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71.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62.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61.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52.xml"/>
  <Override ContentType="application/vnd.openxmlformats-officedocument.presentationml.slideLayout+xml" PartName="/ppt/slideLayouts/slideLayout64.xml"/>
  <Override ContentType="application/vnd.openxmlformats-officedocument.presentationml.slideLayout+xml" PartName="/ppt/slideLayouts/slideLayout21.xml"/>
  <Override ContentType="application/vnd.openxmlformats-officedocument.presentationml.slideLayout+xml" PartName="/ppt/slideLayouts/slideLayout60.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4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59.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30.xml"/>
  <Override ContentType="application/vnd.openxmlformats-officedocument.presentationml.slideLayout+xml" PartName="/ppt/slideLayouts/slideLayout56.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57.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63.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58.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69.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74.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autoCompressPictures="0" embedTrueTypeFonts="1" strictFirstAndLastChars="0" saveSubsetFonts="1">
  <p:sldMasterIdLst>
    <p:sldMasterId id="2147483712" r:id="rId5"/>
    <p:sldMasterId id="2147483713"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Lst>
  <p:sldSz cy="5143500" cx="9144000"/>
  <p:notesSz cx="6858000" cy="9144000"/>
  <p:embeddedFontLst>
    <p:embeddedFont>
      <p:font typeface="Roboto"/>
      <p:regular r:id="rId82"/>
      <p:bold r:id="rId83"/>
      <p:italic r:id="rId84"/>
      <p:boldItalic r:id="rId85"/>
    </p:embeddedFont>
    <p:embeddedFont>
      <p:font typeface="Google Sans"/>
      <p:regular r:id="rId86"/>
      <p:bold r:id="rId87"/>
      <p:italic r:id="rId88"/>
      <p:boldItalic r:id="rId89"/>
    </p:embeddedFont>
    <p:embeddedFont>
      <p:font typeface="Google Sans Medium"/>
      <p:regular r:id="rId90"/>
      <p:bold r:id="rId91"/>
      <p:italic r:id="rId92"/>
      <p:boldItalic r:id="rId93"/>
    </p:embeddedFont>
    <p:embeddedFont>
      <p:font typeface="Open Sans Light"/>
      <p:regular r:id="rId94"/>
      <p:bold r:id="rId95"/>
      <p:italic r:id="rId96"/>
      <p:boldItalic r:id="rId97"/>
    </p:embeddedFont>
    <p:embeddedFont>
      <p:font typeface="Open Sans"/>
      <p:regular r:id="rId98"/>
      <p:bold r:id="rId99"/>
      <p:italic r:id="rId100"/>
      <p:boldItalic r:id="rId10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696">
          <p15:clr>
            <a:srgbClr val="9AA0A6"/>
          </p15:clr>
        </p15:guide>
        <p15:guide id="2" orient="horz" pos="547">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file>

<file path=ppt/tableStyles.xml><?xml version="1.0" encoding="utf-8"?>
<a:tblStyleLst xmlns:a="http://schemas.openxmlformats.org/drawingml/2006/main" xmlns:r="http://schemas.openxmlformats.org/officeDocument/2006/relationships" def="{05353A4F-DE34-4A80-9975-4C4EA2776C2D}">
  <a:tblStyle styleId="{05353A4F-DE34-4A80-9975-4C4EA2776C2D}"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Comments="0">
  <p:slideViewPr>
    <p:cSldViewPr snapToGrid="0">
      <p:cViewPr varScale="1">
        <p:scale>
          <a:sx n="100" d="100"/>
          <a:sy n="100" d="100"/>
        </p:scale>
        <p:origin x="0" y="0"/>
      </p:cViewPr>
      <p:guideLst>
        <p:guide pos="696" orient="horz"/>
        <p:guide pos="547"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101" Type="http://schemas.openxmlformats.org/officeDocument/2006/relationships/font" Target="fonts/OpenSans-boldItalic.fntdata"/><Relationship Id="rId100" Type="http://schemas.openxmlformats.org/officeDocument/2006/relationships/font" Target="fonts/OpenSans-italic.fntdata"/><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20" Type="http://schemas.openxmlformats.org/officeDocument/2006/relationships/slide" Target="slides/slide13.xml"/><Relationship Id="rId22" Type="http://schemas.openxmlformats.org/officeDocument/2006/relationships/slide" Target="slides/slide15.xml"/><Relationship Id="rId21" Type="http://schemas.openxmlformats.org/officeDocument/2006/relationships/slide" Target="slides/slide14.xml"/><Relationship Id="rId24" Type="http://schemas.openxmlformats.org/officeDocument/2006/relationships/slide" Target="slides/slide17.xml"/><Relationship Id="rId23" Type="http://schemas.openxmlformats.org/officeDocument/2006/relationships/slide" Target="slides/slide16.xml"/><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95" Type="http://schemas.openxmlformats.org/officeDocument/2006/relationships/font" Target="fonts/OpenSansLight-bold.fntdata"/><Relationship Id="rId94" Type="http://schemas.openxmlformats.org/officeDocument/2006/relationships/font" Target="fonts/OpenSansLight-regular.fntdata"/><Relationship Id="rId97" Type="http://schemas.openxmlformats.org/officeDocument/2006/relationships/font" Target="fonts/OpenSansLight-boldItalic.fntdata"/><Relationship Id="rId96" Type="http://schemas.openxmlformats.org/officeDocument/2006/relationships/font" Target="fonts/OpenSansLight-italic.fntdata"/><Relationship Id="rId11" Type="http://schemas.openxmlformats.org/officeDocument/2006/relationships/slide" Target="slides/slide4.xml"/><Relationship Id="rId99" Type="http://schemas.openxmlformats.org/officeDocument/2006/relationships/font" Target="fonts/OpenSans-bold.fntdata"/><Relationship Id="rId10" Type="http://schemas.openxmlformats.org/officeDocument/2006/relationships/slide" Target="slides/slide3.xml"/><Relationship Id="rId98" Type="http://schemas.openxmlformats.org/officeDocument/2006/relationships/font" Target="fonts/OpenSans-regular.fntdata"/><Relationship Id="rId13" Type="http://schemas.openxmlformats.org/officeDocument/2006/relationships/slide" Target="slides/slide6.xml"/><Relationship Id="rId12" Type="http://schemas.openxmlformats.org/officeDocument/2006/relationships/slide" Target="slides/slide5.xml"/><Relationship Id="rId91" Type="http://schemas.openxmlformats.org/officeDocument/2006/relationships/font" Target="fonts/GoogleSansMedium-bold.fntdata"/><Relationship Id="rId90" Type="http://schemas.openxmlformats.org/officeDocument/2006/relationships/font" Target="fonts/GoogleSansMedium-regular.fntdata"/><Relationship Id="rId93" Type="http://schemas.openxmlformats.org/officeDocument/2006/relationships/font" Target="fonts/GoogleSansMedium-boldItalic.fntdata"/><Relationship Id="rId92" Type="http://schemas.openxmlformats.org/officeDocument/2006/relationships/font" Target="fonts/GoogleSansMedium-italic.fntdata"/><Relationship Id="rId15" Type="http://schemas.openxmlformats.org/officeDocument/2006/relationships/slide" Target="slides/slide8.xml"/><Relationship Id="rId14" Type="http://schemas.openxmlformats.org/officeDocument/2006/relationships/slide" Target="slides/slide7.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 Id="rId84" Type="http://schemas.openxmlformats.org/officeDocument/2006/relationships/font" Target="fonts/Roboto-italic.fntdata"/><Relationship Id="rId83" Type="http://schemas.openxmlformats.org/officeDocument/2006/relationships/font" Target="fonts/Roboto-bold.fntdata"/><Relationship Id="rId86" Type="http://schemas.openxmlformats.org/officeDocument/2006/relationships/font" Target="fonts/GoogleSans-regular.fntdata"/><Relationship Id="rId85" Type="http://schemas.openxmlformats.org/officeDocument/2006/relationships/font" Target="fonts/Roboto-boldItalic.fntdata"/><Relationship Id="rId88" Type="http://schemas.openxmlformats.org/officeDocument/2006/relationships/font" Target="fonts/GoogleSans-italic.fntdata"/><Relationship Id="rId87" Type="http://schemas.openxmlformats.org/officeDocument/2006/relationships/font" Target="fonts/GoogleSans-bold.fntdata"/><Relationship Id="rId89" Type="http://schemas.openxmlformats.org/officeDocument/2006/relationships/font" Target="fonts/GoogleSans-boldItalic.fntdata"/><Relationship Id="rId80" Type="http://schemas.openxmlformats.org/officeDocument/2006/relationships/slide" Target="slides/slide73.xml"/><Relationship Id="rId82" Type="http://schemas.openxmlformats.org/officeDocument/2006/relationships/font" Target="fonts/Roboto-regular.fntdata"/><Relationship Id="rId81" Type="http://schemas.openxmlformats.org/officeDocument/2006/relationships/slide" Target="slides/slide74.xml"/><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slide" Target="slides/slide66.xml"/><Relationship Id="rId72" Type="http://schemas.openxmlformats.org/officeDocument/2006/relationships/slide" Target="slides/slide65.xml"/><Relationship Id="rId75" Type="http://schemas.openxmlformats.org/officeDocument/2006/relationships/slide" Target="slides/slide68.xml"/><Relationship Id="rId74" Type="http://schemas.openxmlformats.org/officeDocument/2006/relationships/slide" Target="slides/slide67.xml"/><Relationship Id="rId77" Type="http://schemas.openxmlformats.org/officeDocument/2006/relationships/slide" Target="slides/slide70.xml"/><Relationship Id="rId76" Type="http://schemas.openxmlformats.org/officeDocument/2006/relationships/slide" Target="slides/slide69.xml"/><Relationship Id="rId79" Type="http://schemas.openxmlformats.org/officeDocument/2006/relationships/slide" Target="slides/slide72.xml"/><Relationship Id="rId78" Type="http://schemas.openxmlformats.org/officeDocument/2006/relationships/slide" Target="slides/slide71.xml"/><Relationship Id="rId71" Type="http://schemas.openxmlformats.org/officeDocument/2006/relationships/slide" Target="slides/slide64.xml"/><Relationship Id="rId70" Type="http://schemas.openxmlformats.org/officeDocument/2006/relationships/slide" Target="slides/slide63.xml"/><Relationship Id="rId62" Type="http://schemas.openxmlformats.org/officeDocument/2006/relationships/slide" Target="slides/slide55.xml"/><Relationship Id="rId61" Type="http://schemas.openxmlformats.org/officeDocument/2006/relationships/slide" Target="slides/slide54.xml"/><Relationship Id="rId64" Type="http://schemas.openxmlformats.org/officeDocument/2006/relationships/slide" Target="slides/slide57.xml"/><Relationship Id="rId63" Type="http://schemas.openxmlformats.org/officeDocument/2006/relationships/slide" Target="slides/slide56.xml"/><Relationship Id="rId66" Type="http://schemas.openxmlformats.org/officeDocument/2006/relationships/slide" Target="slides/slide59.xml"/><Relationship Id="rId65" Type="http://schemas.openxmlformats.org/officeDocument/2006/relationships/slide" Target="slides/slide58.xml"/><Relationship Id="rId68" Type="http://schemas.openxmlformats.org/officeDocument/2006/relationships/slide" Target="slides/slide61.xml"/><Relationship Id="rId67" Type="http://schemas.openxmlformats.org/officeDocument/2006/relationships/slide" Target="slides/slide60.xml"/><Relationship Id="rId60" Type="http://schemas.openxmlformats.org/officeDocument/2006/relationships/slide" Target="slides/slide53.xml"/><Relationship Id="rId69" Type="http://schemas.openxmlformats.org/officeDocument/2006/relationships/slide" Target="slides/slide6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55" Type="http://schemas.openxmlformats.org/officeDocument/2006/relationships/slide" Target="slides/slide48.xml"/><Relationship Id="rId54" Type="http://schemas.openxmlformats.org/officeDocument/2006/relationships/slide" Target="slides/slide47.xml"/><Relationship Id="rId57" Type="http://schemas.openxmlformats.org/officeDocument/2006/relationships/slide" Target="slides/slide50.xml"/><Relationship Id="rId56" Type="http://schemas.openxmlformats.org/officeDocument/2006/relationships/slide" Target="slides/slide49.xml"/><Relationship Id="rId59" Type="http://schemas.openxmlformats.org/officeDocument/2006/relationships/slide" Target="slides/slide52.xml"/><Relationship Id="rId58" Type="http://schemas.openxmlformats.org/officeDocument/2006/relationships/slide" Target="slides/slide5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317500" lvl="0" marL="457200">
              <a:spcBef>
                <a:spcPts val="0"/>
              </a:spcBef>
              <a:spcAft>
                <a:spcPts val="0"/>
              </a:spcAft>
              <a:buSzPts val="1400"/>
              <a:buChar char="●"/>
              <a:defRPr sz="1100"/>
            </a:lvl1pPr>
            <a:lvl2pPr indent="-317500" lvl="1" marL="914400">
              <a:spcBef>
                <a:spcPts val="0"/>
              </a:spcBef>
              <a:spcAft>
                <a:spcPts val="0"/>
              </a:spcAft>
              <a:buSzPts val="1400"/>
              <a:buChar char="○"/>
              <a:defRPr sz="1100"/>
            </a:lvl2pPr>
            <a:lvl3pPr indent="-317500" lvl="2" marL="1371600">
              <a:spcBef>
                <a:spcPts val="0"/>
              </a:spcBef>
              <a:spcAft>
                <a:spcPts val="0"/>
              </a:spcAft>
              <a:buSzPts val="1400"/>
              <a:buChar char="■"/>
              <a:defRPr sz="1100"/>
            </a:lvl3pPr>
            <a:lvl4pPr indent="-317500" lvl="3" marL="1828800">
              <a:spcBef>
                <a:spcPts val="0"/>
              </a:spcBef>
              <a:spcAft>
                <a:spcPts val="0"/>
              </a:spcAft>
              <a:buSzPts val="1400"/>
              <a:buChar char="●"/>
              <a:defRPr sz="1100"/>
            </a:lvl4pPr>
            <a:lvl5pPr indent="-317500" lvl="4" marL="2286000">
              <a:spcBef>
                <a:spcPts val="0"/>
              </a:spcBef>
              <a:spcAft>
                <a:spcPts val="0"/>
              </a:spcAft>
              <a:buSzPts val="1400"/>
              <a:buChar char="○"/>
              <a:defRPr sz="1100"/>
            </a:lvl5pPr>
            <a:lvl6pPr indent="-317500" lvl="5" marL="2743200">
              <a:spcBef>
                <a:spcPts val="0"/>
              </a:spcBef>
              <a:spcAft>
                <a:spcPts val="0"/>
              </a:spcAft>
              <a:buSzPts val="1400"/>
              <a:buChar char="■"/>
              <a:defRPr sz="1100"/>
            </a:lvl6pPr>
            <a:lvl7pPr indent="-317500" lvl="6" marL="3200400">
              <a:spcBef>
                <a:spcPts val="0"/>
              </a:spcBef>
              <a:spcAft>
                <a:spcPts val="0"/>
              </a:spcAft>
              <a:buSzPts val="1400"/>
              <a:buChar char="●"/>
              <a:defRPr sz="1100"/>
            </a:lvl7pPr>
            <a:lvl8pPr indent="-317500" lvl="7" marL="3657600">
              <a:spcBef>
                <a:spcPts val="0"/>
              </a:spcBef>
              <a:spcAft>
                <a:spcPts val="0"/>
              </a:spcAft>
              <a:buSzPts val="1400"/>
              <a:buChar char="○"/>
              <a:defRPr sz="1100"/>
            </a:lvl8pPr>
            <a:lvl9pPr indent="-317500" lvl="8" marL="4114800">
              <a:spcBef>
                <a:spcPts val="0"/>
              </a:spcBef>
              <a:spcAft>
                <a:spcPts val="0"/>
              </a:spcAft>
              <a:buSzPts val="14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891" name="Shape 891"/>
        <p:cNvGrpSpPr/>
        <p:nvPr/>
      </p:nvGrpSpPr>
      <p:grpSpPr>
        <a:xfrm>
          <a:off x="0" y="0"/>
          <a:ext cx="0" cy="0"/>
          <a:chOff x="0" y="0"/>
          <a:chExt cx="0" cy="0"/>
        </a:xfrm>
      </p:grpSpPr>
      <p:sp>
        <p:nvSpPr>
          <p:cNvPr id="892" name="Google Shape;892;g5f4b4f0a4d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3" name="Google Shape;893;g5f4b4f0a4d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Hi, I am Daniela Oliveira, an Associate Professor at the University of Florida. I am going to discuss a different type of hacking today, which is as dangerous as any exploit of a software vulnerability: the hacking of our minds online. More specifically I am going to deconstruct phishing campaigns that target Gmail users. This is a talk with Elie Bursztein, Lead of Google Anti-Abuse team, who, unfortunately could not be here today.</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Clr>
                <a:schemeClr val="dk1"/>
              </a:buClr>
              <a:buSzPts val="1100"/>
              <a:buFont typeface="Arial"/>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269" name="Shape 1269"/>
        <p:cNvGrpSpPr/>
        <p:nvPr/>
      </p:nvGrpSpPr>
      <p:grpSpPr>
        <a:xfrm>
          <a:off x="0" y="0"/>
          <a:ext cx="0" cy="0"/>
          <a:chOff x="0" y="0"/>
          <a:chExt cx="0" cy="0"/>
        </a:xfrm>
      </p:grpSpPr>
      <p:sp>
        <p:nvSpPr>
          <p:cNvPr id="1270" name="Google Shape;1270;g7055da100c_0_3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1" name="Google Shape;1271;g7055da100c_0_3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15000"/>
              </a:lnSpc>
              <a:spcBef>
                <a:spcPts val="0"/>
              </a:spcBef>
              <a:spcAft>
                <a:spcPts val="0"/>
              </a:spcAft>
              <a:buNone/>
            </a:pPr>
            <a:r>
              <a:rPr lang="en" sz="1200"/>
              <a:t>Let’s start discussing social engineering, which is a concept very relevant for phishing.  Social engineering is as old as time. It is the ability to influence someone into performing an action. We are social engineered more often than we think.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644" name="Shape 1644"/>
        <p:cNvGrpSpPr/>
        <p:nvPr/>
      </p:nvGrpSpPr>
      <p:grpSpPr>
        <a:xfrm>
          <a:off x="0" y="0"/>
          <a:ext cx="0" cy="0"/>
          <a:chOff x="0" y="0"/>
          <a:chExt cx="0" cy="0"/>
        </a:xfrm>
      </p:grpSpPr>
      <p:sp>
        <p:nvSpPr>
          <p:cNvPr id="1645" name="Google Shape;1645;g7055da100c_0_7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6" name="Google Shape;1646;g7055da100c_0_7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15000"/>
              </a:lnSpc>
              <a:spcBef>
                <a:spcPts val="0"/>
              </a:spcBef>
              <a:spcAft>
                <a:spcPts val="0"/>
              </a:spcAft>
              <a:buNone/>
            </a:pPr>
            <a:r>
              <a:rPr lang="en" sz="1200"/>
              <a:t>In fact, all of you guys here with kids at home are social engineered almost every day.  The problem is when we are influenced via deceptive arguments and the action goes against our best interests and benefits the adversary.</a:t>
            </a:r>
            <a:endParaRPr sz="1200"/>
          </a:p>
          <a:p>
            <a:pPr indent="0" lvl="0" marL="0" rtl="0" algn="just">
              <a:lnSpc>
                <a:spcPct val="115000"/>
              </a:lnSpc>
              <a:spcBef>
                <a:spcPts val="0"/>
              </a:spcBef>
              <a:spcAft>
                <a:spcPts val="0"/>
              </a:spcAft>
              <a:buNone/>
            </a:pPr>
            <a:r>
              <a:t/>
            </a:r>
            <a:endParaRPr sz="1200"/>
          </a:p>
          <a:p>
            <a:pPr indent="0" lvl="0" marL="0" rtl="0" algn="just">
              <a:lnSpc>
                <a:spcPct val="115000"/>
              </a:lnSpc>
              <a:spcBef>
                <a:spcPts val="0"/>
              </a:spcBef>
              <a:spcAft>
                <a:spcPts val="0"/>
              </a:spcAft>
              <a:buNone/>
            </a:pPr>
            <a:r>
              <a:rPr lang="en" sz="1200"/>
              <a:t>One type of social engineering happening online and involves direct messages (especially email) is phishing.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019" name="Shape 2019"/>
        <p:cNvGrpSpPr/>
        <p:nvPr/>
      </p:nvGrpSpPr>
      <p:grpSpPr>
        <a:xfrm>
          <a:off x="0" y="0"/>
          <a:ext cx="0" cy="0"/>
          <a:chOff x="0" y="0"/>
          <a:chExt cx="0" cy="0"/>
        </a:xfrm>
      </p:grpSpPr>
      <p:sp>
        <p:nvSpPr>
          <p:cNvPr id="2020" name="Google Shape;2020;g5f4b4f0a4d_1_8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1" name="Google Shape;2021;g5f4b4f0a4d_1_8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Ok,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394" name="Shape 2394"/>
        <p:cNvGrpSpPr/>
        <p:nvPr/>
      </p:nvGrpSpPr>
      <p:grpSpPr>
        <a:xfrm>
          <a:off x="0" y="0"/>
          <a:ext cx="0" cy="0"/>
          <a:chOff x="0" y="0"/>
          <a:chExt cx="0" cy="0"/>
        </a:xfrm>
      </p:grpSpPr>
      <p:sp>
        <p:nvSpPr>
          <p:cNvPr id="2395" name="Google Shape;2395;g7055da100c_0_11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96" name="Google Shape;2396;g7055da100c_0_11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15000"/>
              </a:lnSpc>
              <a:spcBef>
                <a:spcPts val="0"/>
              </a:spcBef>
              <a:spcAft>
                <a:spcPts val="0"/>
              </a:spcAft>
              <a:buNone/>
            </a:pPr>
            <a:r>
              <a:rPr lang="en" sz="1200"/>
              <a:t>In the context of this talk, phishing are malicious emails with a link embedded that direct the user to a malicious web page (a phishing page), usually attempting to steal user’s credentials.</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769" name="Shape 2769"/>
        <p:cNvGrpSpPr/>
        <p:nvPr/>
      </p:nvGrpSpPr>
      <p:grpSpPr>
        <a:xfrm>
          <a:off x="0" y="0"/>
          <a:ext cx="0" cy="0"/>
          <a:chOff x="0" y="0"/>
          <a:chExt cx="0" cy="0"/>
        </a:xfrm>
      </p:grpSpPr>
      <p:sp>
        <p:nvSpPr>
          <p:cNvPr id="2770" name="Google Shape;2770;g7055da100c_0_15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71" name="Google Shape;2771;g7055da100c_0_15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To put thing is context gmail blocks every day over 100M phishing emails</a:t>
            </a:r>
            <a:endParaRPr/>
          </a:p>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779" name="Shape 2779"/>
        <p:cNvGrpSpPr/>
        <p:nvPr/>
      </p:nvGrpSpPr>
      <p:grpSpPr>
        <a:xfrm>
          <a:off x="0" y="0"/>
          <a:ext cx="0" cy="0"/>
          <a:chOff x="0" y="0"/>
          <a:chExt cx="0" cy="0"/>
        </a:xfrm>
      </p:grpSpPr>
      <p:sp>
        <p:nvSpPr>
          <p:cNvPr id="2780" name="Google Shape;2780;g7055da100c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81" name="Google Shape;2781;g7055da100c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Phishing is one of the majors vector used by attackers use to compromise Google accounts. Google’s  recent research on the source of account compromise shows that phished users are 463x more likely to get their Google accounts compromised than the average google user. To put things in perspective, users compromised by malware are 39x more likely to have their account compromise than the average google users and users victims of prior data breaches are 11x more likely to have their accounts compromised than the average google user.  </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This shows how dangerous phishing is and why it is critical to better understand this type of attack so we can protect users better.</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161" name="Shape 3161"/>
        <p:cNvGrpSpPr/>
        <p:nvPr/>
      </p:nvGrpSpPr>
      <p:grpSpPr>
        <a:xfrm>
          <a:off x="0" y="0"/>
          <a:ext cx="0" cy="0"/>
          <a:chOff x="0" y="0"/>
          <a:chExt cx="0" cy="0"/>
        </a:xfrm>
      </p:grpSpPr>
      <p:sp>
        <p:nvSpPr>
          <p:cNvPr id="3162" name="Google Shape;3162;g5dd9d64799_0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63" name="Google Shape;3163;g5dd9d64799_0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 is also important to distinguish the different types of phishing as a function of the volume of messages distributed and the sophistication of the attack in terms of targeting.</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Bulk phishing has high volume and usually low sophistication. It is represented…</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Then we have Boutique phishing with intermediate volume and sophistication. They are represented by …</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Finally spear-phishing, with extremely low volume (sometimes targeting one individual) and high level of sophistication in terms of how appealing and convincing the message is because the attacker performed prior intelligence gathering on the target. It targets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179" name="Shape 3179"/>
        <p:cNvGrpSpPr/>
        <p:nvPr/>
      </p:nvGrpSpPr>
      <p:grpSpPr>
        <a:xfrm>
          <a:off x="0" y="0"/>
          <a:ext cx="0" cy="0"/>
          <a:chOff x="0" y="0"/>
          <a:chExt cx="0" cy="0"/>
        </a:xfrm>
      </p:grpSpPr>
      <p:sp>
        <p:nvSpPr>
          <p:cNvPr id="3180" name="Google Shape;3180;g5d25650ce4_0_83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81" name="Google Shape;3181;g5d25650ce4_0_83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591" name="Shape 3591"/>
        <p:cNvGrpSpPr/>
        <p:nvPr/>
      </p:nvGrpSpPr>
      <p:grpSpPr>
        <a:xfrm>
          <a:off x="0" y="0"/>
          <a:ext cx="0" cy="0"/>
          <a:chOff x="0" y="0"/>
          <a:chExt cx="0" cy="0"/>
        </a:xfrm>
      </p:grpSpPr>
      <p:sp>
        <p:nvSpPr>
          <p:cNvPr id="3592" name="Google Shape;3592;g5c4ed1e491_0_7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93" name="Google Shape;3593;g5c4ed1e491_0_7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Roboto"/>
                <a:ea typeface="Roboto"/>
                <a:cs typeface="Roboto"/>
                <a:sym typeface="Roboto"/>
              </a:rPr>
              <a:t>Phishing is …</a:t>
            </a:r>
            <a:endParaRPr sz="1200">
              <a:solidFill>
                <a:schemeClr val="dk1"/>
              </a:solidFill>
              <a:latin typeface="Roboto"/>
              <a:ea typeface="Roboto"/>
              <a:cs typeface="Roboto"/>
              <a:sym typeface="Roboto"/>
            </a:endParaRPr>
          </a:p>
          <a:p>
            <a:pPr indent="0" lvl="0" marL="0" rtl="0" algn="l">
              <a:spcBef>
                <a:spcPts val="0"/>
              </a:spcBef>
              <a:spcAft>
                <a:spcPts val="0"/>
              </a:spcAft>
              <a:buNone/>
            </a:pPr>
            <a:r>
              <a:t/>
            </a:r>
            <a:endParaRPr sz="1200">
              <a:solidFill>
                <a:schemeClr val="dk1"/>
              </a:solidFill>
              <a:latin typeface="Roboto"/>
              <a:ea typeface="Roboto"/>
              <a:cs typeface="Roboto"/>
              <a:sym typeface="Roboto"/>
            </a:endParaRPr>
          </a:p>
          <a:p>
            <a:pPr indent="0" lvl="0" marL="0" rtl="0" algn="l">
              <a:spcBef>
                <a:spcPts val="0"/>
              </a:spcBef>
              <a:spcAft>
                <a:spcPts val="0"/>
              </a:spcAft>
              <a:buNone/>
            </a:pPr>
            <a:r>
              <a:t/>
            </a:r>
            <a:endParaRPr sz="1200">
              <a:solidFill>
                <a:schemeClr val="dk1"/>
              </a:solidFill>
              <a:latin typeface="Roboto"/>
              <a:ea typeface="Roboto"/>
              <a:cs typeface="Roboto"/>
              <a:sym typeface="Roboto"/>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604" name="Shape 3604"/>
        <p:cNvGrpSpPr/>
        <p:nvPr/>
      </p:nvGrpSpPr>
      <p:grpSpPr>
        <a:xfrm>
          <a:off x="0" y="0"/>
          <a:ext cx="0" cy="0"/>
          <a:chOff x="0" y="0"/>
          <a:chExt cx="0" cy="0"/>
        </a:xfrm>
      </p:grpSpPr>
      <p:sp>
        <p:nvSpPr>
          <p:cNvPr id="3605" name="Google Shape;3605;g5d25650ce4_0_96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6" name="Google Shape;3606;g5d25650ce4_0_96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010" name="Shape 4010"/>
        <p:cNvGrpSpPr/>
        <p:nvPr/>
      </p:nvGrpSpPr>
      <p:grpSpPr>
        <a:xfrm>
          <a:off x="0" y="0"/>
          <a:ext cx="0" cy="0"/>
          <a:chOff x="0" y="0"/>
          <a:chExt cx="0" cy="0"/>
        </a:xfrm>
      </p:grpSpPr>
      <p:sp>
        <p:nvSpPr>
          <p:cNvPr id="4011" name="Google Shape;4011;g5d25650ce4_0_143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12" name="Google Shape;4012;g5d25650ce4_0_143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Let me give you an analogy. Take cats. Cats will always be cats. As you can see from 2000 BC to today, the way cats look like did not change much...</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444" name="Shape 4444"/>
        <p:cNvGrpSpPr/>
        <p:nvPr/>
      </p:nvGrpSpPr>
      <p:grpSpPr>
        <a:xfrm>
          <a:off x="0" y="0"/>
          <a:ext cx="0" cy="0"/>
          <a:chOff x="0" y="0"/>
          <a:chExt cx="0" cy="0"/>
        </a:xfrm>
      </p:grpSpPr>
      <p:sp>
        <p:nvSpPr>
          <p:cNvPr id="4445" name="Google Shape;4445;g5d25650ce4_0_152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46" name="Google Shape;4446;g5d25650ce4_0_152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However, phishing, changes substantially over shorter periods of time… which makes automatic detection via AI extremely hard, because the training models become obsolete soon.</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849" name="Shape 4849"/>
        <p:cNvGrpSpPr/>
        <p:nvPr/>
      </p:nvGrpSpPr>
      <p:grpSpPr>
        <a:xfrm>
          <a:off x="0" y="0"/>
          <a:ext cx="0" cy="0"/>
          <a:chOff x="0" y="0"/>
          <a:chExt cx="0" cy="0"/>
        </a:xfrm>
      </p:grpSpPr>
      <p:sp>
        <p:nvSpPr>
          <p:cNvPr id="4850" name="Google Shape;4850;g5f4b4f0a4d_1_1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51" name="Google Shape;4851;g5f4b4f0a4d_1_1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232" name="Shape 5232"/>
        <p:cNvGrpSpPr/>
        <p:nvPr/>
      </p:nvGrpSpPr>
      <p:grpSpPr>
        <a:xfrm>
          <a:off x="0" y="0"/>
          <a:ext cx="0" cy="0"/>
          <a:chOff x="0" y="0"/>
          <a:chExt cx="0" cy="0"/>
        </a:xfrm>
      </p:grpSpPr>
      <p:sp>
        <p:nvSpPr>
          <p:cNvPr id="5233" name="Google Shape;5233;g5e4a2a9b9a_3_3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34" name="Google Shape;5234;g5e4a2a9b9a_3_3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08000"/>
              </a:lnSpc>
              <a:spcBef>
                <a:spcPts val="0"/>
              </a:spcBef>
              <a:spcAft>
                <a:spcPts val="1000"/>
              </a:spcAft>
              <a:buClr>
                <a:schemeClr val="dk1"/>
              </a:buClr>
              <a:buSzPts val="1100"/>
              <a:buFont typeface="Arial"/>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634" name="Shape 5634"/>
        <p:cNvGrpSpPr/>
        <p:nvPr/>
      </p:nvGrpSpPr>
      <p:grpSpPr>
        <a:xfrm>
          <a:off x="0" y="0"/>
          <a:ext cx="0" cy="0"/>
          <a:chOff x="0" y="0"/>
          <a:chExt cx="0" cy="0"/>
        </a:xfrm>
      </p:grpSpPr>
      <p:sp>
        <p:nvSpPr>
          <p:cNvPr id="5635" name="Google Shape;5635;g5d25650ce4_0_177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36" name="Google Shape;5636;g5d25650ce4_0_177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008" name="Shape 6008"/>
        <p:cNvGrpSpPr/>
        <p:nvPr/>
      </p:nvGrpSpPr>
      <p:grpSpPr>
        <a:xfrm>
          <a:off x="0" y="0"/>
          <a:ext cx="0" cy="0"/>
          <a:chOff x="0" y="0"/>
          <a:chExt cx="0" cy="0"/>
        </a:xfrm>
      </p:grpSpPr>
      <p:sp>
        <p:nvSpPr>
          <p:cNvPr id="6009" name="Google Shape;6009;g5d25650ce4_0_105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10" name="Google Shape;6010;g5d25650ce4_0_105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404" name="Shape 6404"/>
        <p:cNvGrpSpPr/>
        <p:nvPr/>
      </p:nvGrpSpPr>
      <p:grpSpPr>
        <a:xfrm>
          <a:off x="0" y="0"/>
          <a:ext cx="0" cy="0"/>
          <a:chOff x="0" y="0"/>
          <a:chExt cx="0" cy="0"/>
        </a:xfrm>
      </p:grpSpPr>
      <p:sp>
        <p:nvSpPr>
          <p:cNvPr id="6405" name="Google Shape;6405;g5d25650ce4_0_168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06" name="Google Shape;6406;g5d25650ce4_0_168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For example, a company is almost 5 x more likely to be targeted than the average gmail user</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801" name="Shape 6801"/>
        <p:cNvGrpSpPr/>
        <p:nvPr/>
      </p:nvGrpSpPr>
      <p:grpSpPr>
        <a:xfrm>
          <a:off x="0" y="0"/>
          <a:ext cx="0" cy="0"/>
          <a:chOff x="0" y="0"/>
          <a:chExt cx="0" cy="0"/>
        </a:xfrm>
      </p:grpSpPr>
      <p:sp>
        <p:nvSpPr>
          <p:cNvPr id="6802" name="Google Shape;6802;g5eeaed9623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03" name="Google Shape;6803;g5eeaed9623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Then comes the question of what phishing pages impersonate. The phishing pages are the pages the user encounter after clicking on a malicious link embedded in a phishing email.</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210" name="Shape 7210"/>
        <p:cNvGrpSpPr/>
        <p:nvPr/>
      </p:nvGrpSpPr>
      <p:grpSpPr>
        <a:xfrm>
          <a:off x="0" y="0"/>
          <a:ext cx="0" cy="0"/>
          <a:chOff x="0" y="0"/>
          <a:chExt cx="0" cy="0"/>
        </a:xfrm>
      </p:grpSpPr>
      <p:sp>
        <p:nvSpPr>
          <p:cNvPr id="7211" name="Google Shape;7211;g5d25650ce4_0_189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12" name="Google Shape;7212;g5d25650ce4_0_189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584" name="Shape 7584"/>
        <p:cNvGrpSpPr/>
        <p:nvPr/>
      </p:nvGrpSpPr>
      <p:grpSpPr>
        <a:xfrm>
          <a:off x="0" y="0"/>
          <a:ext cx="0" cy="0"/>
          <a:chOff x="0" y="0"/>
          <a:chExt cx="0" cy="0"/>
        </a:xfrm>
      </p:grpSpPr>
      <p:sp>
        <p:nvSpPr>
          <p:cNvPr id="7585" name="Google Shape;7585;g5d25650ce4_0_193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86" name="Google Shape;7586;g5d25650ce4_0_193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Based on ground-truth Google has</a:t>
            </a:r>
            <a:endParaRPr/>
          </a:p>
          <a:p>
            <a:pPr indent="0" lvl="0" marL="0" rtl="0" algn="l">
              <a:spcBef>
                <a:spcPts val="0"/>
              </a:spcBef>
              <a:spcAft>
                <a:spcPts val="0"/>
              </a:spcAft>
              <a:buNone/>
            </a:pPr>
            <a:r>
              <a:rPr lang="en"/>
              <a:t>And the challenges is, as we discussed before, phishing (emails and pages) change every day).</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999" name="Shape 7999"/>
        <p:cNvGrpSpPr/>
        <p:nvPr/>
      </p:nvGrpSpPr>
      <p:grpSpPr>
        <a:xfrm>
          <a:off x="0" y="0"/>
          <a:ext cx="0" cy="0"/>
          <a:chOff x="0" y="0"/>
          <a:chExt cx="0" cy="0"/>
        </a:xfrm>
      </p:grpSpPr>
      <p:sp>
        <p:nvSpPr>
          <p:cNvPr id="8000" name="Google Shape;8000;g5eeaed943a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01" name="Google Shape;8001;g5eeaed943a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But, why...</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8354" name="Shape 8354"/>
        <p:cNvGrpSpPr/>
        <p:nvPr/>
      </p:nvGrpSpPr>
      <p:grpSpPr>
        <a:xfrm>
          <a:off x="0" y="0"/>
          <a:ext cx="0" cy="0"/>
          <a:chOff x="0" y="0"/>
          <a:chExt cx="0" cy="0"/>
        </a:xfrm>
      </p:grpSpPr>
      <p:sp>
        <p:nvSpPr>
          <p:cNvPr id="8355" name="Google Shape;8355;g5f4b4f0a4d_1_24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56" name="Google Shape;8356;g5f4b4f0a4d_1_24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Well, first of all… according to a Google survey</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10 min</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8754" name="Shape 8754"/>
        <p:cNvGrpSpPr/>
        <p:nvPr/>
      </p:nvGrpSpPr>
      <p:grpSpPr>
        <a:xfrm>
          <a:off x="0" y="0"/>
          <a:ext cx="0" cy="0"/>
          <a:chOff x="0" y="0"/>
          <a:chExt cx="0" cy="0"/>
        </a:xfrm>
      </p:grpSpPr>
      <p:sp>
        <p:nvSpPr>
          <p:cNvPr id="8755" name="Google Shape;8755;g5d25650ce4_0_201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56" name="Google Shape;8756;g5d25650ce4_0_201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Also … </a:t>
            </a:r>
            <a:endParaRPr/>
          </a:p>
          <a:p>
            <a:pPr indent="0" lvl="0" marL="0" rtl="0" algn="just">
              <a:lnSpc>
                <a:spcPct val="115000"/>
              </a:lnSpc>
              <a:spcBef>
                <a:spcPts val="0"/>
              </a:spcBef>
              <a:spcAft>
                <a:spcPts val="0"/>
              </a:spcAft>
              <a:buNone/>
            </a:pPr>
            <a:r>
              <a:rPr lang="en" sz="1200"/>
              <a:t>We are </a:t>
            </a:r>
            <a:r>
              <a:rPr b="1" i="1" lang="en" sz="1200"/>
              <a:t>all</a:t>
            </a:r>
            <a:r>
              <a:rPr lang="en" sz="1200"/>
              <a:t> susceptible to phishing because phishing tricks the way our brain makes decisions. </a:t>
            </a:r>
            <a:endParaRPr sz="1200"/>
          </a:p>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092" name="Shape 9092"/>
        <p:cNvGrpSpPr/>
        <p:nvPr/>
      </p:nvGrpSpPr>
      <p:grpSpPr>
        <a:xfrm>
          <a:off x="0" y="0"/>
          <a:ext cx="0" cy="0"/>
          <a:chOff x="0" y="0"/>
          <a:chExt cx="0" cy="0"/>
        </a:xfrm>
      </p:grpSpPr>
      <p:sp>
        <p:nvSpPr>
          <p:cNvPr id="9093" name="Google Shape;9093;g5c3eca2410_1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94" name="Google Shape;9094;g5c3eca2410_1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Psychology and neuroscience have some insights for us...</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483" name="Shape 9483"/>
        <p:cNvGrpSpPr/>
        <p:nvPr/>
      </p:nvGrpSpPr>
      <p:grpSpPr>
        <a:xfrm>
          <a:off x="0" y="0"/>
          <a:ext cx="0" cy="0"/>
          <a:chOff x="0" y="0"/>
          <a:chExt cx="0" cy="0"/>
        </a:xfrm>
      </p:grpSpPr>
      <p:sp>
        <p:nvSpPr>
          <p:cNvPr id="9484" name="Google Shape;9484;g5d484b4ce2_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85" name="Google Shape;9485;g5d484b4ce2_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15000"/>
              </a:lnSpc>
              <a:spcBef>
                <a:spcPts val="0"/>
              </a:spcBef>
              <a:spcAft>
                <a:spcPts val="0"/>
              </a:spcAft>
              <a:buNone/>
            </a:pPr>
            <a:r>
              <a:rPr lang="en" sz="1200"/>
              <a:t>Our ability to detect deception is influenced by interindividual differences in cognition, socioemotional functioning, and neurobiology. Let’s talk about these differences.</a:t>
            </a:r>
            <a:endParaRPr/>
          </a:p>
          <a:p>
            <a:pPr indent="0" lvl="0" marL="0" rtl="0" algn="just">
              <a:lnSpc>
                <a:spcPct val="115000"/>
              </a:lnSpc>
              <a:spcBef>
                <a:spcPts val="0"/>
              </a:spcBef>
              <a:spcAft>
                <a:spcPts val="0"/>
              </a:spcAft>
              <a:buNone/>
            </a:pPr>
            <a:r>
              <a:t/>
            </a:r>
            <a:endParaRPr sz="1200">
              <a:solidFill>
                <a:schemeClr val="dk1"/>
              </a:solidFill>
            </a:endParaRPr>
          </a:p>
          <a:p>
            <a:pPr indent="0" lvl="0" marL="0" rtl="0" algn="just">
              <a:lnSpc>
                <a:spcPct val="108000"/>
              </a:lnSpc>
              <a:spcBef>
                <a:spcPts val="1000"/>
              </a:spcBef>
              <a:spcAft>
                <a:spcPts val="0"/>
              </a:spcAft>
              <a:buNone/>
            </a:pPr>
            <a:r>
              <a:t/>
            </a:r>
            <a:endParaRPr sz="1200">
              <a:solidFill>
                <a:schemeClr val="dk1"/>
              </a:solidFill>
              <a:highlight>
                <a:srgbClr val="FFFFFF"/>
              </a:highlight>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510" name="Shape 9510"/>
        <p:cNvGrpSpPr/>
        <p:nvPr/>
      </p:nvGrpSpPr>
      <p:grpSpPr>
        <a:xfrm>
          <a:off x="0" y="0"/>
          <a:ext cx="0" cy="0"/>
          <a:chOff x="0" y="0"/>
          <a:chExt cx="0" cy="0"/>
        </a:xfrm>
      </p:grpSpPr>
      <p:sp>
        <p:nvSpPr>
          <p:cNvPr id="9511" name="Google Shape;9511;g5d25650ce4_0_208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12" name="Google Shape;9512;g5d25650ce4_0_208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15000"/>
              </a:lnSpc>
              <a:spcBef>
                <a:spcPts val="0"/>
              </a:spcBef>
              <a:spcAft>
                <a:spcPts val="0"/>
              </a:spcAft>
              <a:buNone/>
            </a:pPr>
            <a:r>
              <a:rPr lang="en" sz="1200"/>
              <a:t>The first interindividual difference is how people use their brain dual-processing mode. Our brain makes thousands of decisions per minute, most of them unconsciously. And to streamline this huge workload, evolution has conditioned our brain to operate in a dual processing mode, one fast, one slow. This mode of operation was described in Daniel Kahneman’s seminal work on decision-making, which lead to his Nobel Prize in Economics. According to his theory, there are two systems that drive the way we think, System 1 and System 2. System 1 uses heuristics is fast, intuitive, impulsive, and emotional; operates automatically with little effort. We use System 1 when deciding which seat to take in a waiting room. System 2 is slower, consumes more brain energy, is more deliberative, more logical. We use System 2 when we are deciding which college to attend. Most of times these two systems operate in harmony. But System 1 can sometimes make grave mistakes, especially when tricked by an adversary, because of its use of shortcuts, which can contribute to our susceptibility to phishing. And the use of system 1 and system 2 might vary from person to person.</a:t>
            </a:r>
            <a:endParaRPr sz="1200"/>
          </a:p>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521" name="Shape 9521"/>
        <p:cNvGrpSpPr/>
        <p:nvPr/>
      </p:nvGrpSpPr>
      <p:grpSpPr>
        <a:xfrm>
          <a:off x="0" y="0"/>
          <a:ext cx="0" cy="0"/>
          <a:chOff x="0" y="0"/>
          <a:chExt cx="0" cy="0"/>
        </a:xfrm>
      </p:grpSpPr>
      <p:sp>
        <p:nvSpPr>
          <p:cNvPr id="9522" name="Google Shape;9522;g5c3eca2410_7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23" name="Google Shape;9523;g5c3eca2410_7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08000"/>
              </a:lnSpc>
              <a:spcBef>
                <a:spcPts val="0"/>
              </a:spcBef>
              <a:spcAft>
                <a:spcPts val="0"/>
              </a:spcAft>
              <a:buNone/>
            </a:pPr>
            <a:r>
              <a:rPr lang="en" sz="1200"/>
              <a:t>The second type of interindividual difference relates to socioemotional functioning.</a:t>
            </a:r>
            <a:endParaRPr sz="1200"/>
          </a:p>
          <a:p>
            <a:pPr indent="0" lvl="0" marL="0" rtl="0" algn="just">
              <a:lnSpc>
                <a:spcPct val="108000"/>
              </a:lnSpc>
              <a:spcBef>
                <a:spcPts val="1000"/>
              </a:spcBef>
              <a:spcAft>
                <a:spcPts val="0"/>
              </a:spcAft>
              <a:buNone/>
            </a:pPr>
            <a:r>
              <a:rPr lang="en" sz="1200"/>
              <a:t>Emotional intelligence. It is the ability to understand your own and other’s emotions. Higher emotional intelligence is related to better deception detection </a:t>
            </a:r>
            <a:endParaRPr sz="1200"/>
          </a:p>
          <a:p>
            <a:pPr indent="0" lvl="0" marL="0" rtl="0" algn="just">
              <a:lnSpc>
                <a:spcPct val="108000"/>
              </a:lnSpc>
              <a:spcBef>
                <a:spcPts val="1000"/>
              </a:spcBef>
              <a:spcAft>
                <a:spcPts val="1000"/>
              </a:spcAft>
              <a:buClr>
                <a:schemeClr val="dk1"/>
              </a:buClr>
              <a:buSzPts val="1100"/>
              <a:buFont typeface="Arial"/>
              <a:buNone/>
            </a:pPr>
            <a:r>
              <a:t/>
            </a:r>
            <a:endParaRPr sz="1200">
              <a:solidFill>
                <a:schemeClr val="dk1"/>
              </a:solidFill>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923" name="Shape 9923"/>
        <p:cNvGrpSpPr/>
        <p:nvPr/>
      </p:nvGrpSpPr>
      <p:grpSpPr>
        <a:xfrm>
          <a:off x="0" y="0"/>
          <a:ext cx="0" cy="0"/>
          <a:chOff x="0" y="0"/>
          <a:chExt cx="0" cy="0"/>
        </a:xfrm>
      </p:grpSpPr>
      <p:sp>
        <p:nvSpPr>
          <p:cNvPr id="9924" name="Google Shape;9924;g7055da100c_0_15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25" name="Google Shape;9925;g7055da100c_0_15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08000"/>
              </a:lnSpc>
              <a:spcBef>
                <a:spcPts val="0"/>
              </a:spcBef>
              <a:spcAft>
                <a:spcPts val="0"/>
              </a:spcAft>
              <a:buNone/>
            </a:pPr>
            <a:r>
              <a:t/>
            </a:r>
            <a:endParaRPr sz="1200"/>
          </a:p>
          <a:p>
            <a:pPr indent="0" lvl="0" marL="0" rtl="0" algn="just">
              <a:lnSpc>
                <a:spcPct val="108000"/>
              </a:lnSpc>
              <a:spcBef>
                <a:spcPts val="1000"/>
              </a:spcBef>
              <a:spcAft>
                <a:spcPts val="0"/>
              </a:spcAft>
              <a:buNone/>
            </a:pPr>
            <a:r>
              <a:rPr lang="en" sz="1200"/>
              <a:t>Cognitive motivation. It is the individual's tendency to engage in cognitively complex tasks. People with higher need for cognition tend to detect deception better.</a:t>
            </a:r>
            <a:endParaRPr sz="1200"/>
          </a:p>
          <a:p>
            <a:pPr indent="0" lvl="0" marL="0" rtl="0" algn="just">
              <a:lnSpc>
                <a:spcPct val="108000"/>
              </a:lnSpc>
              <a:spcBef>
                <a:spcPts val="1000"/>
              </a:spcBef>
              <a:spcAft>
                <a:spcPts val="1000"/>
              </a:spcAft>
              <a:buClr>
                <a:schemeClr val="dk1"/>
              </a:buClr>
              <a:buSzPts val="1100"/>
              <a:buFont typeface="Arial"/>
              <a:buNone/>
            </a:pPr>
            <a:r>
              <a:t/>
            </a:r>
            <a:endParaRPr sz="1200">
              <a:solidFill>
                <a:schemeClr val="dk1"/>
              </a:solidFill>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325" name="Shape 10325"/>
        <p:cNvGrpSpPr/>
        <p:nvPr/>
      </p:nvGrpSpPr>
      <p:grpSpPr>
        <a:xfrm>
          <a:off x="0" y="0"/>
          <a:ext cx="0" cy="0"/>
          <a:chOff x="0" y="0"/>
          <a:chExt cx="0" cy="0"/>
        </a:xfrm>
      </p:grpSpPr>
      <p:sp>
        <p:nvSpPr>
          <p:cNvPr id="10326" name="Google Shape;10326;g7055da100c_0_19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27" name="Google Shape;10327;g7055da100c_0_19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08000"/>
              </a:lnSpc>
              <a:spcBef>
                <a:spcPts val="0"/>
              </a:spcBef>
              <a:spcAft>
                <a:spcPts val="0"/>
              </a:spcAft>
              <a:buNone/>
            </a:pPr>
            <a:r>
              <a:rPr lang="en" sz="1200"/>
              <a:t>Personality. Individuals scoring low in agreeableness as a personality trait (for example, people suspicious of other people and situations in general) tend to detect deception better, which is intuitive. Individuals with high-self control (people who are not risk-taking or impulsive) and also people who have empathy for others are better at detecting deception. </a:t>
            </a:r>
            <a:endParaRPr sz="1200"/>
          </a:p>
          <a:p>
            <a:pPr indent="0" lvl="0" marL="0" rtl="0" algn="just">
              <a:lnSpc>
                <a:spcPct val="108000"/>
              </a:lnSpc>
              <a:spcBef>
                <a:spcPts val="1000"/>
              </a:spcBef>
              <a:spcAft>
                <a:spcPts val="0"/>
              </a:spcAft>
              <a:buNone/>
            </a:pPr>
            <a:r>
              <a:rPr lang="en" sz="1200"/>
              <a:t>People who score high in introceptive awareness (awareness of physiological signals from your body)  also tend to detect deception better.</a:t>
            </a:r>
            <a:endParaRPr sz="1200"/>
          </a:p>
          <a:p>
            <a:pPr indent="0" lvl="0" marL="0" rtl="0" algn="just">
              <a:lnSpc>
                <a:spcPct val="108000"/>
              </a:lnSpc>
              <a:spcBef>
                <a:spcPts val="1000"/>
              </a:spcBef>
              <a:spcAft>
                <a:spcPts val="1000"/>
              </a:spcAft>
              <a:buClr>
                <a:schemeClr val="dk1"/>
              </a:buClr>
              <a:buSzPts val="1100"/>
              <a:buFont typeface="Arial"/>
              <a:buNone/>
            </a:pPr>
            <a:r>
              <a:t/>
            </a:r>
            <a:endParaRPr sz="1200">
              <a:solidFill>
                <a:schemeClr val="dk1"/>
              </a:solidFill>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728" name="Shape 10728"/>
        <p:cNvGrpSpPr/>
        <p:nvPr/>
      </p:nvGrpSpPr>
      <p:grpSpPr>
        <a:xfrm>
          <a:off x="0" y="0"/>
          <a:ext cx="0" cy="0"/>
          <a:chOff x="0" y="0"/>
          <a:chExt cx="0" cy="0"/>
        </a:xfrm>
      </p:grpSpPr>
      <p:sp>
        <p:nvSpPr>
          <p:cNvPr id="10729" name="Google Shape;10729;g7055da100c_0_23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30" name="Google Shape;10730;g7055da100c_0_23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08000"/>
              </a:lnSpc>
              <a:spcBef>
                <a:spcPts val="0"/>
              </a:spcBef>
              <a:spcAft>
                <a:spcPts val="0"/>
              </a:spcAft>
              <a:buNone/>
            </a:pPr>
            <a:r>
              <a:rPr lang="en" sz="1200"/>
              <a:t>Mood. Be on a watch out, because when you are in a good mood, our deception detection abilities tend to decrease. Positive mood tends to produce a more benign interpretation of social situations  reducing our suspiciousness. Negative mood, on the other hand, tends to trigger individuals to engage with System 2 (the slower brain processing mode). </a:t>
            </a:r>
            <a:endParaRPr sz="1200"/>
          </a:p>
          <a:p>
            <a:pPr indent="0" lvl="0" marL="0" rtl="0" algn="just">
              <a:lnSpc>
                <a:spcPct val="108000"/>
              </a:lnSpc>
              <a:spcBef>
                <a:spcPts val="1000"/>
              </a:spcBef>
              <a:spcAft>
                <a:spcPts val="1000"/>
              </a:spcAft>
              <a:buClr>
                <a:schemeClr val="dk1"/>
              </a:buClr>
              <a:buSzPts val="1100"/>
              <a:buFont typeface="Arial"/>
              <a:buNone/>
            </a:pPr>
            <a:r>
              <a:t/>
            </a:r>
            <a:endParaRPr sz="1200">
              <a:solidFill>
                <a:schemeClr val="dk1"/>
              </a:solidFill>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1134" name="Shape 11134"/>
        <p:cNvGrpSpPr/>
        <p:nvPr/>
      </p:nvGrpSpPr>
      <p:grpSpPr>
        <a:xfrm>
          <a:off x="0" y="0"/>
          <a:ext cx="0" cy="0"/>
          <a:chOff x="0" y="0"/>
          <a:chExt cx="0" cy="0"/>
        </a:xfrm>
      </p:grpSpPr>
      <p:sp>
        <p:nvSpPr>
          <p:cNvPr id="11135" name="Google Shape;11135;g5c3eca2410_1_2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36" name="Google Shape;11136;g5c3eca2410_1_2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08000"/>
              </a:lnSpc>
              <a:spcBef>
                <a:spcPts val="1000"/>
              </a:spcBef>
              <a:spcAft>
                <a:spcPts val="0"/>
              </a:spcAft>
              <a:buNone/>
            </a:pPr>
            <a:r>
              <a:rPr lang="en" sz="1200">
                <a:highlight>
                  <a:srgbClr val="FFFFFF"/>
                </a:highlight>
              </a:rPr>
              <a:t>Now, let’s talk about an example of the third type of interindividual difference that impacts deception detection: neurobiology.</a:t>
            </a:r>
            <a:endParaRPr sz="1200">
              <a:highlight>
                <a:srgbClr val="FFFFFF"/>
              </a:highlight>
            </a:endParaRPr>
          </a:p>
          <a:p>
            <a:pPr indent="0" lvl="0" marL="0" rtl="0" algn="just">
              <a:lnSpc>
                <a:spcPct val="108000"/>
              </a:lnSpc>
              <a:spcBef>
                <a:spcPts val="1000"/>
              </a:spcBef>
              <a:spcAft>
                <a:spcPts val="0"/>
              </a:spcAft>
              <a:buNone/>
            </a:pPr>
            <a:r>
              <a:rPr lang="en" sz="1200">
                <a:highlight>
                  <a:srgbClr val="FFFFFF"/>
                </a:highlight>
              </a:rPr>
              <a:t>Hormones.  They play a role in deception detection abilities because they influence risk-taking behavior. </a:t>
            </a:r>
            <a:endParaRPr sz="1200">
              <a:highlight>
                <a:srgbClr val="FFFFFF"/>
              </a:highlight>
            </a:endParaRPr>
          </a:p>
          <a:p>
            <a:pPr indent="0" lvl="0" marL="0" rtl="0" algn="just">
              <a:lnSpc>
                <a:spcPct val="108000"/>
              </a:lnSpc>
              <a:spcBef>
                <a:spcPts val="1000"/>
              </a:spcBef>
              <a:spcAft>
                <a:spcPts val="0"/>
              </a:spcAft>
              <a:buNone/>
            </a:pPr>
            <a:r>
              <a:rPr lang="en" sz="1200">
                <a:highlight>
                  <a:srgbClr val="FFFFFF"/>
                </a:highlight>
              </a:rPr>
              <a:t>Individuals with high levels of steroid hormones (testosterone or estrogen) tend to take greater risks, which might lead them more vulnerable to deception. </a:t>
            </a:r>
            <a:endParaRPr sz="1200">
              <a:highlight>
                <a:srgbClr val="FFFFFF"/>
              </a:highlight>
            </a:endParaRPr>
          </a:p>
          <a:p>
            <a:pPr indent="0" lvl="0" marL="0" rtl="0" algn="just">
              <a:lnSpc>
                <a:spcPct val="108000"/>
              </a:lnSpc>
              <a:spcBef>
                <a:spcPts val="1000"/>
              </a:spcBef>
              <a:spcAft>
                <a:spcPts val="0"/>
              </a:spcAft>
              <a:buNone/>
            </a:pPr>
            <a:r>
              <a:rPr lang="en" sz="1200">
                <a:highlight>
                  <a:srgbClr val="FFFFFF"/>
                </a:highlight>
              </a:rPr>
              <a:t>Oxytocin (also called the social hormone) has been shown to reduce deception detection accuracy. It suppresses the attentional salience of negative social stimuli, resulting in lowered social vigilance.</a:t>
            </a:r>
            <a:endParaRPr sz="1200">
              <a:highlight>
                <a:srgbClr val="FFFFFF"/>
              </a:highlight>
            </a:endParaRPr>
          </a:p>
          <a:p>
            <a:pPr indent="0" lvl="0" marL="0" rtl="0" algn="just">
              <a:lnSpc>
                <a:spcPct val="108000"/>
              </a:lnSpc>
              <a:spcBef>
                <a:spcPts val="1000"/>
              </a:spcBef>
              <a:spcAft>
                <a:spcPts val="0"/>
              </a:spcAft>
              <a:buNone/>
            </a:pPr>
            <a:r>
              <a:rPr lang="en" sz="1200">
                <a:highlight>
                  <a:srgbClr val="FFFFFF"/>
                </a:highlight>
              </a:rPr>
              <a:t>Serotonin and dopamine are chemicals released in the human brain to provide communication between neurons and are usually associated with a “feeling good” sensation.  Increased levels of serotonin and dopamine reinforce impulsive and risky behavior under uncertainty, which might lead people more vulnerable to deception.</a:t>
            </a:r>
            <a:endParaRPr sz="1200">
              <a:highlight>
                <a:srgbClr val="FFFFFF"/>
              </a:highlight>
            </a:endParaRPr>
          </a:p>
          <a:p>
            <a:pPr indent="0" lvl="0" marL="0" rtl="0" algn="just">
              <a:lnSpc>
                <a:spcPct val="108000"/>
              </a:lnSpc>
              <a:spcBef>
                <a:spcPts val="1000"/>
              </a:spcBef>
              <a:spcAft>
                <a:spcPts val="0"/>
              </a:spcAft>
              <a:buNone/>
            </a:pPr>
            <a:r>
              <a:rPr lang="en" sz="1200">
                <a:highlight>
                  <a:srgbClr val="FFFFFF"/>
                </a:highlight>
              </a:rPr>
              <a:t>On the other hand, increased levels of cortisol (the stress hormone) is associated with decreased risk-taking behavior thus improving deception detection abilities. </a:t>
            </a:r>
            <a:endParaRPr sz="1200">
              <a:highlight>
                <a:srgbClr val="FFFFFF"/>
              </a:highlight>
            </a:endParaRPr>
          </a:p>
          <a:p>
            <a:pPr indent="0" lvl="0" marL="0" rtl="0" algn="just">
              <a:lnSpc>
                <a:spcPct val="108000"/>
              </a:lnSpc>
              <a:spcBef>
                <a:spcPts val="1000"/>
              </a:spcBef>
              <a:spcAft>
                <a:spcPts val="0"/>
              </a:spcAft>
              <a:buNone/>
            </a:pPr>
            <a:r>
              <a:rPr lang="en" sz="1200">
                <a:highlight>
                  <a:srgbClr val="FFFFFF"/>
                </a:highlight>
              </a:rPr>
              <a:t>Ok, nobody here is saying here that being in a bad mood or stressed is good, BUT this all reinforces the idea of us needing to be more vigilant to deception when in a good mood or when relaxed.</a:t>
            </a:r>
            <a:endParaRPr sz="1200">
              <a:highlight>
                <a:srgbClr val="FFFFFF"/>
              </a:highlight>
            </a:endParaRPr>
          </a:p>
          <a:p>
            <a:pPr indent="0" lvl="0" marL="0" rtl="0" algn="just">
              <a:lnSpc>
                <a:spcPct val="108000"/>
              </a:lnSpc>
              <a:spcBef>
                <a:spcPts val="1000"/>
              </a:spcBef>
              <a:spcAft>
                <a:spcPts val="0"/>
              </a:spcAft>
              <a:buNone/>
            </a:pPr>
            <a:r>
              <a:t/>
            </a:r>
            <a:endParaRPr sz="1200">
              <a:highlight>
                <a:srgbClr val="FFFFFF"/>
              </a:highlight>
            </a:endParaRPr>
          </a:p>
          <a:p>
            <a:pPr indent="0" lvl="0" marL="0" rtl="0" algn="just">
              <a:lnSpc>
                <a:spcPct val="108000"/>
              </a:lnSpc>
              <a:spcBef>
                <a:spcPts val="1000"/>
              </a:spcBef>
              <a:spcAft>
                <a:spcPts val="0"/>
              </a:spcAft>
              <a:buNone/>
            </a:pPr>
            <a:r>
              <a:rPr lang="en" sz="1200">
                <a:highlight>
                  <a:srgbClr val="FFFFFF"/>
                </a:highlight>
              </a:rPr>
              <a:t>14:53 min</a:t>
            </a:r>
            <a:endParaRPr sz="1200">
              <a:highlight>
                <a:srgbClr val="FFFFFF"/>
              </a:highlight>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1538" name="Shape 11538"/>
        <p:cNvGrpSpPr/>
        <p:nvPr/>
      </p:nvGrpSpPr>
      <p:grpSpPr>
        <a:xfrm>
          <a:off x="0" y="0"/>
          <a:ext cx="0" cy="0"/>
          <a:chOff x="0" y="0"/>
          <a:chExt cx="0" cy="0"/>
        </a:xfrm>
      </p:grpSpPr>
      <p:sp>
        <p:nvSpPr>
          <p:cNvPr id="11539" name="Google Shape;11539;g5d25650ce4_0_113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40" name="Google Shape;11540;g5d25650ce4_0_113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Finally, the third reason why phishing is so hard to mitigate</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1945" name="Shape 11945"/>
        <p:cNvGrpSpPr/>
        <p:nvPr/>
      </p:nvGrpSpPr>
      <p:grpSpPr>
        <a:xfrm>
          <a:off x="0" y="0"/>
          <a:ext cx="0" cy="0"/>
          <a:chOff x="0" y="0"/>
          <a:chExt cx="0" cy="0"/>
        </a:xfrm>
      </p:grpSpPr>
      <p:sp>
        <p:nvSpPr>
          <p:cNvPr id="11946" name="Google Shape;11946;g5d25650ce4_0_220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47" name="Google Shape;11947;g5d25650ce4_0_220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 sz="1200"/>
              <a:t>Our deception detection abilities are also influenced by deceptive cues attackers can add to the message to make it more appealing.</a:t>
            </a:r>
            <a:endParaRPr sz="1200"/>
          </a:p>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2342" name="Shape 12342"/>
        <p:cNvGrpSpPr/>
        <p:nvPr/>
      </p:nvGrpSpPr>
      <p:grpSpPr>
        <a:xfrm>
          <a:off x="0" y="0"/>
          <a:ext cx="0" cy="0"/>
          <a:chOff x="0" y="0"/>
          <a:chExt cx="0" cy="0"/>
        </a:xfrm>
      </p:grpSpPr>
      <p:sp>
        <p:nvSpPr>
          <p:cNvPr id="12343" name="Google Shape;12343;g5e4a2a9b9a_2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44" name="Google Shape;12344;g5e4a2a9b9a_2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08000"/>
              </a:lnSpc>
              <a:spcBef>
                <a:spcPts val="1000"/>
              </a:spcBef>
              <a:spcAft>
                <a:spcPts val="0"/>
              </a:spcAft>
              <a:buNone/>
            </a:pPr>
            <a:r>
              <a:rPr lang="en" sz="1200">
                <a:highlight>
                  <a:srgbClr val="FFFFFF"/>
                </a:highlight>
              </a:rPr>
              <a:t>I will discuss here three types of these deceptive cues: persuasion, emotional salience, and gain/loss framing.</a:t>
            </a:r>
            <a:endParaRPr sz="1200">
              <a:highlight>
                <a:srgbClr val="FFFFFF"/>
              </a:highlight>
            </a:endParaRPr>
          </a:p>
          <a:p>
            <a:pPr indent="0" lvl="0" marL="0" rtl="0" algn="just">
              <a:lnSpc>
                <a:spcPct val="108000"/>
              </a:lnSpc>
              <a:spcBef>
                <a:spcPts val="1000"/>
              </a:spcBef>
              <a:spcAft>
                <a:spcPts val="0"/>
              </a:spcAft>
              <a:buNone/>
            </a:pPr>
            <a:r>
              <a:rPr lang="en" sz="1200">
                <a:highlight>
                  <a:srgbClr val="FFFFFF"/>
                </a:highlight>
              </a:rPr>
              <a:t>And related to persuasion, I will discuss in more details user studies my group at UF did to understand how user’s susceptibility vary according to the type of principle of persuasion applied in the email.</a:t>
            </a:r>
            <a:endParaRPr sz="1200">
              <a:highlight>
                <a:srgbClr val="FFFFFF"/>
              </a:highlight>
            </a:endParaRPr>
          </a:p>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2747" name="Shape 12747"/>
        <p:cNvGrpSpPr/>
        <p:nvPr/>
      </p:nvGrpSpPr>
      <p:grpSpPr>
        <a:xfrm>
          <a:off x="0" y="0"/>
          <a:ext cx="0" cy="0"/>
          <a:chOff x="0" y="0"/>
          <a:chExt cx="0" cy="0"/>
        </a:xfrm>
      </p:grpSpPr>
      <p:sp>
        <p:nvSpPr>
          <p:cNvPr id="12748" name="Google Shape;12748;g7055da100c_0_27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49" name="Google Shape;12749;g7055da100c_0_27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08000"/>
              </a:lnSpc>
              <a:spcBef>
                <a:spcPts val="1000"/>
              </a:spcBef>
              <a:spcAft>
                <a:spcPts val="0"/>
              </a:spcAft>
              <a:buNone/>
            </a:pPr>
            <a:r>
              <a:rPr lang="en" sz="1200">
                <a:highlight>
                  <a:srgbClr val="FFFFFF"/>
                </a:highlight>
              </a:rPr>
              <a:t>Let’s start with persuasion. </a:t>
            </a:r>
            <a:r>
              <a:rPr lang="en" sz="1200"/>
              <a:t>Messages can be crafted in a way to persuade us to act on it. There are six well-known principles of persuasion based Cialdini’s research in marketing: authority, scarcity, reciprocation, social proof, commitment, and liking.</a:t>
            </a:r>
            <a:endParaRPr sz="1200">
              <a:highlight>
                <a:srgbClr val="FFFFFF"/>
              </a:highlight>
            </a:endParaRPr>
          </a:p>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3145" name="Shape 13145"/>
        <p:cNvGrpSpPr/>
        <p:nvPr/>
      </p:nvGrpSpPr>
      <p:grpSpPr>
        <a:xfrm>
          <a:off x="0" y="0"/>
          <a:ext cx="0" cy="0"/>
          <a:chOff x="0" y="0"/>
          <a:chExt cx="0" cy="0"/>
        </a:xfrm>
      </p:grpSpPr>
      <p:sp>
        <p:nvSpPr>
          <p:cNvPr id="13146" name="Google Shape;13146;g7055da100c_0_35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47" name="Google Shape;13147;g7055da100c_0_35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15000"/>
              </a:lnSpc>
              <a:spcBef>
                <a:spcPts val="0"/>
              </a:spcBef>
              <a:spcAft>
                <a:spcPts val="0"/>
              </a:spcAft>
              <a:buNone/>
            </a:pPr>
            <a:r>
              <a:rPr lang="en" sz="1200"/>
              <a:t>For example, Authority: people tend to comply with requests made by figures of authority. I</a:t>
            </a:r>
            <a:r>
              <a:rPr lang="en" sz="1200"/>
              <a:t>n the case of phishing these “figures of authority” can be an IT or HR department,  or a company the user do business with, such as bank,</a:t>
            </a:r>
            <a:endParaRPr sz="1200">
              <a:highlight>
                <a:srgbClr val="FFFFFF"/>
              </a:highlight>
            </a:endParaRPr>
          </a:p>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3541" name="Shape 13541"/>
        <p:cNvGrpSpPr/>
        <p:nvPr/>
      </p:nvGrpSpPr>
      <p:grpSpPr>
        <a:xfrm>
          <a:off x="0" y="0"/>
          <a:ext cx="0" cy="0"/>
          <a:chOff x="0" y="0"/>
          <a:chExt cx="0" cy="0"/>
        </a:xfrm>
      </p:grpSpPr>
      <p:sp>
        <p:nvSpPr>
          <p:cNvPr id="13542" name="Google Shape;13542;g7055da100c_0_39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43" name="Google Shape;13543;g7055da100c_0_39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15000"/>
              </a:lnSpc>
              <a:spcBef>
                <a:spcPts val="0"/>
              </a:spcBef>
              <a:spcAft>
                <a:spcPts val="0"/>
              </a:spcAft>
              <a:buNone/>
            </a:pPr>
            <a:r>
              <a:rPr lang="en" sz="1200"/>
              <a:t>Opportunities seem more valuable to us when their availability is limited. </a:t>
            </a:r>
            <a:r>
              <a:rPr lang="en" sz="1200"/>
              <a:t> In the case of phishing, scarcity can be applied in a fake coupon code that the user gets after clicking on a link and this coupon will expire in a few days.</a:t>
            </a:r>
            <a:endParaRPr sz="1200">
              <a:highlight>
                <a:srgbClr val="FFFFFF"/>
              </a:highlight>
            </a:endParaRPr>
          </a:p>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3937" name="Shape 13937"/>
        <p:cNvGrpSpPr/>
        <p:nvPr/>
      </p:nvGrpSpPr>
      <p:grpSpPr>
        <a:xfrm>
          <a:off x="0" y="0"/>
          <a:ext cx="0" cy="0"/>
          <a:chOff x="0" y="0"/>
          <a:chExt cx="0" cy="0"/>
        </a:xfrm>
      </p:grpSpPr>
      <p:sp>
        <p:nvSpPr>
          <p:cNvPr id="13938" name="Google Shape;13938;g7055da100c_0_43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39" name="Google Shape;13939;g7055da100c_0_43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15000"/>
              </a:lnSpc>
              <a:spcBef>
                <a:spcPts val="0"/>
              </a:spcBef>
              <a:spcAft>
                <a:spcPts val="0"/>
              </a:spcAft>
              <a:buNone/>
            </a:pPr>
            <a:r>
              <a:rPr lang="en" sz="1200"/>
              <a:t>When someone gives you a gift or does you a favor you feel indebted. This can be represented by the user receiving a fake gift card, but being asked to fill a malicious survey of customer satisfaction.</a:t>
            </a:r>
            <a:endParaRPr sz="1200">
              <a:highlight>
                <a:srgbClr val="FFFFFF"/>
              </a:highlight>
            </a:endParaRPr>
          </a:p>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4333" name="Shape 14333"/>
        <p:cNvGrpSpPr/>
        <p:nvPr/>
      </p:nvGrpSpPr>
      <p:grpSpPr>
        <a:xfrm>
          <a:off x="0" y="0"/>
          <a:ext cx="0" cy="0"/>
          <a:chOff x="0" y="0"/>
          <a:chExt cx="0" cy="0"/>
        </a:xfrm>
      </p:grpSpPr>
      <p:sp>
        <p:nvSpPr>
          <p:cNvPr id="14334" name="Google Shape;14334;g5dd3131709_0_3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35" name="Google Shape;14335;g5dd3131709_0_3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08000"/>
              </a:lnSpc>
              <a:spcBef>
                <a:spcPts val="1000"/>
              </a:spcBef>
              <a:spcAft>
                <a:spcPts val="0"/>
              </a:spcAft>
              <a:buNone/>
            </a:pPr>
            <a:r>
              <a:rPr lang="en" sz="1200"/>
              <a:t>In this</a:t>
            </a:r>
            <a:r>
              <a:rPr b="1" lang="en" sz="1200"/>
              <a:t> </a:t>
            </a:r>
            <a:r>
              <a:rPr lang="en" sz="1200"/>
              <a:t>example here from a real Gmail phishing, we have authority being applied where the authority figure is a CEO. </a:t>
            </a:r>
            <a:endParaRPr sz="1200"/>
          </a:p>
          <a:p>
            <a:pPr indent="0" lvl="0" marL="0" rtl="0" algn="l">
              <a:spcBef>
                <a:spcPts val="0"/>
              </a:spcBef>
              <a:spcAft>
                <a:spcPts val="0"/>
              </a:spcAft>
              <a:buNone/>
            </a:pPr>
            <a:r>
              <a:t/>
            </a:r>
            <a:endParaRPr/>
          </a:p>
          <a:p>
            <a:pPr indent="0" lvl="0" marL="0" rtl="0" algn="l">
              <a:spcBef>
                <a:spcPts val="0"/>
              </a:spcBef>
              <a:spcAft>
                <a:spcPts val="0"/>
              </a:spcAft>
              <a:buNone/>
            </a:pPr>
            <a:r>
              <a:rPr lang="en"/>
              <a:t>19:30 min</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4400" name="Shape 14400"/>
        <p:cNvGrpSpPr/>
        <p:nvPr/>
      </p:nvGrpSpPr>
      <p:grpSpPr>
        <a:xfrm>
          <a:off x="0" y="0"/>
          <a:ext cx="0" cy="0"/>
          <a:chOff x="0" y="0"/>
          <a:chExt cx="0" cy="0"/>
        </a:xfrm>
      </p:grpSpPr>
      <p:sp>
        <p:nvSpPr>
          <p:cNvPr id="14401" name="Google Shape;14401;g7055da100c_0_55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02" name="Google Shape;14402;g7055da100c_0_55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latin typeface="Calibri"/>
                <a:ea typeface="Calibri"/>
                <a:cs typeface="Calibri"/>
                <a:sym typeface="Calibri"/>
              </a:rPr>
              <a:t>My research group and I set out to understand people’s’ susceptibility phishing as a function of  the principle of persuasion applied in emails and also as a function of age and gender. We decided to compare older vs young adults as a case study.</a:t>
            </a:r>
            <a:endParaRPr sz="1200">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4775" name="Shape 14775"/>
        <p:cNvGrpSpPr/>
        <p:nvPr/>
      </p:nvGrpSpPr>
      <p:grpSpPr>
        <a:xfrm>
          <a:off x="0" y="0"/>
          <a:ext cx="0" cy="0"/>
          <a:chOff x="0" y="0"/>
          <a:chExt cx="0" cy="0"/>
        </a:xfrm>
      </p:grpSpPr>
      <p:sp>
        <p:nvSpPr>
          <p:cNvPr id="14776" name="Google Shape;14776;g7055da100c_0_6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77" name="Google Shape;14777;g7055da100c_0_6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15000"/>
              </a:lnSpc>
              <a:spcBef>
                <a:spcPts val="0"/>
              </a:spcBef>
              <a:spcAft>
                <a:spcPts val="0"/>
              </a:spcAft>
              <a:buNone/>
            </a:pPr>
            <a:r>
              <a:rPr lang="en" sz="1200"/>
              <a:t>In the study we had almost 200 participants received, without their knowledge, for  a period of 3 weeks, personalized phishing emails counterbalanced according to the principle of persuasion.</a:t>
            </a:r>
            <a:endParaRPr sz="1200"/>
          </a:p>
          <a:p>
            <a:pPr indent="0" lvl="0" marL="0" rtl="0" algn="just">
              <a:lnSpc>
                <a:spcPct val="115000"/>
              </a:lnSpc>
              <a:spcBef>
                <a:spcPts val="0"/>
              </a:spcBef>
              <a:spcAft>
                <a:spcPts val="0"/>
              </a:spcAft>
              <a:buNone/>
            </a:pPr>
            <a:r>
              <a:t/>
            </a:r>
            <a:endParaRPr sz="1200"/>
          </a:p>
          <a:p>
            <a:pPr indent="0" lvl="0" marL="0" rtl="0" algn="l">
              <a:lnSpc>
                <a:spcPct val="115000"/>
              </a:lnSpc>
              <a:spcBef>
                <a:spcPts val="0"/>
              </a:spcBef>
              <a:spcAft>
                <a:spcPts val="0"/>
              </a:spcAft>
              <a:buNone/>
            </a:pPr>
            <a:r>
              <a:rPr lang="en" sz="1200">
                <a:latin typeface="Calibri"/>
                <a:ea typeface="Calibri"/>
                <a:cs typeface="Calibri"/>
                <a:sym typeface="Calibri"/>
              </a:rPr>
              <a:t>Participants were not informed about the true purpose of the study. They were told the study is about how people use the Internet. They installed a browser extension that recorded all URLs they visited during the 21-day study period. And then they received, without their knowledge, 21 phishing emails—one per day counterbalanced according to principle of persuasion.</a:t>
            </a:r>
            <a:endParaRPr sz="1200">
              <a:latin typeface="Calibri"/>
              <a:ea typeface="Calibri"/>
              <a:cs typeface="Calibri"/>
              <a:sym typeface="Calibri"/>
            </a:endParaRPr>
          </a:p>
          <a:p>
            <a:pPr indent="0" lvl="0" marL="0" rtl="0" algn="just">
              <a:lnSpc>
                <a:spcPct val="115000"/>
              </a:lnSpc>
              <a:spcBef>
                <a:spcPts val="0"/>
              </a:spcBef>
              <a:spcAft>
                <a:spcPts val="0"/>
              </a:spcAft>
              <a:buNone/>
            </a:pPr>
            <a:r>
              <a:t/>
            </a:r>
            <a:endParaRPr sz="1200"/>
          </a:p>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5171" name="Shape 15171"/>
        <p:cNvGrpSpPr/>
        <p:nvPr/>
      </p:nvGrpSpPr>
      <p:grpSpPr>
        <a:xfrm>
          <a:off x="0" y="0"/>
          <a:ext cx="0" cy="0"/>
          <a:chOff x="0" y="0"/>
          <a:chExt cx="0" cy="0"/>
        </a:xfrm>
      </p:grpSpPr>
      <p:sp>
        <p:nvSpPr>
          <p:cNvPr id="15172" name="Google Shape;15172;g7055da100c_0_67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73" name="Google Shape;15173;g7055da100c_0_67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5571" name="Shape 15571"/>
        <p:cNvGrpSpPr/>
        <p:nvPr/>
      </p:nvGrpSpPr>
      <p:grpSpPr>
        <a:xfrm>
          <a:off x="0" y="0"/>
          <a:ext cx="0" cy="0"/>
          <a:chOff x="0" y="0"/>
          <a:chExt cx="0" cy="0"/>
        </a:xfrm>
      </p:grpSpPr>
      <p:sp>
        <p:nvSpPr>
          <p:cNvPr id="15572" name="Google Shape;15572;g7055da100c_0_71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73" name="Google Shape;15573;g7055da100c_0_71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5969" name="Shape 15969"/>
        <p:cNvGrpSpPr/>
        <p:nvPr/>
      </p:nvGrpSpPr>
      <p:grpSpPr>
        <a:xfrm>
          <a:off x="0" y="0"/>
          <a:ext cx="0" cy="0"/>
          <a:chOff x="0" y="0"/>
          <a:chExt cx="0" cy="0"/>
        </a:xfrm>
      </p:grpSpPr>
      <p:sp>
        <p:nvSpPr>
          <p:cNvPr id="15970" name="Google Shape;15970;g7055da100c_0_75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71" name="Google Shape;15971;g7055da100c_0_75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6370" name="Shape 16370"/>
        <p:cNvGrpSpPr/>
        <p:nvPr/>
      </p:nvGrpSpPr>
      <p:grpSpPr>
        <a:xfrm>
          <a:off x="0" y="0"/>
          <a:ext cx="0" cy="0"/>
          <a:chOff x="0" y="0"/>
          <a:chExt cx="0" cy="0"/>
        </a:xfrm>
      </p:grpSpPr>
      <p:sp>
        <p:nvSpPr>
          <p:cNvPr id="16371" name="Google Shape;16371;g7055da100c_0_79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72" name="Google Shape;16372;g7055da100c_0_79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15000"/>
              </a:lnSpc>
              <a:spcBef>
                <a:spcPts val="0"/>
              </a:spcBef>
              <a:spcAft>
                <a:spcPts val="0"/>
              </a:spcAft>
              <a:buNone/>
            </a:pPr>
            <a:r>
              <a:rPr lang="en" sz="1200"/>
              <a:t>The central variable in our study, susceptibility to phishing, </a:t>
            </a:r>
            <a:endParaRPr sz="1200"/>
          </a:p>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6769" name="Shape 16769"/>
        <p:cNvGrpSpPr/>
        <p:nvPr/>
      </p:nvGrpSpPr>
      <p:grpSpPr>
        <a:xfrm>
          <a:off x="0" y="0"/>
          <a:ext cx="0" cy="0"/>
          <a:chOff x="0" y="0"/>
          <a:chExt cx="0" cy="0"/>
        </a:xfrm>
      </p:grpSpPr>
      <p:sp>
        <p:nvSpPr>
          <p:cNvPr id="16770" name="Google Shape;16770;g7055da100c_0_83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71" name="Google Shape;16771;g7055da100c_0_83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latin typeface="Calibri"/>
                <a:ea typeface="Calibri"/>
                <a:cs typeface="Calibri"/>
                <a:sym typeface="Calibri"/>
              </a:rPr>
              <a:t>We also wanted to compare the participant’s perception of their own susceptibility (self-reported susceptibility) with the behavioral susceptibility we found in the study.</a:t>
            </a:r>
            <a:endParaRPr sz="1200">
              <a:latin typeface="Calibri"/>
              <a:ea typeface="Calibri"/>
              <a:cs typeface="Calibri"/>
              <a:sym typeface="Calibri"/>
            </a:endParaRPr>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lnSpc>
                <a:spcPct val="115000"/>
              </a:lnSpc>
              <a:spcBef>
                <a:spcPts val="0"/>
              </a:spcBef>
              <a:spcAft>
                <a:spcPts val="0"/>
              </a:spcAft>
              <a:buNone/>
            </a:pPr>
            <a:r>
              <a:rPr lang="en" sz="1200">
                <a:latin typeface="Calibri"/>
                <a:ea typeface="Calibri"/>
                <a:cs typeface="Calibri"/>
                <a:sym typeface="Calibri"/>
              </a:rPr>
              <a:t>To investigate this, on the last day of the study, participants received an extra set of 21 emails they had not seen before and were asked to rate these emails in terms of how interested they were in the email, how likely they would be to click on the link, and how convincing the argument of the email was. They rated these variables from 1-5, with 1 meaning less likely to click, not interesting, not convincing and 5 meaning very convincing, interesting, likely to click.</a:t>
            </a:r>
            <a:endParaRPr sz="1200">
              <a:latin typeface="Calibri"/>
              <a:ea typeface="Calibri"/>
              <a:cs typeface="Calibri"/>
              <a:sym typeface="Calibri"/>
            </a:endParaRPr>
          </a:p>
          <a:p>
            <a:pPr indent="0" lvl="0" marL="0" rtl="0" algn="just">
              <a:lnSpc>
                <a:spcPct val="115000"/>
              </a:lnSpc>
              <a:spcBef>
                <a:spcPts val="0"/>
              </a:spcBef>
              <a:spcAft>
                <a:spcPts val="0"/>
              </a:spcAft>
              <a:buNone/>
            </a:pPr>
            <a:r>
              <a:t/>
            </a:r>
            <a:endParaRPr sz="1200"/>
          </a:p>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7171" name="Shape 17171"/>
        <p:cNvGrpSpPr/>
        <p:nvPr/>
      </p:nvGrpSpPr>
      <p:grpSpPr>
        <a:xfrm>
          <a:off x="0" y="0"/>
          <a:ext cx="0" cy="0"/>
          <a:chOff x="0" y="0"/>
          <a:chExt cx="0" cy="0"/>
        </a:xfrm>
      </p:grpSpPr>
      <p:sp>
        <p:nvSpPr>
          <p:cNvPr id="17172" name="Google Shape;17172;g7055da100c_0_87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73" name="Google Shape;17173;g7055da100c_0_87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15000"/>
              </a:lnSpc>
              <a:spcBef>
                <a:spcPts val="0"/>
              </a:spcBef>
              <a:spcAft>
                <a:spcPts val="0"/>
              </a:spcAft>
              <a:buNone/>
            </a:pPr>
            <a:r>
              <a:t/>
            </a:r>
            <a:endParaRPr sz="1200"/>
          </a:p>
          <a:p>
            <a:pPr indent="0" lvl="0" marL="0" rtl="0" algn="l">
              <a:lnSpc>
                <a:spcPct val="115000"/>
              </a:lnSpc>
              <a:spcBef>
                <a:spcPts val="0"/>
              </a:spcBef>
              <a:spcAft>
                <a:spcPts val="0"/>
              </a:spcAft>
              <a:buNone/>
            </a:pPr>
            <a:r>
              <a:rPr lang="en" sz="1200">
                <a:latin typeface="Calibri"/>
                <a:ea typeface="Calibri"/>
                <a:cs typeface="Calibri"/>
                <a:sym typeface="Calibri"/>
              </a:rPr>
              <a:t>This is an example of an email a participant from Alachua County, FL received. &lt;Read email&gt;. This email combines the Authority weapon of influence (County Traffic Correspondence) with the legal life domain (not breaking the law –parking violation) </a:t>
            </a:r>
            <a:endParaRPr sz="1200">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7569" name="Shape 17569"/>
        <p:cNvGrpSpPr/>
        <p:nvPr/>
      </p:nvGrpSpPr>
      <p:grpSpPr>
        <a:xfrm>
          <a:off x="0" y="0"/>
          <a:ext cx="0" cy="0"/>
          <a:chOff x="0" y="0"/>
          <a:chExt cx="0" cy="0"/>
        </a:xfrm>
      </p:grpSpPr>
      <p:sp>
        <p:nvSpPr>
          <p:cNvPr id="17570" name="Google Shape;17570;g7055da100c_0_92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71" name="Google Shape;17571;g7055da100c_0_92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latin typeface="Calibri"/>
                <a:ea typeface="Calibri"/>
                <a:cs typeface="Calibri"/>
                <a:sym typeface="Calibri"/>
              </a:rPr>
              <a:t> We counterbalanced the gender of sender, the principle of persuasion a the email was placed into.</a:t>
            </a:r>
            <a:endParaRPr sz="1200">
              <a:latin typeface="Calibri"/>
              <a:ea typeface="Calibri"/>
              <a:cs typeface="Calibri"/>
              <a:sym typeface="Calibri"/>
            </a:endParaRPr>
          </a:p>
          <a:p>
            <a:pPr indent="0" lvl="0" marL="0" rtl="0" algn="l">
              <a:lnSpc>
                <a:spcPct val="115000"/>
              </a:lnSpc>
              <a:spcBef>
                <a:spcPts val="0"/>
              </a:spcBef>
              <a:spcAft>
                <a:spcPts val="0"/>
              </a:spcAft>
              <a:buNone/>
            </a:pPr>
            <a:r>
              <a:rPr lang="en" sz="1200">
                <a:latin typeface="Calibri"/>
                <a:ea typeface="Calibri"/>
                <a:cs typeface="Calibri"/>
                <a:sym typeface="Calibri"/>
              </a:rPr>
              <a:t>the emails were personalized—we addressed participants by their names and each email contexts related to the events and situations to the county in which the participant lived.</a:t>
            </a:r>
            <a:endParaRPr sz="1200">
              <a:latin typeface="Calibri"/>
              <a:ea typeface="Calibri"/>
              <a:cs typeface="Calibri"/>
              <a:sym typeface="Calibri"/>
            </a:endParaRPr>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lnSpc>
                <a:spcPct val="115000"/>
              </a:lnSpc>
              <a:spcBef>
                <a:spcPts val="0"/>
              </a:spcBef>
              <a:spcAft>
                <a:spcPts val="0"/>
              </a:spcAft>
              <a:buNone/>
            </a:pPr>
            <a:r>
              <a:rPr lang="en" sz="1200">
                <a:latin typeface="Calibri"/>
                <a:ea typeface="Calibri"/>
                <a:cs typeface="Calibri"/>
                <a:sym typeface="Calibri"/>
              </a:rPr>
              <a:t>Every email had a unique sender and contained a link that directed the user to a harmless static web page designed by our research group. </a:t>
            </a:r>
            <a:endParaRPr sz="1200">
              <a:latin typeface="Calibri"/>
              <a:ea typeface="Calibri"/>
              <a:cs typeface="Calibri"/>
              <a:sym typeface="Calibri"/>
            </a:endParaRPr>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7977" name="Shape 17977"/>
        <p:cNvGrpSpPr/>
        <p:nvPr/>
      </p:nvGrpSpPr>
      <p:grpSpPr>
        <a:xfrm>
          <a:off x="0" y="0"/>
          <a:ext cx="0" cy="0"/>
          <a:chOff x="0" y="0"/>
          <a:chExt cx="0" cy="0"/>
        </a:xfrm>
      </p:grpSpPr>
      <p:sp>
        <p:nvSpPr>
          <p:cNvPr id="17978" name="Google Shape;17978;g7055da100c_0_96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79" name="Google Shape;17979;g7055da100c_0_96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latin typeface="Calibri"/>
                <a:ea typeface="Calibri"/>
                <a:cs typeface="Calibri"/>
                <a:sym typeface="Calibri"/>
              </a:rPr>
              <a:t>This is one example.</a:t>
            </a:r>
            <a:endParaRPr sz="1200">
              <a:latin typeface="Calibri"/>
              <a:ea typeface="Calibri"/>
              <a:cs typeface="Calibri"/>
              <a:sym typeface="Calibri"/>
            </a:endParaRPr>
          </a:p>
          <a:p>
            <a:pPr indent="0" lvl="0" marL="0" rtl="0" algn="l">
              <a:lnSpc>
                <a:spcPct val="115000"/>
              </a:lnSpc>
              <a:spcBef>
                <a:spcPts val="0"/>
              </a:spcBef>
              <a:spcAft>
                <a:spcPts val="0"/>
              </a:spcAft>
              <a:buNone/>
            </a:pPr>
            <a:r>
              <a:rPr lang="en" sz="1200">
                <a:latin typeface="Calibri"/>
                <a:ea typeface="Calibri"/>
                <a:cs typeface="Calibri"/>
                <a:sym typeface="Calibri"/>
              </a:rPr>
              <a:t>We purchased several domains to host all the façade webpages used in the study. </a:t>
            </a:r>
            <a:endParaRPr sz="1200">
              <a:latin typeface="Calibri"/>
              <a:ea typeface="Calibri"/>
              <a:cs typeface="Calibri"/>
              <a:sym typeface="Calibri"/>
            </a:endParaRPr>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8374" name="Shape 18374"/>
        <p:cNvGrpSpPr/>
        <p:nvPr/>
      </p:nvGrpSpPr>
      <p:grpSpPr>
        <a:xfrm>
          <a:off x="0" y="0"/>
          <a:ext cx="0" cy="0"/>
          <a:chOff x="0" y="0"/>
          <a:chExt cx="0" cy="0"/>
        </a:xfrm>
      </p:grpSpPr>
      <p:sp>
        <p:nvSpPr>
          <p:cNvPr id="18375" name="Google Shape;18375;g7055da100c_0_10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76" name="Google Shape;18376;g7055da100c_0_10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latin typeface="Calibri"/>
                <a:ea typeface="Calibri"/>
                <a:cs typeface="Calibri"/>
                <a:sym typeface="Calibri"/>
              </a:rPr>
              <a:t>At the end of the study and after debrief, we paid the participants for collecting the content of their spam folder to verify that our emails didn’t end up there.</a:t>
            </a:r>
            <a:endParaRPr sz="1200">
              <a:latin typeface="Calibri"/>
              <a:ea typeface="Calibri"/>
              <a:cs typeface="Calibri"/>
              <a:sym typeface="Calibri"/>
            </a:endParaRPr>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lnSpc>
                <a:spcPct val="115000"/>
              </a:lnSpc>
              <a:spcBef>
                <a:spcPts val="0"/>
              </a:spcBef>
              <a:spcAft>
                <a:spcPts val="0"/>
              </a:spcAft>
              <a:buNone/>
            </a:pPr>
            <a:r>
              <a:rPr lang="en" sz="1200">
                <a:latin typeface="Calibri"/>
                <a:ea typeface="Calibri"/>
                <a:cs typeface="Calibri"/>
                <a:sym typeface="Calibri"/>
              </a:rPr>
              <a:t>To prevent these fake accounts from being flagged by the providers, we had our research assistants creating content for these accounts 6 months before they were used, during the pilot and  the main study. </a:t>
            </a:r>
            <a:endParaRPr sz="1200">
              <a:latin typeface="Calibri"/>
              <a:ea typeface="Calibri"/>
              <a:cs typeface="Calibri"/>
              <a:sym typeface="Calibri"/>
            </a:endParaRPr>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8771" name="Shape 18771"/>
        <p:cNvGrpSpPr/>
        <p:nvPr/>
      </p:nvGrpSpPr>
      <p:grpSpPr>
        <a:xfrm>
          <a:off x="0" y="0"/>
          <a:ext cx="0" cy="0"/>
          <a:chOff x="0" y="0"/>
          <a:chExt cx="0" cy="0"/>
        </a:xfrm>
      </p:grpSpPr>
      <p:sp>
        <p:nvSpPr>
          <p:cNvPr id="18772" name="Google Shape;18772;g7055da100c_0_108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73" name="Google Shape;18773;g7055da100c_0_108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15000"/>
              </a:lnSpc>
              <a:spcBef>
                <a:spcPts val="0"/>
              </a:spcBef>
              <a:spcAft>
                <a:spcPts val="0"/>
              </a:spcAft>
              <a:buNone/>
            </a:pPr>
            <a:r>
              <a:rPr lang="en" sz="1200"/>
              <a:t>What have we found? 43% of our participants clicked on links from our phishing emails. And 12%  fell for more than one phishing email during the study.</a:t>
            </a:r>
            <a:endParaRPr sz="1200">
              <a:latin typeface="Calibri"/>
              <a:ea typeface="Calibri"/>
              <a:cs typeface="Calibri"/>
              <a:sym typeface="Calibri"/>
            </a:endParaRPr>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9168" name="Shape 19168"/>
        <p:cNvGrpSpPr/>
        <p:nvPr/>
      </p:nvGrpSpPr>
      <p:grpSpPr>
        <a:xfrm>
          <a:off x="0" y="0"/>
          <a:ext cx="0" cy="0"/>
          <a:chOff x="0" y="0"/>
          <a:chExt cx="0" cy="0"/>
        </a:xfrm>
      </p:grpSpPr>
      <p:sp>
        <p:nvSpPr>
          <p:cNvPr id="19169" name="Google Shape;19169;g7055da100c_0_11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70" name="Google Shape;19170;g7055da100c_0_11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15000"/>
              </a:lnSpc>
              <a:spcBef>
                <a:spcPts val="0"/>
              </a:spcBef>
              <a:spcAft>
                <a:spcPts val="0"/>
              </a:spcAft>
              <a:buNone/>
            </a:pPr>
            <a:r>
              <a:rPr lang="en" sz="1200"/>
              <a:t>Younger users were most susceptible to scarcity. And older adults to reciprocation;  And all of them were highly susceptible to authority.</a:t>
            </a:r>
            <a:endParaRPr sz="1200">
              <a:latin typeface="Calibri"/>
              <a:ea typeface="Calibri"/>
              <a:cs typeface="Calibri"/>
              <a:sym typeface="Calibri"/>
            </a:endParaRPr>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9565" name="Shape 19565"/>
        <p:cNvGrpSpPr/>
        <p:nvPr/>
      </p:nvGrpSpPr>
      <p:grpSpPr>
        <a:xfrm>
          <a:off x="0" y="0"/>
          <a:ext cx="0" cy="0"/>
          <a:chOff x="0" y="0"/>
          <a:chExt cx="0" cy="0"/>
        </a:xfrm>
      </p:grpSpPr>
      <p:sp>
        <p:nvSpPr>
          <p:cNvPr id="19566" name="Google Shape;19566;g7055da100c_0_116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67" name="Google Shape;19567;g7055da100c_0_116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15000"/>
              </a:lnSpc>
              <a:spcBef>
                <a:spcPts val="0"/>
              </a:spcBef>
              <a:spcAft>
                <a:spcPts val="0"/>
              </a:spcAft>
              <a:buNone/>
            </a:pPr>
            <a:r>
              <a:rPr lang="en" sz="1200"/>
              <a:t>Older adults, especially older women, were more susceptible to phishing than young adults. And we found that the higher the levels of cognitive functioning in the user, the higher their resilience to phishing. This is very problematic for older adults because research shows that cognitive functioning and sensitivity to deception decline with age. Think that this doesn’t affect you? I am seeing here young people and people in the prime of their lives.</a:t>
            </a:r>
            <a:endParaRPr sz="1200"/>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9962" name="Shape 19962"/>
        <p:cNvGrpSpPr/>
        <p:nvPr/>
      </p:nvGrpSpPr>
      <p:grpSpPr>
        <a:xfrm>
          <a:off x="0" y="0"/>
          <a:ext cx="0" cy="0"/>
          <a:chOff x="0" y="0"/>
          <a:chExt cx="0" cy="0"/>
        </a:xfrm>
      </p:grpSpPr>
      <p:sp>
        <p:nvSpPr>
          <p:cNvPr id="19963" name="Google Shape;19963;g6f553281db_1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64" name="Google Shape;19964;g6f553281db_1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15000"/>
              </a:lnSpc>
              <a:spcBef>
                <a:spcPts val="0"/>
              </a:spcBef>
              <a:spcAft>
                <a:spcPts val="0"/>
              </a:spcAft>
              <a:buNone/>
            </a:pPr>
            <a:r>
              <a:rPr lang="en" sz="1200"/>
              <a:t>Just consider the number of older adults in positions of power in finance, politics, and law! </a:t>
            </a:r>
            <a:endParaRPr b="1" sz="1200"/>
          </a:p>
          <a:p>
            <a:pPr indent="0" lvl="0" marL="0" rtl="0" algn="l">
              <a:lnSpc>
                <a:spcPct val="115000"/>
              </a:lnSpc>
              <a:spcBef>
                <a:spcPts val="0"/>
              </a:spcBef>
              <a:spcAft>
                <a:spcPts val="0"/>
              </a:spcAft>
              <a:buNone/>
            </a:pPr>
            <a:r>
              <a:t/>
            </a:r>
            <a:endParaRPr sz="1200"/>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0359" name="Shape 20359"/>
        <p:cNvGrpSpPr/>
        <p:nvPr/>
      </p:nvGrpSpPr>
      <p:grpSpPr>
        <a:xfrm>
          <a:off x="0" y="0"/>
          <a:ext cx="0" cy="0"/>
          <a:chOff x="0" y="0"/>
          <a:chExt cx="0" cy="0"/>
        </a:xfrm>
      </p:grpSpPr>
      <p:sp>
        <p:nvSpPr>
          <p:cNvPr id="20360" name="Google Shape;20360;g7055da100c_0_120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361" name="Google Shape;20361;g7055da100c_0_120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latin typeface="Calibri"/>
                <a:ea typeface="Calibri"/>
                <a:cs typeface="Calibri"/>
                <a:sym typeface="Calibri"/>
              </a:rPr>
              <a:t>As you can see both young and older adults self-reported low susceptibility, which shown a discrepancy between behavior in the study and self-reported susceptibility. And the low awareness of their own susceptibility was particularly pronounced in older adults which is very concerning.</a:t>
            </a:r>
            <a:endParaRPr sz="1200">
              <a:latin typeface="Calibri"/>
              <a:ea typeface="Calibri"/>
              <a:cs typeface="Calibri"/>
              <a:sym typeface="Calibri"/>
            </a:endParaRPr>
          </a:p>
          <a:p>
            <a:pPr indent="0" lvl="0" marL="0" rtl="0" algn="l">
              <a:lnSpc>
                <a:spcPct val="115000"/>
              </a:lnSpc>
              <a:spcBef>
                <a:spcPts val="0"/>
              </a:spcBef>
              <a:spcAft>
                <a:spcPts val="0"/>
              </a:spcAft>
              <a:buNone/>
            </a:pPr>
            <a:r>
              <a:t/>
            </a:r>
            <a:endParaRPr sz="1200"/>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0757" name="Shape 20757"/>
        <p:cNvGrpSpPr/>
        <p:nvPr/>
      </p:nvGrpSpPr>
      <p:grpSpPr>
        <a:xfrm>
          <a:off x="0" y="0"/>
          <a:ext cx="0" cy="0"/>
          <a:chOff x="0" y="0"/>
          <a:chExt cx="0" cy="0"/>
        </a:xfrm>
      </p:grpSpPr>
      <p:sp>
        <p:nvSpPr>
          <p:cNvPr id="20758" name="Google Shape;20758;g5f7975b50837cdaf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59" name="Google Shape;20759;g5f7975b50837cdaf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latin typeface="Calibri"/>
                <a:ea typeface="Calibri"/>
                <a:cs typeface="Calibri"/>
                <a:sym typeface="Calibri"/>
              </a:rPr>
              <a:t>While younger adults seem to become more suspicious, we found no effect for older adults.</a:t>
            </a:r>
            <a:endParaRPr sz="1200">
              <a:latin typeface="Calibri"/>
              <a:ea typeface="Calibri"/>
              <a:cs typeface="Calibri"/>
              <a:sym typeface="Calibri"/>
            </a:endParaRPr>
          </a:p>
          <a:p>
            <a:pPr indent="0" lvl="0" marL="0" rtl="0" algn="l">
              <a:lnSpc>
                <a:spcPct val="115000"/>
              </a:lnSpc>
              <a:spcBef>
                <a:spcPts val="0"/>
              </a:spcBef>
              <a:spcAft>
                <a:spcPts val="0"/>
              </a:spcAft>
              <a:buNone/>
            </a:pPr>
            <a:r>
              <a:t/>
            </a:r>
            <a:endParaRPr sz="1200"/>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1155" name="Shape 21155"/>
        <p:cNvGrpSpPr/>
        <p:nvPr/>
      </p:nvGrpSpPr>
      <p:grpSpPr>
        <a:xfrm>
          <a:off x="0" y="0"/>
          <a:ext cx="0" cy="0"/>
          <a:chOff x="0" y="0"/>
          <a:chExt cx="0" cy="0"/>
        </a:xfrm>
      </p:grpSpPr>
      <p:sp>
        <p:nvSpPr>
          <p:cNvPr id="21156" name="Google Shape;21156;g5f7975b50837cdaf_7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57" name="Google Shape;21157;g5f7975b50837cdaf_7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lnSpc>
                <a:spcPct val="115000"/>
              </a:lnSpc>
              <a:spcBef>
                <a:spcPts val="0"/>
              </a:spcBef>
              <a:spcAft>
                <a:spcPts val="0"/>
              </a:spcAft>
              <a:buNone/>
            </a:pPr>
            <a:r>
              <a:t/>
            </a:r>
            <a:endParaRPr sz="1200"/>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1556" name="Shape 21556"/>
        <p:cNvGrpSpPr/>
        <p:nvPr/>
      </p:nvGrpSpPr>
      <p:grpSpPr>
        <a:xfrm>
          <a:off x="0" y="0"/>
          <a:ext cx="0" cy="0"/>
          <a:chOff x="0" y="0"/>
          <a:chExt cx="0" cy="0"/>
        </a:xfrm>
      </p:grpSpPr>
      <p:sp>
        <p:nvSpPr>
          <p:cNvPr id="21557" name="Google Shape;21557;g5f7975b50837cdaf_11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58" name="Google Shape;21558;g5f7975b50837cdaf_11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lnSpc>
                <a:spcPct val="115000"/>
              </a:lnSpc>
              <a:spcBef>
                <a:spcPts val="0"/>
              </a:spcBef>
              <a:spcAft>
                <a:spcPts val="0"/>
              </a:spcAft>
              <a:buNone/>
            </a:pPr>
            <a:r>
              <a:t/>
            </a:r>
            <a:endParaRPr sz="1200"/>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1957" name="Shape 21957"/>
        <p:cNvGrpSpPr/>
        <p:nvPr/>
      </p:nvGrpSpPr>
      <p:grpSpPr>
        <a:xfrm>
          <a:off x="0" y="0"/>
          <a:ext cx="0" cy="0"/>
          <a:chOff x="0" y="0"/>
          <a:chExt cx="0" cy="0"/>
        </a:xfrm>
      </p:grpSpPr>
      <p:sp>
        <p:nvSpPr>
          <p:cNvPr id="21958" name="Google Shape;21958;g5f7975b50837cdaf_15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59" name="Google Shape;21959;g5f7975b50837cdaf_15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latin typeface="Calibri"/>
                <a:ea typeface="Calibri"/>
                <a:cs typeface="Calibri"/>
                <a:sym typeface="Calibri"/>
              </a:rPr>
              <a:t>Contrasting</a:t>
            </a:r>
            <a:r>
              <a:rPr lang="en" sz="1200">
                <a:latin typeface="Calibri"/>
                <a:ea typeface="Calibri"/>
                <a:cs typeface="Calibri"/>
                <a:sym typeface="Calibri"/>
              </a:rPr>
              <a:t> our literature review of psychology and neuroscience</a:t>
            </a:r>
            <a:endParaRPr sz="1200">
              <a:latin typeface="Calibri"/>
              <a:ea typeface="Calibri"/>
              <a:cs typeface="Calibri"/>
              <a:sym typeface="Calibri"/>
            </a:endParaRPr>
          </a:p>
          <a:p>
            <a:pPr indent="0" lvl="0" marL="0" rtl="0" algn="l">
              <a:lnSpc>
                <a:spcPct val="115000"/>
              </a:lnSpc>
              <a:spcBef>
                <a:spcPts val="0"/>
              </a:spcBef>
              <a:spcAft>
                <a:spcPts val="0"/>
              </a:spcAft>
              <a:buNone/>
            </a:pPr>
            <a:r>
              <a:t/>
            </a:r>
            <a:endParaRPr sz="1200"/>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2358" name="Shape 22358"/>
        <p:cNvGrpSpPr/>
        <p:nvPr/>
      </p:nvGrpSpPr>
      <p:grpSpPr>
        <a:xfrm>
          <a:off x="0" y="0"/>
          <a:ext cx="0" cy="0"/>
          <a:chOff x="0" y="0"/>
          <a:chExt cx="0" cy="0"/>
        </a:xfrm>
      </p:grpSpPr>
      <p:sp>
        <p:nvSpPr>
          <p:cNvPr id="22359" name="Google Shape;22359;g5f7975b50837cdaf_20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360" name="Google Shape;22360;g5f7975b50837cdaf_20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lnSpc>
                <a:spcPct val="115000"/>
              </a:lnSpc>
              <a:spcBef>
                <a:spcPts val="0"/>
              </a:spcBef>
              <a:spcAft>
                <a:spcPts val="0"/>
              </a:spcAft>
              <a:buNone/>
            </a:pPr>
            <a:r>
              <a:rPr lang="en" sz="1200">
                <a:latin typeface="Calibri"/>
                <a:ea typeface="Calibri"/>
                <a:cs typeface="Calibri"/>
                <a:sym typeface="Calibri"/>
              </a:rPr>
              <a:t>Contrasting our literature review of psychology and neuroscience</a:t>
            </a:r>
            <a:endParaRPr sz="1200"/>
          </a:p>
          <a:p>
            <a:pPr indent="0" lvl="0" marL="0" rtl="0" algn="l">
              <a:lnSpc>
                <a:spcPct val="115000"/>
              </a:lnSpc>
              <a:spcBef>
                <a:spcPts val="0"/>
              </a:spcBef>
              <a:spcAft>
                <a:spcPts val="0"/>
              </a:spcAft>
              <a:buNone/>
            </a:pPr>
            <a:r>
              <a:t/>
            </a:r>
            <a:endParaRPr sz="1200">
              <a:latin typeface="Calibri"/>
              <a:ea typeface="Calibri"/>
              <a:cs typeface="Calibri"/>
              <a:sym typeface="Calibri"/>
            </a:endParaRPr>
          </a:p>
          <a:p>
            <a:pPr indent="0" lvl="0" marL="0" rtl="0" algn="l">
              <a:lnSpc>
                <a:spcPct val="115000"/>
              </a:lnSpc>
              <a:spcBef>
                <a:spcPts val="0"/>
              </a:spcBef>
              <a:spcAft>
                <a:spcPts val="0"/>
              </a:spcAft>
              <a:buNone/>
            </a:pPr>
            <a:r>
              <a:rPr lang="en" sz="1200">
                <a:latin typeface="Calibri"/>
                <a:ea typeface="Calibri"/>
                <a:cs typeface="Calibri"/>
                <a:sym typeface="Calibri"/>
              </a:rPr>
              <a:t>32 min</a:t>
            </a:r>
            <a:endParaRPr sz="1200">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2759" name="Shape 22759"/>
        <p:cNvGrpSpPr/>
        <p:nvPr/>
      </p:nvGrpSpPr>
      <p:grpSpPr>
        <a:xfrm>
          <a:off x="0" y="0"/>
          <a:ext cx="0" cy="0"/>
          <a:chOff x="0" y="0"/>
          <a:chExt cx="0" cy="0"/>
        </a:xfrm>
      </p:grpSpPr>
      <p:sp>
        <p:nvSpPr>
          <p:cNvPr id="22760" name="Google Shape;22760;g7055da100c_0_47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761" name="Google Shape;22761;g7055da100c_0_47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b="1" lang="en" sz="1200"/>
              <a:t>Framing a message as potentially causing gain or loss </a:t>
            </a:r>
            <a:r>
              <a:rPr lang="en" sz="1200"/>
              <a:t>can also decrease our deception detection abilities. For example a message implying an immediate sense of change from the status quo will be more appealing to people, - for example gaining something desired, such as a free gift card, or potentially losing something desired, such as a refund. Also, framing a message as loss is usually more impactful than framing the message as gain.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2766" name="Shape 22766"/>
        <p:cNvGrpSpPr/>
        <p:nvPr/>
      </p:nvGrpSpPr>
      <p:grpSpPr>
        <a:xfrm>
          <a:off x="0" y="0"/>
          <a:ext cx="0" cy="0"/>
          <a:chOff x="0" y="0"/>
          <a:chExt cx="0" cy="0"/>
        </a:xfrm>
      </p:grpSpPr>
      <p:sp>
        <p:nvSpPr>
          <p:cNvPr id="22767" name="Google Shape;22767;g5dd3131709_0_9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768" name="Google Shape;22768;g5dd3131709_0_9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 sz="1200"/>
              <a:t>In this example here from a real Gmail phishing, the user is tricked to be concerned about possibly losing a refund. </a:t>
            </a:r>
            <a:endParaRPr sz="1200"/>
          </a:p>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2826" name="Shape 22826"/>
        <p:cNvGrpSpPr/>
        <p:nvPr/>
      </p:nvGrpSpPr>
      <p:grpSpPr>
        <a:xfrm>
          <a:off x="0" y="0"/>
          <a:ext cx="0" cy="0"/>
          <a:chOff x="0" y="0"/>
          <a:chExt cx="0" cy="0"/>
        </a:xfrm>
      </p:grpSpPr>
      <p:sp>
        <p:nvSpPr>
          <p:cNvPr id="22827" name="Google Shape;22827;g7055da100c_0_51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828" name="Google Shape;22828;g7055da100c_0_51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15000"/>
              </a:lnSpc>
              <a:spcBef>
                <a:spcPts val="0"/>
              </a:spcBef>
              <a:spcAft>
                <a:spcPts val="0"/>
              </a:spcAft>
              <a:buNone/>
            </a:pPr>
            <a:r>
              <a:rPr b="1" lang="en" sz="1200"/>
              <a:t>Emotional salience of information </a:t>
            </a:r>
            <a:r>
              <a:rPr lang="en" sz="1200"/>
              <a:t>(positive and negative emotional stimuli) is associated with reduced deception detection accuracy. Emotional cues in the message may impair our ability to focus on their content and cues of deception. The emotional arousal conveyed by the message may cause people to engage with System 1 (that fast brain processing mode).</a:t>
            </a:r>
            <a:endParaRPr sz="1200">
              <a:highlight>
                <a:srgbClr val="FFFFFF"/>
              </a:highlight>
            </a:endParaRPr>
          </a:p>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3224" name="Shape 23224"/>
        <p:cNvGrpSpPr/>
        <p:nvPr/>
      </p:nvGrpSpPr>
      <p:grpSpPr>
        <a:xfrm>
          <a:off x="0" y="0"/>
          <a:ext cx="0" cy="0"/>
          <a:chOff x="0" y="0"/>
          <a:chExt cx="0" cy="0"/>
        </a:xfrm>
      </p:grpSpPr>
      <p:sp>
        <p:nvSpPr>
          <p:cNvPr id="23225" name="Google Shape;23225;g5dd3131709_2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226" name="Google Shape;23226;g5dd3131709_2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15000"/>
              </a:lnSpc>
              <a:spcBef>
                <a:spcPts val="0"/>
              </a:spcBef>
              <a:spcAft>
                <a:spcPts val="0"/>
              </a:spcAft>
              <a:buNone/>
            </a:pPr>
            <a:r>
              <a:rPr lang="en" sz="1200"/>
              <a:t>In this example, from a real Gmail phishing, the phisher is tricking the user’s to feel strong emotions about others affected by the wildfire.</a:t>
            </a:r>
            <a:endParaRPr sz="1200"/>
          </a:p>
          <a:p>
            <a:pPr indent="0" lvl="0" marL="0" rtl="0" algn="just">
              <a:lnSpc>
                <a:spcPct val="115000"/>
              </a:lnSpc>
              <a:spcBef>
                <a:spcPts val="0"/>
              </a:spcBef>
              <a:spcAft>
                <a:spcPts val="0"/>
              </a:spcAft>
              <a:buNone/>
            </a:pPr>
            <a:r>
              <a:t/>
            </a:r>
            <a:endParaRPr sz="1200"/>
          </a:p>
          <a:p>
            <a:pPr indent="0" lvl="0" marL="0" rtl="0" algn="just">
              <a:lnSpc>
                <a:spcPct val="115000"/>
              </a:lnSpc>
              <a:spcBef>
                <a:spcPts val="0"/>
              </a:spcBef>
              <a:spcAft>
                <a:spcPts val="0"/>
              </a:spcAft>
              <a:buNone/>
            </a:pPr>
            <a:r>
              <a:rPr lang="en" sz="1200"/>
              <a:t>29 min</a:t>
            </a:r>
            <a:endParaRPr sz="1200"/>
          </a:p>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3277" name="Shape 23277"/>
        <p:cNvGrpSpPr/>
        <p:nvPr/>
      </p:nvGrpSpPr>
      <p:grpSpPr>
        <a:xfrm>
          <a:off x="0" y="0"/>
          <a:ext cx="0" cy="0"/>
          <a:chOff x="0" y="0"/>
          <a:chExt cx="0" cy="0"/>
        </a:xfrm>
      </p:grpSpPr>
      <p:sp>
        <p:nvSpPr>
          <p:cNvPr id="23278" name="Google Shape;23278;g5d25650ce4_0_23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279" name="Google Shape;23279;g5d25650ce4_0_23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Thus,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3649" name="Shape 23649"/>
        <p:cNvGrpSpPr/>
        <p:nvPr/>
      </p:nvGrpSpPr>
      <p:grpSpPr>
        <a:xfrm>
          <a:off x="0" y="0"/>
          <a:ext cx="0" cy="0"/>
          <a:chOff x="0" y="0"/>
          <a:chExt cx="0" cy="0"/>
        </a:xfrm>
      </p:grpSpPr>
      <p:sp>
        <p:nvSpPr>
          <p:cNvPr id="23650" name="Google Shape;23650;g6f553281db_1_4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651" name="Google Shape;23651;g6f553281db_1_4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15000"/>
              </a:lnSpc>
              <a:spcBef>
                <a:spcPts val="0"/>
              </a:spcBef>
              <a:spcAft>
                <a:spcPts val="0"/>
              </a:spcAft>
              <a:buNone/>
            </a:pPr>
            <a:r>
              <a:rPr lang="en" sz="1200"/>
              <a:t>There is no way to completely eliminate the threat of phishing for the same reason that we can never eliminate deception in the physical world.  Deception is part of our making as human-beings and phishing is just deception in cyberspace.</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4046" name="Shape 24046"/>
        <p:cNvGrpSpPr/>
        <p:nvPr/>
      </p:nvGrpSpPr>
      <p:grpSpPr>
        <a:xfrm>
          <a:off x="0" y="0"/>
          <a:ext cx="0" cy="0"/>
          <a:chOff x="0" y="0"/>
          <a:chExt cx="0" cy="0"/>
        </a:xfrm>
      </p:grpSpPr>
      <p:sp>
        <p:nvSpPr>
          <p:cNvPr id="24047" name="Google Shape;24047;g6f553281db_1_8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048" name="Google Shape;24048;g6f553281db_1_8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15000"/>
              </a:lnSpc>
              <a:spcBef>
                <a:spcPts val="0"/>
              </a:spcBef>
              <a:spcAft>
                <a:spcPts val="0"/>
              </a:spcAft>
              <a:buNone/>
            </a:pPr>
            <a:r>
              <a:rPr lang="en" sz="1200"/>
              <a:t>Anti-phishing technology interfacing the human (for example, warnings and training) should not try to change the human. We have been hardwired through evolution to operate in System 1/System 2, experience cognitive biases and we will not change that fast.</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4443" name="Shape 24443"/>
        <p:cNvGrpSpPr/>
        <p:nvPr/>
      </p:nvGrpSpPr>
      <p:grpSpPr>
        <a:xfrm>
          <a:off x="0" y="0"/>
          <a:ext cx="0" cy="0"/>
          <a:chOff x="0" y="0"/>
          <a:chExt cx="0" cy="0"/>
        </a:xfrm>
      </p:grpSpPr>
      <p:sp>
        <p:nvSpPr>
          <p:cNvPr id="24444" name="Google Shape;24444;g6f553281db_1_11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445" name="Google Shape;24445;g6f553281db_1_11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just">
              <a:lnSpc>
                <a:spcPct val="115000"/>
              </a:lnSpc>
              <a:spcBef>
                <a:spcPts val="0"/>
              </a:spcBef>
              <a:spcAft>
                <a:spcPts val="0"/>
              </a:spcAft>
              <a:buNone/>
            </a:pPr>
            <a:r>
              <a:rPr lang="en" sz="1200"/>
              <a:t>Anti-phishing technology should not come in a “one-size-fits-all”, because different demographics have different susceptibilities, as our research show. For example the way parents warn their 8-year olds about the dangers of the world is completely different from the way they warn their 15-year olds.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4840" name="Shape 24840"/>
        <p:cNvGrpSpPr/>
        <p:nvPr/>
      </p:nvGrpSpPr>
      <p:grpSpPr>
        <a:xfrm>
          <a:off x="0" y="0"/>
          <a:ext cx="0" cy="0"/>
          <a:chOff x="0" y="0"/>
          <a:chExt cx="0" cy="0"/>
        </a:xfrm>
      </p:grpSpPr>
      <p:sp>
        <p:nvSpPr>
          <p:cNvPr id="24841" name="Google Shape;24841;g5d25650ce4_0_122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842" name="Google Shape;24842;g5d25650ce4_0_122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good news is that phishing is preventable and we, as a community, can help prevent this threat</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5237" name="Shape 25237"/>
        <p:cNvGrpSpPr/>
        <p:nvPr/>
      </p:nvGrpSpPr>
      <p:grpSpPr>
        <a:xfrm>
          <a:off x="0" y="0"/>
          <a:ext cx="0" cy="0"/>
          <a:chOff x="0" y="0"/>
          <a:chExt cx="0" cy="0"/>
        </a:xfrm>
      </p:grpSpPr>
      <p:sp>
        <p:nvSpPr>
          <p:cNvPr id="25238" name="Google Shape;25238;g5f4b4f0a4d_1_33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239" name="Google Shape;25239;g5f4b4f0a4d_1_33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5648" name="Shape 25648"/>
        <p:cNvGrpSpPr/>
        <p:nvPr/>
      </p:nvGrpSpPr>
      <p:grpSpPr>
        <a:xfrm>
          <a:off x="0" y="0"/>
          <a:ext cx="0" cy="0"/>
          <a:chOff x="0" y="0"/>
          <a:chExt cx="0" cy="0"/>
        </a:xfrm>
      </p:grpSpPr>
      <p:sp>
        <p:nvSpPr>
          <p:cNvPr id="25649" name="Google Shape;25649;g5f4d9ebde7_14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50" name="Google Shape;25650;g5f4d9ebde7_14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a Google study showing the efficacy of 2FA approaches in preventing accounts takeover.</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5667" name="Shape 25667"/>
        <p:cNvGrpSpPr/>
        <p:nvPr/>
      </p:nvGrpSpPr>
      <p:grpSpPr>
        <a:xfrm>
          <a:off x="0" y="0"/>
          <a:ext cx="0" cy="0"/>
          <a:chOff x="0" y="0"/>
          <a:chExt cx="0" cy="0"/>
        </a:xfrm>
      </p:grpSpPr>
      <p:sp>
        <p:nvSpPr>
          <p:cNvPr id="25668" name="Google Shape;25668;g5f4b4f0a4d_1_42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69" name="Google Shape;25669;g5f4b4f0a4d_1_42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30 min</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5695" name="Shape 25695"/>
        <p:cNvGrpSpPr/>
        <p:nvPr/>
      </p:nvGrpSpPr>
      <p:grpSpPr>
        <a:xfrm>
          <a:off x="0" y="0"/>
          <a:ext cx="0" cy="0"/>
          <a:chOff x="0" y="0"/>
          <a:chExt cx="0" cy="0"/>
        </a:xfrm>
      </p:grpSpPr>
      <p:sp>
        <p:nvSpPr>
          <p:cNvPr id="25696" name="Google Shape;25696;g5e2abcf42a_0_4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97" name="Google Shape;25697;g5e2abcf42a_0_4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34 min</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 Id="rId3" Type="http://schemas.openxmlformats.org/officeDocument/2006/relationships/image" Target="../media/image3.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 Id="rId3" Type="http://schemas.openxmlformats.org/officeDocument/2006/relationships/image" Target="../media/image3.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 Id="rId3" Type="http://schemas.openxmlformats.org/officeDocument/2006/relationships/image" Target="../media/image3.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jp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 Id="rId3" Type="http://schemas.openxmlformats.org/officeDocument/2006/relationships/image" Target="../media/image2.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6.png"/><Relationship Id="rId3" Type="http://schemas.openxmlformats.org/officeDocument/2006/relationships/image" Target="../media/image1.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6.png"/><Relationship Id="rId3" Type="http://schemas.openxmlformats.org/officeDocument/2006/relationships/image" Target="../media/image7.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 Id="rId3" Type="http://schemas.openxmlformats.org/officeDocument/2006/relationships/image" Target="../media/image2.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1.png"/></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7.pn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1.pn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1.pn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1.png"/></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9.png"/></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 Id="rId3" Type="http://schemas.openxmlformats.org/officeDocument/2006/relationships/image" Target="../media/image2.png"/></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 Id="rId3" Type="http://schemas.openxmlformats.org/officeDocument/2006/relationships/image" Target="../media/image11.png"/></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0.png"/><Relationship Id="rId3" Type="http://schemas.openxmlformats.org/officeDocument/2006/relationships/image" Target="../media/image1.png"/></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0.png"/><Relationship Id="rId3" Type="http://schemas.openxmlformats.org/officeDocument/2006/relationships/image" Target="../media/image1.pn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01_Title">
  <p:cSld name="CUSTOM">
    <p:spTree>
      <p:nvGrpSpPr>
        <p:cNvPr id="9" name="Shape 9"/>
        <p:cNvGrpSpPr/>
        <p:nvPr/>
      </p:nvGrpSpPr>
      <p:grpSpPr>
        <a:xfrm>
          <a:off x="0" y="0"/>
          <a:ext cx="0" cy="0"/>
          <a:chOff x="0" y="0"/>
          <a:chExt cx="0" cy="0"/>
        </a:xfrm>
      </p:grpSpPr>
      <p:grpSp>
        <p:nvGrpSpPr>
          <p:cNvPr id="10" name="Google Shape;10;p2"/>
          <p:cNvGrpSpPr/>
          <p:nvPr/>
        </p:nvGrpSpPr>
        <p:grpSpPr>
          <a:xfrm>
            <a:off x="522212" y="1321429"/>
            <a:ext cx="479498" cy="385684"/>
            <a:chOff x="6294751" y="783425"/>
            <a:chExt cx="5020925" cy="4038575"/>
          </a:xfrm>
        </p:grpSpPr>
        <p:sp>
          <p:nvSpPr>
            <p:cNvPr id="11" name="Google Shape;11;p2"/>
            <p:cNvSpPr/>
            <p:nvPr/>
          </p:nvSpPr>
          <p:spPr>
            <a:xfrm>
              <a:off x="6909501" y="783425"/>
              <a:ext cx="3199425" cy="1450400"/>
            </a:xfrm>
            <a:custGeom>
              <a:rect b="b" l="l" r="r" t="t"/>
              <a:pathLst>
                <a:path extrusionOk="0" h="58016" w="127977">
                  <a:moveTo>
                    <a:pt x="74135" y="0"/>
                  </a:moveTo>
                  <a:lnTo>
                    <a:pt x="70782" y="158"/>
                  </a:lnTo>
                  <a:lnTo>
                    <a:pt x="67446" y="437"/>
                  </a:lnTo>
                  <a:lnTo>
                    <a:pt x="64163" y="856"/>
                  </a:lnTo>
                  <a:lnTo>
                    <a:pt x="60932" y="1415"/>
                  </a:lnTo>
                  <a:lnTo>
                    <a:pt x="57736" y="2096"/>
                  </a:lnTo>
                  <a:lnTo>
                    <a:pt x="54593" y="2899"/>
                  </a:lnTo>
                  <a:lnTo>
                    <a:pt x="51501" y="3843"/>
                  </a:lnTo>
                  <a:lnTo>
                    <a:pt x="48463" y="4908"/>
                  </a:lnTo>
                  <a:lnTo>
                    <a:pt x="45476" y="6095"/>
                  </a:lnTo>
                  <a:lnTo>
                    <a:pt x="42560" y="7388"/>
                  </a:lnTo>
                  <a:lnTo>
                    <a:pt x="39713" y="8802"/>
                  </a:lnTo>
                  <a:lnTo>
                    <a:pt x="36919" y="10322"/>
                  </a:lnTo>
                  <a:lnTo>
                    <a:pt x="34195" y="11963"/>
                  </a:lnTo>
                  <a:lnTo>
                    <a:pt x="31558" y="13692"/>
                  </a:lnTo>
                  <a:lnTo>
                    <a:pt x="28973" y="15526"/>
                  </a:lnTo>
                  <a:lnTo>
                    <a:pt x="26493" y="17464"/>
                  </a:lnTo>
                  <a:lnTo>
                    <a:pt x="24066" y="19508"/>
                  </a:lnTo>
                  <a:lnTo>
                    <a:pt x="21743" y="21621"/>
                  </a:lnTo>
                  <a:lnTo>
                    <a:pt x="19507" y="23839"/>
                  </a:lnTo>
                  <a:lnTo>
                    <a:pt x="17342" y="26161"/>
                  </a:lnTo>
                  <a:lnTo>
                    <a:pt x="15299" y="28537"/>
                  </a:lnTo>
                  <a:lnTo>
                    <a:pt x="13325" y="31016"/>
                  </a:lnTo>
                  <a:lnTo>
                    <a:pt x="11457" y="33566"/>
                  </a:lnTo>
                  <a:lnTo>
                    <a:pt x="9693" y="36186"/>
                  </a:lnTo>
                  <a:lnTo>
                    <a:pt x="8034" y="38893"/>
                  </a:lnTo>
                  <a:lnTo>
                    <a:pt x="6479" y="41669"/>
                  </a:lnTo>
                  <a:lnTo>
                    <a:pt x="5047" y="44499"/>
                  </a:lnTo>
                  <a:lnTo>
                    <a:pt x="3703" y="47398"/>
                  </a:lnTo>
                  <a:lnTo>
                    <a:pt x="2498" y="50367"/>
                  </a:lnTo>
                  <a:lnTo>
                    <a:pt x="1397" y="53388"/>
                  </a:lnTo>
                  <a:lnTo>
                    <a:pt x="419" y="56461"/>
                  </a:lnTo>
                  <a:lnTo>
                    <a:pt x="0" y="58016"/>
                  </a:lnTo>
                  <a:lnTo>
                    <a:pt x="367" y="57789"/>
                  </a:lnTo>
                  <a:lnTo>
                    <a:pt x="1258" y="57492"/>
                  </a:lnTo>
                  <a:lnTo>
                    <a:pt x="2236" y="57352"/>
                  </a:lnTo>
                  <a:lnTo>
                    <a:pt x="3231" y="57335"/>
                  </a:lnTo>
                  <a:lnTo>
                    <a:pt x="5466" y="57562"/>
                  </a:lnTo>
                  <a:lnTo>
                    <a:pt x="5973" y="57701"/>
                  </a:lnTo>
                  <a:lnTo>
                    <a:pt x="40901" y="51956"/>
                  </a:lnTo>
                  <a:lnTo>
                    <a:pt x="41128" y="51589"/>
                  </a:lnTo>
                  <a:lnTo>
                    <a:pt x="42350" y="49947"/>
                  </a:lnTo>
                  <a:lnTo>
                    <a:pt x="43031" y="49336"/>
                  </a:lnTo>
                  <a:lnTo>
                    <a:pt x="43433" y="49144"/>
                  </a:lnTo>
                  <a:lnTo>
                    <a:pt x="43608" y="49162"/>
                  </a:lnTo>
                  <a:lnTo>
                    <a:pt x="44359" y="48341"/>
                  </a:lnTo>
                  <a:lnTo>
                    <a:pt x="45948" y="46786"/>
                  </a:lnTo>
                  <a:lnTo>
                    <a:pt x="47607" y="45302"/>
                  </a:lnTo>
                  <a:lnTo>
                    <a:pt x="49336" y="43905"/>
                  </a:lnTo>
                  <a:lnTo>
                    <a:pt x="51135" y="42595"/>
                  </a:lnTo>
                  <a:lnTo>
                    <a:pt x="53003" y="41390"/>
                  </a:lnTo>
                  <a:lnTo>
                    <a:pt x="54924" y="40255"/>
                  </a:lnTo>
                  <a:lnTo>
                    <a:pt x="56915" y="39242"/>
                  </a:lnTo>
                  <a:lnTo>
                    <a:pt x="58976" y="38316"/>
                  </a:lnTo>
                  <a:lnTo>
                    <a:pt x="61072" y="37496"/>
                  </a:lnTo>
                  <a:lnTo>
                    <a:pt x="63237" y="36780"/>
                  </a:lnTo>
                  <a:lnTo>
                    <a:pt x="65438" y="36168"/>
                  </a:lnTo>
                  <a:lnTo>
                    <a:pt x="67691" y="35679"/>
                  </a:lnTo>
                  <a:lnTo>
                    <a:pt x="69978" y="35313"/>
                  </a:lnTo>
                  <a:lnTo>
                    <a:pt x="72301" y="35068"/>
                  </a:lnTo>
                  <a:lnTo>
                    <a:pt x="74659" y="34928"/>
                  </a:lnTo>
                  <a:lnTo>
                    <a:pt x="76824" y="34928"/>
                  </a:lnTo>
                  <a:lnTo>
                    <a:pt x="78745" y="35016"/>
                  </a:lnTo>
                  <a:lnTo>
                    <a:pt x="80631" y="35190"/>
                  </a:lnTo>
                  <a:lnTo>
                    <a:pt x="82517" y="35435"/>
                  </a:lnTo>
                  <a:lnTo>
                    <a:pt x="85277" y="35941"/>
                  </a:lnTo>
                  <a:lnTo>
                    <a:pt x="88874" y="36902"/>
                  </a:lnTo>
                  <a:lnTo>
                    <a:pt x="92332" y="38159"/>
                  </a:lnTo>
                  <a:lnTo>
                    <a:pt x="95650" y="39679"/>
                  </a:lnTo>
                  <a:lnTo>
                    <a:pt x="98811" y="41477"/>
                  </a:lnTo>
                  <a:lnTo>
                    <a:pt x="101798" y="43521"/>
                  </a:lnTo>
                  <a:lnTo>
                    <a:pt x="103230" y="44638"/>
                  </a:lnTo>
                  <a:lnTo>
                    <a:pt x="109674" y="44743"/>
                  </a:lnTo>
                  <a:lnTo>
                    <a:pt x="127138" y="27279"/>
                  </a:lnTo>
                  <a:lnTo>
                    <a:pt x="127976" y="19874"/>
                  </a:lnTo>
                  <a:lnTo>
                    <a:pt x="126666" y="18739"/>
                  </a:lnTo>
                  <a:lnTo>
                    <a:pt x="123977" y="16539"/>
                  </a:lnTo>
                  <a:lnTo>
                    <a:pt x="121165" y="14443"/>
                  </a:lnTo>
                  <a:lnTo>
                    <a:pt x="118284" y="12487"/>
                  </a:lnTo>
                  <a:lnTo>
                    <a:pt x="115297" y="10653"/>
                  </a:lnTo>
                  <a:lnTo>
                    <a:pt x="112241" y="8959"/>
                  </a:lnTo>
                  <a:lnTo>
                    <a:pt x="109080" y="7388"/>
                  </a:lnTo>
                  <a:lnTo>
                    <a:pt x="105849" y="5956"/>
                  </a:lnTo>
                  <a:lnTo>
                    <a:pt x="102549" y="4681"/>
                  </a:lnTo>
                  <a:lnTo>
                    <a:pt x="99178" y="3546"/>
                  </a:lnTo>
                  <a:lnTo>
                    <a:pt x="95755" y="2550"/>
                  </a:lnTo>
                  <a:lnTo>
                    <a:pt x="92245" y="1712"/>
                  </a:lnTo>
                  <a:lnTo>
                    <a:pt x="88682" y="1048"/>
                  </a:lnTo>
                  <a:lnTo>
                    <a:pt x="85085" y="524"/>
                  </a:lnTo>
                  <a:lnTo>
                    <a:pt x="81417" y="193"/>
                  </a:lnTo>
                  <a:lnTo>
                    <a:pt x="77697" y="18"/>
                  </a:lnTo>
                  <a:lnTo>
                    <a:pt x="758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8696051" y="1280700"/>
              <a:ext cx="2619625" cy="3541300"/>
            </a:xfrm>
            <a:custGeom>
              <a:rect b="b" l="l" r="r" t="t"/>
              <a:pathLst>
                <a:path extrusionOk="0" h="141652" w="104785">
                  <a:moveTo>
                    <a:pt x="56514" y="1"/>
                  </a:moveTo>
                  <a:lnTo>
                    <a:pt x="31768" y="24730"/>
                  </a:lnTo>
                  <a:lnTo>
                    <a:pt x="32693" y="25481"/>
                  </a:lnTo>
                  <a:lnTo>
                    <a:pt x="34457" y="27088"/>
                  </a:lnTo>
                  <a:lnTo>
                    <a:pt x="36134" y="28782"/>
                  </a:lnTo>
                  <a:lnTo>
                    <a:pt x="37723" y="30563"/>
                  </a:lnTo>
                  <a:lnTo>
                    <a:pt x="39225" y="32431"/>
                  </a:lnTo>
                  <a:lnTo>
                    <a:pt x="40622" y="34370"/>
                  </a:lnTo>
                  <a:lnTo>
                    <a:pt x="41897" y="36396"/>
                  </a:lnTo>
                  <a:lnTo>
                    <a:pt x="43067" y="38491"/>
                  </a:lnTo>
                  <a:lnTo>
                    <a:pt x="44132" y="40657"/>
                  </a:lnTo>
                  <a:lnTo>
                    <a:pt x="45075" y="42892"/>
                  </a:lnTo>
                  <a:lnTo>
                    <a:pt x="45896" y="45180"/>
                  </a:lnTo>
                  <a:lnTo>
                    <a:pt x="46595" y="47538"/>
                  </a:lnTo>
                  <a:lnTo>
                    <a:pt x="47153" y="49930"/>
                  </a:lnTo>
                  <a:lnTo>
                    <a:pt x="47573" y="52375"/>
                  </a:lnTo>
                  <a:lnTo>
                    <a:pt x="47869" y="54873"/>
                  </a:lnTo>
                  <a:lnTo>
                    <a:pt x="48009" y="57405"/>
                  </a:lnTo>
                  <a:lnTo>
                    <a:pt x="48027" y="58697"/>
                  </a:lnTo>
                  <a:lnTo>
                    <a:pt x="48027" y="63063"/>
                  </a:lnTo>
                  <a:lnTo>
                    <a:pt x="49144" y="63081"/>
                  </a:lnTo>
                  <a:lnTo>
                    <a:pt x="51345" y="63308"/>
                  </a:lnTo>
                  <a:lnTo>
                    <a:pt x="53475" y="63744"/>
                  </a:lnTo>
                  <a:lnTo>
                    <a:pt x="55536" y="64373"/>
                  </a:lnTo>
                  <a:lnTo>
                    <a:pt x="57492" y="65211"/>
                  </a:lnTo>
                  <a:lnTo>
                    <a:pt x="59343" y="66207"/>
                  </a:lnTo>
                  <a:lnTo>
                    <a:pt x="61090" y="67394"/>
                  </a:lnTo>
                  <a:lnTo>
                    <a:pt x="62714" y="68722"/>
                  </a:lnTo>
                  <a:lnTo>
                    <a:pt x="64181" y="70206"/>
                  </a:lnTo>
                  <a:lnTo>
                    <a:pt x="65526" y="71830"/>
                  </a:lnTo>
                  <a:lnTo>
                    <a:pt x="66696" y="73559"/>
                  </a:lnTo>
                  <a:lnTo>
                    <a:pt x="67709" y="75428"/>
                  </a:lnTo>
                  <a:lnTo>
                    <a:pt x="68547" y="77384"/>
                  </a:lnTo>
                  <a:lnTo>
                    <a:pt x="69175" y="79427"/>
                  </a:lnTo>
                  <a:lnTo>
                    <a:pt x="69612" y="81558"/>
                  </a:lnTo>
                  <a:lnTo>
                    <a:pt x="69839" y="83758"/>
                  </a:lnTo>
                  <a:lnTo>
                    <a:pt x="69857" y="84893"/>
                  </a:lnTo>
                  <a:lnTo>
                    <a:pt x="69839" y="86011"/>
                  </a:lnTo>
                  <a:lnTo>
                    <a:pt x="69612" y="88211"/>
                  </a:lnTo>
                  <a:lnTo>
                    <a:pt x="69175" y="90342"/>
                  </a:lnTo>
                  <a:lnTo>
                    <a:pt x="68547" y="92385"/>
                  </a:lnTo>
                  <a:lnTo>
                    <a:pt x="67709" y="94341"/>
                  </a:lnTo>
                  <a:lnTo>
                    <a:pt x="66696" y="96192"/>
                  </a:lnTo>
                  <a:lnTo>
                    <a:pt x="65526" y="97939"/>
                  </a:lnTo>
                  <a:lnTo>
                    <a:pt x="64181" y="99563"/>
                  </a:lnTo>
                  <a:lnTo>
                    <a:pt x="62714" y="101047"/>
                  </a:lnTo>
                  <a:lnTo>
                    <a:pt x="61090" y="102375"/>
                  </a:lnTo>
                  <a:lnTo>
                    <a:pt x="59343" y="103562"/>
                  </a:lnTo>
                  <a:lnTo>
                    <a:pt x="57492" y="104575"/>
                  </a:lnTo>
                  <a:lnTo>
                    <a:pt x="55536" y="105396"/>
                  </a:lnTo>
                  <a:lnTo>
                    <a:pt x="53475" y="106042"/>
                  </a:lnTo>
                  <a:lnTo>
                    <a:pt x="51345" y="106479"/>
                  </a:lnTo>
                  <a:lnTo>
                    <a:pt x="49144" y="106706"/>
                  </a:lnTo>
                  <a:lnTo>
                    <a:pt x="48027" y="106723"/>
                  </a:lnTo>
                  <a:lnTo>
                    <a:pt x="4367" y="106723"/>
                  </a:lnTo>
                  <a:lnTo>
                    <a:pt x="1" y="111107"/>
                  </a:lnTo>
                  <a:lnTo>
                    <a:pt x="1" y="137303"/>
                  </a:lnTo>
                  <a:lnTo>
                    <a:pt x="4367" y="141651"/>
                  </a:lnTo>
                  <a:lnTo>
                    <a:pt x="48027" y="141651"/>
                  </a:lnTo>
                  <a:lnTo>
                    <a:pt x="49494" y="141634"/>
                  </a:lnTo>
                  <a:lnTo>
                    <a:pt x="52393" y="141494"/>
                  </a:lnTo>
                  <a:lnTo>
                    <a:pt x="55239" y="141197"/>
                  </a:lnTo>
                  <a:lnTo>
                    <a:pt x="58051" y="140760"/>
                  </a:lnTo>
                  <a:lnTo>
                    <a:pt x="60828" y="140202"/>
                  </a:lnTo>
                  <a:lnTo>
                    <a:pt x="63552" y="139503"/>
                  </a:lnTo>
                  <a:lnTo>
                    <a:pt x="66207" y="138665"/>
                  </a:lnTo>
                  <a:lnTo>
                    <a:pt x="68809" y="137704"/>
                  </a:lnTo>
                  <a:lnTo>
                    <a:pt x="71358" y="136639"/>
                  </a:lnTo>
                  <a:lnTo>
                    <a:pt x="73838" y="135434"/>
                  </a:lnTo>
                  <a:lnTo>
                    <a:pt x="76248" y="134124"/>
                  </a:lnTo>
                  <a:lnTo>
                    <a:pt x="78589" y="132692"/>
                  </a:lnTo>
                  <a:lnTo>
                    <a:pt x="80859" y="131173"/>
                  </a:lnTo>
                  <a:lnTo>
                    <a:pt x="83042" y="129531"/>
                  </a:lnTo>
                  <a:lnTo>
                    <a:pt x="85155" y="127802"/>
                  </a:lnTo>
                  <a:lnTo>
                    <a:pt x="87163" y="125968"/>
                  </a:lnTo>
                  <a:lnTo>
                    <a:pt x="89084" y="124030"/>
                  </a:lnTo>
                  <a:lnTo>
                    <a:pt x="90918" y="122022"/>
                  </a:lnTo>
                  <a:lnTo>
                    <a:pt x="92664" y="119908"/>
                  </a:lnTo>
                  <a:lnTo>
                    <a:pt x="94306" y="117725"/>
                  </a:lnTo>
                  <a:lnTo>
                    <a:pt x="95825" y="115473"/>
                  </a:lnTo>
                  <a:lnTo>
                    <a:pt x="97258" y="113132"/>
                  </a:lnTo>
                  <a:lnTo>
                    <a:pt x="98567" y="110705"/>
                  </a:lnTo>
                  <a:lnTo>
                    <a:pt x="99772" y="108225"/>
                  </a:lnTo>
                  <a:lnTo>
                    <a:pt x="100838" y="105693"/>
                  </a:lnTo>
                  <a:lnTo>
                    <a:pt x="101798" y="103073"/>
                  </a:lnTo>
                  <a:lnTo>
                    <a:pt x="102636" y="100419"/>
                  </a:lnTo>
                  <a:lnTo>
                    <a:pt x="103335" y="97694"/>
                  </a:lnTo>
                  <a:lnTo>
                    <a:pt x="103894" y="94935"/>
                  </a:lnTo>
                  <a:lnTo>
                    <a:pt x="104330" y="92106"/>
                  </a:lnTo>
                  <a:lnTo>
                    <a:pt x="104627" y="89259"/>
                  </a:lnTo>
                  <a:lnTo>
                    <a:pt x="104767" y="86360"/>
                  </a:lnTo>
                  <a:lnTo>
                    <a:pt x="104784" y="84893"/>
                  </a:lnTo>
                  <a:lnTo>
                    <a:pt x="104767" y="83077"/>
                  </a:lnTo>
                  <a:lnTo>
                    <a:pt x="104540" y="79497"/>
                  </a:lnTo>
                  <a:lnTo>
                    <a:pt x="104103" y="75987"/>
                  </a:lnTo>
                  <a:lnTo>
                    <a:pt x="103440" y="72546"/>
                  </a:lnTo>
                  <a:lnTo>
                    <a:pt x="102584" y="69193"/>
                  </a:lnTo>
                  <a:lnTo>
                    <a:pt x="101536" y="65910"/>
                  </a:lnTo>
                  <a:lnTo>
                    <a:pt x="100279" y="62714"/>
                  </a:lnTo>
                  <a:lnTo>
                    <a:pt x="98847" y="59623"/>
                  </a:lnTo>
                  <a:lnTo>
                    <a:pt x="97240" y="56637"/>
                  </a:lnTo>
                  <a:lnTo>
                    <a:pt x="95459" y="53755"/>
                  </a:lnTo>
                  <a:lnTo>
                    <a:pt x="93520" y="50996"/>
                  </a:lnTo>
                  <a:lnTo>
                    <a:pt x="91425" y="48359"/>
                  </a:lnTo>
                  <a:lnTo>
                    <a:pt x="89172" y="45844"/>
                  </a:lnTo>
                  <a:lnTo>
                    <a:pt x="86797" y="43469"/>
                  </a:lnTo>
                  <a:lnTo>
                    <a:pt x="84264" y="41251"/>
                  </a:lnTo>
                  <a:lnTo>
                    <a:pt x="81610" y="39173"/>
                  </a:lnTo>
                  <a:lnTo>
                    <a:pt x="80230" y="38195"/>
                  </a:lnTo>
                  <a:lnTo>
                    <a:pt x="79828" y="36797"/>
                  </a:lnTo>
                  <a:lnTo>
                    <a:pt x="78973" y="34021"/>
                  </a:lnTo>
                  <a:lnTo>
                    <a:pt x="78012" y="31314"/>
                  </a:lnTo>
                  <a:lnTo>
                    <a:pt x="76964" y="28642"/>
                  </a:lnTo>
                  <a:lnTo>
                    <a:pt x="75812" y="26005"/>
                  </a:lnTo>
                  <a:lnTo>
                    <a:pt x="74572" y="23438"/>
                  </a:lnTo>
                  <a:lnTo>
                    <a:pt x="73245" y="20905"/>
                  </a:lnTo>
                  <a:lnTo>
                    <a:pt x="71813" y="18443"/>
                  </a:lnTo>
                  <a:lnTo>
                    <a:pt x="70311" y="16033"/>
                  </a:lnTo>
                  <a:lnTo>
                    <a:pt x="68721" y="13693"/>
                  </a:lnTo>
                  <a:lnTo>
                    <a:pt x="67062" y="11387"/>
                  </a:lnTo>
                  <a:lnTo>
                    <a:pt x="65316" y="9170"/>
                  </a:lnTo>
                  <a:lnTo>
                    <a:pt x="63482" y="7004"/>
                  </a:lnTo>
                  <a:lnTo>
                    <a:pt x="61579" y="4908"/>
                  </a:lnTo>
                  <a:lnTo>
                    <a:pt x="59605" y="2882"/>
                  </a:lnTo>
                  <a:lnTo>
                    <a:pt x="57562" y="944"/>
                  </a:lnTo>
                  <a:lnTo>
                    <a:pt x="565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6856226" y="3899425"/>
              <a:ext cx="1948575" cy="922575"/>
            </a:xfrm>
            <a:custGeom>
              <a:rect b="b" l="l" r="r" t="t"/>
              <a:pathLst>
                <a:path extrusionOk="0" h="36903" w="77943">
                  <a:moveTo>
                    <a:pt x="25306" y="1"/>
                  </a:moveTo>
                  <a:lnTo>
                    <a:pt x="19019" y="1957"/>
                  </a:lnTo>
                  <a:lnTo>
                    <a:pt x="1537" y="19438"/>
                  </a:lnTo>
                  <a:lnTo>
                    <a:pt x="1" y="25358"/>
                  </a:lnTo>
                  <a:lnTo>
                    <a:pt x="909" y="26022"/>
                  </a:lnTo>
                  <a:lnTo>
                    <a:pt x="2742" y="27314"/>
                  </a:lnTo>
                  <a:lnTo>
                    <a:pt x="4646" y="28519"/>
                  </a:lnTo>
                  <a:lnTo>
                    <a:pt x="6585" y="29655"/>
                  </a:lnTo>
                  <a:lnTo>
                    <a:pt x="8575" y="30737"/>
                  </a:lnTo>
                  <a:lnTo>
                    <a:pt x="10619" y="31715"/>
                  </a:lnTo>
                  <a:lnTo>
                    <a:pt x="12697" y="32623"/>
                  </a:lnTo>
                  <a:lnTo>
                    <a:pt x="14828" y="33462"/>
                  </a:lnTo>
                  <a:lnTo>
                    <a:pt x="16993" y="34195"/>
                  </a:lnTo>
                  <a:lnTo>
                    <a:pt x="19194" y="34859"/>
                  </a:lnTo>
                  <a:lnTo>
                    <a:pt x="21429" y="35435"/>
                  </a:lnTo>
                  <a:lnTo>
                    <a:pt x="23699" y="35907"/>
                  </a:lnTo>
                  <a:lnTo>
                    <a:pt x="26004" y="36291"/>
                  </a:lnTo>
                  <a:lnTo>
                    <a:pt x="28345" y="36588"/>
                  </a:lnTo>
                  <a:lnTo>
                    <a:pt x="30702" y="36797"/>
                  </a:lnTo>
                  <a:lnTo>
                    <a:pt x="33095" y="36885"/>
                  </a:lnTo>
                  <a:lnTo>
                    <a:pt x="34300" y="36902"/>
                  </a:lnTo>
                  <a:lnTo>
                    <a:pt x="77942" y="36902"/>
                  </a:lnTo>
                  <a:lnTo>
                    <a:pt x="77942" y="1974"/>
                  </a:lnTo>
                  <a:lnTo>
                    <a:pt x="34300" y="1974"/>
                  </a:lnTo>
                  <a:lnTo>
                    <a:pt x="33095" y="1957"/>
                  </a:lnTo>
                  <a:lnTo>
                    <a:pt x="30772" y="1695"/>
                  </a:lnTo>
                  <a:lnTo>
                    <a:pt x="28502" y="1188"/>
                  </a:lnTo>
                  <a:lnTo>
                    <a:pt x="26354" y="455"/>
                  </a:lnTo>
                  <a:lnTo>
                    <a:pt x="2530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6294751" y="1984075"/>
              <a:ext cx="2549350" cy="2549325"/>
            </a:xfrm>
            <a:custGeom>
              <a:rect b="b" l="l" r="r" t="t"/>
              <a:pathLst>
                <a:path extrusionOk="0" h="101973" w="101974">
                  <a:moveTo>
                    <a:pt x="55292" y="0"/>
                  </a:moveTo>
                  <a:lnTo>
                    <a:pt x="52393" y="158"/>
                  </a:lnTo>
                  <a:lnTo>
                    <a:pt x="49529" y="454"/>
                  </a:lnTo>
                  <a:lnTo>
                    <a:pt x="46717" y="874"/>
                  </a:lnTo>
                  <a:lnTo>
                    <a:pt x="43958" y="1450"/>
                  </a:lnTo>
                  <a:lnTo>
                    <a:pt x="41233" y="2148"/>
                  </a:lnTo>
                  <a:lnTo>
                    <a:pt x="38561" y="2969"/>
                  </a:lnTo>
                  <a:lnTo>
                    <a:pt x="35959" y="3930"/>
                  </a:lnTo>
                  <a:lnTo>
                    <a:pt x="33410" y="5013"/>
                  </a:lnTo>
                  <a:lnTo>
                    <a:pt x="30930" y="6200"/>
                  </a:lnTo>
                  <a:lnTo>
                    <a:pt x="28520" y="7527"/>
                  </a:lnTo>
                  <a:lnTo>
                    <a:pt x="26179" y="8942"/>
                  </a:lnTo>
                  <a:lnTo>
                    <a:pt x="23909" y="10479"/>
                  </a:lnTo>
                  <a:lnTo>
                    <a:pt x="21726" y="12103"/>
                  </a:lnTo>
                  <a:lnTo>
                    <a:pt x="19630" y="13849"/>
                  </a:lnTo>
                  <a:lnTo>
                    <a:pt x="17605" y="15683"/>
                  </a:lnTo>
                  <a:lnTo>
                    <a:pt x="15684" y="17604"/>
                  </a:lnTo>
                  <a:lnTo>
                    <a:pt x="13850" y="19630"/>
                  </a:lnTo>
                  <a:lnTo>
                    <a:pt x="12121" y="21726"/>
                  </a:lnTo>
                  <a:lnTo>
                    <a:pt x="10479" y="23909"/>
                  </a:lnTo>
                  <a:lnTo>
                    <a:pt x="8943" y="26179"/>
                  </a:lnTo>
                  <a:lnTo>
                    <a:pt x="7528" y="28519"/>
                  </a:lnTo>
                  <a:lnTo>
                    <a:pt x="6218" y="30929"/>
                  </a:lnTo>
                  <a:lnTo>
                    <a:pt x="5013" y="33409"/>
                  </a:lnTo>
                  <a:lnTo>
                    <a:pt x="3930" y="35959"/>
                  </a:lnTo>
                  <a:lnTo>
                    <a:pt x="2987" y="38561"/>
                  </a:lnTo>
                  <a:lnTo>
                    <a:pt x="2149" y="41233"/>
                  </a:lnTo>
                  <a:lnTo>
                    <a:pt x="1450" y="43940"/>
                  </a:lnTo>
                  <a:lnTo>
                    <a:pt x="892" y="46716"/>
                  </a:lnTo>
                  <a:lnTo>
                    <a:pt x="455" y="49528"/>
                  </a:lnTo>
                  <a:lnTo>
                    <a:pt x="158" y="52392"/>
                  </a:lnTo>
                  <a:lnTo>
                    <a:pt x="18" y="55291"/>
                  </a:lnTo>
                  <a:lnTo>
                    <a:pt x="1" y="56758"/>
                  </a:lnTo>
                  <a:lnTo>
                    <a:pt x="18" y="58470"/>
                  </a:lnTo>
                  <a:lnTo>
                    <a:pt x="228" y="61875"/>
                  </a:lnTo>
                  <a:lnTo>
                    <a:pt x="630" y="65228"/>
                  </a:lnTo>
                  <a:lnTo>
                    <a:pt x="1223" y="68511"/>
                  </a:lnTo>
                  <a:lnTo>
                    <a:pt x="2009" y="71742"/>
                  </a:lnTo>
                  <a:lnTo>
                    <a:pt x="2970" y="74886"/>
                  </a:lnTo>
                  <a:lnTo>
                    <a:pt x="4105" y="77942"/>
                  </a:lnTo>
                  <a:lnTo>
                    <a:pt x="5415" y="80928"/>
                  </a:lnTo>
                  <a:lnTo>
                    <a:pt x="6882" y="83810"/>
                  </a:lnTo>
                  <a:lnTo>
                    <a:pt x="8506" y="86604"/>
                  </a:lnTo>
                  <a:lnTo>
                    <a:pt x="10270" y="89294"/>
                  </a:lnTo>
                  <a:lnTo>
                    <a:pt x="12191" y="91878"/>
                  </a:lnTo>
                  <a:lnTo>
                    <a:pt x="14252" y="94341"/>
                  </a:lnTo>
                  <a:lnTo>
                    <a:pt x="16452" y="96681"/>
                  </a:lnTo>
                  <a:lnTo>
                    <a:pt x="18775" y="98899"/>
                  </a:lnTo>
                  <a:lnTo>
                    <a:pt x="21220" y="100977"/>
                  </a:lnTo>
                  <a:lnTo>
                    <a:pt x="22495" y="101972"/>
                  </a:lnTo>
                  <a:lnTo>
                    <a:pt x="47817" y="76650"/>
                  </a:lnTo>
                  <a:lnTo>
                    <a:pt x="47101" y="76318"/>
                  </a:lnTo>
                  <a:lnTo>
                    <a:pt x="45739" y="75567"/>
                  </a:lnTo>
                  <a:lnTo>
                    <a:pt x="44429" y="74746"/>
                  </a:lnTo>
                  <a:lnTo>
                    <a:pt x="43189" y="73821"/>
                  </a:lnTo>
                  <a:lnTo>
                    <a:pt x="42019" y="72825"/>
                  </a:lnTo>
                  <a:lnTo>
                    <a:pt x="40919" y="71742"/>
                  </a:lnTo>
                  <a:lnTo>
                    <a:pt x="39906" y="70590"/>
                  </a:lnTo>
                  <a:lnTo>
                    <a:pt x="38963" y="69367"/>
                  </a:lnTo>
                  <a:lnTo>
                    <a:pt x="38107" y="68075"/>
                  </a:lnTo>
                  <a:lnTo>
                    <a:pt x="37356" y="66730"/>
                  </a:lnTo>
                  <a:lnTo>
                    <a:pt x="36675" y="65316"/>
                  </a:lnTo>
                  <a:lnTo>
                    <a:pt x="36116" y="63866"/>
                  </a:lnTo>
                  <a:lnTo>
                    <a:pt x="35662" y="62347"/>
                  </a:lnTo>
                  <a:lnTo>
                    <a:pt x="35296" y="60792"/>
                  </a:lnTo>
                  <a:lnTo>
                    <a:pt x="35069" y="59203"/>
                  </a:lnTo>
                  <a:lnTo>
                    <a:pt x="34946" y="57579"/>
                  </a:lnTo>
                  <a:lnTo>
                    <a:pt x="34929" y="56758"/>
                  </a:lnTo>
                  <a:lnTo>
                    <a:pt x="34946" y="55623"/>
                  </a:lnTo>
                  <a:lnTo>
                    <a:pt x="35173" y="53423"/>
                  </a:lnTo>
                  <a:lnTo>
                    <a:pt x="35610" y="51292"/>
                  </a:lnTo>
                  <a:lnTo>
                    <a:pt x="36256" y="49249"/>
                  </a:lnTo>
                  <a:lnTo>
                    <a:pt x="37077" y="47293"/>
                  </a:lnTo>
                  <a:lnTo>
                    <a:pt x="38090" y="45424"/>
                  </a:lnTo>
                  <a:lnTo>
                    <a:pt x="39260" y="43695"/>
                  </a:lnTo>
                  <a:lnTo>
                    <a:pt x="40605" y="42071"/>
                  </a:lnTo>
                  <a:lnTo>
                    <a:pt x="42089" y="40587"/>
                  </a:lnTo>
                  <a:lnTo>
                    <a:pt x="43696" y="39259"/>
                  </a:lnTo>
                  <a:lnTo>
                    <a:pt x="45442" y="38072"/>
                  </a:lnTo>
                  <a:lnTo>
                    <a:pt x="47311" y="37076"/>
                  </a:lnTo>
                  <a:lnTo>
                    <a:pt x="49267" y="36238"/>
                  </a:lnTo>
                  <a:lnTo>
                    <a:pt x="51310" y="35609"/>
                  </a:lnTo>
                  <a:lnTo>
                    <a:pt x="53441" y="35173"/>
                  </a:lnTo>
                  <a:lnTo>
                    <a:pt x="55641" y="34946"/>
                  </a:lnTo>
                  <a:lnTo>
                    <a:pt x="56759" y="34928"/>
                  </a:lnTo>
                  <a:lnTo>
                    <a:pt x="57580" y="34928"/>
                  </a:lnTo>
                  <a:lnTo>
                    <a:pt x="59204" y="35051"/>
                  </a:lnTo>
                  <a:lnTo>
                    <a:pt x="60810" y="35295"/>
                  </a:lnTo>
                  <a:lnTo>
                    <a:pt x="62365" y="35644"/>
                  </a:lnTo>
                  <a:lnTo>
                    <a:pt x="63867" y="36116"/>
                  </a:lnTo>
                  <a:lnTo>
                    <a:pt x="65316" y="36675"/>
                  </a:lnTo>
                  <a:lnTo>
                    <a:pt x="66731" y="37338"/>
                  </a:lnTo>
                  <a:lnTo>
                    <a:pt x="68075" y="38089"/>
                  </a:lnTo>
                  <a:lnTo>
                    <a:pt x="69368" y="38945"/>
                  </a:lnTo>
                  <a:lnTo>
                    <a:pt x="70590" y="39888"/>
                  </a:lnTo>
                  <a:lnTo>
                    <a:pt x="71743" y="40901"/>
                  </a:lnTo>
                  <a:lnTo>
                    <a:pt x="72826" y="42001"/>
                  </a:lnTo>
                  <a:lnTo>
                    <a:pt x="73821" y="43171"/>
                  </a:lnTo>
                  <a:lnTo>
                    <a:pt x="74747" y="44429"/>
                  </a:lnTo>
                  <a:lnTo>
                    <a:pt x="75585" y="45721"/>
                  </a:lnTo>
                  <a:lnTo>
                    <a:pt x="76318" y="47101"/>
                  </a:lnTo>
                  <a:lnTo>
                    <a:pt x="76650" y="47799"/>
                  </a:lnTo>
                  <a:lnTo>
                    <a:pt x="101973" y="22476"/>
                  </a:lnTo>
                  <a:lnTo>
                    <a:pt x="100978" y="21219"/>
                  </a:lnTo>
                  <a:lnTo>
                    <a:pt x="98899" y="18774"/>
                  </a:lnTo>
                  <a:lnTo>
                    <a:pt x="96681" y="16451"/>
                  </a:lnTo>
                  <a:lnTo>
                    <a:pt x="94341" y="14251"/>
                  </a:lnTo>
                  <a:lnTo>
                    <a:pt x="91879" y="12190"/>
                  </a:lnTo>
                  <a:lnTo>
                    <a:pt x="89294" y="10269"/>
                  </a:lnTo>
                  <a:lnTo>
                    <a:pt x="86605" y="8488"/>
                  </a:lnTo>
                  <a:lnTo>
                    <a:pt x="83828" y="6864"/>
                  </a:lnTo>
                  <a:lnTo>
                    <a:pt x="80929" y="5397"/>
                  </a:lnTo>
                  <a:lnTo>
                    <a:pt x="77960" y="4087"/>
                  </a:lnTo>
                  <a:lnTo>
                    <a:pt x="74886" y="2952"/>
                  </a:lnTo>
                  <a:lnTo>
                    <a:pt x="71743" y="1991"/>
                  </a:lnTo>
                  <a:lnTo>
                    <a:pt x="68530" y="1223"/>
                  </a:lnTo>
                  <a:lnTo>
                    <a:pt x="65229" y="612"/>
                  </a:lnTo>
                  <a:lnTo>
                    <a:pt x="61893" y="210"/>
                  </a:lnTo>
                  <a:lnTo>
                    <a:pt x="58488" y="18"/>
                  </a:lnTo>
                  <a:lnTo>
                    <a:pt x="5675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 name="Google Shape;15;p2"/>
          <p:cNvGrpSpPr/>
          <p:nvPr/>
        </p:nvGrpSpPr>
        <p:grpSpPr>
          <a:xfrm>
            <a:off x="761948" y="4603434"/>
            <a:ext cx="1190118" cy="210542"/>
            <a:chOff x="990623" y="4603434"/>
            <a:chExt cx="1190118" cy="210542"/>
          </a:xfrm>
        </p:grpSpPr>
        <p:sp>
          <p:nvSpPr>
            <p:cNvPr id="16" name="Google Shape;16;p2"/>
            <p:cNvSpPr/>
            <p:nvPr/>
          </p:nvSpPr>
          <p:spPr>
            <a:xfrm>
              <a:off x="990623"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1683736"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1830708" y="4620765"/>
              <a:ext cx="18363" cy="142798"/>
            </a:xfrm>
            <a:custGeom>
              <a:rect b="b" l="l" r="r" t="t"/>
              <a:pathLst>
                <a:path extrusionOk="0" h="21587" w="2776">
                  <a:moveTo>
                    <a:pt x="1" y="0"/>
                  </a:moveTo>
                  <a:lnTo>
                    <a:pt x="1" y="21587"/>
                  </a:lnTo>
                  <a:lnTo>
                    <a:pt x="2775" y="21587"/>
                  </a:lnTo>
                  <a:lnTo>
                    <a:pt x="27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1864815"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1980201"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2082515"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 name="Google Shape;22;p2"/>
          <p:cNvSpPr txBox="1"/>
          <p:nvPr>
            <p:ph idx="1" type="body"/>
          </p:nvPr>
        </p:nvSpPr>
        <p:spPr>
          <a:xfrm>
            <a:off x="5207050" y="1514350"/>
            <a:ext cx="1904700" cy="10575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
        <p:nvSpPr>
          <p:cNvPr id="23" name="Google Shape;23;p2"/>
          <p:cNvSpPr txBox="1"/>
          <p:nvPr>
            <p:ph type="title"/>
          </p:nvPr>
        </p:nvSpPr>
        <p:spPr>
          <a:xfrm>
            <a:off x="761950" y="2219400"/>
            <a:ext cx="4445100" cy="2114400"/>
          </a:xfrm>
          <a:prstGeom prst="rect">
            <a:avLst/>
          </a:prstGeom>
        </p:spPr>
        <p:txBody>
          <a:bodyPr anchorCtr="0" anchor="t" bIns="0" lIns="0" spcFirstLastPara="1" rIns="228600" wrap="square" tIns="0">
            <a:noAutofit/>
          </a:bodyPr>
          <a:lstStyle>
            <a:lvl1pPr lvl="0" rtl="0">
              <a:spcBef>
                <a:spcPts val="0"/>
              </a:spcBef>
              <a:spcAft>
                <a:spcPts val="0"/>
              </a:spcAft>
              <a:buNone/>
              <a:defRPr sz="3600"/>
            </a:lvl1pPr>
            <a:lvl2pPr lvl="1" rtl="0">
              <a:spcBef>
                <a:spcPts val="0"/>
              </a:spcBef>
              <a:spcAft>
                <a:spcPts val="0"/>
              </a:spcAft>
              <a:buNone/>
              <a:defRPr sz="3600"/>
            </a:lvl2pPr>
            <a:lvl3pPr lvl="2" rtl="0">
              <a:spcBef>
                <a:spcPts val="0"/>
              </a:spcBef>
              <a:spcAft>
                <a:spcPts val="0"/>
              </a:spcAft>
              <a:buNone/>
              <a:defRPr sz="3600"/>
            </a:lvl3pPr>
            <a:lvl4pPr lvl="3" rtl="0">
              <a:spcBef>
                <a:spcPts val="0"/>
              </a:spcBef>
              <a:spcAft>
                <a:spcPts val="0"/>
              </a:spcAft>
              <a:buNone/>
              <a:defRPr sz="3600"/>
            </a:lvl4pPr>
            <a:lvl5pPr lvl="4" rtl="0">
              <a:spcBef>
                <a:spcPts val="0"/>
              </a:spcBef>
              <a:spcAft>
                <a:spcPts val="0"/>
              </a:spcAft>
              <a:buNone/>
              <a:defRPr sz="3600"/>
            </a:lvl5pPr>
            <a:lvl6pPr lvl="5" rtl="0">
              <a:spcBef>
                <a:spcPts val="0"/>
              </a:spcBef>
              <a:spcAft>
                <a:spcPts val="0"/>
              </a:spcAft>
              <a:buNone/>
              <a:defRPr sz="3600"/>
            </a:lvl6pPr>
            <a:lvl7pPr lvl="6" rtl="0">
              <a:spcBef>
                <a:spcPts val="0"/>
              </a:spcBef>
              <a:spcAft>
                <a:spcPts val="0"/>
              </a:spcAft>
              <a:buNone/>
              <a:defRPr sz="3600"/>
            </a:lvl7pPr>
            <a:lvl8pPr lvl="7" rtl="0">
              <a:spcBef>
                <a:spcPts val="0"/>
              </a:spcBef>
              <a:spcAft>
                <a:spcPts val="0"/>
              </a:spcAft>
              <a:buNone/>
              <a:defRPr sz="3600"/>
            </a:lvl8pPr>
            <a:lvl9pPr lvl="8" rtl="0">
              <a:spcBef>
                <a:spcPts val="0"/>
              </a:spcBef>
              <a:spcAft>
                <a:spcPts val="0"/>
              </a:spcAft>
              <a:buNone/>
              <a:defRPr sz="36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02_Title + photo">
  <p:cSld name="CUSTOM_1">
    <p:spTree>
      <p:nvGrpSpPr>
        <p:cNvPr id="24" name="Shape 24"/>
        <p:cNvGrpSpPr/>
        <p:nvPr/>
      </p:nvGrpSpPr>
      <p:grpSpPr>
        <a:xfrm>
          <a:off x="0" y="0"/>
          <a:ext cx="0" cy="0"/>
          <a:chOff x="0" y="0"/>
          <a:chExt cx="0" cy="0"/>
        </a:xfrm>
      </p:grpSpPr>
      <p:grpSp>
        <p:nvGrpSpPr>
          <p:cNvPr id="25" name="Google Shape;25;p3"/>
          <p:cNvGrpSpPr/>
          <p:nvPr/>
        </p:nvGrpSpPr>
        <p:grpSpPr>
          <a:xfrm>
            <a:off x="761948" y="4603434"/>
            <a:ext cx="1190118" cy="210542"/>
            <a:chOff x="990623" y="4603434"/>
            <a:chExt cx="1190118" cy="210542"/>
          </a:xfrm>
        </p:grpSpPr>
        <p:sp>
          <p:nvSpPr>
            <p:cNvPr id="26" name="Google Shape;26;p3"/>
            <p:cNvSpPr/>
            <p:nvPr/>
          </p:nvSpPr>
          <p:spPr>
            <a:xfrm>
              <a:off x="990623"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3"/>
            <p:cNvSpPr/>
            <p:nvPr/>
          </p:nvSpPr>
          <p:spPr>
            <a:xfrm>
              <a:off x="1683736"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3"/>
            <p:cNvSpPr/>
            <p:nvPr/>
          </p:nvSpPr>
          <p:spPr>
            <a:xfrm>
              <a:off x="1830708" y="4620765"/>
              <a:ext cx="18363" cy="142798"/>
            </a:xfrm>
            <a:custGeom>
              <a:rect b="b" l="l" r="r" t="t"/>
              <a:pathLst>
                <a:path extrusionOk="0" h="21587" w="2776">
                  <a:moveTo>
                    <a:pt x="1" y="0"/>
                  </a:moveTo>
                  <a:lnTo>
                    <a:pt x="1" y="21587"/>
                  </a:lnTo>
                  <a:lnTo>
                    <a:pt x="2775" y="21587"/>
                  </a:lnTo>
                  <a:lnTo>
                    <a:pt x="27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3"/>
            <p:cNvSpPr/>
            <p:nvPr/>
          </p:nvSpPr>
          <p:spPr>
            <a:xfrm>
              <a:off x="1864815"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3"/>
            <p:cNvSpPr/>
            <p:nvPr/>
          </p:nvSpPr>
          <p:spPr>
            <a:xfrm>
              <a:off x="1980201"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3"/>
            <p:cNvSpPr/>
            <p:nvPr/>
          </p:nvSpPr>
          <p:spPr>
            <a:xfrm>
              <a:off x="2082515"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 name="Google Shape;32;p3"/>
          <p:cNvSpPr txBox="1"/>
          <p:nvPr>
            <p:ph type="title"/>
          </p:nvPr>
        </p:nvSpPr>
        <p:spPr>
          <a:xfrm>
            <a:off x="761950" y="2219400"/>
            <a:ext cx="3174900" cy="1762200"/>
          </a:xfrm>
          <a:prstGeom prst="rect">
            <a:avLst/>
          </a:prstGeom>
        </p:spPr>
        <p:txBody>
          <a:bodyPr anchorCtr="0" anchor="t" bIns="0" lIns="0" spcFirstLastPara="1" rIns="228600" wrap="square" tIns="0">
            <a:noAutofit/>
          </a:bodyPr>
          <a:lstStyle>
            <a:lvl1pPr lvl="0" rtl="0">
              <a:spcBef>
                <a:spcPts val="0"/>
              </a:spcBef>
              <a:spcAft>
                <a:spcPts val="0"/>
              </a:spcAft>
              <a:buNone/>
              <a:defRPr sz="3600"/>
            </a:lvl1pPr>
            <a:lvl2pPr lvl="1" rtl="0">
              <a:spcBef>
                <a:spcPts val="0"/>
              </a:spcBef>
              <a:spcAft>
                <a:spcPts val="0"/>
              </a:spcAft>
              <a:buNone/>
              <a:defRPr sz="3600"/>
            </a:lvl2pPr>
            <a:lvl3pPr lvl="2" rtl="0">
              <a:spcBef>
                <a:spcPts val="0"/>
              </a:spcBef>
              <a:spcAft>
                <a:spcPts val="0"/>
              </a:spcAft>
              <a:buNone/>
              <a:defRPr sz="3600"/>
            </a:lvl3pPr>
            <a:lvl4pPr lvl="3" rtl="0">
              <a:spcBef>
                <a:spcPts val="0"/>
              </a:spcBef>
              <a:spcAft>
                <a:spcPts val="0"/>
              </a:spcAft>
              <a:buNone/>
              <a:defRPr sz="3600"/>
            </a:lvl4pPr>
            <a:lvl5pPr lvl="4" rtl="0">
              <a:spcBef>
                <a:spcPts val="0"/>
              </a:spcBef>
              <a:spcAft>
                <a:spcPts val="0"/>
              </a:spcAft>
              <a:buNone/>
              <a:defRPr sz="3600"/>
            </a:lvl5pPr>
            <a:lvl6pPr lvl="5" rtl="0">
              <a:spcBef>
                <a:spcPts val="0"/>
              </a:spcBef>
              <a:spcAft>
                <a:spcPts val="0"/>
              </a:spcAft>
              <a:buNone/>
              <a:defRPr sz="3600"/>
            </a:lvl6pPr>
            <a:lvl7pPr lvl="6" rtl="0">
              <a:spcBef>
                <a:spcPts val="0"/>
              </a:spcBef>
              <a:spcAft>
                <a:spcPts val="0"/>
              </a:spcAft>
              <a:buNone/>
              <a:defRPr sz="3600"/>
            </a:lvl7pPr>
            <a:lvl8pPr lvl="7" rtl="0">
              <a:spcBef>
                <a:spcPts val="0"/>
              </a:spcBef>
              <a:spcAft>
                <a:spcPts val="0"/>
              </a:spcAft>
              <a:buNone/>
              <a:defRPr sz="3600"/>
            </a:lvl8pPr>
            <a:lvl9pPr lvl="8" rtl="0">
              <a:spcBef>
                <a:spcPts val="0"/>
              </a:spcBef>
              <a:spcAft>
                <a:spcPts val="0"/>
              </a:spcAft>
              <a:buNone/>
              <a:defRPr sz="3600"/>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03_Break">
  <p:cSld name="CUSTOM_2">
    <p:spTree>
      <p:nvGrpSpPr>
        <p:cNvPr id="33" name="Shape 33"/>
        <p:cNvGrpSpPr/>
        <p:nvPr/>
      </p:nvGrpSpPr>
      <p:grpSpPr>
        <a:xfrm>
          <a:off x="0" y="0"/>
          <a:ext cx="0" cy="0"/>
          <a:chOff x="0" y="0"/>
          <a:chExt cx="0" cy="0"/>
        </a:xfrm>
      </p:grpSpPr>
      <p:sp>
        <p:nvSpPr>
          <p:cNvPr id="34" name="Google Shape;34;p4"/>
          <p:cNvSpPr txBox="1"/>
          <p:nvPr>
            <p:ph type="title"/>
          </p:nvPr>
        </p:nvSpPr>
        <p:spPr>
          <a:xfrm>
            <a:off x="761950" y="809375"/>
            <a:ext cx="5080200" cy="1762500"/>
          </a:xfrm>
          <a:prstGeom prst="rect">
            <a:avLst/>
          </a:prstGeom>
        </p:spPr>
        <p:txBody>
          <a:bodyPr anchorCtr="0" anchor="b" bIns="0" lIns="0" spcFirstLastPara="1" rIns="228600" wrap="square" tIns="0">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grpSp>
        <p:nvGrpSpPr>
          <p:cNvPr id="35" name="Google Shape;35;p4"/>
          <p:cNvGrpSpPr/>
          <p:nvPr/>
        </p:nvGrpSpPr>
        <p:grpSpPr>
          <a:xfrm>
            <a:off x="614120" y="4568626"/>
            <a:ext cx="1565658" cy="245350"/>
            <a:chOff x="614120" y="4568626"/>
            <a:chExt cx="1565658" cy="245350"/>
          </a:xfrm>
        </p:grpSpPr>
        <p:grpSp>
          <p:nvGrpSpPr>
            <p:cNvPr id="36" name="Google Shape;36;p4"/>
            <p:cNvGrpSpPr/>
            <p:nvPr/>
          </p:nvGrpSpPr>
          <p:grpSpPr>
            <a:xfrm>
              <a:off x="614120" y="4568626"/>
              <a:ext cx="290167" cy="233377"/>
              <a:chOff x="614120" y="4568626"/>
              <a:chExt cx="290167" cy="233377"/>
            </a:xfrm>
          </p:grpSpPr>
          <p:sp>
            <p:nvSpPr>
              <p:cNvPr id="37" name="Google Shape;37;p4"/>
              <p:cNvSpPr/>
              <p:nvPr/>
            </p:nvSpPr>
            <p:spPr>
              <a:xfrm>
                <a:off x="649563" y="4568626"/>
                <a:ext cx="184863" cy="83805"/>
              </a:xfrm>
              <a:custGeom>
                <a:rect b="b" l="l" r="r" t="t"/>
                <a:pathLst>
                  <a:path extrusionOk="0" h="12669" w="27946">
                    <a:moveTo>
                      <a:pt x="16372" y="0"/>
                    </a:moveTo>
                    <a:lnTo>
                      <a:pt x="14729" y="95"/>
                    </a:lnTo>
                    <a:lnTo>
                      <a:pt x="13098" y="345"/>
                    </a:lnTo>
                    <a:lnTo>
                      <a:pt x="11502" y="762"/>
                    </a:lnTo>
                    <a:lnTo>
                      <a:pt x="9942" y="1322"/>
                    </a:lnTo>
                    <a:lnTo>
                      <a:pt x="8430" y="2036"/>
                    </a:lnTo>
                    <a:lnTo>
                      <a:pt x="6989" y="2905"/>
                    </a:lnTo>
                    <a:lnTo>
                      <a:pt x="5620" y="3929"/>
                    </a:lnTo>
                    <a:lnTo>
                      <a:pt x="4334" y="5108"/>
                    </a:lnTo>
                    <a:lnTo>
                      <a:pt x="3739" y="5751"/>
                    </a:lnTo>
                    <a:lnTo>
                      <a:pt x="3405" y="6132"/>
                    </a:lnTo>
                    <a:lnTo>
                      <a:pt x="2798" y="6906"/>
                    </a:lnTo>
                    <a:lnTo>
                      <a:pt x="2227" y="7716"/>
                    </a:lnTo>
                    <a:lnTo>
                      <a:pt x="1703" y="8561"/>
                    </a:lnTo>
                    <a:lnTo>
                      <a:pt x="1238" y="9430"/>
                    </a:lnTo>
                    <a:lnTo>
                      <a:pt x="810" y="10335"/>
                    </a:lnTo>
                    <a:lnTo>
                      <a:pt x="453" y="11252"/>
                    </a:lnTo>
                    <a:lnTo>
                      <a:pt x="131" y="12192"/>
                    </a:lnTo>
                    <a:lnTo>
                      <a:pt x="0" y="12669"/>
                    </a:lnTo>
                    <a:lnTo>
                      <a:pt x="179" y="12573"/>
                    </a:lnTo>
                    <a:lnTo>
                      <a:pt x="595" y="12514"/>
                    </a:lnTo>
                    <a:lnTo>
                      <a:pt x="1203" y="12573"/>
                    </a:lnTo>
                    <a:lnTo>
                      <a:pt x="1310" y="12597"/>
                    </a:lnTo>
                    <a:lnTo>
                      <a:pt x="8930" y="11347"/>
                    </a:lnTo>
                    <a:lnTo>
                      <a:pt x="8978" y="11264"/>
                    </a:lnTo>
                    <a:lnTo>
                      <a:pt x="9252" y="10906"/>
                    </a:lnTo>
                    <a:lnTo>
                      <a:pt x="9442" y="10740"/>
                    </a:lnTo>
                    <a:lnTo>
                      <a:pt x="9526" y="10740"/>
                    </a:lnTo>
                    <a:lnTo>
                      <a:pt x="9847" y="10395"/>
                    </a:lnTo>
                    <a:lnTo>
                      <a:pt x="10538" y="9775"/>
                    </a:lnTo>
                    <a:lnTo>
                      <a:pt x="11276" y="9240"/>
                    </a:lnTo>
                    <a:lnTo>
                      <a:pt x="12050" y="8775"/>
                    </a:lnTo>
                    <a:lnTo>
                      <a:pt x="12847" y="8382"/>
                    </a:lnTo>
                    <a:lnTo>
                      <a:pt x="13681" y="8085"/>
                    </a:lnTo>
                    <a:lnTo>
                      <a:pt x="14538" y="7846"/>
                    </a:lnTo>
                    <a:lnTo>
                      <a:pt x="15407" y="7704"/>
                    </a:lnTo>
                    <a:lnTo>
                      <a:pt x="16289" y="7644"/>
                    </a:lnTo>
                    <a:lnTo>
                      <a:pt x="17170" y="7656"/>
                    </a:lnTo>
                    <a:lnTo>
                      <a:pt x="18039" y="7751"/>
                    </a:lnTo>
                    <a:lnTo>
                      <a:pt x="18908" y="7930"/>
                    </a:lnTo>
                    <a:lnTo>
                      <a:pt x="19765" y="8192"/>
                    </a:lnTo>
                    <a:lnTo>
                      <a:pt x="20599" y="8537"/>
                    </a:lnTo>
                    <a:lnTo>
                      <a:pt x="21408" y="8966"/>
                    </a:lnTo>
                    <a:lnTo>
                      <a:pt x="22182" y="9478"/>
                    </a:lnTo>
                    <a:lnTo>
                      <a:pt x="22551" y="9775"/>
                    </a:lnTo>
                    <a:lnTo>
                      <a:pt x="22551" y="9740"/>
                    </a:lnTo>
                    <a:lnTo>
                      <a:pt x="23956" y="9775"/>
                    </a:lnTo>
                    <a:lnTo>
                      <a:pt x="27767" y="5965"/>
                    </a:lnTo>
                    <a:lnTo>
                      <a:pt x="27945" y="4334"/>
                    </a:lnTo>
                    <a:lnTo>
                      <a:pt x="27267" y="3763"/>
                    </a:lnTo>
                    <a:lnTo>
                      <a:pt x="25862" y="2750"/>
                    </a:lnTo>
                    <a:lnTo>
                      <a:pt x="24385" y="1893"/>
                    </a:lnTo>
                    <a:lnTo>
                      <a:pt x="22849" y="1191"/>
                    </a:lnTo>
                    <a:lnTo>
                      <a:pt x="21266" y="655"/>
                    </a:lnTo>
                    <a:lnTo>
                      <a:pt x="19646" y="274"/>
                    </a:lnTo>
                    <a:lnTo>
                      <a:pt x="18015" y="60"/>
                    </a:lnTo>
                    <a:lnTo>
                      <a:pt x="163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4"/>
              <p:cNvSpPr/>
              <p:nvPr/>
            </p:nvSpPr>
            <p:spPr>
              <a:xfrm>
                <a:off x="752817" y="4597368"/>
                <a:ext cx="151470" cy="204556"/>
              </a:xfrm>
              <a:custGeom>
                <a:rect b="b" l="l" r="r" t="t"/>
                <a:pathLst>
                  <a:path extrusionOk="0" h="30923" w="22898">
                    <a:moveTo>
                      <a:pt x="12348" y="1"/>
                    </a:moveTo>
                    <a:lnTo>
                      <a:pt x="6942" y="5395"/>
                    </a:lnTo>
                    <a:lnTo>
                      <a:pt x="7359" y="5740"/>
                    </a:lnTo>
                    <a:lnTo>
                      <a:pt x="8109" y="6502"/>
                    </a:lnTo>
                    <a:lnTo>
                      <a:pt x="8764" y="7335"/>
                    </a:lnTo>
                    <a:lnTo>
                      <a:pt x="9324" y="8228"/>
                    </a:lnTo>
                    <a:lnTo>
                      <a:pt x="9788" y="9181"/>
                    </a:lnTo>
                    <a:lnTo>
                      <a:pt x="10133" y="10169"/>
                    </a:lnTo>
                    <a:lnTo>
                      <a:pt x="10372" y="11205"/>
                    </a:lnTo>
                    <a:lnTo>
                      <a:pt x="10491" y="12265"/>
                    </a:lnTo>
                    <a:lnTo>
                      <a:pt x="10503" y="12812"/>
                    </a:lnTo>
                    <a:lnTo>
                      <a:pt x="10503" y="13777"/>
                    </a:lnTo>
                    <a:lnTo>
                      <a:pt x="10991" y="13789"/>
                    </a:lnTo>
                    <a:lnTo>
                      <a:pt x="11920" y="13979"/>
                    </a:lnTo>
                    <a:lnTo>
                      <a:pt x="12777" y="14348"/>
                    </a:lnTo>
                    <a:lnTo>
                      <a:pt x="13539" y="14860"/>
                    </a:lnTo>
                    <a:lnTo>
                      <a:pt x="14182" y="15503"/>
                    </a:lnTo>
                    <a:lnTo>
                      <a:pt x="14694" y="16265"/>
                    </a:lnTo>
                    <a:lnTo>
                      <a:pt x="15051" y="17123"/>
                    </a:lnTo>
                    <a:lnTo>
                      <a:pt x="15241" y="18051"/>
                    </a:lnTo>
                    <a:lnTo>
                      <a:pt x="15265" y="18540"/>
                    </a:lnTo>
                    <a:lnTo>
                      <a:pt x="15241" y="19028"/>
                    </a:lnTo>
                    <a:lnTo>
                      <a:pt x="15051" y="19956"/>
                    </a:lnTo>
                    <a:lnTo>
                      <a:pt x="14694" y="20814"/>
                    </a:lnTo>
                    <a:lnTo>
                      <a:pt x="14182" y="21576"/>
                    </a:lnTo>
                    <a:lnTo>
                      <a:pt x="13539" y="22219"/>
                    </a:lnTo>
                    <a:lnTo>
                      <a:pt x="12777" y="22731"/>
                    </a:lnTo>
                    <a:lnTo>
                      <a:pt x="11920" y="23100"/>
                    </a:lnTo>
                    <a:lnTo>
                      <a:pt x="10991" y="23290"/>
                    </a:lnTo>
                    <a:lnTo>
                      <a:pt x="10503" y="23302"/>
                    </a:lnTo>
                    <a:lnTo>
                      <a:pt x="977" y="23302"/>
                    </a:lnTo>
                    <a:lnTo>
                      <a:pt x="1" y="24267"/>
                    </a:lnTo>
                    <a:lnTo>
                      <a:pt x="1" y="29958"/>
                    </a:lnTo>
                    <a:lnTo>
                      <a:pt x="977" y="30922"/>
                    </a:lnTo>
                    <a:lnTo>
                      <a:pt x="10503" y="30922"/>
                    </a:lnTo>
                    <a:lnTo>
                      <a:pt x="11134" y="30911"/>
                    </a:lnTo>
                    <a:lnTo>
                      <a:pt x="12384" y="30780"/>
                    </a:lnTo>
                    <a:lnTo>
                      <a:pt x="13598" y="30541"/>
                    </a:lnTo>
                    <a:lnTo>
                      <a:pt x="14765" y="30172"/>
                    </a:lnTo>
                    <a:lnTo>
                      <a:pt x="15873" y="29708"/>
                    </a:lnTo>
                    <a:lnTo>
                      <a:pt x="16932" y="29136"/>
                    </a:lnTo>
                    <a:lnTo>
                      <a:pt x="17921" y="28470"/>
                    </a:lnTo>
                    <a:lnTo>
                      <a:pt x="18837" y="27708"/>
                    </a:lnTo>
                    <a:lnTo>
                      <a:pt x="19671" y="26874"/>
                    </a:lnTo>
                    <a:lnTo>
                      <a:pt x="20433" y="25957"/>
                    </a:lnTo>
                    <a:lnTo>
                      <a:pt x="21100" y="24969"/>
                    </a:lnTo>
                    <a:lnTo>
                      <a:pt x="21671" y="23909"/>
                    </a:lnTo>
                    <a:lnTo>
                      <a:pt x="22147" y="22802"/>
                    </a:lnTo>
                    <a:lnTo>
                      <a:pt x="22505" y="21635"/>
                    </a:lnTo>
                    <a:lnTo>
                      <a:pt x="22755" y="20433"/>
                    </a:lnTo>
                    <a:lnTo>
                      <a:pt x="22886" y="19183"/>
                    </a:lnTo>
                    <a:lnTo>
                      <a:pt x="22898" y="18540"/>
                    </a:lnTo>
                    <a:lnTo>
                      <a:pt x="22886" y="17778"/>
                    </a:lnTo>
                    <a:lnTo>
                      <a:pt x="22695" y="16289"/>
                    </a:lnTo>
                    <a:lnTo>
                      <a:pt x="22338" y="14837"/>
                    </a:lnTo>
                    <a:lnTo>
                      <a:pt x="21802" y="13455"/>
                    </a:lnTo>
                    <a:lnTo>
                      <a:pt x="21112" y="12134"/>
                    </a:lnTo>
                    <a:lnTo>
                      <a:pt x="20266" y="10907"/>
                    </a:lnTo>
                    <a:lnTo>
                      <a:pt x="19278" y="9788"/>
                    </a:lnTo>
                    <a:lnTo>
                      <a:pt x="18147" y="8776"/>
                    </a:lnTo>
                    <a:lnTo>
                      <a:pt x="17528" y="8336"/>
                    </a:lnTo>
                    <a:lnTo>
                      <a:pt x="17349" y="7728"/>
                    </a:lnTo>
                    <a:lnTo>
                      <a:pt x="16944" y="6550"/>
                    </a:lnTo>
                    <a:lnTo>
                      <a:pt x="16444" y="5407"/>
                    </a:lnTo>
                    <a:lnTo>
                      <a:pt x="15861" y="4311"/>
                    </a:lnTo>
                    <a:lnTo>
                      <a:pt x="15206" y="3263"/>
                    </a:lnTo>
                    <a:lnTo>
                      <a:pt x="14479" y="2263"/>
                    </a:lnTo>
                    <a:lnTo>
                      <a:pt x="13682" y="1311"/>
                    </a:lnTo>
                    <a:lnTo>
                      <a:pt x="12813" y="418"/>
                    </a:lnTo>
                    <a:lnTo>
                      <a:pt x="123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4"/>
              <p:cNvSpPr/>
              <p:nvPr/>
            </p:nvSpPr>
            <p:spPr>
              <a:xfrm>
                <a:off x="646726" y="4748673"/>
                <a:ext cx="112561" cy="53330"/>
              </a:xfrm>
              <a:custGeom>
                <a:rect b="b" l="l" r="r" t="t"/>
                <a:pathLst>
                  <a:path extrusionOk="0" h="8062" w="17016">
                    <a:moveTo>
                      <a:pt x="5513" y="1"/>
                    </a:moveTo>
                    <a:lnTo>
                      <a:pt x="4144" y="417"/>
                    </a:lnTo>
                    <a:lnTo>
                      <a:pt x="334" y="4227"/>
                    </a:lnTo>
                    <a:lnTo>
                      <a:pt x="0" y="5525"/>
                    </a:lnTo>
                    <a:lnTo>
                      <a:pt x="405" y="5823"/>
                    </a:lnTo>
                    <a:lnTo>
                      <a:pt x="1251" y="6359"/>
                    </a:lnTo>
                    <a:lnTo>
                      <a:pt x="2144" y="6835"/>
                    </a:lnTo>
                    <a:lnTo>
                      <a:pt x="3061" y="7228"/>
                    </a:lnTo>
                    <a:lnTo>
                      <a:pt x="4001" y="7549"/>
                    </a:lnTo>
                    <a:lnTo>
                      <a:pt x="4977" y="7799"/>
                    </a:lnTo>
                    <a:lnTo>
                      <a:pt x="5966" y="7966"/>
                    </a:lnTo>
                    <a:lnTo>
                      <a:pt x="6966" y="8049"/>
                    </a:lnTo>
                    <a:lnTo>
                      <a:pt x="7478" y="8061"/>
                    </a:lnTo>
                    <a:lnTo>
                      <a:pt x="17015" y="8061"/>
                    </a:lnTo>
                    <a:lnTo>
                      <a:pt x="17015" y="429"/>
                    </a:lnTo>
                    <a:lnTo>
                      <a:pt x="7478" y="429"/>
                    </a:lnTo>
                    <a:lnTo>
                      <a:pt x="6966" y="405"/>
                    </a:lnTo>
                    <a:lnTo>
                      <a:pt x="5978" y="191"/>
                    </a:lnTo>
                    <a:lnTo>
                      <a:pt x="5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4"/>
              <p:cNvSpPr/>
              <p:nvPr/>
            </p:nvSpPr>
            <p:spPr>
              <a:xfrm>
                <a:off x="614120" y="4638010"/>
                <a:ext cx="147290" cy="147376"/>
              </a:xfrm>
              <a:custGeom>
                <a:rect b="b" l="l" r="r" t="t"/>
                <a:pathLst>
                  <a:path extrusionOk="0" h="22279" w="22266">
                    <a:moveTo>
                      <a:pt x="12407" y="1"/>
                    </a:moveTo>
                    <a:lnTo>
                      <a:pt x="11764" y="13"/>
                    </a:lnTo>
                    <a:lnTo>
                      <a:pt x="10514" y="132"/>
                    </a:lnTo>
                    <a:lnTo>
                      <a:pt x="9299" y="382"/>
                    </a:lnTo>
                    <a:lnTo>
                      <a:pt x="8132" y="739"/>
                    </a:lnTo>
                    <a:lnTo>
                      <a:pt x="7025" y="1203"/>
                    </a:lnTo>
                    <a:lnTo>
                      <a:pt x="5965" y="1775"/>
                    </a:lnTo>
                    <a:lnTo>
                      <a:pt x="4977" y="2442"/>
                    </a:lnTo>
                    <a:lnTo>
                      <a:pt x="4060" y="3192"/>
                    </a:lnTo>
                    <a:lnTo>
                      <a:pt x="3215" y="4037"/>
                    </a:lnTo>
                    <a:lnTo>
                      <a:pt x="2465" y="4954"/>
                    </a:lnTo>
                    <a:lnTo>
                      <a:pt x="1798" y="5942"/>
                    </a:lnTo>
                    <a:lnTo>
                      <a:pt x="1226" y="6990"/>
                    </a:lnTo>
                    <a:lnTo>
                      <a:pt x="750" y="8097"/>
                    </a:lnTo>
                    <a:lnTo>
                      <a:pt x="393" y="9264"/>
                    </a:lnTo>
                    <a:lnTo>
                      <a:pt x="143" y="10479"/>
                    </a:lnTo>
                    <a:lnTo>
                      <a:pt x="12" y="11729"/>
                    </a:lnTo>
                    <a:lnTo>
                      <a:pt x="0" y="12360"/>
                    </a:lnTo>
                    <a:lnTo>
                      <a:pt x="12" y="13098"/>
                    </a:lnTo>
                    <a:lnTo>
                      <a:pt x="179" y="14527"/>
                    </a:lnTo>
                    <a:lnTo>
                      <a:pt x="512" y="15920"/>
                    </a:lnTo>
                    <a:lnTo>
                      <a:pt x="1000" y="17265"/>
                    </a:lnTo>
                    <a:lnTo>
                      <a:pt x="1631" y="18527"/>
                    </a:lnTo>
                    <a:lnTo>
                      <a:pt x="2405" y="19730"/>
                    </a:lnTo>
                    <a:lnTo>
                      <a:pt x="3310" y="20825"/>
                    </a:lnTo>
                    <a:lnTo>
                      <a:pt x="4358" y="21826"/>
                    </a:lnTo>
                    <a:lnTo>
                      <a:pt x="4929" y="22278"/>
                    </a:lnTo>
                    <a:lnTo>
                      <a:pt x="10454" y="16741"/>
                    </a:lnTo>
                    <a:lnTo>
                      <a:pt x="10014" y="16527"/>
                    </a:lnTo>
                    <a:lnTo>
                      <a:pt x="9240" y="15979"/>
                    </a:lnTo>
                    <a:lnTo>
                      <a:pt x="8609" y="15301"/>
                    </a:lnTo>
                    <a:lnTo>
                      <a:pt x="8120" y="14515"/>
                    </a:lnTo>
                    <a:lnTo>
                      <a:pt x="7799" y="13670"/>
                    </a:lnTo>
                    <a:lnTo>
                      <a:pt x="7644" y="12765"/>
                    </a:lnTo>
                    <a:lnTo>
                      <a:pt x="7656" y="11836"/>
                    </a:lnTo>
                    <a:lnTo>
                      <a:pt x="7870" y="10895"/>
                    </a:lnTo>
                    <a:lnTo>
                      <a:pt x="8061" y="10443"/>
                    </a:lnTo>
                    <a:lnTo>
                      <a:pt x="8275" y="10002"/>
                    </a:lnTo>
                    <a:lnTo>
                      <a:pt x="8823" y="9240"/>
                    </a:lnTo>
                    <a:lnTo>
                      <a:pt x="9502" y="8597"/>
                    </a:lnTo>
                    <a:lnTo>
                      <a:pt x="10276" y="8121"/>
                    </a:lnTo>
                    <a:lnTo>
                      <a:pt x="11133" y="7788"/>
                    </a:lnTo>
                    <a:lnTo>
                      <a:pt x="12038" y="7633"/>
                    </a:lnTo>
                    <a:lnTo>
                      <a:pt x="12967" y="7657"/>
                    </a:lnTo>
                    <a:lnTo>
                      <a:pt x="13895" y="7859"/>
                    </a:lnTo>
                    <a:lnTo>
                      <a:pt x="14348" y="8050"/>
                    </a:lnTo>
                    <a:lnTo>
                      <a:pt x="14741" y="8240"/>
                    </a:lnTo>
                    <a:lnTo>
                      <a:pt x="15455" y="8728"/>
                    </a:lnTo>
                    <a:lnTo>
                      <a:pt x="16062" y="9347"/>
                    </a:lnTo>
                    <a:lnTo>
                      <a:pt x="16562" y="10050"/>
                    </a:lnTo>
                    <a:lnTo>
                      <a:pt x="16753" y="10443"/>
                    </a:lnTo>
                    <a:lnTo>
                      <a:pt x="22266" y="4930"/>
                    </a:lnTo>
                    <a:lnTo>
                      <a:pt x="21825" y="4347"/>
                    </a:lnTo>
                    <a:lnTo>
                      <a:pt x="20825" y="3311"/>
                    </a:lnTo>
                    <a:lnTo>
                      <a:pt x="19730" y="2394"/>
                    </a:lnTo>
                    <a:lnTo>
                      <a:pt x="18539" y="1620"/>
                    </a:lnTo>
                    <a:lnTo>
                      <a:pt x="17277" y="989"/>
                    </a:lnTo>
                    <a:lnTo>
                      <a:pt x="15943" y="513"/>
                    </a:lnTo>
                    <a:lnTo>
                      <a:pt x="14550" y="179"/>
                    </a:lnTo>
                    <a:lnTo>
                      <a:pt x="13133" y="13"/>
                    </a:lnTo>
                    <a:lnTo>
                      <a:pt x="1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 name="Google Shape;41;p4"/>
            <p:cNvGrpSpPr/>
            <p:nvPr/>
          </p:nvGrpSpPr>
          <p:grpSpPr>
            <a:xfrm>
              <a:off x="989660" y="4603434"/>
              <a:ext cx="1190118" cy="210542"/>
              <a:chOff x="989660" y="4603434"/>
              <a:chExt cx="1190118" cy="210542"/>
            </a:xfrm>
          </p:grpSpPr>
          <p:sp>
            <p:nvSpPr>
              <p:cNvPr id="42" name="Google Shape;42;p4"/>
              <p:cNvSpPr/>
              <p:nvPr/>
            </p:nvSpPr>
            <p:spPr>
              <a:xfrm>
                <a:off x="989660"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 name="Google Shape;43;p4"/>
              <p:cNvGrpSpPr/>
              <p:nvPr/>
            </p:nvGrpSpPr>
            <p:grpSpPr>
              <a:xfrm>
                <a:off x="1682774" y="4617610"/>
                <a:ext cx="497005" cy="149188"/>
                <a:chOff x="1682774" y="4617610"/>
                <a:chExt cx="497005" cy="149188"/>
              </a:xfrm>
            </p:grpSpPr>
            <p:sp>
              <p:nvSpPr>
                <p:cNvPr id="44" name="Google Shape;44;p4"/>
                <p:cNvSpPr/>
                <p:nvPr/>
              </p:nvSpPr>
              <p:spPr>
                <a:xfrm>
                  <a:off x="1682774"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4"/>
                <p:cNvSpPr/>
                <p:nvPr/>
              </p:nvSpPr>
              <p:spPr>
                <a:xfrm>
                  <a:off x="1829746" y="4620765"/>
                  <a:ext cx="18363" cy="142798"/>
                </a:xfrm>
                <a:custGeom>
                  <a:rect b="b" l="l" r="r" t="t"/>
                  <a:pathLst>
                    <a:path extrusionOk="0" h="21587" w="2776">
                      <a:moveTo>
                        <a:pt x="1" y="0"/>
                      </a:moveTo>
                      <a:lnTo>
                        <a:pt x="1" y="21587"/>
                      </a:lnTo>
                      <a:lnTo>
                        <a:pt x="2775" y="21587"/>
                      </a:lnTo>
                      <a:lnTo>
                        <a:pt x="27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4"/>
                <p:cNvSpPr/>
                <p:nvPr/>
              </p:nvSpPr>
              <p:spPr>
                <a:xfrm>
                  <a:off x="1863853"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4"/>
                <p:cNvSpPr/>
                <p:nvPr/>
              </p:nvSpPr>
              <p:spPr>
                <a:xfrm>
                  <a:off x="1979238"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4"/>
                <p:cNvSpPr/>
                <p:nvPr/>
              </p:nvSpPr>
              <p:spPr>
                <a:xfrm>
                  <a:off x="2081552"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04_Break + image">
  <p:cSld name="CUSTOM_2_4">
    <p:spTree>
      <p:nvGrpSpPr>
        <p:cNvPr id="49" name="Shape 49"/>
        <p:cNvGrpSpPr/>
        <p:nvPr/>
      </p:nvGrpSpPr>
      <p:grpSpPr>
        <a:xfrm>
          <a:off x="0" y="0"/>
          <a:ext cx="0" cy="0"/>
          <a:chOff x="0" y="0"/>
          <a:chExt cx="0" cy="0"/>
        </a:xfrm>
      </p:grpSpPr>
      <p:sp>
        <p:nvSpPr>
          <p:cNvPr id="50" name="Google Shape;50;p5"/>
          <p:cNvSpPr txBox="1"/>
          <p:nvPr>
            <p:ph type="title"/>
          </p:nvPr>
        </p:nvSpPr>
        <p:spPr>
          <a:xfrm>
            <a:off x="761950" y="809375"/>
            <a:ext cx="3175200" cy="1762500"/>
          </a:xfrm>
          <a:prstGeom prst="rect">
            <a:avLst/>
          </a:prstGeom>
        </p:spPr>
        <p:txBody>
          <a:bodyPr anchorCtr="0" anchor="b" bIns="0" lIns="0" spcFirstLastPara="1" rIns="228600" wrap="square" tIns="0">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grpSp>
        <p:nvGrpSpPr>
          <p:cNvPr id="51" name="Google Shape;51;p5"/>
          <p:cNvGrpSpPr/>
          <p:nvPr/>
        </p:nvGrpSpPr>
        <p:grpSpPr>
          <a:xfrm>
            <a:off x="614120" y="4568626"/>
            <a:ext cx="1565658" cy="245350"/>
            <a:chOff x="614120" y="4568626"/>
            <a:chExt cx="1565658" cy="245350"/>
          </a:xfrm>
        </p:grpSpPr>
        <p:grpSp>
          <p:nvGrpSpPr>
            <p:cNvPr id="52" name="Google Shape;52;p5"/>
            <p:cNvGrpSpPr/>
            <p:nvPr/>
          </p:nvGrpSpPr>
          <p:grpSpPr>
            <a:xfrm>
              <a:off x="614120" y="4568626"/>
              <a:ext cx="290167" cy="233377"/>
              <a:chOff x="614120" y="4568626"/>
              <a:chExt cx="290167" cy="233377"/>
            </a:xfrm>
          </p:grpSpPr>
          <p:sp>
            <p:nvSpPr>
              <p:cNvPr id="53" name="Google Shape;53;p5"/>
              <p:cNvSpPr/>
              <p:nvPr/>
            </p:nvSpPr>
            <p:spPr>
              <a:xfrm>
                <a:off x="649563" y="4568626"/>
                <a:ext cx="184863" cy="83805"/>
              </a:xfrm>
              <a:custGeom>
                <a:rect b="b" l="l" r="r" t="t"/>
                <a:pathLst>
                  <a:path extrusionOk="0" h="12669" w="27946">
                    <a:moveTo>
                      <a:pt x="16372" y="0"/>
                    </a:moveTo>
                    <a:lnTo>
                      <a:pt x="14729" y="95"/>
                    </a:lnTo>
                    <a:lnTo>
                      <a:pt x="13098" y="345"/>
                    </a:lnTo>
                    <a:lnTo>
                      <a:pt x="11502" y="762"/>
                    </a:lnTo>
                    <a:lnTo>
                      <a:pt x="9942" y="1322"/>
                    </a:lnTo>
                    <a:lnTo>
                      <a:pt x="8430" y="2036"/>
                    </a:lnTo>
                    <a:lnTo>
                      <a:pt x="6989" y="2905"/>
                    </a:lnTo>
                    <a:lnTo>
                      <a:pt x="5620" y="3929"/>
                    </a:lnTo>
                    <a:lnTo>
                      <a:pt x="4334" y="5108"/>
                    </a:lnTo>
                    <a:lnTo>
                      <a:pt x="3739" y="5751"/>
                    </a:lnTo>
                    <a:lnTo>
                      <a:pt x="3405" y="6132"/>
                    </a:lnTo>
                    <a:lnTo>
                      <a:pt x="2798" y="6906"/>
                    </a:lnTo>
                    <a:lnTo>
                      <a:pt x="2227" y="7716"/>
                    </a:lnTo>
                    <a:lnTo>
                      <a:pt x="1703" y="8561"/>
                    </a:lnTo>
                    <a:lnTo>
                      <a:pt x="1238" y="9430"/>
                    </a:lnTo>
                    <a:lnTo>
                      <a:pt x="810" y="10335"/>
                    </a:lnTo>
                    <a:lnTo>
                      <a:pt x="453" y="11252"/>
                    </a:lnTo>
                    <a:lnTo>
                      <a:pt x="131" y="12192"/>
                    </a:lnTo>
                    <a:lnTo>
                      <a:pt x="0" y="12669"/>
                    </a:lnTo>
                    <a:lnTo>
                      <a:pt x="179" y="12573"/>
                    </a:lnTo>
                    <a:lnTo>
                      <a:pt x="595" y="12514"/>
                    </a:lnTo>
                    <a:lnTo>
                      <a:pt x="1203" y="12573"/>
                    </a:lnTo>
                    <a:lnTo>
                      <a:pt x="1310" y="12597"/>
                    </a:lnTo>
                    <a:lnTo>
                      <a:pt x="8930" y="11347"/>
                    </a:lnTo>
                    <a:lnTo>
                      <a:pt x="8978" y="11264"/>
                    </a:lnTo>
                    <a:lnTo>
                      <a:pt x="9252" y="10906"/>
                    </a:lnTo>
                    <a:lnTo>
                      <a:pt x="9442" y="10740"/>
                    </a:lnTo>
                    <a:lnTo>
                      <a:pt x="9526" y="10740"/>
                    </a:lnTo>
                    <a:lnTo>
                      <a:pt x="9847" y="10395"/>
                    </a:lnTo>
                    <a:lnTo>
                      <a:pt x="10538" y="9775"/>
                    </a:lnTo>
                    <a:lnTo>
                      <a:pt x="11276" y="9240"/>
                    </a:lnTo>
                    <a:lnTo>
                      <a:pt x="12050" y="8775"/>
                    </a:lnTo>
                    <a:lnTo>
                      <a:pt x="12847" y="8382"/>
                    </a:lnTo>
                    <a:lnTo>
                      <a:pt x="13681" y="8085"/>
                    </a:lnTo>
                    <a:lnTo>
                      <a:pt x="14538" y="7846"/>
                    </a:lnTo>
                    <a:lnTo>
                      <a:pt x="15407" y="7704"/>
                    </a:lnTo>
                    <a:lnTo>
                      <a:pt x="16289" y="7644"/>
                    </a:lnTo>
                    <a:lnTo>
                      <a:pt x="17170" y="7656"/>
                    </a:lnTo>
                    <a:lnTo>
                      <a:pt x="18039" y="7751"/>
                    </a:lnTo>
                    <a:lnTo>
                      <a:pt x="18908" y="7930"/>
                    </a:lnTo>
                    <a:lnTo>
                      <a:pt x="19765" y="8192"/>
                    </a:lnTo>
                    <a:lnTo>
                      <a:pt x="20599" y="8537"/>
                    </a:lnTo>
                    <a:lnTo>
                      <a:pt x="21408" y="8966"/>
                    </a:lnTo>
                    <a:lnTo>
                      <a:pt x="22182" y="9478"/>
                    </a:lnTo>
                    <a:lnTo>
                      <a:pt x="22551" y="9775"/>
                    </a:lnTo>
                    <a:lnTo>
                      <a:pt x="22551" y="9740"/>
                    </a:lnTo>
                    <a:lnTo>
                      <a:pt x="23956" y="9775"/>
                    </a:lnTo>
                    <a:lnTo>
                      <a:pt x="27767" y="5965"/>
                    </a:lnTo>
                    <a:lnTo>
                      <a:pt x="27945" y="4334"/>
                    </a:lnTo>
                    <a:lnTo>
                      <a:pt x="27267" y="3763"/>
                    </a:lnTo>
                    <a:lnTo>
                      <a:pt x="25862" y="2750"/>
                    </a:lnTo>
                    <a:lnTo>
                      <a:pt x="24385" y="1893"/>
                    </a:lnTo>
                    <a:lnTo>
                      <a:pt x="22849" y="1191"/>
                    </a:lnTo>
                    <a:lnTo>
                      <a:pt x="21266" y="655"/>
                    </a:lnTo>
                    <a:lnTo>
                      <a:pt x="19646" y="274"/>
                    </a:lnTo>
                    <a:lnTo>
                      <a:pt x="18015" y="60"/>
                    </a:lnTo>
                    <a:lnTo>
                      <a:pt x="163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5"/>
              <p:cNvSpPr/>
              <p:nvPr/>
            </p:nvSpPr>
            <p:spPr>
              <a:xfrm>
                <a:off x="752817" y="4597368"/>
                <a:ext cx="151470" cy="204556"/>
              </a:xfrm>
              <a:custGeom>
                <a:rect b="b" l="l" r="r" t="t"/>
                <a:pathLst>
                  <a:path extrusionOk="0" h="30923" w="22898">
                    <a:moveTo>
                      <a:pt x="12348" y="1"/>
                    </a:moveTo>
                    <a:lnTo>
                      <a:pt x="6942" y="5395"/>
                    </a:lnTo>
                    <a:lnTo>
                      <a:pt x="7359" y="5740"/>
                    </a:lnTo>
                    <a:lnTo>
                      <a:pt x="8109" y="6502"/>
                    </a:lnTo>
                    <a:lnTo>
                      <a:pt x="8764" y="7335"/>
                    </a:lnTo>
                    <a:lnTo>
                      <a:pt x="9324" y="8228"/>
                    </a:lnTo>
                    <a:lnTo>
                      <a:pt x="9788" y="9181"/>
                    </a:lnTo>
                    <a:lnTo>
                      <a:pt x="10133" y="10169"/>
                    </a:lnTo>
                    <a:lnTo>
                      <a:pt x="10372" y="11205"/>
                    </a:lnTo>
                    <a:lnTo>
                      <a:pt x="10491" y="12265"/>
                    </a:lnTo>
                    <a:lnTo>
                      <a:pt x="10503" y="12812"/>
                    </a:lnTo>
                    <a:lnTo>
                      <a:pt x="10503" y="13777"/>
                    </a:lnTo>
                    <a:lnTo>
                      <a:pt x="10991" y="13789"/>
                    </a:lnTo>
                    <a:lnTo>
                      <a:pt x="11920" y="13979"/>
                    </a:lnTo>
                    <a:lnTo>
                      <a:pt x="12777" y="14348"/>
                    </a:lnTo>
                    <a:lnTo>
                      <a:pt x="13539" y="14860"/>
                    </a:lnTo>
                    <a:lnTo>
                      <a:pt x="14182" y="15503"/>
                    </a:lnTo>
                    <a:lnTo>
                      <a:pt x="14694" y="16265"/>
                    </a:lnTo>
                    <a:lnTo>
                      <a:pt x="15051" y="17123"/>
                    </a:lnTo>
                    <a:lnTo>
                      <a:pt x="15241" y="18051"/>
                    </a:lnTo>
                    <a:lnTo>
                      <a:pt x="15265" y="18540"/>
                    </a:lnTo>
                    <a:lnTo>
                      <a:pt x="15241" y="19028"/>
                    </a:lnTo>
                    <a:lnTo>
                      <a:pt x="15051" y="19956"/>
                    </a:lnTo>
                    <a:lnTo>
                      <a:pt x="14694" y="20814"/>
                    </a:lnTo>
                    <a:lnTo>
                      <a:pt x="14182" y="21576"/>
                    </a:lnTo>
                    <a:lnTo>
                      <a:pt x="13539" y="22219"/>
                    </a:lnTo>
                    <a:lnTo>
                      <a:pt x="12777" y="22731"/>
                    </a:lnTo>
                    <a:lnTo>
                      <a:pt x="11920" y="23100"/>
                    </a:lnTo>
                    <a:lnTo>
                      <a:pt x="10991" y="23290"/>
                    </a:lnTo>
                    <a:lnTo>
                      <a:pt x="10503" y="23302"/>
                    </a:lnTo>
                    <a:lnTo>
                      <a:pt x="977" y="23302"/>
                    </a:lnTo>
                    <a:lnTo>
                      <a:pt x="1" y="24267"/>
                    </a:lnTo>
                    <a:lnTo>
                      <a:pt x="1" y="29958"/>
                    </a:lnTo>
                    <a:lnTo>
                      <a:pt x="977" y="30922"/>
                    </a:lnTo>
                    <a:lnTo>
                      <a:pt x="10503" y="30922"/>
                    </a:lnTo>
                    <a:lnTo>
                      <a:pt x="11134" y="30911"/>
                    </a:lnTo>
                    <a:lnTo>
                      <a:pt x="12384" y="30780"/>
                    </a:lnTo>
                    <a:lnTo>
                      <a:pt x="13598" y="30541"/>
                    </a:lnTo>
                    <a:lnTo>
                      <a:pt x="14765" y="30172"/>
                    </a:lnTo>
                    <a:lnTo>
                      <a:pt x="15873" y="29708"/>
                    </a:lnTo>
                    <a:lnTo>
                      <a:pt x="16932" y="29136"/>
                    </a:lnTo>
                    <a:lnTo>
                      <a:pt x="17921" y="28470"/>
                    </a:lnTo>
                    <a:lnTo>
                      <a:pt x="18837" y="27708"/>
                    </a:lnTo>
                    <a:lnTo>
                      <a:pt x="19671" y="26874"/>
                    </a:lnTo>
                    <a:lnTo>
                      <a:pt x="20433" y="25957"/>
                    </a:lnTo>
                    <a:lnTo>
                      <a:pt x="21100" y="24969"/>
                    </a:lnTo>
                    <a:lnTo>
                      <a:pt x="21671" y="23909"/>
                    </a:lnTo>
                    <a:lnTo>
                      <a:pt x="22147" y="22802"/>
                    </a:lnTo>
                    <a:lnTo>
                      <a:pt x="22505" y="21635"/>
                    </a:lnTo>
                    <a:lnTo>
                      <a:pt x="22755" y="20433"/>
                    </a:lnTo>
                    <a:lnTo>
                      <a:pt x="22886" y="19183"/>
                    </a:lnTo>
                    <a:lnTo>
                      <a:pt x="22898" y="18540"/>
                    </a:lnTo>
                    <a:lnTo>
                      <a:pt x="22886" y="17778"/>
                    </a:lnTo>
                    <a:lnTo>
                      <a:pt x="22695" y="16289"/>
                    </a:lnTo>
                    <a:lnTo>
                      <a:pt x="22338" y="14837"/>
                    </a:lnTo>
                    <a:lnTo>
                      <a:pt x="21802" y="13455"/>
                    </a:lnTo>
                    <a:lnTo>
                      <a:pt x="21112" y="12134"/>
                    </a:lnTo>
                    <a:lnTo>
                      <a:pt x="20266" y="10907"/>
                    </a:lnTo>
                    <a:lnTo>
                      <a:pt x="19278" y="9788"/>
                    </a:lnTo>
                    <a:lnTo>
                      <a:pt x="18147" y="8776"/>
                    </a:lnTo>
                    <a:lnTo>
                      <a:pt x="17528" y="8336"/>
                    </a:lnTo>
                    <a:lnTo>
                      <a:pt x="17349" y="7728"/>
                    </a:lnTo>
                    <a:lnTo>
                      <a:pt x="16944" y="6550"/>
                    </a:lnTo>
                    <a:lnTo>
                      <a:pt x="16444" y="5407"/>
                    </a:lnTo>
                    <a:lnTo>
                      <a:pt x="15861" y="4311"/>
                    </a:lnTo>
                    <a:lnTo>
                      <a:pt x="15206" y="3263"/>
                    </a:lnTo>
                    <a:lnTo>
                      <a:pt x="14479" y="2263"/>
                    </a:lnTo>
                    <a:lnTo>
                      <a:pt x="13682" y="1311"/>
                    </a:lnTo>
                    <a:lnTo>
                      <a:pt x="12813" y="418"/>
                    </a:lnTo>
                    <a:lnTo>
                      <a:pt x="123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5"/>
              <p:cNvSpPr/>
              <p:nvPr/>
            </p:nvSpPr>
            <p:spPr>
              <a:xfrm>
                <a:off x="646726" y="4748673"/>
                <a:ext cx="112561" cy="53330"/>
              </a:xfrm>
              <a:custGeom>
                <a:rect b="b" l="l" r="r" t="t"/>
                <a:pathLst>
                  <a:path extrusionOk="0" h="8062" w="17016">
                    <a:moveTo>
                      <a:pt x="5513" y="1"/>
                    </a:moveTo>
                    <a:lnTo>
                      <a:pt x="4144" y="417"/>
                    </a:lnTo>
                    <a:lnTo>
                      <a:pt x="334" y="4227"/>
                    </a:lnTo>
                    <a:lnTo>
                      <a:pt x="0" y="5525"/>
                    </a:lnTo>
                    <a:lnTo>
                      <a:pt x="405" y="5823"/>
                    </a:lnTo>
                    <a:lnTo>
                      <a:pt x="1251" y="6359"/>
                    </a:lnTo>
                    <a:lnTo>
                      <a:pt x="2144" y="6835"/>
                    </a:lnTo>
                    <a:lnTo>
                      <a:pt x="3061" y="7228"/>
                    </a:lnTo>
                    <a:lnTo>
                      <a:pt x="4001" y="7549"/>
                    </a:lnTo>
                    <a:lnTo>
                      <a:pt x="4977" y="7799"/>
                    </a:lnTo>
                    <a:lnTo>
                      <a:pt x="5966" y="7966"/>
                    </a:lnTo>
                    <a:lnTo>
                      <a:pt x="6966" y="8049"/>
                    </a:lnTo>
                    <a:lnTo>
                      <a:pt x="7478" y="8061"/>
                    </a:lnTo>
                    <a:lnTo>
                      <a:pt x="17015" y="8061"/>
                    </a:lnTo>
                    <a:lnTo>
                      <a:pt x="17015" y="429"/>
                    </a:lnTo>
                    <a:lnTo>
                      <a:pt x="7478" y="429"/>
                    </a:lnTo>
                    <a:lnTo>
                      <a:pt x="6966" y="405"/>
                    </a:lnTo>
                    <a:lnTo>
                      <a:pt x="5978" y="191"/>
                    </a:lnTo>
                    <a:lnTo>
                      <a:pt x="5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5"/>
              <p:cNvSpPr/>
              <p:nvPr/>
            </p:nvSpPr>
            <p:spPr>
              <a:xfrm>
                <a:off x="614120" y="4638010"/>
                <a:ext cx="147290" cy="147376"/>
              </a:xfrm>
              <a:custGeom>
                <a:rect b="b" l="l" r="r" t="t"/>
                <a:pathLst>
                  <a:path extrusionOk="0" h="22279" w="22266">
                    <a:moveTo>
                      <a:pt x="12407" y="1"/>
                    </a:moveTo>
                    <a:lnTo>
                      <a:pt x="11764" y="13"/>
                    </a:lnTo>
                    <a:lnTo>
                      <a:pt x="10514" y="132"/>
                    </a:lnTo>
                    <a:lnTo>
                      <a:pt x="9299" y="382"/>
                    </a:lnTo>
                    <a:lnTo>
                      <a:pt x="8132" y="739"/>
                    </a:lnTo>
                    <a:lnTo>
                      <a:pt x="7025" y="1203"/>
                    </a:lnTo>
                    <a:lnTo>
                      <a:pt x="5965" y="1775"/>
                    </a:lnTo>
                    <a:lnTo>
                      <a:pt x="4977" y="2442"/>
                    </a:lnTo>
                    <a:lnTo>
                      <a:pt x="4060" y="3192"/>
                    </a:lnTo>
                    <a:lnTo>
                      <a:pt x="3215" y="4037"/>
                    </a:lnTo>
                    <a:lnTo>
                      <a:pt x="2465" y="4954"/>
                    </a:lnTo>
                    <a:lnTo>
                      <a:pt x="1798" y="5942"/>
                    </a:lnTo>
                    <a:lnTo>
                      <a:pt x="1226" y="6990"/>
                    </a:lnTo>
                    <a:lnTo>
                      <a:pt x="750" y="8097"/>
                    </a:lnTo>
                    <a:lnTo>
                      <a:pt x="393" y="9264"/>
                    </a:lnTo>
                    <a:lnTo>
                      <a:pt x="143" y="10479"/>
                    </a:lnTo>
                    <a:lnTo>
                      <a:pt x="12" y="11729"/>
                    </a:lnTo>
                    <a:lnTo>
                      <a:pt x="0" y="12360"/>
                    </a:lnTo>
                    <a:lnTo>
                      <a:pt x="12" y="13098"/>
                    </a:lnTo>
                    <a:lnTo>
                      <a:pt x="179" y="14527"/>
                    </a:lnTo>
                    <a:lnTo>
                      <a:pt x="512" y="15920"/>
                    </a:lnTo>
                    <a:lnTo>
                      <a:pt x="1000" y="17265"/>
                    </a:lnTo>
                    <a:lnTo>
                      <a:pt x="1631" y="18527"/>
                    </a:lnTo>
                    <a:lnTo>
                      <a:pt x="2405" y="19730"/>
                    </a:lnTo>
                    <a:lnTo>
                      <a:pt x="3310" y="20825"/>
                    </a:lnTo>
                    <a:lnTo>
                      <a:pt x="4358" y="21826"/>
                    </a:lnTo>
                    <a:lnTo>
                      <a:pt x="4929" y="22278"/>
                    </a:lnTo>
                    <a:lnTo>
                      <a:pt x="10454" y="16741"/>
                    </a:lnTo>
                    <a:lnTo>
                      <a:pt x="10014" y="16527"/>
                    </a:lnTo>
                    <a:lnTo>
                      <a:pt x="9240" y="15979"/>
                    </a:lnTo>
                    <a:lnTo>
                      <a:pt x="8609" y="15301"/>
                    </a:lnTo>
                    <a:lnTo>
                      <a:pt x="8120" y="14515"/>
                    </a:lnTo>
                    <a:lnTo>
                      <a:pt x="7799" y="13670"/>
                    </a:lnTo>
                    <a:lnTo>
                      <a:pt x="7644" y="12765"/>
                    </a:lnTo>
                    <a:lnTo>
                      <a:pt x="7656" y="11836"/>
                    </a:lnTo>
                    <a:lnTo>
                      <a:pt x="7870" y="10895"/>
                    </a:lnTo>
                    <a:lnTo>
                      <a:pt x="8061" y="10443"/>
                    </a:lnTo>
                    <a:lnTo>
                      <a:pt x="8275" y="10002"/>
                    </a:lnTo>
                    <a:lnTo>
                      <a:pt x="8823" y="9240"/>
                    </a:lnTo>
                    <a:lnTo>
                      <a:pt x="9502" y="8597"/>
                    </a:lnTo>
                    <a:lnTo>
                      <a:pt x="10276" y="8121"/>
                    </a:lnTo>
                    <a:lnTo>
                      <a:pt x="11133" y="7788"/>
                    </a:lnTo>
                    <a:lnTo>
                      <a:pt x="12038" y="7633"/>
                    </a:lnTo>
                    <a:lnTo>
                      <a:pt x="12967" y="7657"/>
                    </a:lnTo>
                    <a:lnTo>
                      <a:pt x="13895" y="7859"/>
                    </a:lnTo>
                    <a:lnTo>
                      <a:pt x="14348" y="8050"/>
                    </a:lnTo>
                    <a:lnTo>
                      <a:pt x="14741" y="8240"/>
                    </a:lnTo>
                    <a:lnTo>
                      <a:pt x="15455" y="8728"/>
                    </a:lnTo>
                    <a:lnTo>
                      <a:pt x="16062" y="9347"/>
                    </a:lnTo>
                    <a:lnTo>
                      <a:pt x="16562" y="10050"/>
                    </a:lnTo>
                    <a:lnTo>
                      <a:pt x="16753" y="10443"/>
                    </a:lnTo>
                    <a:lnTo>
                      <a:pt x="22266" y="4930"/>
                    </a:lnTo>
                    <a:lnTo>
                      <a:pt x="21825" y="4347"/>
                    </a:lnTo>
                    <a:lnTo>
                      <a:pt x="20825" y="3311"/>
                    </a:lnTo>
                    <a:lnTo>
                      <a:pt x="19730" y="2394"/>
                    </a:lnTo>
                    <a:lnTo>
                      <a:pt x="18539" y="1620"/>
                    </a:lnTo>
                    <a:lnTo>
                      <a:pt x="17277" y="989"/>
                    </a:lnTo>
                    <a:lnTo>
                      <a:pt x="15943" y="513"/>
                    </a:lnTo>
                    <a:lnTo>
                      <a:pt x="14550" y="179"/>
                    </a:lnTo>
                    <a:lnTo>
                      <a:pt x="13133" y="13"/>
                    </a:lnTo>
                    <a:lnTo>
                      <a:pt x="1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 name="Google Shape;57;p5"/>
            <p:cNvGrpSpPr/>
            <p:nvPr/>
          </p:nvGrpSpPr>
          <p:grpSpPr>
            <a:xfrm>
              <a:off x="989660" y="4603434"/>
              <a:ext cx="1190118" cy="210542"/>
              <a:chOff x="989660" y="4603434"/>
              <a:chExt cx="1190118" cy="210542"/>
            </a:xfrm>
          </p:grpSpPr>
          <p:sp>
            <p:nvSpPr>
              <p:cNvPr id="58" name="Google Shape;58;p5"/>
              <p:cNvSpPr/>
              <p:nvPr/>
            </p:nvSpPr>
            <p:spPr>
              <a:xfrm>
                <a:off x="989660"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 name="Google Shape;59;p5"/>
              <p:cNvGrpSpPr/>
              <p:nvPr/>
            </p:nvGrpSpPr>
            <p:grpSpPr>
              <a:xfrm>
                <a:off x="1682774" y="4617610"/>
                <a:ext cx="497005" cy="149188"/>
                <a:chOff x="1682774" y="4617610"/>
                <a:chExt cx="497005" cy="149188"/>
              </a:xfrm>
            </p:grpSpPr>
            <p:sp>
              <p:nvSpPr>
                <p:cNvPr id="60" name="Google Shape;60;p5"/>
                <p:cNvSpPr/>
                <p:nvPr/>
              </p:nvSpPr>
              <p:spPr>
                <a:xfrm>
                  <a:off x="1682774"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5"/>
                <p:cNvSpPr/>
                <p:nvPr/>
              </p:nvSpPr>
              <p:spPr>
                <a:xfrm>
                  <a:off x="1829746" y="4620765"/>
                  <a:ext cx="18363" cy="142798"/>
                </a:xfrm>
                <a:custGeom>
                  <a:rect b="b" l="l" r="r" t="t"/>
                  <a:pathLst>
                    <a:path extrusionOk="0" h="21587" w="2776">
                      <a:moveTo>
                        <a:pt x="1" y="0"/>
                      </a:moveTo>
                      <a:lnTo>
                        <a:pt x="1" y="21587"/>
                      </a:lnTo>
                      <a:lnTo>
                        <a:pt x="2775" y="21587"/>
                      </a:lnTo>
                      <a:lnTo>
                        <a:pt x="27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5"/>
                <p:cNvSpPr/>
                <p:nvPr/>
              </p:nvSpPr>
              <p:spPr>
                <a:xfrm>
                  <a:off x="1863853"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5"/>
                <p:cNvSpPr/>
                <p:nvPr/>
              </p:nvSpPr>
              <p:spPr>
                <a:xfrm>
                  <a:off x="1979238"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5"/>
                <p:cNvSpPr/>
                <p:nvPr/>
              </p:nvSpPr>
              <p:spPr>
                <a:xfrm>
                  <a:off x="2081552"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05_Content">
  <p:cSld name="CUSTOM_2_3">
    <p:spTree>
      <p:nvGrpSpPr>
        <p:cNvPr id="65" name="Shape 65"/>
        <p:cNvGrpSpPr/>
        <p:nvPr/>
      </p:nvGrpSpPr>
      <p:grpSpPr>
        <a:xfrm>
          <a:off x="0" y="0"/>
          <a:ext cx="0" cy="0"/>
          <a:chOff x="0" y="0"/>
          <a:chExt cx="0" cy="0"/>
        </a:xfrm>
      </p:grpSpPr>
      <p:sp>
        <p:nvSpPr>
          <p:cNvPr id="66" name="Google Shape;66;p6"/>
          <p:cNvSpPr txBox="1"/>
          <p:nvPr>
            <p:ph type="title"/>
          </p:nvPr>
        </p:nvSpPr>
        <p:spPr>
          <a:xfrm>
            <a:off x="761950" y="809575"/>
            <a:ext cx="5080200" cy="352200"/>
          </a:xfrm>
          <a:prstGeom prst="rect">
            <a:avLst/>
          </a:prstGeom>
        </p:spPr>
        <p:txBody>
          <a:bodyPr anchorCtr="0" anchor="t" bIns="0" lIns="0" spcFirstLastPara="1" rIns="22860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67" name="Google Shape;67;p6"/>
          <p:cNvSpPr txBox="1"/>
          <p:nvPr>
            <p:ph idx="1" type="body"/>
          </p:nvPr>
        </p:nvSpPr>
        <p:spPr>
          <a:xfrm>
            <a:off x="762025" y="1514225"/>
            <a:ext cx="5080200" cy="28197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grpSp>
        <p:nvGrpSpPr>
          <p:cNvPr id="68" name="Google Shape;68;p6"/>
          <p:cNvGrpSpPr/>
          <p:nvPr/>
        </p:nvGrpSpPr>
        <p:grpSpPr>
          <a:xfrm>
            <a:off x="614120" y="4568626"/>
            <a:ext cx="1565658" cy="245350"/>
            <a:chOff x="614120" y="4568626"/>
            <a:chExt cx="1565658" cy="245350"/>
          </a:xfrm>
        </p:grpSpPr>
        <p:grpSp>
          <p:nvGrpSpPr>
            <p:cNvPr id="69" name="Google Shape;69;p6"/>
            <p:cNvGrpSpPr/>
            <p:nvPr/>
          </p:nvGrpSpPr>
          <p:grpSpPr>
            <a:xfrm>
              <a:off x="614120" y="4568626"/>
              <a:ext cx="290167" cy="233377"/>
              <a:chOff x="614120" y="4568626"/>
              <a:chExt cx="290167" cy="233377"/>
            </a:xfrm>
          </p:grpSpPr>
          <p:sp>
            <p:nvSpPr>
              <p:cNvPr id="70" name="Google Shape;70;p6"/>
              <p:cNvSpPr/>
              <p:nvPr/>
            </p:nvSpPr>
            <p:spPr>
              <a:xfrm>
                <a:off x="649563" y="4568626"/>
                <a:ext cx="184863" cy="83805"/>
              </a:xfrm>
              <a:custGeom>
                <a:rect b="b" l="l" r="r" t="t"/>
                <a:pathLst>
                  <a:path extrusionOk="0" h="12669" w="27946">
                    <a:moveTo>
                      <a:pt x="16372" y="0"/>
                    </a:moveTo>
                    <a:lnTo>
                      <a:pt x="14729" y="95"/>
                    </a:lnTo>
                    <a:lnTo>
                      <a:pt x="13098" y="345"/>
                    </a:lnTo>
                    <a:lnTo>
                      <a:pt x="11502" y="762"/>
                    </a:lnTo>
                    <a:lnTo>
                      <a:pt x="9942" y="1322"/>
                    </a:lnTo>
                    <a:lnTo>
                      <a:pt x="8430" y="2036"/>
                    </a:lnTo>
                    <a:lnTo>
                      <a:pt x="6989" y="2905"/>
                    </a:lnTo>
                    <a:lnTo>
                      <a:pt x="5620" y="3929"/>
                    </a:lnTo>
                    <a:lnTo>
                      <a:pt x="4334" y="5108"/>
                    </a:lnTo>
                    <a:lnTo>
                      <a:pt x="3739" y="5751"/>
                    </a:lnTo>
                    <a:lnTo>
                      <a:pt x="3405" y="6132"/>
                    </a:lnTo>
                    <a:lnTo>
                      <a:pt x="2798" y="6906"/>
                    </a:lnTo>
                    <a:lnTo>
                      <a:pt x="2227" y="7716"/>
                    </a:lnTo>
                    <a:lnTo>
                      <a:pt x="1703" y="8561"/>
                    </a:lnTo>
                    <a:lnTo>
                      <a:pt x="1238" y="9430"/>
                    </a:lnTo>
                    <a:lnTo>
                      <a:pt x="810" y="10335"/>
                    </a:lnTo>
                    <a:lnTo>
                      <a:pt x="453" y="11252"/>
                    </a:lnTo>
                    <a:lnTo>
                      <a:pt x="131" y="12192"/>
                    </a:lnTo>
                    <a:lnTo>
                      <a:pt x="0" y="12669"/>
                    </a:lnTo>
                    <a:lnTo>
                      <a:pt x="179" y="12573"/>
                    </a:lnTo>
                    <a:lnTo>
                      <a:pt x="595" y="12514"/>
                    </a:lnTo>
                    <a:lnTo>
                      <a:pt x="1203" y="12573"/>
                    </a:lnTo>
                    <a:lnTo>
                      <a:pt x="1310" y="12597"/>
                    </a:lnTo>
                    <a:lnTo>
                      <a:pt x="8930" y="11347"/>
                    </a:lnTo>
                    <a:lnTo>
                      <a:pt x="8978" y="11264"/>
                    </a:lnTo>
                    <a:lnTo>
                      <a:pt x="9252" y="10906"/>
                    </a:lnTo>
                    <a:lnTo>
                      <a:pt x="9442" y="10740"/>
                    </a:lnTo>
                    <a:lnTo>
                      <a:pt x="9526" y="10740"/>
                    </a:lnTo>
                    <a:lnTo>
                      <a:pt x="9847" y="10395"/>
                    </a:lnTo>
                    <a:lnTo>
                      <a:pt x="10538" y="9775"/>
                    </a:lnTo>
                    <a:lnTo>
                      <a:pt x="11276" y="9240"/>
                    </a:lnTo>
                    <a:lnTo>
                      <a:pt x="12050" y="8775"/>
                    </a:lnTo>
                    <a:lnTo>
                      <a:pt x="12847" y="8382"/>
                    </a:lnTo>
                    <a:lnTo>
                      <a:pt x="13681" y="8085"/>
                    </a:lnTo>
                    <a:lnTo>
                      <a:pt x="14538" y="7846"/>
                    </a:lnTo>
                    <a:lnTo>
                      <a:pt x="15407" y="7704"/>
                    </a:lnTo>
                    <a:lnTo>
                      <a:pt x="16289" y="7644"/>
                    </a:lnTo>
                    <a:lnTo>
                      <a:pt x="17170" y="7656"/>
                    </a:lnTo>
                    <a:lnTo>
                      <a:pt x="18039" y="7751"/>
                    </a:lnTo>
                    <a:lnTo>
                      <a:pt x="18908" y="7930"/>
                    </a:lnTo>
                    <a:lnTo>
                      <a:pt x="19765" y="8192"/>
                    </a:lnTo>
                    <a:lnTo>
                      <a:pt x="20599" y="8537"/>
                    </a:lnTo>
                    <a:lnTo>
                      <a:pt x="21408" y="8966"/>
                    </a:lnTo>
                    <a:lnTo>
                      <a:pt x="22182" y="9478"/>
                    </a:lnTo>
                    <a:lnTo>
                      <a:pt x="22551" y="9775"/>
                    </a:lnTo>
                    <a:lnTo>
                      <a:pt x="22551" y="9740"/>
                    </a:lnTo>
                    <a:lnTo>
                      <a:pt x="23956" y="9775"/>
                    </a:lnTo>
                    <a:lnTo>
                      <a:pt x="27767" y="5965"/>
                    </a:lnTo>
                    <a:lnTo>
                      <a:pt x="27945" y="4334"/>
                    </a:lnTo>
                    <a:lnTo>
                      <a:pt x="27267" y="3763"/>
                    </a:lnTo>
                    <a:lnTo>
                      <a:pt x="25862" y="2750"/>
                    </a:lnTo>
                    <a:lnTo>
                      <a:pt x="24385" y="1893"/>
                    </a:lnTo>
                    <a:lnTo>
                      <a:pt x="22849" y="1191"/>
                    </a:lnTo>
                    <a:lnTo>
                      <a:pt x="21266" y="655"/>
                    </a:lnTo>
                    <a:lnTo>
                      <a:pt x="19646" y="274"/>
                    </a:lnTo>
                    <a:lnTo>
                      <a:pt x="18015" y="60"/>
                    </a:lnTo>
                    <a:lnTo>
                      <a:pt x="163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6"/>
              <p:cNvSpPr/>
              <p:nvPr/>
            </p:nvSpPr>
            <p:spPr>
              <a:xfrm>
                <a:off x="752817" y="4597368"/>
                <a:ext cx="151470" cy="204556"/>
              </a:xfrm>
              <a:custGeom>
                <a:rect b="b" l="l" r="r" t="t"/>
                <a:pathLst>
                  <a:path extrusionOk="0" h="30923" w="22898">
                    <a:moveTo>
                      <a:pt x="12348" y="1"/>
                    </a:moveTo>
                    <a:lnTo>
                      <a:pt x="6942" y="5395"/>
                    </a:lnTo>
                    <a:lnTo>
                      <a:pt x="7359" y="5740"/>
                    </a:lnTo>
                    <a:lnTo>
                      <a:pt x="8109" y="6502"/>
                    </a:lnTo>
                    <a:lnTo>
                      <a:pt x="8764" y="7335"/>
                    </a:lnTo>
                    <a:lnTo>
                      <a:pt x="9324" y="8228"/>
                    </a:lnTo>
                    <a:lnTo>
                      <a:pt x="9788" y="9181"/>
                    </a:lnTo>
                    <a:lnTo>
                      <a:pt x="10133" y="10169"/>
                    </a:lnTo>
                    <a:lnTo>
                      <a:pt x="10372" y="11205"/>
                    </a:lnTo>
                    <a:lnTo>
                      <a:pt x="10491" y="12265"/>
                    </a:lnTo>
                    <a:lnTo>
                      <a:pt x="10503" y="12812"/>
                    </a:lnTo>
                    <a:lnTo>
                      <a:pt x="10503" y="13777"/>
                    </a:lnTo>
                    <a:lnTo>
                      <a:pt x="10991" y="13789"/>
                    </a:lnTo>
                    <a:lnTo>
                      <a:pt x="11920" y="13979"/>
                    </a:lnTo>
                    <a:lnTo>
                      <a:pt x="12777" y="14348"/>
                    </a:lnTo>
                    <a:lnTo>
                      <a:pt x="13539" y="14860"/>
                    </a:lnTo>
                    <a:lnTo>
                      <a:pt x="14182" y="15503"/>
                    </a:lnTo>
                    <a:lnTo>
                      <a:pt x="14694" y="16265"/>
                    </a:lnTo>
                    <a:lnTo>
                      <a:pt x="15051" y="17123"/>
                    </a:lnTo>
                    <a:lnTo>
                      <a:pt x="15241" y="18051"/>
                    </a:lnTo>
                    <a:lnTo>
                      <a:pt x="15265" y="18540"/>
                    </a:lnTo>
                    <a:lnTo>
                      <a:pt x="15241" y="19028"/>
                    </a:lnTo>
                    <a:lnTo>
                      <a:pt x="15051" y="19956"/>
                    </a:lnTo>
                    <a:lnTo>
                      <a:pt x="14694" y="20814"/>
                    </a:lnTo>
                    <a:lnTo>
                      <a:pt x="14182" y="21576"/>
                    </a:lnTo>
                    <a:lnTo>
                      <a:pt x="13539" y="22219"/>
                    </a:lnTo>
                    <a:lnTo>
                      <a:pt x="12777" y="22731"/>
                    </a:lnTo>
                    <a:lnTo>
                      <a:pt x="11920" y="23100"/>
                    </a:lnTo>
                    <a:lnTo>
                      <a:pt x="10991" y="23290"/>
                    </a:lnTo>
                    <a:lnTo>
                      <a:pt x="10503" y="23302"/>
                    </a:lnTo>
                    <a:lnTo>
                      <a:pt x="977" y="23302"/>
                    </a:lnTo>
                    <a:lnTo>
                      <a:pt x="1" y="24267"/>
                    </a:lnTo>
                    <a:lnTo>
                      <a:pt x="1" y="29958"/>
                    </a:lnTo>
                    <a:lnTo>
                      <a:pt x="977" y="30922"/>
                    </a:lnTo>
                    <a:lnTo>
                      <a:pt x="10503" y="30922"/>
                    </a:lnTo>
                    <a:lnTo>
                      <a:pt x="11134" y="30911"/>
                    </a:lnTo>
                    <a:lnTo>
                      <a:pt x="12384" y="30780"/>
                    </a:lnTo>
                    <a:lnTo>
                      <a:pt x="13598" y="30541"/>
                    </a:lnTo>
                    <a:lnTo>
                      <a:pt x="14765" y="30172"/>
                    </a:lnTo>
                    <a:lnTo>
                      <a:pt x="15873" y="29708"/>
                    </a:lnTo>
                    <a:lnTo>
                      <a:pt x="16932" y="29136"/>
                    </a:lnTo>
                    <a:lnTo>
                      <a:pt x="17921" y="28470"/>
                    </a:lnTo>
                    <a:lnTo>
                      <a:pt x="18837" y="27708"/>
                    </a:lnTo>
                    <a:lnTo>
                      <a:pt x="19671" y="26874"/>
                    </a:lnTo>
                    <a:lnTo>
                      <a:pt x="20433" y="25957"/>
                    </a:lnTo>
                    <a:lnTo>
                      <a:pt x="21100" y="24969"/>
                    </a:lnTo>
                    <a:lnTo>
                      <a:pt x="21671" y="23909"/>
                    </a:lnTo>
                    <a:lnTo>
                      <a:pt x="22147" y="22802"/>
                    </a:lnTo>
                    <a:lnTo>
                      <a:pt x="22505" y="21635"/>
                    </a:lnTo>
                    <a:lnTo>
                      <a:pt x="22755" y="20433"/>
                    </a:lnTo>
                    <a:lnTo>
                      <a:pt x="22886" y="19183"/>
                    </a:lnTo>
                    <a:lnTo>
                      <a:pt x="22898" y="18540"/>
                    </a:lnTo>
                    <a:lnTo>
                      <a:pt x="22886" y="17778"/>
                    </a:lnTo>
                    <a:lnTo>
                      <a:pt x="22695" y="16289"/>
                    </a:lnTo>
                    <a:lnTo>
                      <a:pt x="22338" y="14837"/>
                    </a:lnTo>
                    <a:lnTo>
                      <a:pt x="21802" y="13455"/>
                    </a:lnTo>
                    <a:lnTo>
                      <a:pt x="21112" y="12134"/>
                    </a:lnTo>
                    <a:lnTo>
                      <a:pt x="20266" y="10907"/>
                    </a:lnTo>
                    <a:lnTo>
                      <a:pt x="19278" y="9788"/>
                    </a:lnTo>
                    <a:lnTo>
                      <a:pt x="18147" y="8776"/>
                    </a:lnTo>
                    <a:lnTo>
                      <a:pt x="17528" y="8336"/>
                    </a:lnTo>
                    <a:lnTo>
                      <a:pt x="17349" y="7728"/>
                    </a:lnTo>
                    <a:lnTo>
                      <a:pt x="16944" y="6550"/>
                    </a:lnTo>
                    <a:lnTo>
                      <a:pt x="16444" y="5407"/>
                    </a:lnTo>
                    <a:lnTo>
                      <a:pt x="15861" y="4311"/>
                    </a:lnTo>
                    <a:lnTo>
                      <a:pt x="15206" y="3263"/>
                    </a:lnTo>
                    <a:lnTo>
                      <a:pt x="14479" y="2263"/>
                    </a:lnTo>
                    <a:lnTo>
                      <a:pt x="13682" y="1311"/>
                    </a:lnTo>
                    <a:lnTo>
                      <a:pt x="12813" y="418"/>
                    </a:lnTo>
                    <a:lnTo>
                      <a:pt x="123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6"/>
              <p:cNvSpPr/>
              <p:nvPr/>
            </p:nvSpPr>
            <p:spPr>
              <a:xfrm>
                <a:off x="646726" y="4748673"/>
                <a:ext cx="112561" cy="53330"/>
              </a:xfrm>
              <a:custGeom>
                <a:rect b="b" l="l" r="r" t="t"/>
                <a:pathLst>
                  <a:path extrusionOk="0" h="8062" w="17016">
                    <a:moveTo>
                      <a:pt x="5513" y="1"/>
                    </a:moveTo>
                    <a:lnTo>
                      <a:pt x="4144" y="417"/>
                    </a:lnTo>
                    <a:lnTo>
                      <a:pt x="334" y="4227"/>
                    </a:lnTo>
                    <a:lnTo>
                      <a:pt x="0" y="5525"/>
                    </a:lnTo>
                    <a:lnTo>
                      <a:pt x="405" y="5823"/>
                    </a:lnTo>
                    <a:lnTo>
                      <a:pt x="1251" y="6359"/>
                    </a:lnTo>
                    <a:lnTo>
                      <a:pt x="2144" y="6835"/>
                    </a:lnTo>
                    <a:lnTo>
                      <a:pt x="3061" y="7228"/>
                    </a:lnTo>
                    <a:lnTo>
                      <a:pt x="4001" y="7549"/>
                    </a:lnTo>
                    <a:lnTo>
                      <a:pt x="4977" y="7799"/>
                    </a:lnTo>
                    <a:lnTo>
                      <a:pt x="5966" y="7966"/>
                    </a:lnTo>
                    <a:lnTo>
                      <a:pt x="6966" y="8049"/>
                    </a:lnTo>
                    <a:lnTo>
                      <a:pt x="7478" y="8061"/>
                    </a:lnTo>
                    <a:lnTo>
                      <a:pt x="17015" y="8061"/>
                    </a:lnTo>
                    <a:lnTo>
                      <a:pt x="17015" y="429"/>
                    </a:lnTo>
                    <a:lnTo>
                      <a:pt x="7478" y="429"/>
                    </a:lnTo>
                    <a:lnTo>
                      <a:pt x="6966" y="405"/>
                    </a:lnTo>
                    <a:lnTo>
                      <a:pt x="5978" y="191"/>
                    </a:lnTo>
                    <a:lnTo>
                      <a:pt x="5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6"/>
              <p:cNvSpPr/>
              <p:nvPr/>
            </p:nvSpPr>
            <p:spPr>
              <a:xfrm>
                <a:off x="614120" y="4638010"/>
                <a:ext cx="147290" cy="147376"/>
              </a:xfrm>
              <a:custGeom>
                <a:rect b="b" l="l" r="r" t="t"/>
                <a:pathLst>
                  <a:path extrusionOk="0" h="22279" w="22266">
                    <a:moveTo>
                      <a:pt x="12407" y="1"/>
                    </a:moveTo>
                    <a:lnTo>
                      <a:pt x="11764" y="13"/>
                    </a:lnTo>
                    <a:lnTo>
                      <a:pt x="10514" y="132"/>
                    </a:lnTo>
                    <a:lnTo>
                      <a:pt x="9299" y="382"/>
                    </a:lnTo>
                    <a:lnTo>
                      <a:pt x="8132" y="739"/>
                    </a:lnTo>
                    <a:lnTo>
                      <a:pt x="7025" y="1203"/>
                    </a:lnTo>
                    <a:lnTo>
                      <a:pt x="5965" y="1775"/>
                    </a:lnTo>
                    <a:lnTo>
                      <a:pt x="4977" y="2442"/>
                    </a:lnTo>
                    <a:lnTo>
                      <a:pt x="4060" y="3192"/>
                    </a:lnTo>
                    <a:lnTo>
                      <a:pt x="3215" y="4037"/>
                    </a:lnTo>
                    <a:lnTo>
                      <a:pt x="2465" y="4954"/>
                    </a:lnTo>
                    <a:lnTo>
                      <a:pt x="1798" y="5942"/>
                    </a:lnTo>
                    <a:lnTo>
                      <a:pt x="1226" y="6990"/>
                    </a:lnTo>
                    <a:lnTo>
                      <a:pt x="750" y="8097"/>
                    </a:lnTo>
                    <a:lnTo>
                      <a:pt x="393" y="9264"/>
                    </a:lnTo>
                    <a:lnTo>
                      <a:pt x="143" y="10479"/>
                    </a:lnTo>
                    <a:lnTo>
                      <a:pt x="12" y="11729"/>
                    </a:lnTo>
                    <a:lnTo>
                      <a:pt x="0" y="12360"/>
                    </a:lnTo>
                    <a:lnTo>
                      <a:pt x="12" y="13098"/>
                    </a:lnTo>
                    <a:lnTo>
                      <a:pt x="179" y="14527"/>
                    </a:lnTo>
                    <a:lnTo>
                      <a:pt x="512" y="15920"/>
                    </a:lnTo>
                    <a:lnTo>
                      <a:pt x="1000" y="17265"/>
                    </a:lnTo>
                    <a:lnTo>
                      <a:pt x="1631" y="18527"/>
                    </a:lnTo>
                    <a:lnTo>
                      <a:pt x="2405" y="19730"/>
                    </a:lnTo>
                    <a:lnTo>
                      <a:pt x="3310" y="20825"/>
                    </a:lnTo>
                    <a:lnTo>
                      <a:pt x="4358" y="21826"/>
                    </a:lnTo>
                    <a:lnTo>
                      <a:pt x="4929" y="22278"/>
                    </a:lnTo>
                    <a:lnTo>
                      <a:pt x="10454" y="16741"/>
                    </a:lnTo>
                    <a:lnTo>
                      <a:pt x="10014" y="16527"/>
                    </a:lnTo>
                    <a:lnTo>
                      <a:pt x="9240" y="15979"/>
                    </a:lnTo>
                    <a:lnTo>
                      <a:pt x="8609" y="15301"/>
                    </a:lnTo>
                    <a:lnTo>
                      <a:pt x="8120" y="14515"/>
                    </a:lnTo>
                    <a:lnTo>
                      <a:pt x="7799" y="13670"/>
                    </a:lnTo>
                    <a:lnTo>
                      <a:pt x="7644" y="12765"/>
                    </a:lnTo>
                    <a:lnTo>
                      <a:pt x="7656" y="11836"/>
                    </a:lnTo>
                    <a:lnTo>
                      <a:pt x="7870" y="10895"/>
                    </a:lnTo>
                    <a:lnTo>
                      <a:pt x="8061" y="10443"/>
                    </a:lnTo>
                    <a:lnTo>
                      <a:pt x="8275" y="10002"/>
                    </a:lnTo>
                    <a:lnTo>
                      <a:pt x="8823" y="9240"/>
                    </a:lnTo>
                    <a:lnTo>
                      <a:pt x="9502" y="8597"/>
                    </a:lnTo>
                    <a:lnTo>
                      <a:pt x="10276" y="8121"/>
                    </a:lnTo>
                    <a:lnTo>
                      <a:pt x="11133" y="7788"/>
                    </a:lnTo>
                    <a:lnTo>
                      <a:pt x="12038" y="7633"/>
                    </a:lnTo>
                    <a:lnTo>
                      <a:pt x="12967" y="7657"/>
                    </a:lnTo>
                    <a:lnTo>
                      <a:pt x="13895" y="7859"/>
                    </a:lnTo>
                    <a:lnTo>
                      <a:pt x="14348" y="8050"/>
                    </a:lnTo>
                    <a:lnTo>
                      <a:pt x="14741" y="8240"/>
                    </a:lnTo>
                    <a:lnTo>
                      <a:pt x="15455" y="8728"/>
                    </a:lnTo>
                    <a:lnTo>
                      <a:pt x="16062" y="9347"/>
                    </a:lnTo>
                    <a:lnTo>
                      <a:pt x="16562" y="10050"/>
                    </a:lnTo>
                    <a:lnTo>
                      <a:pt x="16753" y="10443"/>
                    </a:lnTo>
                    <a:lnTo>
                      <a:pt x="22266" y="4930"/>
                    </a:lnTo>
                    <a:lnTo>
                      <a:pt x="21825" y="4347"/>
                    </a:lnTo>
                    <a:lnTo>
                      <a:pt x="20825" y="3311"/>
                    </a:lnTo>
                    <a:lnTo>
                      <a:pt x="19730" y="2394"/>
                    </a:lnTo>
                    <a:lnTo>
                      <a:pt x="18539" y="1620"/>
                    </a:lnTo>
                    <a:lnTo>
                      <a:pt x="17277" y="989"/>
                    </a:lnTo>
                    <a:lnTo>
                      <a:pt x="15943" y="513"/>
                    </a:lnTo>
                    <a:lnTo>
                      <a:pt x="14550" y="179"/>
                    </a:lnTo>
                    <a:lnTo>
                      <a:pt x="13133" y="13"/>
                    </a:lnTo>
                    <a:lnTo>
                      <a:pt x="1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 name="Google Shape;74;p6"/>
            <p:cNvGrpSpPr/>
            <p:nvPr/>
          </p:nvGrpSpPr>
          <p:grpSpPr>
            <a:xfrm>
              <a:off x="989660" y="4603434"/>
              <a:ext cx="1190118" cy="210542"/>
              <a:chOff x="989660" y="4603434"/>
              <a:chExt cx="1190118" cy="210542"/>
            </a:xfrm>
          </p:grpSpPr>
          <p:sp>
            <p:nvSpPr>
              <p:cNvPr id="75" name="Google Shape;75;p6"/>
              <p:cNvSpPr/>
              <p:nvPr/>
            </p:nvSpPr>
            <p:spPr>
              <a:xfrm>
                <a:off x="989660"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 name="Google Shape;76;p6"/>
              <p:cNvGrpSpPr/>
              <p:nvPr/>
            </p:nvGrpSpPr>
            <p:grpSpPr>
              <a:xfrm>
                <a:off x="1682774" y="4617610"/>
                <a:ext cx="497005" cy="149188"/>
                <a:chOff x="1682774" y="4617610"/>
                <a:chExt cx="497005" cy="149188"/>
              </a:xfrm>
            </p:grpSpPr>
            <p:sp>
              <p:nvSpPr>
                <p:cNvPr id="77" name="Google Shape;77;p6"/>
                <p:cNvSpPr/>
                <p:nvPr/>
              </p:nvSpPr>
              <p:spPr>
                <a:xfrm>
                  <a:off x="1682774"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6"/>
                <p:cNvSpPr/>
                <p:nvPr/>
              </p:nvSpPr>
              <p:spPr>
                <a:xfrm>
                  <a:off x="1829746" y="4620765"/>
                  <a:ext cx="18363" cy="142798"/>
                </a:xfrm>
                <a:custGeom>
                  <a:rect b="b" l="l" r="r" t="t"/>
                  <a:pathLst>
                    <a:path extrusionOk="0" h="21587" w="2776">
                      <a:moveTo>
                        <a:pt x="1" y="0"/>
                      </a:moveTo>
                      <a:lnTo>
                        <a:pt x="1" y="21587"/>
                      </a:lnTo>
                      <a:lnTo>
                        <a:pt x="2775" y="21587"/>
                      </a:lnTo>
                      <a:lnTo>
                        <a:pt x="27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6"/>
                <p:cNvSpPr/>
                <p:nvPr/>
              </p:nvSpPr>
              <p:spPr>
                <a:xfrm>
                  <a:off x="1863853"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6"/>
                <p:cNvSpPr/>
                <p:nvPr/>
              </p:nvSpPr>
              <p:spPr>
                <a:xfrm>
                  <a:off x="1979238"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6"/>
                <p:cNvSpPr/>
                <p:nvPr/>
              </p:nvSpPr>
              <p:spPr>
                <a:xfrm>
                  <a:off x="2081552"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06_Two columns">
  <p:cSld name="CUSTOM_2_2">
    <p:spTree>
      <p:nvGrpSpPr>
        <p:cNvPr id="82" name="Shape 82"/>
        <p:cNvGrpSpPr/>
        <p:nvPr/>
      </p:nvGrpSpPr>
      <p:grpSpPr>
        <a:xfrm>
          <a:off x="0" y="0"/>
          <a:ext cx="0" cy="0"/>
          <a:chOff x="0" y="0"/>
          <a:chExt cx="0" cy="0"/>
        </a:xfrm>
      </p:grpSpPr>
      <p:sp>
        <p:nvSpPr>
          <p:cNvPr id="83" name="Google Shape;83;p7"/>
          <p:cNvSpPr txBox="1"/>
          <p:nvPr>
            <p:ph type="title"/>
          </p:nvPr>
        </p:nvSpPr>
        <p:spPr>
          <a:xfrm>
            <a:off x="761950" y="809575"/>
            <a:ext cx="5080200" cy="352200"/>
          </a:xfrm>
          <a:prstGeom prst="rect">
            <a:avLst/>
          </a:prstGeom>
        </p:spPr>
        <p:txBody>
          <a:bodyPr anchorCtr="0" anchor="t" bIns="0" lIns="0" spcFirstLastPara="1" rIns="22860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84" name="Google Shape;84;p7"/>
          <p:cNvSpPr txBox="1"/>
          <p:nvPr>
            <p:ph idx="1" type="body"/>
          </p:nvPr>
        </p:nvSpPr>
        <p:spPr>
          <a:xfrm>
            <a:off x="762025" y="1514225"/>
            <a:ext cx="3810000" cy="28197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grpSp>
        <p:nvGrpSpPr>
          <p:cNvPr id="85" name="Google Shape;85;p7"/>
          <p:cNvGrpSpPr/>
          <p:nvPr/>
        </p:nvGrpSpPr>
        <p:grpSpPr>
          <a:xfrm>
            <a:off x="614120" y="4568626"/>
            <a:ext cx="1565658" cy="245350"/>
            <a:chOff x="614120" y="4568626"/>
            <a:chExt cx="1565658" cy="245350"/>
          </a:xfrm>
        </p:grpSpPr>
        <p:grpSp>
          <p:nvGrpSpPr>
            <p:cNvPr id="86" name="Google Shape;86;p7"/>
            <p:cNvGrpSpPr/>
            <p:nvPr/>
          </p:nvGrpSpPr>
          <p:grpSpPr>
            <a:xfrm>
              <a:off x="614120" y="4568626"/>
              <a:ext cx="290167" cy="233377"/>
              <a:chOff x="614120" y="4568626"/>
              <a:chExt cx="290167" cy="233377"/>
            </a:xfrm>
          </p:grpSpPr>
          <p:sp>
            <p:nvSpPr>
              <p:cNvPr id="87" name="Google Shape;87;p7"/>
              <p:cNvSpPr/>
              <p:nvPr/>
            </p:nvSpPr>
            <p:spPr>
              <a:xfrm>
                <a:off x="649563" y="4568626"/>
                <a:ext cx="184863" cy="83805"/>
              </a:xfrm>
              <a:custGeom>
                <a:rect b="b" l="l" r="r" t="t"/>
                <a:pathLst>
                  <a:path extrusionOk="0" h="12669" w="27946">
                    <a:moveTo>
                      <a:pt x="16372" y="0"/>
                    </a:moveTo>
                    <a:lnTo>
                      <a:pt x="14729" y="95"/>
                    </a:lnTo>
                    <a:lnTo>
                      <a:pt x="13098" y="345"/>
                    </a:lnTo>
                    <a:lnTo>
                      <a:pt x="11502" y="762"/>
                    </a:lnTo>
                    <a:lnTo>
                      <a:pt x="9942" y="1322"/>
                    </a:lnTo>
                    <a:lnTo>
                      <a:pt x="8430" y="2036"/>
                    </a:lnTo>
                    <a:lnTo>
                      <a:pt x="6989" y="2905"/>
                    </a:lnTo>
                    <a:lnTo>
                      <a:pt x="5620" y="3929"/>
                    </a:lnTo>
                    <a:lnTo>
                      <a:pt x="4334" y="5108"/>
                    </a:lnTo>
                    <a:lnTo>
                      <a:pt x="3739" y="5751"/>
                    </a:lnTo>
                    <a:lnTo>
                      <a:pt x="3405" y="6132"/>
                    </a:lnTo>
                    <a:lnTo>
                      <a:pt x="2798" y="6906"/>
                    </a:lnTo>
                    <a:lnTo>
                      <a:pt x="2227" y="7716"/>
                    </a:lnTo>
                    <a:lnTo>
                      <a:pt x="1703" y="8561"/>
                    </a:lnTo>
                    <a:lnTo>
                      <a:pt x="1238" y="9430"/>
                    </a:lnTo>
                    <a:lnTo>
                      <a:pt x="810" y="10335"/>
                    </a:lnTo>
                    <a:lnTo>
                      <a:pt x="453" y="11252"/>
                    </a:lnTo>
                    <a:lnTo>
                      <a:pt x="131" y="12192"/>
                    </a:lnTo>
                    <a:lnTo>
                      <a:pt x="0" y="12669"/>
                    </a:lnTo>
                    <a:lnTo>
                      <a:pt x="179" y="12573"/>
                    </a:lnTo>
                    <a:lnTo>
                      <a:pt x="595" y="12514"/>
                    </a:lnTo>
                    <a:lnTo>
                      <a:pt x="1203" y="12573"/>
                    </a:lnTo>
                    <a:lnTo>
                      <a:pt x="1310" y="12597"/>
                    </a:lnTo>
                    <a:lnTo>
                      <a:pt x="8930" y="11347"/>
                    </a:lnTo>
                    <a:lnTo>
                      <a:pt x="8978" y="11264"/>
                    </a:lnTo>
                    <a:lnTo>
                      <a:pt x="9252" y="10906"/>
                    </a:lnTo>
                    <a:lnTo>
                      <a:pt x="9442" y="10740"/>
                    </a:lnTo>
                    <a:lnTo>
                      <a:pt x="9526" y="10740"/>
                    </a:lnTo>
                    <a:lnTo>
                      <a:pt x="9847" y="10395"/>
                    </a:lnTo>
                    <a:lnTo>
                      <a:pt x="10538" y="9775"/>
                    </a:lnTo>
                    <a:lnTo>
                      <a:pt x="11276" y="9240"/>
                    </a:lnTo>
                    <a:lnTo>
                      <a:pt x="12050" y="8775"/>
                    </a:lnTo>
                    <a:lnTo>
                      <a:pt x="12847" y="8382"/>
                    </a:lnTo>
                    <a:lnTo>
                      <a:pt x="13681" y="8085"/>
                    </a:lnTo>
                    <a:lnTo>
                      <a:pt x="14538" y="7846"/>
                    </a:lnTo>
                    <a:lnTo>
                      <a:pt x="15407" y="7704"/>
                    </a:lnTo>
                    <a:lnTo>
                      <a:pt x="16289" y="7644"/>
                    </a:lnTo>
                    <a:lnTo>
                      <a:pt x="17170" y="7656"/>
                    </a:lnTo>
                    <a:lnTo>
                      <a:pt x="18039" y="7751"/>
                    </a:lnTo>
                    <a:lnTo>
                      <a:pt x="18908" y="7930"/>
                    </a:lnTo>
                    <a:lnTo>
                      <a:pt x="19765" y="8192"/>
                    </a:lnTo>
                    <a:lnTo>
                      <a:pt x="20599" y="8537"/>
                    </a:lnTo>
                    <a:lnTo>
                      <a:pt x="21408" y="8966"/>
                    </a:lnTo>
                    <a:lnTo>
                      <a:pt x="22182" y="9478"/>
                    </a:lnTo>
                    <a:lnTo>
                      <a:pt x="22551" y="9775"/>
                    </a:lnTo>
                    <a:lnTo>
                      <a:pt x="22551" y="9740"/>
                    </a:lnTo>
                    <a:lnTo>
                      <a:pt x="23956" y="9775"/>
                    </a:lnTo>
                    <a:lnTo>
                      <a:pt x="27767" y="5965"/>
                    </a:lnTo>
                    <a:lnTo>
                      <a:pt x="27945" y="4334"/>
                    </a:lnTo>
                    <a:lnTo>
                      <a:pt x="27267" y="3763"/>
                    </a:lnTo>
                    <a:lnTo>
                      <a:pt x="25862" y="2750"/>
                    </a:lnTo>
                    <a:lnTo>
                      <a:pt x="24385" y="1893"/>
                    </a:lnTo>
                    <a:lnTo>
                      <a:pt x="22849" y="1191"/>
                    </a:lnTo>
                    <a:lnTo>
                      <a:pt x="21266" y="655"/>
                    </a:lnTo>
                    <a:lnTo>
                      <a:pt x="19646" y="274"/>
                    </a:lnTo>
                    <a:lnTo>
                      <a:pt x="18015" y="60"/>
                    </a:lnTo>
                    <a:lnTo>
                      <a:pt x="163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7"/>
              <p:cNvSpPr/>
              <p:nvPr/>
            </p:nvSpPr>
            <p:spPr>
              <a:xfrm>
                <a:off x="752817" y="4597368"/>
                <a:ext cx="151470" cy="204556"/>
              </a:xfrm>
              <a:custGeom>
                <a:rect b="b" l="l" r="r" t="t"/>
                <a:pathLst>
                  <a:path extrusionOk="0" h="30923" w="22898">
                    <a:moveTo>
                      <a:pt x="12348" y="1"/>
                    </a:moveTo>
                    <a:lnTo>
                      <a:pt x="6942" y="5395"/>
                    </a:lnTo>
                    <a:lnTo>
                      <a:pt x="7359" y="5740"/>
                    </a:lnTo>
                    <a:lnTo>
                      <a:pt x="8109" y="6502"/>
                    </a:lnTo>
                    <a:lnTo>
                      <a:pt x="8764" y="7335"/>
                    </a:lnTo>
                    <a:lnTo>
                      <a:pt x="9324" y="8228"/>
                    </a:lnTo>
                    <a:lnTo>
                      <a:pt x="9788" y="9181"/>
                    </a:lnTo>
                    <a:lnTo>
                      <a:pt x="10133" y="10169"/>
                    </a:lnTo>
                    <a:lnTo>
                      <a:pt x="10372" y="11205"/>
                    </a:lnTo>
                    <a:lnTo>
                      <a:pt x="10491" y="12265"/>
                    </a:lnTo>
                    <a:lnTo>
                      <a:pt x="10503" y="12812"/>
                    </a:lnTo>
                    <a:lnTo>
                      <a:pt x="10503" y="13777"/>
                    </a:lnTo>
                    <a:lnTo>
                      <a:pt x="10991" y="13789"/>
                    </a:lnTo>
                    <a:lnTo>
                      <a:pt x="11920" y="13979"/>
                    </a:lnTo>
                    <a:lnTo>
                      <a:pt x="12777" y="14348"/>
                    </a:lnTo>
                    <a:lnTo>
                      <a:pt x="13539" y="14860"/>
                    </a:lnTo>
                    <a:lnTo>
                      <a:pt x="14182" y="15503"/>
                    </a:lnTo>
                    <a:lnTo>
                      <a:pt x="14694" y="16265"/>
                    </a:lnTo>
                    <a:lnTo>
                      <a:pt x="15051" y="17123"/>
                    </a:lnTo>
                    <a:lnTo>
                      <a:pt x="15241" y="18051"/>
                    </a:lnTo>
                    <a:lnTo>
                      <a:pt x="15265" y="18540"/>
                    </a:lnTo>
                    <a:lnTo>
                      <a:pt x="15241" y="19028"/>
                    </a:lnTo>
                    <a:lnTo>
                      <a:pt x="15051" y="19956"/>
                    </a:lnTo>
                    <a:lnTo>
                      <a:pt x="14694" y="20814"/>
                    </a:lnTo>
                    <a:lnTo>
                      <a:pt x="14182" y="21576"/>
                    </a:lnTo>
                    <a:lnTo>
                      <a:pt x="13539" y="22219"/>
                    </a:lnTo>
                    <a:lnTo>
                      <a:pt x="12777" y="22731"/>
                    </a:lnTo>
                    <a:lnTo>
                      <a:pt x="11920" y="23100"/>
                    </a:lnTo>
                    <a:lnTo>
                      <a:pt x="10991" y="23290"/>
                    </a:lnTo>
                    <a:lnTo>
                      <a:pt x="10503" y="23302"/>
                    </a:lnTo>
                    <a:lnTo>
                      <a:pt x="977" y="23302"/>
                    </a:lnTo>
                    <a:lnTo>
                      <a:pt x="1" y="24267"/>
                    </a:lnTo>
                    <a:lnTo>
                      <a:pt x="1" y="29958"/>
                    </a:lnTo>
                    <a:lnTo>
                      <a:pt x="977" y="30922"/>
                    </a:lnTo>
                    <a:lnTo>
                      <a:pt x="10503" y="30922"/>
                    </a:lnTo>
                    <a:lnTo>
                      <a:pt x="11134" y="30911"/>
                    </a:lnTo>
                    <a:lnTo>
                      <a:pt x="12384" y="30780"/>
                    </a:lnTo>
                    <a:lnTo>
                      <a:pt x="13598" y="30541"/>
                    </a:lnTo>
                    <a:lnTo>
                      <a:pt x="14765" y="30172"/>
                    </a:lnTo>
                    <a:lnTo>
                      <a:pt x="15873" y="29708"/>
                    </a:lnTo>
                    <a:lnTo>
                      <a:pt x="16932" y="29136"/>
                    </a:lnTo>
                    <a:lnTo>
                      <a:pt x="17921" y="28470"/>
                    </a:lnTo>
                    <a:lnTo>
                      <a:pt x="18837" y="27708"/>
                    </a:lnTo>
                    <a:lnTo>
                      <a:pt x="19671" y="26874"/>
                    </a:lnTo>
                    <a:lnTo>
                      <a:pt x="20433" y="25957"/>
                    </a:lnTo>
                    <a:lnTo>
                      <a:pt x="21100" y="24969"/>
                    </a:lnTo>
                    <a:lnTo>
                      <a:pt x="21671" y="23909"/>
                    </a:lnTo>
                    <a:lnTo>
                      <a:pt x="22147" y="22802"/>
                    </a:lnTo>
                    <a:lnTo>
                      <a:pt x="22505" y="21635"/>
                    </a:lnTo>
                    <a:lnTo>
                      <a:pt x="22755" y="20433"/>
                    </a:lnTo>
                    <a:lnTo>
                      <a:pt x="22886" y="19183"/>
                    </a:lnTo>
                    <a:lnTo>
                      <a:pt x="22898" y="18540"/>
                    </a:lnTo>
                    <a:lnTo>
                      <a:pt x="22886" y="17778"/>
                    </a:lnTo>
                    <a:lnTo>
                      <a:pt x="22695" y="16289"/>
                    </a:lnTo>
                    <a:lnTo>
                      <a:pt x="22338" y="14837"/>
                    </a:lnTo>
                    <a:lnTo>
                      <a:pt x="21802" y="13455"/>
                    </a:lnTo>
                    <a:lnTo>
                      <a:pt x="21112" y="12134"/>
                    </a:lnTo>
                    <a:lnTo>
                      <a:pt x="20266" y="10907"/>
                    </a:lnTo>
                    <a:lnTo>
                      <a:pt x="19278" y="9788"/>
                    </a:lnTo>
                    <a:lnTo>
                      <a:pt x="18147" y="8776"/>
                    </a:lnTo>
                    <a:lnTo>
                      <a:pt x="17528" y="8336"/>
                    </a:lnTo>
                    <a:lnTo>
                      <a:pt x="17349" y="7728"/>
                    </a:lnTo>
                    <a:lnTo>
                      <a:pt x="16944" y="6550"/>
                    </a:lnTo>
                    <a:lnTo>
                      <a:pt x="16444" y="5407"/>
                    </a:lnTo>
                    <a:lnTo>
                      <a:pt x="15861" y="4311"/>
                    </a:lnTo>
                    <a:lnTo>
                      <a:pt x="15206" y="3263"/>
                    </a:lnTo>
                    <a:lnTo>
                      <a:pt x="14479" y="2263"/>
                    </a:lnTo>
                    <a:lnTo>
                      <a:pt x="13682" y="1311"/>
                    </a:lnTo>
                    <a:lnTo>
                      <a:pt x="12813" y="418"/>
                    </a:lnTo>
                    <a:lnTo>
                      <a:pt x="123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7"/>
              <p:cNvSpPr/>
              <p:nvPr/>
            </p:nvSpPr>
            <p:spPr>
              <a:xfrm>
                <a:off x="646726" y="4748673"/>
                <a:ext cx="112561" cy="53330"/>
              </a:xfrm>
              <a:custGeom>
                <a:rect b="b" l="l" r="r" t="t"/>
                <a:pathLst>
                  <a:path extrusionOk="0" h="8062" w="17016">
                    <a:moveTo>
                      <a:pt x="5513" y="1"/>
                    </a:moveTo>
                    <a:lnTo>
                      <a:pt x="4144" y="417"/>
                    </a:lnTo>
                    <a:lnTo>
                      <a:pt x="334" y="4227"/>
                    </a:lnTo>
                    <a:lnTo>
                      <a:pt x="0" y="5525"/>
                    </a:lnTo>
                    <a:lnTo>
                      <a:pt x="405" y="5823"/>
                    </a:lnTo>
                    <a:lnTo>
                      <a:pt x="1251" y="6359"/>
                    </a:lnTo>
                    <a:lnTo>
                      <a:pt x="2144" y="6835"/>
                    </a:lnTo>
                    <a:lnTo>
                      <a:pt x="3061" y="7228"/>
                    </a:lnTo>
                    <a:lnTo>
                      <a:pt x="4001" y="7549"/>
                    </a:lnTo>
                    <a:lnTo>
                      <a:pt x="4977" y="7799"/>
                    </a:lnTo>
                    <a:lnTo>
                      <a:pt x="5966" y="7966"/>
                    </a:lnTo>
                    <a:lnTo>
                      <a:pt x="6966" y="8049"/>
                    </a:lnTo>
                    <a:lnTo>
                      <a:pt x="7478" y="8061"/>
                    </a:lnTo>
                    <a:lnTo>
                      <a:pt x="17015" y="8061"/>
                    </a:lnTo>
                    <a:lnTo>
                      <a:pt x="17015" y="429"/>
                    </a:lnTo>
                    <a:lnTo>
                      <a:pt x="7478" y="429"/>
                    </a:lnTo>
                    <a:lnTo>
                      <a:pt x="6966" y="405"/>
                    </a:lnTo>
                    <a:lnTo>
                      <a:pt x="5978" y="191"/>
                    </a:lnTo>
                    <a:lnTo>
                      <a:pt x="5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7"/>
              <p:cNvSpPr/>
              <p:nvPr/>
            </p:nvSpPr>
            <p:spPr>
              <a:xfrm>
                <a:off x="614120" y="4638010"/>
                <a:ext cx="147290" cy="147376"/>
              </a:xfrm>
              <a:custGeom>
                <a:rect b="b" l="l" r="r" t="t"/>
                <a:pathLst>
                  <a:path extrusionOk="0" h="22279" w="22266">
                    <a:moveTo>
                      <a:pt x="12407" y="1"/>
                    </a:moveTo>
                    <a:lnTo>
                      <a:pt x="11764" y="13"/>
                    </a:lnTo>
                    <a:lnTo>
                      <a:pt x="10514" y="132"/>
                    </a:lnTo>
                    <a:lnTo>
                      <a:pt x="9299" y="382"/>
                    </a:lnTo>
                    <a:lnTo>
                      <a:pt x="8132" y="739"/>
                    </a:lnTo>
                    <a:lnTo>
                      <a:pt x="7025" y="1203"/>
                    </a:lnTo>
                    <a:lnTo>
                      <a:pt x="5965" y="1775"/>
                    </a:lnTo>
                    <a:lnTo>
                      <a:pt x="4977" y="2442"/>
                    </a:lnTo>
                    <a:lnTo>
                      <a:pt x="4060" y="3192"/>
                    </a:lnTo>
                    <a:lnTo>
                      <a:pt x="3215" y="4037"/>
                    </a:lnTo>
                    <a:lnTo>
                      <a:pt x="2465" y="4954"/>
                    </a:lnTo>
                    <a:lnTo>
                      <a:pt x="1798" y="5942"/>
                    </a:lnTo>
                    <a:lnTo>
                      <a:pt x="1226" y="6990"/>
                    </a:lnTo>
                    <a:lnTo>
                      <a:pt x="750" y="8097"/>
                    </a:lnTo>
                    <a:lnTo>
                      <a:pt x="393" y="9264"/>
                    </a:lnTo>
                    <a:lnTo>
                      <a:pt x="143" y="10479"/>
                    </a:lnTo>
                    <a:lnTo>
                      <a:pt x="12" y="11729"/>
                    </a:lnTo>
                    <a:lnTo>
                      <a:pt x="0" y="12360"/>
                    </a:lnTo>
                    <a:lnTo>
                      <a:pt x="12" y="13098"/>
                    </a:lnTo>
                    <a:lnTo>
                      <a:pt x="179" y="14527"/>
                    </a:lnTo>
                    <a:lnTo>
                      <a:pt x="512" y="15920"/>
                    </a:lnTo>
                    <a:lnTo>
                      <a:pt x="1000" y="17265"/>
                    </a:lnTo>
                    <a:lnTo>
                      <a:pt x="1631" y="18527"/>
                    </a:lnTo>
                    <a:lnTo>
                      <a:pt x="2405" y="19730"/>
                    </a:lnTo>
                    <a:lnTo>
                      <a:pt x="3310" y="20825"/>
                    </a:lnTo>
                    <a:lnTo>
                      <a:pt x="4358" y="21826"/>
                    </a:lnTo>
                    <a:lnTo>
                      <a:pt x="4929" y="22278"/>
                    </a:lnTo>
                    <a:lnTo>
                      <a:pt x="10454" y="16741"/>
                    </a:lnTo>
                    <a:lnTo>
                      <a:pt x="10014" y="16527"/>
                    </a:lnTo>
                    <a:lnTo>
                      <a:pt x="9240" y="15979"/>
                    </a:lnTo>
                    <a:lnTo>
                      <a:pt x="8609" y="15301"/>
                    </a:lnTo>
                    <a:lnTo>
                      <a:pt x="8120" y="14515"/>
                    </a:lnTo>
                    <a:lnTo>
                      <a:pt x="7799" y="13670"/>
                    </a:lnTo>
                    <a:lnTo>
                      <a:pt x="7644" y="12765"/>
                    </a:lnTo>
                    <a:lnTo>
                      <a:pt x="7656" y="11836"/>
                    </a:lnTo>
                    <a:lnTo>
                      <a:pt x="7870" y="10895"/>
                    </a:lnTo>
                    <a:lnTo>
                      <a:pt x="8061" y="10443"/>
                    </a:lnTo>
                    <a:lnTo>
                      <a:pt x="8275" y="10002"/>
                    </a:lnTo>
                    <a:lnTo>
                      <a:pt x="8823" y="9240"/>
                    </a:lnTo>
                    <a:lnTo>
                      <a:pt x="9502" y="8597"/>
                    </a:lnTo>
                    <a:lnTo>
                      <a:pt x="10276" y="8121"/>
                    </a:lnTo>
                    <a:lnTo>
                      <a:pt x="11133" y="7788"/>
                    </a:lnTo>
                    <a:lnTo>
                      <a:pt x="12038" y="7633"/>
                    </a:lnTo>
                    <a:lnTo>
                      <a:pt x="12967" y="7657"/>
                    </a:lnTo>
                    <a:lnTo>
                      <a:pt x="13895" y="7859"/>
                    </a:lnTo>
                    <a:lnTo>
                      <a:pt x="14348" y="8050"/>
                    </a:lnTo>
                    <a:lnTo>
                      <a:pt x="14741" y="8240"/>
                    </a:lnTo>
                    <a:lnTo>
                      <a:pt x="15455" y="8728"/>
                    </a:lnTo>
                    <a:lnTo>
                      <a:pt x="16062" y="9347"/>
                    </a:lnTo>
                    <a:lnTo>
                      <a:pt x="16562" y="10050"/>
                    </a:lnTo>
                    <a:lnTo>
                      <a:pt x="16753" y="10443"/>
                    </a:lnTo>
                    <a:lnTo>
                      <a:pt x="22266" y="4930"/>
                    </a:lnTo>
                    <a:lnTo>
                      <a:pt x="21825" y="4347"/>
                    </a:lnTo>
                    <a:lnTo>
                      <a:pt x="20825" y="3311"/>
                    </a:lnTo>
                    <a:lnTo>
                      <a:pt x="19730" y="2394"/>
                    </a:lnTo>
                    <a:lnTo>
                      <a:pt x="18539" y="1620"/>
                    </a:lnTo>
                    <a:lnTo>
                      <a:pt x="17277" y="989"/>
                    </a:lnTo>
                    <a:lnTo>
                      <a:pt x="15943" y="513"/>
                    </a:lnTo>
                    <a:lnTo>
                      <a:pt x="14550" y="179"/>
                    </a:lnTo>
                    <a:lnTo>
                      <a:pt x="13133" y="13"/>
                    </a:lnTo>
                    <a:lnTo>
                      <a:pt x="1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 name="Google Shape;91;p7"/>
            <p:cNvGrpSpPr/>
            <p:nvPr/>
          </p:nvGrpSpPr>
          <p:grpSpPr>
            <a:xfrm>
              <a:off x="989660" y="4603434"/>
              <a:ext cx="1190118" cy="210542"/>
              <a:chOff x="989660" y="4603434"/>
              <a:chExt cx="1190118" cy="210542"/>
            </a:xfrm>
          </p:grpSpPr>
          <p:sp>
            <p:nvSpPr>
              <p:cNvPr id="92" name="Google Shape;92;p7"/>
              <p:cNvSpPr/>
              <p:nvPr/>
            </p:nvSpPr>
            <p:spPr>
              <a:xfrm>
                <a:off x="989660"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 name="Google Shape;93;p7"/>
              <p:cNvGrpSpPr/>
              <p:nvPr/>
            </p:nvGrpSpPr>
            <p:grpSpPr>
              <a:xfrm>
                <a:off x="1682774" y="4617610"/>
                <a:ext cx="497005" cy="149188"/>
                <a:chOff x="1682774" y="4617610"/>
                <a:chExt cx="497005" cy="149188"/>
              </a:xfrm>
            </p:grpSpPr>
            <p:sp>
              <p:nvSpPr>
                <p:cNvPr id="94" name="Google Shape;94;p7"/>
                <p:cNvSpPr/>
                <p:nvPr/>
              </p:nvSpPr>
              <p:spPr>
                <a:xfrm>
                  <a:off x="1682774"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7"/>
                <p:cNvSpPr/>
                <p:nvPr/>
              </p:nvSpPr>
              <p:spPr>
                <a:xfrm>
                  <a:off x="1829746" y="4620765"/>
                  <a:ext cx="18363" cy="142798"/>
                </a:xfrm>
                <a:custGeom>
                  <a:rect b="b" l="l" r="r" t="t"/>
                  <a:pathLst>
                    <a:path extrusionOk="0" h="21587" w="2776">
                      <a:moveTo>
                        <a:pt x="1" y="0"/>
                      </a:moveTo>
                      <a:lnTo>
                        <a:pt x="1" y="21587"/>
                      </a:lnTo>
                      <a:lnTo>
                        <a:pt x="2775" y="21587"/>
                      </a:lnTo>
                      <a:lnTo>
                        <a:pt x="27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7"/>
                <p:cNvSpPr/>
                <p:nvPr/>
              </p:nvSpPr>
              <p:spPr>
                <a:xfrm>
                  <a:off x="1863853"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7"/>
                <p:cNvSpPr/>
                <p:nvPr/>
              </p:nvSpPr>
              <p:spPr>
                <a:xfrm>
                  <a:off x="1979238"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7"/>
                <p:cNvSpPr/>
                <p:nvPr/>
              </p:nvSpPr>
              <p:spPr>
                <a:xfrm>
                  <a:off x="2081552"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99" name="Google Shape;99;p7"/>
          <p:cNvSpPr txBox="1"/>
          <p:nvPr>
            <p:ph idx="2" type="body"/>
          </p:nvPr>
        </p:nvSpPr>
        <p:spPr>
          <a:xfrm>
            <a:off x="4571950" y="1514225"/>
            <a:ext cx="3810000" cy="28197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07_Three columns">
  <p:cSld name="CUSTOM_3">
    <p:spTree>
      <p:nvGrpSpPr>
        <p:cNvPr id="100" name="Shape 100"/>
        <p:cNvGrpSpPr/>
        <p:nvPr/>
      </p:nvGrpSpPr>
      <p:grpSpPr>
        <a:xfrm>
          <a:off x="0" y="0"/>
          <a:ext cx="0" cy="0"/>
          <a:chOff x="0" y="0"/>
          <a:chExt cx="0" cy="0"/>
        </a:xfrm>
      </p:grpSpPr>
      <p:sp>
        <p:nvSpPr>
          <p:cNvPr id="101" name="Google Shape;101;p8"/>
          <p:cNvSpPr txBox="1"/>
          <p:nvPr>
            <p:ph type="title"/>
          </p:nvPr>
        </p:nvSpPr>
        <p:spPr>
          <a:xfrm>
            <a:off x="761950" y="809575"/>
            <a:ext cx="5080200" cy="352200"/>
          </a:xfrm>
          <a:prstGeom prst="rect">
            <a:avLst/>
          </a:prstGeom>
        </p:spPr>
        <p:txBody>
          <a:bodyPr anchorCtr="0" anchor="t" bIns="0" lIns="0" spcFirstLastPara="1" rIns="22860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grpSp>
        <p:nvGrpSpPr>
          <p:cNvPr id="102" name="Google Shape;102;p8"/>
          <p:cNvGrpSpPr/>
          <p:nvPr/>
        </p:nvGrpSpPr>
        <p:grpSpPr>
          <a:xfrm>
            <a:off x="614120" y="4568626"/>
            <a:ext cx="1565658" cy="245350"/>
            <a:chOff x="614120" y="4568626"/>
            <a:chExt cx="1565658" cy="245350"/>
          </a:xfrm>
        </p:grpSpPr>
        <p:grpSp>
          <p:nvGrpSpPr>
            <p:cNvPr id="103" name="Google Shape;103;p8"/>
            <p:cNvGrpSpPr/>
            <p:nvPr/>
          </p:nvGrpSpPr>
          <p:grpSpPr>
            <a:xfrm>
              <a:off x="614120" y="4568626"/>
              <a:ext cx="290167" cy="233377"/>
              <a:chOff x="614120" y="4568626"/>
              <a:chExt cx="290167" cy="233377"/>
            </a:xfrm>
          </p:grpSpPr>
          <p:sp>
            <p:nvSpPr>
              <p:cNvPr id="104" name="Google Shape;104;p8"/>
              <p:cNvSpPr/>
              <p:nvPr/>
            </p:nvSpPr>
            <p:spPr>
              <a:xfrm>
                <a:off x="649563" y="4568626"/>
                <a:ext cx="184863" cy="83805"/>
              </a:xfrm>
              <a:custGeom>
                <a:rect b="b" l="l" r="r" t="t"/>
                <a:pathLst>
                  <a:path extrusionOk="0" h="12669" w="27946">
                    <a:moveTo>
                      <a:pt x="16372" y="0"/>
                    </a:moveTo>
                    <a:lnTo>
                      <a:pt x="14729" y="95"/>
                    </a:lnTo>
                    <a:lnTo>
                      <a:pt x="13098" y="345"/>
                    </a:lnTo>
                    <a:lnTo>
                      <a:pt x="11502" y="762"/>
                    </a:lnTo>
                    <a:lnTo>
                      <a:pt x="9942" y="1322"/>
                    </a:lnTo>
                    <a:lnTo>
                      <a:pt x="8430" y="2036"/>
                    </a:lnTo>
                    <a:lnTo>
                      <a:pt x="6989" y="2905"/>
                    </a:lnTo>
                    <a:lnTo>
                      <a:pt x="5620" y="3929"/>
                    </a:lnTo>
                    <a:lnTo>
                      <a:pt x="4334" y="5108"/>
                    </a:lnTo>
                    <a:lnTo>
                      <a:pt x="3739" y="5751"/>
                    </a:lnTo>
                    <a:lnTo>
                      <a:pt x="3405" y="6132"/>
                    </a:lnTo>
                    <a:lnTo>
                      <a:pt x="2798" y="6906"/>
                    </a:lnTo>
                    <a:lnTo>
                      <a:pt x="2227" y="7716"/>
                    </a:lnTo>
                    <a:lnTo>
                      <a:pt x="1703" y="8561"/>
                    </a:lnTo>
                    <a:lnTo>
                      <a:pt x="1238" y="9430"/>
                    </a:lnTo>
                    <a:lnTo>
                      <a:pt x="810" y="10335"/>
                    </a:lnTo>
                    <a:lnTo>
                      <a:pt x="453" y="11252"/>
                    </a:lnTo>
                    <a:lnTo>
                      <a:pt x="131" y="12192"/>
                    </a:lnTo>
                    <a:lnTo>
                      <a:pt x="0" y="12669"/>
                    </a:lnTo>
                    <a:lnTo>
                      <a:pt x="179" y="12573"/>
                    </a:lnTo>
                    <a:lnTo>
                      <a:pt x="595" y="12514"/>
                    </a:lnTo>
                    <a:lnTo>
                      <a:pt x="1203" y="12573"/>
                    </a:lnTo>
                    <a:lnTo>
                      <a:pt x="1310" y="12597"/>
                    </a:lnTo>
                    <a:lnTo>
                      <a:pt x="8930" y="11347"/>
                    </a:lnTo>
                    <a:lnTo>
                      <a:pt x="8978" y="11264"/>
                    </a:lnTo>
                    <a:lnTo>
                      <a:pt x="9252" y="10906"/>
                    </a:lnTo>
                    <a:lnTo>
                      <a:pt x="9442" y="10740"/>
                    </a:lnTo>
                    <a:lnTo>
                      <a:pt x="9526" y="10740"/>
                    </a:lnTo>
                    <a:lnTo>
                      <a:pt x="9847" y="10395"/>
                    </a:lnTo>
                    <a:lnTo>
                      <a:pt x="10538" y="9775"/>
                    </a:lnTo>
                    <a:lnTo>
                      <a:pt x="11276" y="9240"/>
                    </a:lnTo>
                    <a:lnTo>
                      <a:pt x="12050" y="8775"/>
                    </a:lnTo>
                    <a:lnTo>
                      <a:pt x="12847" y="8382"/>
                    </a:lnTo>
                    <a:lnTo>
                      <a:pt x="13681" y="8085"/>
                    </a:lnTo>
                    <a:lnTo>
                      <a:pt x="14538" y="7846"/>
                    </a:lnTo>
                    <a:lnTo>
                      <a:pt x="15407" y="7704"/>
                    </a:lnTo>
                    <a:lnTo>
                      <a:pt x="16289" y="7644"/>
                    </a:lnTo>
                    <a:lnTo>
                      <a:pt x="17170" y="7656"/>
                    </a:lnTo>
                    <a:lnTo>
                      <a:pt x="18039" y="7751"/>
                    </a:lnTo>
                    <a:lnTo>
                      <a:pt x="18908" y="7930"/>
                    </a:lnTo>
                    <a:lnTo>
                      <a:pt x="19765" y="8192"/>
                    </a:lnTo>
                    <a:lnTo>
                      <a:pt x="20599" y="8537"/>
                    </a:lnTo>
                    <a:lnTo>
                      <a:pt x="21408" y="8966"/>
                    </a:lnTo>
                    <a:lnTo>
                      <a:pt x="22182" y="9478"/>
                    </a:lnTo>
                    <a:lnTo>
                      <a:pt x="22551" y="9775"/>
                    </a:lnTo>
                    <a:lnTo>
                      <a:pt x="22551" y="9740"/>
                    </a:lnTo>
                    <a:lnTo>
                      <a:pt x="23956" y="9775"/>
                    </a:lnTo>
                    <a:lnTo>
                      <a:pt x="27767" y="5965"/>
                    </a:lnTo>
                    <a:lnTo>
                      <a:pt x="27945" y="4334"/>
                    </a:lnTo>
                    <a:lnTo>
                      <a:pt x="27267" y="3763"/>
                    </a:lnTo>
                    <a:lnTo>
                      <a:pt x="25862" y="2750"/>
                    </a:lnTo>
                    <a:lnTo>
                      <a:pt x="24385" y="1893"/>
                    </a:lnTo>
                    <a:lnTo>
                      <a:pt x="22849" y="1191"/>
                    </a:lnTo>
                    <a:lnTo>
                      <a:pt x="21266" y="655"/>
                    </a:lnTo>
                    <a:lnTo>
                      <a:pt x="19646" y="274"/>
                    </a:lnTo>
                    <a:lnTo>
                      <a:pt x="18015" y="60"/>
                    </a:lnTo>
                    <a:lnTo>
                      <a:pt x="163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8"/>
              <p:cNvSpPr/>
              <p:nvPr/>
            </p:nvSpPr>
            <p:spPr>
              <a:xfrm>
                <a:off x="752817" y="4597368"/>
                <a:ext cx="151470" cy="204556"/>
              </a:xfrm>
              <a:custGeom>
                <a:rect b="b" l="l" r="r" t="t"/>
                <a:pathLst>
                  <a:path extrusionOk="0" h="30923" w="22898">
                    <a:moveTo>
                      <a:pt x="12348" y="1"/>
                    </a:moveTo>
                    <a:lnTo>
                      <a:pt x="6942" y="5395"/>
                    </a:lnTo>
                    <a:lnTo>
                      <a:pt x="7359" y="5740"/>
                    </a:lnTo>
                    <a:lnTo>
                      <a:pt x="8109" y="6502"/>
                    </a:lnTo>
                    <a:lnTo>
                      <a:pt x="8764" y="7335"/>
                    </a:lnTo>
                    <a:lnTo>
                      <a:pt x="9324" y="8228"/>
                    </a:lnTo>
                    <a:lnTo>
                      <a:pt x="9788" y="9181"/>
                    </a:lnTo>
                    <a:lnTo>
                      <a:pt x="10133" y="10169"/>
                    </a:lnTo>
                    <a:lnTo>
                      <a:pt x="10372" y="11205"/>
                    </a:lnTo>
                    <a:lnTo>
                      <a:pt x="10491" y="12265"/>
                    </a:lnTo>
                    <a:lnTo>
                      <a:pt x="10503" y="12812"/>
                    </a:lnTo>
                    <a:lnTo>
                      <a:pt x="10503" y="13777"/>
                    </a:lnTo>
                    <a:lnTo>
                      <a:pt x="10991" y="13789"/>
                    </a:lnTo>
                    <a:lnTo>
                      <a:pt x="11920" y="13979"/>
                    </a:lnTo>
                    <a:lnTo>
                      <a:pt x="12777" y="14348"/>
                    </a:lnTo>
                    <a:lnTo>
                      <a:pt x="13539" y="14860"/>
                    </a:lnTo>
                    <a:lnTo>
                      <a:pt x="14182" y="15503"/>
                    </a:lnTo>
                    <a:lnTo>
                      <a:pt x="14694" y="16265"/>
                    </a:lnTo>
                    <a:lnTo>
                      <a:pt x="15051" y="17123"/>
                    </a:lnTo>
                    <a:lnTo>
                      <a:pt x="15241" y="18051"/>
                    </a:lnTo>
                    <a:lnTo>
                      <a:pt x="15265" y="18540"/>
                    </a:lnTo>
                    <a:lnTo>
                      <a:pt x="15241" y="19028"/>
                    </a:lnTo>
                    <a:lnTo>
                      <a:pt x="15051" y="19956"/>
                    </a:lnTo>
                    <a:lnTo>
                      <a:pt x="14694" y="20814"/>
                    </a:lnTo>
                    <a:lnTo>
                      <a:pt x="14182" y="21576"/>
                    </a:lnTo>
                    <a:lnTo>
                      <a:pt x="13539" y="22219"/>
                    </a:lnTo>
                    <a:lnTo>
                      <a:pt x="12777" y="22731"/>
                    </a:lnTo>
                    <a:lnTo>
                      <a:pt x="11920" y="23100"/>
                    </a:lnTo>
                    <a:lnTo>
                      <a:pt x="10991" y="23290"/>
                    </a:lnTo>
                    <a:lnTo>
                      <a:pt x="10503" y="23302"/>
                    </a:lnTo>
                    <a:lnTo>
                      <a:pt x="977" y="23302"/>
                    </a:lnTo>
                    <a:lnTo>
                      <a:pt x="1" y="24267"/>
                    </a:lnTo>
                    <a:lnTo>
                      <a:pt x="1" y="29958"/>
                    </a:lnTo>
                    <a:lnTo>
                      <a:pt x="977" y="30922"/>
                    </a:lnTo>
                    <a:lnTo>
                      <a:pt x="10503" y="30922"/>
                    </a:lnTo>
                    <a:lnTo>
                      <a:pt x="11134" y="30911"/>
                    </a:lnTo>
                    <a:lnTo>
                      <a:pt x="12384" y="30780"/>
                    </a:lnTo>
                    <a:lnTo>
                      <a:pt x="13598" y="30541"/>
                    </a:lnTo>
                    <a:lnTo>
                      <a:pt x="14765" y="30172"/>
                    </a:lnTo>
                    <a:lnTo>
                      <a:pt x="15873" y="29708"/>
                    </a:lnTo>
                    <a:lnTo>
                      <a:pt x="16932" y="29136"/>
                    </a:lnTo>
                    <a:lnTo>
                      <a:pt x="17921" y="28470"/>
                    </a:lnTo>
                    <a:lnTo>
                      <a:pt x="18837" y="27708"/>
                    </a:lnTo>
                    <a:lnTo>
                      <a:pt x="19671" y="26874"/>
                    </a:lnTo>
                    <a:lnTo>
                      <a:pt x="20433" y="25957"/>
                    </a:lnTo>
                    <a:lnTo>
                      <a:pt x="21100" y="24969"/>
                    </a:lnTo>
                    <a:lnTo>
                      <a:pt x="21671" y="23909"/>
                    </a:lnTo>
                    <a:lnTo>
                      <a:pt x="22147" y="22802"/>
                    </a:lnTo>
                    <a:lnTo>
                      <a:pt x="22505" y="21635"/>
                    </a:lnTo>
                    <a:lnTo>
                      <a:pt x="22755" y="20433"/>
                    </a:lnTo>
                    <a:lnTo>
                      <a:pt x="22886" y="19183"/>
                    </a:lnTo>
                    <a:lnTo>
                      <a:pt x="22898" y="18540"/>
                    </a:lnTo>
                    <a:lnTo>
                      <a:pt x="22886" y="17778"/>
                    </a:lnTo>
                    <a:lnTo>
                      <a:pt x="22695" y="16289"/>
                    </a:lnTo>
                    <a:lnTo>
                      <a:pt x="22338" y="14837"/>
                    </a:lnTo>
                    <a:lnTo>
                      <a:pt x="21802" y="13455"/>
                    </a:lnTo>
                    <a:lnTo>
                      <a:pt x="21112" y="12134"/>
                    </a:lnTo>
                    <a:lnTo>
                      <a:pt x="20266" y="10907"/>
                    </a:lnTo>
                    <a:lnTo>
                      <a:pt x="19278" y="9788"/>
                    </a:lnTo>
                    <a:lnTo>
                      <a:pt x="18147" y="8776"/>
                    </a:lnTo>
                    <a:lnTo>
                      <a:pt x="17528" y="8336"/>
                    </a:lnTo>
                    <a:lnTo>
                      <a:pt x="17349" y="7728"/>
                    </a:lnTo>
                    <a:lnTo>
                      <a:pt x="16944" y="6550"/>
                    </a:lnTo>
                    <a:lnTo>
                      <a:pt x="16444" y="5407"/>
                    </a:lnTo>
                    <a:lnTo>
                      <a:pt x="15861" y="4311"/>
                    </a:lnTo>
                    <a:lnTo>
                      <a:pt x="15206" y="3263"/>
                    </a:lnTo>
                    <a:lnTo>
                      <a:pt x="14479" y="2263"/>
                    </a:lnTo>
                    <a:lnTo>
                      <a:pt x="13682" y="1311"/>
                    </a:lnTo>
                    <a:lnTo>
                      <a:pt x="12813" y="418"/>
                    </a:lnTo>
                    <a:lnTo>
                      <a:pt x="123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8"/>
              <p:cNvSpPr/>
              <p:nvPr/>
            </p:nvSpPr>
            <p:spPr>
              <a:xfrm>
                <a:off x="646726" y="4748673"/>
                <a:ext cx="112561" cy="53330"/>
              </a:xfrm>
              <a:custGeom>
                <a:rect b="b" l="l" r="r" t="t"/>
                <a:pathLst>
                  <a:path extrusionOk="0" h="8062" w="17016">
                    <a:moveTo>
                      <a:pt x="5513" y="1"/>
                    </a:moveTo>
                    <a:lnTo>
                      <a:pt x="4144" y="417"/>
                    </a:lnTo>
                    <a:lnTo>
                      <a:pt x="334" y="4227"/>
                    </a:lnTo>
                    <a:lnTo>
                      <a:pt x="0" y="5525"/>
                    </a:lnTo>
                    <a:lnTo>
                      <a:pt x="405" y="5823"/>
                    </a:lnTo>
                    <a:lnTo>
                      <a:pt x="1251" y="6359"/>
                    </a:lnTo>
                    <a:lnTo>
                      <a:pt x="2144" y="6835"/>
                    </a:lnTo>
                    <a:lnTo>
                      <a:pt x="3061" y="7228"/>
                    </a:lnTo>
                    <a:lnTo>
                      <a:pt x="4001" y="7549"/>
                    </a:lnTo>
                    <a:lnTo>
                      <a:pt x="4977" y="7799"/>
                    </a:lnTo>
                    <a:lnTo>
                      <a:pt x="5966" y="7966"/>
                    </a:lnTo>
                    <a:lnTo>
                      <a:pt x="6966" y="8049"/>
                    </a:lnTo>
                    <a:lnTo>
                      <a:pt x="7478" y="8061"/>
                    </a:lnTo>
                    <a:lnTo>
                      <a:pt x="17015" y="8061"/>
                    </a:lnTo>
                    <a:lnTo>
                      <a:pt x="17015" y="429"/>
                    </a:lnTo>
                    <a:lnTo>
                      <a:pt x="7478" y="429"/>
                    </a:lnTo>
                    <a:lnTo>
                      <a:pt x="6966" y="405"/>
                    </a:lnTo>
                    <a:lnTo>
                      <a:pt x="5978" y="191"/>
                    </a:lnTo>
                    <a:lnTo>
                      <a:pt x="5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8"/>
              <p:cNvSpPr/>
              <p:nvPr/>
            </p:nvSpPr>
            <p:spPr>
              <a:xfrm>
                <a:off x="614120" y="4638010"/>
                <a:ext cx="147290" cy="147376"/>
              </a:xfrm>
              <a:custGeom>
                <a:rect b="b" l="l" r="r" t="t"/>
                <a:pathLst>
                  <a:path extrusionOk="0" h="22279" w="22266">
                    <a:moveTo>
                      <a:pt x="12407" y="1"/>
                    </a:moveTo>
                    <a:lnTo>
                      <a:pt x="11764" y="13"/>
                    </a:lnTo>
                    <a:lnTo>
                      <a:pt x="10514" y="132"/>
                    </a:lnTo>
                    <a:lnTo>
                      <a:pt x="9299" y="382"/>
                    </a:lnTo>
                    <a:lnTo>
                      <a:pt x="8132" y="739"/>
                    </a:lnTo>
                    <a:lnTo>
                      <a:pt x="7025" y="1203"/>
                    </a:lnTo>
                    <a:lnTo>
                      <a:pt x="5965" y="1775"/>
                    </a:lnTo>
                    <a:lnTo>
                      <a:pt x="4977" y="2442"/>
                    </a:lnTo>
                    <a:lnTo>
                      <a:pt x="4060" y="3192"/>
                    </a:lnTo>
                    <a:lnTo>
                      <a:pt x="3215" y="4037"/>
                    </a:lnTo>
                    <a:lnTo>
                      <a:pt x="2465" y="4954"/>
                    </a:lnTo>
                    <a:lnTo>
                      <a:pt x="1798" y="5942"/>
                    </a:lnTo>
                    <a:lnTo>
                      <a:pt x="1226" y="6990"/>
                    </a:lnTo>
                    <a:lnTo>
                      <a:pt x="750" y="8097"/>
                    </a:lnTo>
                    <a:lnTo>
                      <a:pt x="393" y="9264"/>
                    </a:lnTo>
                    <a:lnTo>
                      <a:pt x="143" y="10479"/>
                    </a:lnTo>
                    <a:lnTo>
                      <a:pt x="12" y="11729"/>
                    </a:lnTo>
                    <a:lnTo>
                      <a:pt x="0" y="12360"/>
                    </a:lnTo>
                    <a:lnTo>
                      <a:pt x="12" y="13098"/>
                    </a:lnTo>
                    <a:lnTo>
                      <a:pt x="179" y="14527"/>
                    </a:lnTo>
                    <a:lnTo>
                      <a:pt x="512" y="15920"/>
                    </a:lnTo>
                    <a:lnTo>
                      <a:pt x="1000" y="17265"/>
                    </a:lnTo>
                    <a:lnTo>
                      <a:pt x="1631" y="18527"/>
                    </a:lnTo>
                    <a:lnTo>
                      <a:pt x="2405" y="19730"/>
                    </a:lnTo>
                    <a:lnTo>
                      <a:pt x="3310" y="20825"/>
                    </a:lnTo>
                    <a:lnTo>
                      <a:pt x="4358" y="21826"/>
                    </a:lnTo>
                    <a:lnTo>
                      <a:pt x="4929" y="22278"/>
                    </a:lnTo>
                    <a:lnTo>
                      <a:pt x="10454" y="16741"/>
                    </a:lnTo>
                    <a:lnTo>
                      <a:pt x="10014" y="16527"/>
                    </a:lnTo>
                    <a:lnTo>
                      <a:pt x="9240" y="15979"/>
                    </a:lnTo>
                    <a:lnTo>
                      <a:pt x="8609" y="15301"/>
                    </a:lnTo>
                    <a:lnTo>
                      <a:pt x="8120" y="14515"/>
                    </a:lnTo>
                    <a:lnTo>
                      <a:pt x="7799" y="13670"/>
                    </a:lnTo>
                    <a:lnTo>
                      <a:pt x="7644" y="12765"/>
                    </a:lnTo>
                    <a:lnTo>
                      <a:pt x="7656" y="11836"/>
                    </a:lnTo>
                    <a:lnTo>
                      <a:pt x="7870" y="10895"/>
                    </a:lnTo>
                    <a:lnTo>
                      <a:pt x="8061" y="10443"/>
                    </a:lnTo>
                    <a:lnTo>
                      <a:pt x="8275" y="10002"/>
                    </a:lnTo>
                    <a:lnTo>
                      <a:pt x="8823" y="9240"/>
                    </a:lnTo>
                    <a:lnTo>
                      <a:pt x="9502" y="8597"/>
                    </a:lnTo>
                    <a:lnTo>
                      <a:pt x="10276" y="8121"/>
                    </a:lnTo>
                    <a:lnTo>
                      <a:pt x="11133" y="7788"/>
                    </a:lnTo>
                    <a:lnTo>
                      <a:pt x="12038" y="7633"/>
                    </a:lnTo>
                    <a:lnTo>
                      <a:pt x="12967" y="7657"/>
                    </a:lnTo>
                    <a:lnTo>
                      <a:pt x="13895" y="7859"/>
                    </a:lnTo>
                    <a:lnTo>
                      <a:pt x="14348" y="8050"/>
                    </a:lnTo>
                    <a:lnTo>
                      <a:pt x="14741" y="8240"/>
                    </a:lnTo>
                    <a:lnTo>
                      <a:pt x="15455" y="8728"/>
                    </a:lnTo>
                    <a:lnTo>
                      <a:pt x="16062" y="9347"/>
                    </a:lnTo>
                    <a:lnTo>
                      <a:pt x="16562" y="10050"/>
                    </a:lnTo>
                    <a:lnTo>
                      <a:pt x="16753" y="10443"/>
                    </a:lnTo>
                    <a:lnTo>
                      <a:pt x="22266" y="4930"/>
                    </a:lnTo>
                    <a:lnTo>
                      <a:pt x="21825" y="4347"/>
                    </a:lnTo>
                    <a:lnTo>
                      <a:pt x="20825" y="3311"/>
                    </a:lnTo>
                    <a:lnTo>
                      <a:pt x="19730" y="2394"/>
                    </a:lnTo>
                    <a:lnTo>
                      <a:pt x="18539" y="1620"/>
                    </a:lnTo>
                    <a:lnTo>
                      <a:pt x="17277" y="989"/>
                    </a:lnTo>
                    <a:lnTo>
                      <a:pt x="15943" y="513"/>
                    </a:lnTo>
                    <a:lnTo>
                      <a:pt x="14550" y="179"/>
                    </a:lnTo>
                    <a:lnTo>
                      <a:pt x="13133" y="13"/>
                    </a:lnTo>
                    <a:lnTo>
                      <a:pt x="1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 name="Google Shape;108;p8"/>
            <p:cNvGrpSpPr/>
            <p:nvPr/>
          </p:nvGrpSpPr>
          <p:grpSpPr>
            <a:xfrm>
              <a:off x="989660" y="4603434"/>
              <a:ext cx="1190118" cy="210542"/>
              <a:chOff x="989660" y="4603434"/>
              <a:chExt cx="1190118" cy="210542"/>
            </a:xfrm>
          </p:grpSpPr>
          <p:sp>
            <p:nvSpPr>
              <p:cNvPr id="109" name="Google Shape;109;p8"/>
              <p:cNvSpPr/>
              <p:nvPr/>
            </p:nvSpPr>
            <p:spPr>
              <a:xfrm>
                <a:off x="989660"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 name="Google Shape;110;p8"/>
              <p:cNvGrpSpPr/>
              <p:nvPr/>
            </p:nvGrpSpPr>
            <p:grpSpPr>
              <a:xfrm>
                <a:off x="1682774" y="4617610"/>
                <a:ext cx="497005" cy="149188"/>
                <a:chOff x="1682774" y="4617610"/>
                <a:chExt cx="497005" cy="149188"/>
              </a:xfrm>
            </p:grpSpPr>
            <p:sp>
              <p:nvSpPr>
                <p:cNvPr id="111" name="Google Shape;111;p8"/>
                <p:cNvSpPr/>
                <p:nvPr/>
              </p:nvSpPr>
              <p:spPr>
                <a:xfrm>
                  <a:off x="1682774"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8"/>
                <p:cNvSpPr/>
                <p:nvPr/>
              </p:nvSpPr>
              <p:spPr>
                <a:xfrm>
                  <a:off x="1829746" y="4620765"/>
                  <a:ext cx="18363" cy="142798"/>
                </a:xfrm>
                <a:custGeom>
                  <a:rect b="b" l="l" r="r" t="t"/>
                  <a:pathLst>
                    <a:path extrusionOk="0" h="21587" w="2776">
                      <a:moveTo>
                        <a:pt x="1" y="0"/>
                      </a:moveTo>
                      <a:lnTo>
                        <a:pt x="1" y="21587"/>
                      </a:lnTo>
                      <a:lnTo>
                        <a:pt x="2775" y="21587"/>
                      </a:lnTo>
                      <a:lnTo>
                        <a:pt x="27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8"/>
                <p:cNvSpPr/>
                <p:nvPr/>
              </p:nvSpPr>
              <p:spPr>
                <a:xfrm>
                  <a:off x="1863853"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8"/>
                <p:cNvSpPr/>
                <p:nvPr/>
              </p:nvSpPr>
              <p:spPr>
                <a:xfrm>
                  <a:off x="1979238"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8"/>
                <p:cNvSpPr/>
                <p:nvPr/>
              </p:nvSpPr>
              <p:spPr>
                <a:xfrm>
                  <a:off x="2081552"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16" name="Google Shape;116;p8"/>
          <p:cNvSpPr txBox="1"/>
          <p:nvPr>
            <p:ph idx="1" type="body"/>
          </p:nvPr>
        </p:nvSpPr>
        <p:spPr>
          <a:xfrm>
            <a:off x="761950" y="1514225"/>
            <a:ext cx="2540100" cy="28197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
        <p:nvSpPr>
          <p:cNvPr id="117" name="Google Shape;117;p8"/>
          <p:cNvSpPr txBox="1"/>
          <p:nvPr>
            <p:ph idx="2" type="body"/>
          </p:nvPr>
        </p:nvSpPr>
        <p:spPr>
          <a:xfrm>
            <a:off x="3301950" y="1514225"/>
            <a:ext cx="2540100" cy="28197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
        <p:nvSpPr>
          <p:cNvPr id="118" name="Google Shape;118;p8"/>
          <p:cNvSpPr txBox="1"/>
          <p:nvPr>
            <p:ph idx="3" type="body"/>
          </p:nvPr>
        </p:nvSpPr>
        <p:spPr>
          <a:xfrm>
            <a:off x="5841900" y="1514225"/>
            <a:ext cx="2540100" cy="28197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08_Four columns">
  <p:cSld name="CUSTOM_3_1">
    <p:spTree>
      <p:nvGrpSpPr>
        <p:cNvPr id="119" name="Shape 119"/>
        <p:cNvGrpSpPr/>
        <p:nvPr/>
      </p:nvGrpSpPr>
      <p:grpSpPr>
        <a:xfrm>
          <a:off x="0" y="0"/>
          <a:ext cx="0" cy="0"/>
          <a:chOff x="0" y="0"/>
          <a:chExt cx="0" cy="0"/>
        </a:xfrm>
      </p:grpSpPr>
      <p:sp>
        <p:nvSpPr>
          <p:cNvPr id="120" name="Google Shape;120;p9"/>
          <p:cNvSpPr txBox="1"/>
          <p:nvPr>
            <p:ph type="title"/>
          </p:nvPr>
        </p:nvSpPr>
        <p:spPr>
          <a:xfrm>
            <a:off x="761950" y="809575"/>
            <a:ext cx="5080200" cy="352200"/>
          </a:xfrm>
          <a:prstGeom prst="rect">
            <a:avLst/>
          </a:prstGeom>
        </p:spPr>
        <p:txBody>
          <a:bodyPr anchorCtr="0" anchor="t" bIns="0" lIns="0" spcFirstLastPara="1" rIns="22860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grpSp>
        <p:nvGrpSpPr>
          <p:cNvPr id="121" name="Google Shape;121;p9"/>
          <p:cNvGrpSpPr/>
          <p:nvPr/>
        </p:nvGrpSpPr>
        <p:grpSpPr>
          <a:xfrm>
            <a:off x="614120" y="4568626"/>
            <a:ext cx="1565658" cy="245350"/>
            <a:chOff x="614120" y="4568626"/>
            <a:chExt cx="1565658" cy="245350"/>
          </a:xfrm>
        </p:grpSpPr>
        <p:grpSp>
          <p:nvGrpSpPr>
            <p:cNvPr id="122" name="Google Shape;122;p9"/>
            <p:cNvGrpSpPr/>
            <p:nvPr/>
          </p:nvGrpSpPr>
          <p:grpSpPr>
            <a:xfrm>
              <a:off x="614120" y="4568626"/>
              <a:ext cx="290167" cy="233377"/>
              <a:chOff x="614120" y="4568626"/>
              <a:chExt cx="290167" cy="233377"/>
            </a:xfrm>
          </p:grpSpPr>
          <p:sp>
            <p:nvSpPr>
              <p:cNvPr id="123" name="Google Shape;123;p9"/>
              <p:cNvSpPr/>
              <p:nvPr/>
            </p:nvSpPr>
            <p:spPr>
              <a:xfrm>
                <a:off x="649563" y="4568626"/>
                <a:ext cx="184863" cy="83805"/>
              </a:xfrm>
              <a:custGeom>
                <a:rect b="b" l="l" r="r" t="t"/>
                <a:pathLst>
                  <a:path extrusionOk="0" h="12669" w="27946">
                    <a:moveTo>
                      <a:pt x="16372" y="0"/>
                    </a:moveTo>
                    <a:lnTo>
                      <a:pt x="14729" y="95"/>
                    </a:lnTo>
                    <a:lnTo>
                      <a:pt x="13098" y="345"/>
                    </a:lnTo>
                    <a:lnTo>
                      <a:pt x="11502" y="762"/>
                    </a:lnTo>
                    <a:lnTo>
                      <a:pt x="9942" y="1322"/>
                    </a:lnTo>
                    <a:lnTo>
                      <a:pt x="8430" y="2036"/>
                    </a:lnTo>
                    <a:lnTo>
                      <a:pt x="6989" y="2905"/>
                    </a:lnTo>
                    <a:lnTo>
                      <a:pt x="5620" y="3929"/>
                    </a:lnTo>
                    <a:lnTo>
                      <a:pt x="4334" y="5108"/>
                    </a:lnTo>
                    <a:lnTo>
                      <a:pt x="3739" y="5751"/>
                    </a:lnTo>
                    <a:lnTo>
                      <a:pt x="3405" y="6132"/>
                    </a:lnTo>
                    <a:lnTo>
                      <a:pt x="2798" y="6906"/>
                    </a:lnTo>
                    <a:lnTo>
                      <a:pt x="2227" y="7716"/>
                    </a:lnTo>
                    <a:lnTo>
                      <a:pt x="1703" y="8561"/>
                    </a:lnTo>
                    <a:lnTo>
                      <a:pt x="1238" y="9430"/>
                    </a:lnTo>
                    <a:lnTo>
                      <a:pt x="810" y="10335"/>
                    </a:lnTo>
                    <a:lnTo>
                      <a:pt x="453" y="11252"/>
                    </a:lnTo>
                    <a:lnTo>
                      <a:pt x="131" y="12192"/>
                    </a:lnTo>
                    <a:lnTo>
                      <a:pt x="0" y="12669"/>
                    </a:lnTo>
                    <a:lnTo>
                      <a:pt x="179" y="12573"/>
                    </a:lnTo>
                    <a:lnTo>
                      <a:pt x="595" y="12514"/>
                    </a:lnTo>
                    <a:lnTo>
                      <a:pt x="1203" y="12573"/>
                    </a:lnTo>
                    <a:lnTo>
                      <a:pt x="1310" y="12597"/>
                    </a:lnTo>
                    <a:lnTo>
                      <a:pt x="8930" y="11347"/>
                    </a:lnTo>
                    <a:lnTo>
                      <a:pt x="8978" y="11264"/>
                    </a:lnTo>
                    <a:lnTo>
                      <a:pt x="9252" y="10906"/>
                    </a:lnTo>
                    <a:lnTo>
                      <a:pt x="9442" y="10740"/>
                    </a:lnTo>
                    <a:lnTo>
                      <a:pt x="9526" y="10740"/>
                    </a:lnTo>
                    <a:lnTo>
                      <a:pt x="9847" y="10395"/>
                    </a:lnTo>
                    <a:lnTo>
                      <a:pt x="10538" y="9775"/>
                    </a:lnTo>
                    <a:lnTo>
                      <a:pt x="11276" y="9240"/>
                    </a:lnTo>
                    <a:lnTo>
                      <a:pt x="12050" y="8775"/>
                    </a:lnTo>
                    <a:lnTo>
                      <a:pt x="12847" y="8382"/>
                    </a:lnTo>
                    <a:lnTo>
                      <a:pt x="13681" y="8085"/>
                    </a:lnTo>
                    <a:lnTo>
                      <a:pt x="14538" y="7846"/>
                    </a:lnTo>
                    <a:lnTo>
                      <a:pt x="15407" y="7704"/>
                    </a:lnTo>
                    <a:lnTo>
                      <a:pt x="16289" y="7644"/>
                    </a:lnTo>
                    <a:lnTo>
                      <a:pt x="17170" y="7656"/>
                    </a:lnTo>
                    <a:lnTo>
                      <a:pt x="18039" y="7751"/>
                    </a:lnTo>
                    <a:lnTo>
                      <a:pt x="18908" y="7930"/>
                    </a:lnTo>
                    <a:lnTo>
                      <a:pt x="19765" y="8192"/>
                    </a:lnTo>
                    <a:lnTo>
                      <a:pt x="20599" y="8537"/>
                    </a:lnTo>
                    <a:lnTo>
                      <a:pt x="21408" y="8966"/>
                    </a:lnTo>
                    <a:lnTo>
                      <a:pt x="22182" y="9478"/>
                    </a:lnTo>
                    <a:lnTo>
                      <a:pt x="22551" y="9775"/>
                    </a:lnTo>
                    <a:lnTo>
                      <a:pt x="22551" y="9740"/>
                    </a:lnTo>
                    <a:lnTo>
                      <a:pt x="23956" y="9775"/>
                    </a:lnTo>
                    <a:lnTo>
                      <a:pt x="27767" y="5965"/>
                    </a:lnTo>
                    <a:lnTo>
                      <a:pt x="27945" y="4334"/>
                    </a:lnTo>
                    <a:lnTo>
                      <a:pt x="27267" y="3763"/>
                    </a:lnTo>
                    <a:lnTo>
                      <a:pt x="25862" y="2750"/>
                    </a:lnTo>
                    <a:lnTo>
                      <a:pt x="24385" y="1893"/>
                    </a:lnTo>
                    <a:lnTo>
                      <a:pt x="22849" y="1191"/>
                    </a:lnTo>
                    <a:lnTo>
                      <a:pt x="21266" y="655"/>
                    </a:lnTo>
                    <a:lnTo>
                      <a:pt x="19646" y="274"/>
                    </a:lnTo>
                    <a:lnTo>
                      <a:pt x="18015" y="60"/>
                    </a:lnTo>
                    <a:lnTo>
                      <a:pt x="163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9"/>
              <p:cNvSpPr/>
              <p:nvPr/>
            </p:nvSpPr>
            <p:spPr>
              <a:xfrm>
                <a:off x="752817" y="4597368"/>
                <a:ext cx="151470" cy="204556"/>
              </a:xfrm>
              <a:custGeom>
                <a:rect b="b" l="l" r="r" t="t"/>
                <a:pathLst>
                  <a:path extrusionOk="0" h="30923" w="22898">
                    <a:moveTo>
                      <a:pt x="12348" y="1"/>
                    </a:moveTo>
                    <a:lnTo>
                      <a:pt x="6942" y="5395"/>
                    </a:lnTo>
                    <a:lnTo>
                      <a:pt x="7359" y="5740"/>
                    </a:lnTo>
                    <a:lnTo>
                      <a:pt x="8109" y="6502"/>
                    </a:lnTo>
                    <a:lnTo>
                      <a:pt x="8764" y="7335"/>
                    </a:lnTo>
                    <a:lnTo>
                      <a:pt x="9324" y="8228"/>
                    </a:lnTo>
                    <a:lnTo>
                      <a:pt x="9788" y="9181"/>
                    </a:lnTo>
                    <a:lnTo>
                      <a:pt x="10133" y="10169"/>
                    </a:lnTo>
                    <a:lnTo>
                      <a:pt x="10372" y="11205"/>
                    </a:lnTo>
                    <a:lnTo>
                      <a:pt x="10491" y="12265"/>
                    </a:lnTo>
                    <a:lnTo>
                      <a:pt x="10503" y="12812"/>
                    </a:lnTo>
                    <a:lnTo>
                      <a:pt x="10503" y="13777"/>
                    </a:lnTo>
                    <a:lnTo>
                      <a:pt x="10991" y="13789"/>
                    </a:lnTo>
                    <a:lnTo>
                      <a:pt x="11920" y="13979"/>
                    </a:lnTo>
                    <a:lnTo>
                      <a:pt x="12777" y="14348"/>
                    </a:lnTo>
                    <a:lnTo>
                      <a:pt x="13539" y="14860"/>
                    </a:lnTo>
                    <a:lnTo>
                      <a:pt x="14182" y="15503"/>
                    </a:lnTo>
                    <a:lnTo>
                      <a:pt x="14694" y="16265"/>
                    </a:lnTo>
                    <a:lnTo>
                      <a:pt x="15051" y="17123"/>
                    </a:lnTo>
                    <a:lnTo>
                      <a:pt x="15241" y="18051"/>
                    </a:lnTo>
                    <a:lnTo>
                      <a:pt x="15265" y="18540"/>
                    </a:lnTo>
                    <a:lnTo>
                      <a:pt x="15241" y="19028"/>
                    </a:lnTo>
                    <a:lnTo>
                      <a:pt x="15051" y="19956"/>
                    </a:lnTo>
                    <a:lnTo>
                      <a:pt x="14694" y="20814"/>
                    </a:lnTo>
                    <a:lnTo>
                      <a:pt x="14182" y="21576"/>
                    </a:lnTo>
                    <a:lnTo>
                      <a:pt x="13539" y="22219"/>
                    </a:lnTo>
                    <a:lnTo>
                      <a:pt x="12777" y="22731"/>
                    </a:lnTo>
                    <a:lnTo>
                      <a:pt x="11920" y="23100"/>
                    </a:lnTo>
                    <a:lnTo>
                      <a:pt x="10991" y="23290"/>
                    </a:lnTo>
                    <a:lnTo>
                      <a:pt x="10503" y="23302"/>
                    </a:lnTo>
                    <a:lnTo>
                      <a:pt x="977" y="23302"/>
                    </a:lnTo>
                    <a:lnTo>
                      <a:pt x="1" y="24267"/>
                    </a:lnTo>
                    <a:lnTo>
                      <a:pt x="1" y="29958"/>
                    </a:lnTo>
                    <a:lnTo>
                      <a:pt x="977" y="30922"/>
                    </a:lnTo>
                    <a:lnTo>
                      <a:pt x="10503" y="30922"/>
                    </a:lnTo>
                    <a:lnTo>
                      <a:pt x="11134" y="30911"/>
                    </a:lnTo>
                    <a:lnTo>
                      <a:pt x="12384" y="30780"/>
                    </a:lnTo>
                    <a:lnTo>
                      <a:pt x="13598" y="30541"/>
                    </a:lnTo>
                    <a:lnTo>
                      <a:pt x="14765" y="30172"/>
                    </a:lnTo>
                    <a:lnTo>
                      <a:pt x="15873" y="29708"/>
                    </a:lnTo>
                    <a:lnTo>
                      <a:pt x="16932" y="29136"/>
                    </a:lnTo>
                    <a:lnTo>
                      <a:pt x="17921" y="28470"/>
                    </a:lnTo>
                    <a:lnTo>
                      <a:pt x="18837" y="27708"/>
                    </a:lnTo>
                    <a:lnTo>
                      <a:pt x="19671" y="26874"/>
                    </a:lnTo>
                    <a:lnTo>
                      <a:pt x="20433" y="25957"/>
                    </a:lnTo>
                    <a:lnTo>
                      <a:pt x="21100" y="24969"/>
                    </a:lnTo>
                    <a:lnTo>
                      <a:pt x="21671" y="23909"/>
                    </a:lnTo>
                    <a:lnTo>
                      <a:pt x="22147" y="22802"/>
                    </a:lnTo>
                    <a:lnTo>
                      <a:pt x="22505" y="21635"/>
                    </a:lnTo>
                    <a:lnTo>
                      <a:pt x="22755" y="20433"/>
                    </a:lnTo>
                    <a:lnTo>
                      <a:pt x="22886" y="19183"/>
                    </a:lnTo>
                    <a:lnTo>
                      <a:pt x="22898" y="18540"/>
                    </a:lnTo>
                    <a:lnTo>
                      <a:pt x="22886" y="17778"/>
                    </a:lnTo>
                    <a:lnTo>
                      <a:pt x="22695" y="16289"/>
                    </a:lnTo>
                    <a:lnTo>
                      <a:pt x="22338" y="14837"/>
                    </a:lnTo>
                    <a:lnTo>
                      <a:pt x="21802" y="13455"/>
                    </a:lnTo>
                    <a:lnTo>
                      <a:pt x="21112" y="12134"/>
                    </a:lnTo>
                    <a:lnTo>
                      <a:pt x="20266" y="10907"/>
                    </a:lnTo>
                    <a:lnTo>
                      <a:pt x="19278" y="9788"/>
                    </a:lnTo>
                    <a:lnTo>
                      <a:pt x="18147" y="8776"/>
                    </a:lnTo>
                    <a:lnTo>
                      <a:pt x="17528" y="8336"/>
                    </a:lnTo>
                    <a:lnTo>
                      <a:pt x="17349" y="7728"/>
                    </a:lnTo>
                    <a:lnTo>
                      <a:pt x="16944" y="6550"/>
                    </a:lnTo>
                    <a:lnTo>
                      <a:pt x="16444" y="5407"/>
                    </a:lnTo>
                    <a:lnTo>
                      <a:pt x="15861" y="4311"/>
                    </a:lnTo>
                    <a:lnTo>
                      <a:pt x="15206" y="3263"/>
                    </a:lnTo>
                    <a:lnTo>
                      <a:pt x="14479" y="2263"/>
                    </a:lnTo>
                    <a:lnTo>
                      <a:pt x="13682" y="1311"/>
                    </a:lnTo>
                    <a:lnTo>
                      <a:pt x="12813" y="418"/>
                    </a:lnTo>
                    <a:lnTo>
                      <a:pt x="123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9"/>
              <p:cNvSpPr/>
              <p:nvPr/>
            </p:nvSpPr>
            <p:spPr>
              <a:xfrm>
                <a:off x="646726" y="4748673"/>
                <a:ext cx="112561" cy="53330"/>
              </a:xfrm>
              <a:custGeom>
                <a:rect b="b" l="l" r="r" t="t"/>
                <a:pathLst>
                  <a:path extrusionOk="0" h="8062" w="17016">
                    <a:moveTo>
                      <a:pt x="5513" y="1"/>
                    </a:moveTo>
                    <a:lnTo>
                      <a:pt x="4144" y="417"/>
                    </a:lnTo>
                    <a:lnTo>
                      <a:pt x="334" y="4227"/>
                    </a:lnTo>
                    <a:lnTo>
                      <a:pt x="0" y="5525"/>
                    </a:lnTo>
                    <a:lnTo>
                      <a:pt x="405" y="5823"/>
                    </a:lnTo>
                    <a:lnTo>
                      <a:pt x="1251" y="6359"/>
                    </a:lnTo>
                    <a:lnTo>
                      <a:pt x="2144" y="6835"/>
                    </a:lnTo>
                    <a:lnTo>
                      <a:pt x="3061" y="7228"/>
                    </a:lnTo>
                    <a:lnTo>
                      <a:pt x="4001" y="7549"/>
                    </a:lnTo>
                    <a:lnTo>
                      <a:pt x="4977" y="7799"/>
                    </a:lnTo>
                    <a:lnTo>
                      <a:pt x="5966" y="7966"/>
                    </a:lnTo>
                    <a:lnTo>
                      <a:pt x="6966" y="8049"/>
                    </a:lnTo>
                    <a:lnTo>
                      <a:pt x="7478" y="8061"/>
                    </a:lnTo>
                    <a:lnTo>
                      <a:pt x="17015" y="8061"/>
                    </a:lnTo>
                    <a:lnTo>
                      <a:pt x="17015" y="429"/>
                    </a:lnTo>
                    <a:lnTo>
                      <a:pt x="7478" y="429"/>
                    </a:lnTo>
                    <a:lnTo>
                      <a:pt x="6966" y="405"/>
                    </a:lnTo>
                    <a:lnTo>
                      <a:pt x="5978" y="191"/>
                    </a:lnTo>
                    <a:lnTo>
                      <a:pt x="5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9"/>
              <p:cNvSpPr/>
              <p:nvPr/>
            </p:nvSpPr>
            <p:spPr>
              <a:xfrm>
                <a:off x="614120" y="4638010"/>
                <a:ext cx="147290" cy="147376"/>
              </a:xfrm>
              <a:custGeom>
                <a:rect b="b" l="l" r="r" t="t"/>
                <a:pathLst>
                  <a:path extrusionOk="0" h="22279" w="22266">
                    <a:moveTo>
                      <a:pt x="12407" y="1"/>
                    </a:moveTo>
                    <a:lnTo>
                      <a:pt x="11764" y="13"/>
                    </a:lnTo>
                    <a:lnTo>
                      <a:pt x="10514" y="132"/>
                    </a:lnTo>
                    <a:lnTo>
                      <a:pt x="9299" y="382"/>
                    </a:lnTo>
                    <a:lnTo>
                      <a:pt x="8132" y="739"/>
                    </a:lnTo>
                    <a:lnTo>
                      <a:pt x="7025" y="1203"/>
                    </a:lnTo>
                    <a:lnTo>
                      <a:pt x="5965" y="1775"/>
                    </a:lnTo>
                    <a:lnTo>
                      <a:pt x="4977" y="2442"/>
                    </a:lnTo>
                    <a:lnTo>
                      <a:pt x="4060" y="3192"/>
                    </a:lnTo>
                    <a:lnTo>
                      <a:pt x="3215" y="4037"/>
                    </a:lnTo>
                    <a:lnTo>
                      <a:pt x="2465" y="4954"/>
                    </a:lnTo>
                    <a:lnTo>
                      <a:pt x="1798" y="5942"/>
                    </a:lnTo>
                    <a:lnTo>
                      <a:pt x="1226" y="6990"/>
                    </a:lnTo>
                    <a:lnTo>
                      <a:pt x="750" y="8097"/>
                    </a:lnTo>
                    <a:lnTo>
                      <a:pt x="393" y="9264"/>
                    </a:lnTo>
                    <a:lnTo>
                      <a:pt x="143" y="10479"/>
                    </a:lnTo>
                    <a:lnTo>
                      <a:pt x="12" y="11729"/>
                    </a:lnTo>
                    <a:lnTo>
                      <a:pt x="0" y="12360"/>
                    </a:lnTo>
                    <a:lnTo>
                      <a:pt x="12" y="13098"/>
                    </a:lnTo>
                    <a:lnTo>
                      <a:pt x="179" y="14527"/>
                    </a:lnTo>
                    <a:lnTo>
                      <a:pt x="512" y="15920"/>
                    </a:lnTo>
                    <a:lnTo>
                      <a:pt x="1000" y="17265"/>
                    </a:lnTo>
                    <a:lnTo>
                      <a:pt x="1631" y="18527"/>
                    </a:lnTo>
                    <a:lnTo>
                      <a:pt x="2405" y="19730"/>
                    </a:lnTo>
                    <a:lnTo>
                      <a:pt x="3310" y="20825"/>
                    </a:lnTo>
                    <a:lnTo>
                      <a:pt x="4358" y="21826"/>
                    </a:lnTo>
                    <a:lnTo>
                      <a:pt x="4929" y="22278"/>
                    </a:lnTo>
                    <a:lnTo>
                      <a:pt x="10454" y="16741"/>
                    </a:lnTo>
                    <a:lnTo>
                      <a:pt x="10014" y="16527"/>
                    </a:lnTo>
                    <a:lnTo>
                      <a:pt x="9240" y="15979"/>
                    </a:lnTo>
                    <a:lnTo>
                      <a:pt x="8609" y="15301"/>
                    </a:lnTo>
                    <a:lnTo>
                      <a:pt x="8120" y="14515"/>
                    </a:lnTo>
                    <a:lnTo>
                      <a:pt x="7799" y="13670"/>
                    </a:lnTo>
                    <a:lnTo>
                      <a:pt x="7644" y="12765"/>
                    </a:lnTo>
                    <a:lnTo>
                      <a:pt x="7656" y="11836"/>
                    </a:lnTo>
                    <a:lnTo>
                      <a:pt x="7870" y="10895"/>
                    </a:lnTo>
                    <a:lnTo>
                      <a:pt x="8061" y="10443"/>
                    </a:lnTo>
                    <a:lnTo>
                      <a:pt x="8275" y="10002"/>
                    </a:lnTo>
                    <a:lnTo>
                      <a:pt x="8823" y="9240"/>
                    </a:lnTo>
                    <a:lnTo>
                      <a:pt x="9502" y="8597"/>
                    </a:lnTo>
                    <a:lnTo>
                      <a:pt x="10276" y="8121"/>
                    </a:lnTo>
                    <a:lnTo>
                      <a:pt x="11133" y="7788"/>
                    </a:lnTo>
                    <a:lnTo>
                      <a:pt x="12038" y="7633"/>
                    </a:lnTo>
                    <a:lnTo>
                      <a:pt x="12967" y="7657"/>
                    </a:lnTo>
                    <a:lnTo>
                      <a:pt x="13895" y="7859"/>
                    </a:lnTo>
                    <a:lnTo>
                      <a:pt x="14348" y="8050"/>
                    </a:lnTo>
                    <a:lnTo>
                      <a:pt x="14741" y="8240"/>
                    </a:lnTo>
                    <a:lnTo>
                      <a:pt x="15455" y="8728"/>
                    </a:lnTo>
                    <a:lnTo>
                      <a:pt x="16062" y="9347"/>
                    </a:lnTo>
                    <a:lnTo>
                      <a:pt x="16562" y="10050"/>
                    </a:lnTo>
                    <a:lnTo>
                      <a:pt x="16753" y="10443"/>
                    </a:lnTo>
                    <a:lnTo>
                      <a:pt x="22266" y="4930"/>
                    </a:lnTo>
                    <a:lnTo>
                      <a:pt x="21825" y="4347"/>
                    </a:lnTo>
                    <a:lnTo>
                      <a:pt x="20825" y="3311"/>
                    </a:lnTo>
                    <a:lnTo>
                      <a:pt x="19730" y="2394"/>
                    </a:lnTo>
                    <a:lnTo>
                      <a:pt x="18539" y="1620"/>
                    </a:lnTo>
                    <a:lnTo>
                      <a:pt x="17277" y="989"/>
                    </a:lnTo>
                    <a:lnTo>
                      <a:pt x="15943" y="513"/>
                    </a:lnTo>
                    <a:lnTo>
                      <a:pt x="14550" y="179"/>
                    </a:lnTo>
                    <a:lnTo>
                      <a:pt x="13133" y="13"/>
                    </a:lnTo>
                    <a:lnTo>
                      <a:pt x="1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 name="Google Shape;127;p9"/>
            <p:cNvGrpSpPr/>
            <p:nvPr/>
          </p:nvGrpSpPr>
          <p:grpSpPr>
            <a:xfrm>
              <a:off x="989660" y="4603434"/>
              <a:ext cx="1190118" cy="210542"/>
              <a:chOff x="989660" y="4603434"/>
              <a:chExt cx="1190118" cy="210542"/>
            </a:xfrm>
          </p:grpSpPr>
          <p:sp>
            <p:nvSpPr>
              <p:cNvPr id="128" name="Google Shape;128;p9"/>
              <p:cNvSpPr/>
              <p:nvPr/>
            </p:nvSpPr>
            <p:spPr>
              <a:xfrm>
                <a:off x="989660"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 name="Google Shape;129;p9"/>
              <p:cNvGrpSpPr/>
              <p:nvPr/>
            </p:nvGrpSpPr>
            <p:grpSpPr>
              <a:xfrm>
                <a:off x="1682774" y="4617610"/>
                <a:ext cx="497005" cy="149188"/>
                <a:chOff x="1682774" y="4617610"/>
                <a:chExt cx="497005" cy="149188"/>
              </a:xfrm>
            </p:grpSpPr>
            <p:sp>
              <p:nvSpPr>
                <p:cNvPr id="130" name="Google Shape;130;p9"/>
                <p:cNvSpPr/>
                <p:nvPr/>
              </p:nvSpPr>
              <p:spPr>
                <a:xfrm>
                  <a:off x="1682774"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9"/>
                <p:cNvSpPr/>
                <p:nvPr/>
              </p:nvSpPr>
              <p:spPr>
                <a:xfrm>
                  <a:off x="1829746" y="4620765"/>
                  <a:ext cx="18363" cy="142798"/>
                </a:xfrm>
                <a:custGeom>
                  <a:rect b="b" l="l" r="r" t="t"/>
                  <a:pathLst>
                    <a:path extrusionOk="0" h="21587" w="2776">
                      <a:moveTo>
                        <a:pt x="1" y="0"/>
                      </a:moveTo>
                      <a:lnTo>
                        <a:pt x="1" y="21587"/>
                      </a:lnTo>
                      <a:lnTo>
                        <a:pt x="2775" y="21587"/>
                      </a:lnTo>
                      <a:lnTo>
                        <a:pt x="27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9"/>
                <p:cNvSpPr/>
                <p:nvPr/>
              </p:nvSpPr>
              <p:spPr>
                <a:xfrm>
                  <a:off x="1863853"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9"/>
                <p:cNvSpPr/>
                <p:nvPr/>
              </p:nvSpPr>
              <p:spPr>
                <a:xfrm>
                  <a:off x="1979238"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9"/>
                <p:cNvSpPr/>
                <p:nvPr/>
              </p:nvSpPr>
              <p:spPr>
                <a:xfrm>
                  <a:off x="2081552"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35" name="Google Shape;135;p9"/>
          <p:cNvSpPr txBox="1"/>
          <p:nvPr>
            <p:ph idx="1" type="body"/>
          </p:nvPr>
        </p:nvSpPr>
        <p:spPr>
          <a:xfrm>
            <a:off x="761950" y="1514225"/>
            <a:ext cx="1905000" cy="28197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
        <p:nvSpPr>
          <p:cNvPr id="136" name="Google Shape;136;p9"/>
          <p:cNvSpPr txBox="1"/>
          <p:nvPr>
            <p:ph idx="2" type="body"/>
          </p:nvPr>
        </p:nvSpPr>
        <p:spPr>
          <a:xfrm>
            <a:off x="2666938" y="1514225"/>
            <a:ext cx="1905000" cy="28197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
        <p:nvSpPr>
          <p:cNvPr id="137" name="Google Shape;137;p9"/>
          <p:cNvSpPr txBox="1"/>
          <p:nvPr>
            <p:ph idx="3" type="body"/>
          </p:nvPr>
        </p:nvSpPr>
        <p:spPr>
          <a:xfrm>
            <a:off x="4571888" y="1514225"/>
            <a:ext cx="1905000" cy="28197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
        <p:nvSpPr>
          <p:cNvPr id="138" name="Google Shape;138;p9"/>
          <p:cNvSpPr txBox="1"/>
          <p:nvPr>
            <p:ph idx="4" type="body"/>
          </p:nvPr>
        </p:nvSpPr>
        <p:spPr>
          <a:xfrm>
            <a:off x="6476938" y="1514225"/>
            <a:ext cx="1905000" cy="28197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09_Quote">
  <p:cSld name="CUSTOM_3_1_1_1_1_1_2">
    <p:spTree>
      <p:nvGrpSpPr>
        <p:cNvPr id="139" name="Shape 139"/>
        <p:cNvGrpSpPr/>
        <p:nvPr/>
      </p:nvGrpSpPr>
      <p:grpSpPr>
        <a:xfrm>
          <a:off x="0" y="0"/>
          <a:ext cx="0" cy="0"/>
          <a:chOff x="0" y="0"/>
          <a:chExt cx="0" cy="0"/>
        </a:xfrm>
      </p:grpSpPr>
      <p:sp>
        <p:nvSpPr>
          <p:cNvPr id="140" name="Google Shape;140;p10"/>
          <p:cNvSpPr txBox="1"/>
          <p:nvPr>
            <p:ph type="title"/>
          </p:nvPr>
        </p:nvSpPr>
        <p:spPr>
          <a:xfrm>
            <a:off x="761950" y="1161825"/>
            <a:ext cx="5715000" cy="1762200"/>
          </a:xfrm>
          <a:prstGeom prst="rect">
            <a:avLst/>
          </a:prstGeom>
        </p:spPr>
        <p:txBody>
          <a:bodyPr anchorCtr="0" anchor="b" bIns="0" lIns="0" spcFirstLastPara="1" rIns="228600" wrap="square" tIns="0">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grpSp>
        <p:nvGrpSpPr>
          <p:cNvPr id="141" name="Google Shape;141;p10"/>
          <p:cNvGrpSpPr/>
          <p:nvPr/>
        </p:nvGrpSpPr>
        <p:grpSpPr>
          <a:xfrm>
            <a:off x="614120" y="4568626"/>
            <a:ext cx="1565658" cy="245350"/>
            <a:chOff x="614120" y="4568626"/>
            <a:chExt cx="1565658" cy="245350"/>
          </a:xfrm>
        </p:grpSpPr>
        <p:grpSp>
          <p:nvGrpSpPr>
            <p:cNvPr id="142" name="Google Shape;142;p10"/>
            <p:cNvGrpSpPr/>
            <p:nvPr/>
          </p:nvGrpSpPr>
          <p:grpSpPr>
            <a:xfrm>
              <a:off x="614120" y="4568626"/>
              <a:ext cx="290167" cy="233377"/>
              <a:chOff x="614120" y="4568626"/>
              <a:chExt cx="290167" cy="233377"/>
            </a:xfrm>
          </p:grpSpPr>
          <p:sp>
            <p:nvSpPr>
              <p:cNvPr id="143" name="Google Shape;143;p10"/>
              <p:cNvSpPr/>
              <p:nvPr/>
            </p:nvSpPr>
            <p:spPr>
              <a:xfrm>
                <a:off x="649563" y="4568626"/>
                <a:ext cx="184863" cy="83805"/>
              </a:xfrm>
              <a:custGeom>
                <a:rect b="b" l="l" r="r" t="t"/>
                <a:pathLst>
                  <a:path extrusionOk="0" h="12669" w="27946">
                    <a:moveTo>
                      <a:pt x="16372" y="0"/>
                    </a:moveTo>
                    <a:lnTo>
                      <a:pt x="14729" y="95"/>
                    </a:lnTo>
                    <a:lnTo>
                      <a:pt x="13098" y="345"/>
                    </a:lnTo>
                    <a:lnTo>
                      <a:pt x="11502" y="762"/>
                    </a:lnTo>
                    <a:lnTo>
                      <a:pt x="9942" y="1322"/>
                    </a:lnTo>
                    <a:lnTo>
                      <a:pt x="8430" y="2036"/>
                    </a:lnTo>
                    <a:lnTo>
                      <a:pt x="6989" y="2905"/>
                    </a:lnTo>
                    <a:lnTo>
                      <a:pt x="5620" y="3929"/>
                    </a:lnTo>
                    <a:lnTo>
                      <a:pt x="4334" y="5108"/>
                    </a:lnTo>
                    <a:lnTo>
                      <a:pt x="3739" y="5751"/>
                    </a:lnTo>
                    <a:lnTo>
                      <a:pt x="3405" y="6132"/>
                    </a:lnTo>
                    <a:lnTo>
                      <a:pt x="2798" y="6906"/>
                    </a:lnTo>
                    <a:lnTo>
                      <a:pt x="2227" y="7716"/>
                    </a:lnTo>
                    <a:lnTo>
                      <a:pt x="1703" y="8561"/>
                    </a:lnTo>
                    <a:lnTo>
                      <a:pt x="1238" y="9430"/>
                    </a:lnTo>
                    <a:lnTo>
                      <a:pt x="810" y="10335"/>
                    </a:lnTo>
                    <a:lnTo>
                      <a:pt x="453" y="11252"/>
                    </a:lnTo>
                    <a:lnTo>
                      <a:pt x="131" y="12192"/>
                    </a:lnTo>
                    <a:lnTo>
                      <a:pt x="0" y="12669"/>
                    </a:lnTo>
                    <a:lnTo>
                      <a:pt x="179" y="12573"/>
                    </a:lnTo>
                    <a:lnTo>
                      <a:pt x="595" y="12514"/>
                    </a:lnTo>
                    <a:lnTo>
                      <a:pt x="1203" y="12573"/>
                    </a:lnTo>
                    <a:lnTo>
                      <a:pt x="1310" y="12597"/>
                    </a:lnTo>
                    <a:lnTo>
                      <a:pt x="8930" y="11347"/>
                    </a:lnTo>
                    <a:lnTo>
                      <a:pt x="8978" y="11264"/>
                    </a:lnTo>
                    <a:lnTo>
                      <a:pt x="9252" y="10906"/>
                    </a:lnTo>
                    <a:lnTo>
                      <a:pt x="9442" y="10740"/>
                    </a:lnTo>
                    <a:lnTo>
                      <a:pt x="9526" y="10740"/>
                    </a:lnTo>
                    <a:lnTo>
                      <a:pt x="9847" y="10395"/>
                    </a:lnTo>
                    <a:lnTo>
                      <a:pt x="10538" y="9775"/>
                    </a:lnTo>
                    <a:lnTo>
                      <a:pt x="11276" y="9240"/>
                    </a:lnTo>
                    <a:lnTo>
                      <a:pt x="12050" y="8775"/>
                    </a:lnTo>
                    <a:lnTo>
                      <a:pt x="12847" y="8382"/>
                    </a:lnTo>
                    <a:lnTo>
                      <a:pt x="13681" y="8085"/>
                    </a:lnTo>
                    <a:lnTo>
                      <a:pt x="14538" y="7846"/>
                    </a:lnTo>
                    <a:lnTo>
                      <a:pt x="15407" y="7704"/>
                    </a:lnTo>
                    <a:lnTo>
                      <a:pt x="16289" y="7644"/>
                    </a:lnTo>
                    <a:lnTo>
                      <a:pt x="17170" y="7656"/>
                    </a:lnTo>
                    <a:lnTo>
                      <a:pt x="18039" y="7751"/>
                    </a:lnTo>
                    <a:lnTo>
                      <a:pt x="18908" y="7930"/>
                    </a:lnTo>
                    <a:lnTo>
                      <a:pt x="19765" y="8192"/>
                    </a:lnTo>
                    <a:lnTo>
                      <a:pt x="20599" y="8537"/>
                    </a:lnTo>
                    <a:lnTo>
                      <a:pt x="21408" y="8966"/>
                    </a:lnTo>
                    <a:lnTo>
                      <a:pt x="22182" y="9478"/>
                    </a:lnTo>
                    <a:lnTo>
                      <a:pt x="22551" y="9775"/>
                    </a:lnTo>
                    <a:lnTo>
                      <a:pt x="22551" y="9740"/>
                    </a:lnTo>
                    <a:lnTo>
                      <a:pt x="23956" y="9775"/>
                    </a:lnTo>
                    <a:lnTo>
                      <a:pt x="27767" y="5965"/>
                    </a:lnTo>
                    <a:lnTo>
                      <a:pt x="27945" y="4334"/>
                    </a:lnTo>
                    <a:lnTo>
                      <a:pt x="27267" y="3763"/>
                    </a:lnTo>
                    <a:lnTo>
                      <a:pt x="25862" y="2750"/>
                    </a:lnTo>
                    <a:lnTo>
                      <a:pt x="24385" y="1893"/>
                    </a:lnTo>
                    <a:lnTo>
                      <a:pt x="22849" y="1191"/>
                    </a:lnTo>
                    <a:lnTo>
                      <a:pt x="21266" y="655"/>
                    </a:lnTo>
                    <a:lnTo>
                      <a:pt x="19646" y="274"/>
                    </a:lnTo>
                    <a:lnTo>
                      <a:pt x="18015" y="60"/>
                    </a:lnTo>
                    <a:lnTo>
                      <a:pt x="163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0"/>
              <p:cNvSpPr/>
              <p:nvPr/>
            </p:nvSpPr>
            <p:spPr>
              <a:xfrm>
                <a:off x="752817" y="4597368"/>
                <a:ext cx="151470" cy="204556"/>
              </a:xfrm>
              <a:custGeom>
                <a:rect b="b" l="l" r="r" t="t"/>
                <a:pathLst>
                  <a:path extrusionOk="0" h="30923" w="22898">
                    <a:moveTo>
                      <a:pt x="12348" y="1"/>
                    </a:moveTo>
                    <a:lnTo>
                      <a:pt x="6942" y="5395"/>
                    </a:lnTo>
                    <a:lnTo>
                      <a:pt x="7359" y="5740"/>
                    </a:lnTo>
                    <a:lnTo>
                      <a:pt x="8109" y="6502"/>
                    </a:lnTo>
                    <a:lnTo>
                      <a:pt x="8764" y="7335"/>
                    </a:lnTo>
                    <a:lnTo>
                      <a:pt x="9324" y="8228"/>
                    </a:lnTo>
                    <a:lnTo>
                      <a:pt x="9788" y="9181"/>
                    </a:lnTo>
                    <a:lnTo>
                      <a:pt x="10133" y="10169"/>
                    </a:lnTo>
                    <a:lnTo>
                      <a:pt x="10372" y="11205"/>
                    </a:lnTo>
                    <a:lnTo>
                      <a:pt x="10491" y="12265"/>
                    </a:lnTo>
                    <a:lnTo>
                      <a:pt x="10503" y="12812"/>
                    </a:lnTo>
                    <a:lnTo>
                      <a:pt x="10503" y="13777"/>
                    </a:lnTo>
                    <a:lnTo>
                      <a:pt x="10991" y="13789"/>
                    </a:lnTo>
                    <a:lnTo>
                      <a:pt x="11920" y="13979"/>
                    </a:lnTo>
                    <a:lnTo>
                      <a:pt x="12777" y="14348"/>
                    </a:lnTo>
                    <a:lnTo>
                      <a:pt x="13539" y="14860"/>
                    </a:lnTo>
                    <a:lnTo>
                      <a:pt x="14182" y="15503"/>
                    </a:lnTo>
                    <a:lnTo>
                      <a:pt x="14694" y="16265"/>
                    </a:lnTo>
                    <a:lnTo>
                      <a:pt x="15051" y="17123"/>
                    </a:lnTo>
                    <a:lnTo>
                      <a:pt x="15241" y="18051"/>
                    </a:lnTo>
                    <a:lnTo>
                      <a:pt x="15265" y="18540"/>
                    </a:lnTo>
                    <a:lnTo>
                      <a:pt x="15241" y="19028"/>
                    </a:lnTo>
                    <a:lnTo>
                      <a:pt x="15051" y="19956"/>
                    </a:lnTo>
                    <a:lnTo>
                      <a:pt x="14694" y="20814"/>
                    </a:lnTo>
                    <a:lnTo>
                      <a:pt x="14182" y="21576"/>
                    </a:lnTo>
                    <a:lnTo>
                      <a:pt x="13539" y="22219"/>
                    </a:lnTo>
                    <a:lnTo>
                      <a:pt x="12777" y="22731"/>
                    </a:lnTo>
                    <a:lnTo>
                      <a:pt x="11920" y="23100"/>
                    </a:lnTo>
                    <a:lnTo>
                      <a:pt x="10991" y="23290"/>
                    </a:lnTo>
                    <a:lnTo>
                      <a:pt x="10503" y="23302"/>
                    </a:lnTo>
                    <a:lnTo>
                      <a:pt x="977" y="23302"/>
                    </a:lnTo>
                    <a:lnTo>
                      <a:pt x="1" y="24267"/>
                    </a:lnTo>
                    <a:lnTo>
                      <a:pt x="1" y="29958"/>
                    </a:lnTo>
                    <a:lnTo>
                      <a:pt x="977" y="30922"/>
                    </a:lnTo>
                    <a:lnTo>
                      <a:pt x="10503" y="30922"/>
                    </a:lnTo>
                    <a:lnTo>
                      <a:pt x="11134" y="30911"/>
                    </a:lnTo>
                    <a:lnTo>
                      <a:pt x="12384" y="30780"/>
                    </a:lnTo>
                    <a:lnTo>
                      <a:pt x="13598" y="30541"/>
                    </a:lnTo>
                    <a:lnTo>
                      <a:pt x="14765" y="30172"/>
                    </a:lnTo>
                    <a:lnTo>
                      <a:pt x="15873" y="29708"/>
                    </a:lnTo>
                    <a:lnTo>
                      <a:pt x="16932" y="29136"/>
                    </a:lnTo>
                    <a:lnTo>
                      <a:pt x="17921" y="28470"/>
                    </a:lnTo>
                    <a:lnTo>
                      <a:pt x="18837" y="27708"/>
                    </a:lnTo>
                    <a:lnTo>
                      <a:pt x="19671" y="26874"/>
                    </a:lnTo>
                    <a:lnTo>
                      <a:pt x="20433" y="25957"/>
                    </a:lnTo>
                    <a:lnTo>
                      <a:pt x="21100" y="24969"/>
                    </a:lnTo>
                    <a:lnTo>
                      <a:pt x="21671" y="23909"/>
                    </a:lnTo>
                    <a:lnTo>
                      <a:pt x="22147" y="22802"/>
                    </a:lnTo>
                    <a:lnTo>
                      <a:pt x="22505" y="21635"/>
                    </a:lnTo>
                    <a:lnTo>
                      <a:pt x="22755" y="20433"/>
                    </a:lnTo>
                    <a:lnTo>
                      <a:pt x="22886" y="19183"/>
                    </a:lnTo>
                    <a:lnTo>
                      <a:pt x="22898" y="18540"/>
                    </a:lnTo>
                    <a:lnTo>
                      <a:pt x="22886" y="17778"/>
                    </a:lnTo>
                    <a:lnTo>
                      <a:pt x="22695" y="16289"/>
                    </a:lnTo>
                    <a:lnTo>
                      <a:pt x="22338" y="14837"/>
                    </a:lnTo>
                    <a:lnTo>
                      <a:pt x="21802" y="13455"/>
                    </a:lnTo>
                    <a:lnTo>
                      <a:pt x="21112" y="12134"/>
                    </a:lnTo>
                    <a:lnTo>
                      <a:pt x="20266" y="10907"/>
                    </a:lnTo>
                    <a:lnTo>
                      <a:pt x="19278" y="9788"/>
                    </a:lnTo>
                    <a:lnTo>
                      <a:pt x="18147" y="8776"/>
                    </a:lnTo>
                    <a:lnTo>
                      <a:pt x="17528" y="8336"/>
                    </a:lnTo>
                    <a:lnTo>
                      <a:pt x="17349" y="7728"/>
                    </a:lnTo>
                    <a:lnTo>
                      <a:pt x="16944" y="6550"/>
                    </a:lnTo>
                    <a:lnTo>
                      <a:pt x="16444" y="5407"/>
                    </a:lnTo>
                    <a:lnTo>
                      <a:pt x="15861" y="4311"/>
                    </a:lnTo>
                    <a:lnTo>
                      <a:pt x="15206" y="3263"/>
                    </a:lnTo>
                    <a:lnTo>
                      <a:pt x="14479" y="2263"/>
                    </a:lnTo>
                    <a:lnTo>
                      <a:pt x="13682" y="1311"/>
                    </a:lnTo>
                    <a:lnTo>
                      <a:pt x="12813" y="418"/>
                    </a:lnTo>
                    <a:lnTo>
                      <a:pt x="123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0"/>
              <p:cNvSpPr/>
              <p:nvPr/>
            </p:nvSpPr>
            <p:spPr>
              <a:xfrm>
                <a:off x="646726" y="4748673"/>
                <a:ext cx="112561" cy="53330"/>
              </a:xfrm>
              <a:custGeom>
                <a:rect b="b" l="l" r="r" t="t"/>
                <a:pathLst>
                  <a:path extrusionOk="0" h="8062" w="17016">
                    <a:moveTo>
                      <a:pt x="5513" y="1"/>
                    </a:moveTo>
                    <a:lnTo>
                      <a:pt x="4144" y="417"/>
                    </a:lnTo>
                    <a:lnTo>
                      <a:pt x="334" y="4227"/>
                    </a:lnTo>
                    <a:lnTo>
                      <a:pt x="0" y="5525"/>
                    </a:lnTo>
                    <a:lnTo>
                      <a:pt x="405" y="5823"/>
                    </a:lnTo>
                    <a:lnTo>
                      <a:pt x="1251" y="6359"/>
                    </a:lnTo>
                    <a:lnTo>
                      <a:pt x="2144" y="6835"/>
                    </a:lnTo>
                    <a:lnTo>
                      <a:pt x="3061" y="7228"/>
                    </a:lnTo>
                    <a:lnTo>
                      <a:pt x="4001" y="7549"/>
                    </a:lnTo>
                    <a:lnTo>
                      <a:pt x="4977" y="7799"/>
                    </a:lnTo>
                    <a:lnTo>
                      <a:pt x="5966" y="7966"/>
                    </a:lnTo>
                    <a:lnTo>
                      <a:pt x="6966" y="8049"/>
                    </a:lnTo>
                    <a:lnTo>
                      <a:pt x="7478" y="8061"/>
                    </a:lnTo>
                    <a:lnTo>
                      <a:pt x="17015" y="8061"/>
                    </a:lnTo>
                    <a:lnTo>
                      <a:pt x="17015" y="429"/>
                    </a:lnTo>
                    <a:lnTo>
                      <a:pt x="7478" y="429"/>
                    </a:lnTo>
                    <a:lnTo>
                      <a:pt x="6966" y="405"/>
                    </a:lnTo>
                    <a:lnTo>
                      <a:pt x="5978" y="191"/>
                    </a:lnTo>
                    <a:lnTo>
                      <a:pt x="5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0"/>
              <p:cNvSpPr/>
              <p:nvPr/>
            </p:nvSpPr>
            <p:spPr>
              <a:xfrm>
                <a:off x="614120" y="4638010"/>
                <a:ext cx="147290" cy="147376"/>
              </a:xfrm>
              <a:custGeom>
                <a:rect b="b" l="l" r="r" t="t"/>
                <a:pathLst>
                  <a:path extrusionOk="0" h="22279" w="22266">
                    <a:moveTo>
                      <a:pt x="12407" y="1"/>
                    </a:moveTo>
                    <a:lnTo>
                      <a:pt x="11764" y="13"/>
                    </a:lnTo>
                    <a:lnTo>
                      <a:pt x="10514" y="132"/>
                    </a:lnTo>
                    <a:lnTo>
                      <a:pt x="9299" y="382"/>
                    </a:lnTo>
                    <a:lnTo>
                      <a:pt x="8132" y="739"/>
                    </a:lnTo>
                    <a:lnTo>
                      <a:pt x="7025" y="1203"/>
                    </a:lnTo>
                    <a:lnTo>
                      <a:pt x="5965" y="1775"/>
                    </a:lnTo>
                    <a:lnTo>
                      <a:pt x="4977" y="2442"/>
                    </a:lnTo>
                    <a:lnTo>
                      <a:pt x="4060" y="3192"/>
                    </a:lnTo>
                    <a:lnTo>
                      <a:pt x="3215" y="4037"/>
                    </a:lnTo>
                    <a:lnTo>
                      <a:pt x="2465" y="4954"/>
                    </a:lnTo>
                    <a:lnTo>
                      <a:pt x="1798" y="5942"/>
                    </a:lnTo>
                    <a:lnTo>
                      <a:pt x="1226" y="6990"/>
                    </a:lnTo>
                    <a:lnTo>
                      <a:pt x="750" y="8097"/>
                    </a:lnTo>
                    <a:lnTo>
                      <a:pt x="393" y="9264"/>
                    </a:lnTo>
                    <a:lnTo>
                      <a:pt x="143" y="10479"/>
                    </a:lnTo>
                    <a:lnTo>
                      <a:pt x="12" y="11729"/>
                    </a:lnTo>
                    <a:lnTo>
                      <a:pt x="0" y="12360"/>
                    </a:lnTo>
                    <a:lnTo>
                      <a:pt x="12" y="13098"/>
                    </a:lnTo>
                    <a:lnTo>
                      <a:pt x="179" y="14527"/>
                    </a:lnTo>
                    <a:lnTo>
                      <a:pt x="512" y="15920"/>
                    </a:lnTo>
                    <a:lnTo>
                      <a:pt x="1000" y="17265"/>
                    </a:lnTo>
                    <a:lnTo>
                      <a:pt x="1631" y="18527"/>
                    </a:lnTo>
                    <a:lnTo>
                      <a:pt x="2405" y="19730"/>
                    </a:lnTo>
                    <a:lnTo>
                      <a:pt x="3310" y="20825"/>
                    </a:lnTo>
                    <a:lnTo>
                      <a:pt x="4358" y="21826"/>
                    </a:lnTo>
                    <a:lnTo>
                      <a:pt x="4929" y="22278"/>
                    </a:lnTo>
                    <a:lnTo>
                      <a:pt x="10454" y="16741"/>
                    </a:lnTo>
                    <a:lnTo>
                      <a:pt x="10014" y="16527"/>
                    </a:lnTo>
                    <a:lnTo>
                      <a:pt x="9240" y="15979"/>
                    </a:lnTo>
                    <a:lnTo>
                      <a:pt x="8609" y="15301"/>
                    </a:lnTo>
                    <a:lnTo>
                      <a:pt x="8120" y="14515"/>
                    </a:lnTo>
                    <a:lnTo>
                      <a:pt x="7799" y="13670"/>
                    </a:lnTo>
                    <a:lnTo>
                      <a:pt x="7644" y="12765"/>
                    </a:lnTo>
                    <a:lnTo>
                      <a:pt x="7656" y="11836"/>
                    </a:lnTo>
                    <a:lnTo>
                      <a:pt x="7870" y="10895"/>
                    </a:lnTo>
                    <a:lnTo>
                      <a:pt x="8061" y="10443"/>
                    </a:lnTo>
                    <a:lnTo>
                      <a:pt x="8275" y="10002"/>
                    </a:lnTo>
                    <a:lnTo>
                      <a:pt x="8823" y="9240"/>
                    </a:lnTo>
                    <a:lnTo>
                      <a:pt x="9502" y="8597"/>
                    </a:lnTo>
                    <a:lnTo>
                      <a:pt x="10276" y="8121"/>
                    </a:lnTo>
                    <a:lnTo>
                      <a:pt x="11133" y="7788"/>
                    </a:lnTo>
                    <a:lnTo>
                      <a:pt x="12038" y="7633"/>
                    </a:lnTo>
                    <a:lnTo>
                      <a:pt x="12967" y="7657"/>
                    </a:lnTo>
                    <a:lnTo>
                      <a:pt x="13895" y="7859"/>
                    </a:lnTo>
                    <a:lnTo>
                      <a:pt x="14348" y="8050"/>
                    </a:lnTo>
                    <a:lnTo>
                      <a:pt x="14741" y="8240"/>
                    </a:lnTo>
                    <a:lnTo>
                      <a:pt x="15455" y="8728"/>
                    </a:lnTo>
                    <a:lnTo>
                      <a:pt x="16062" y="9347"/>
                    </a:lnTo>
                    <a:lnTo>
                      <a:pt x="16562" y="10050"/>
                    </a:lnTo>
                    <a:lnTo>
                      <a:pt x="16753" y="10443"/>
                    </a:lnTo>
                    <a:lnTo>
                      <a:pt x="22266" y="4930"/>
                    </a:lnTo>
                    <a:lnTo>
                      <a:pt x="21825" y="4347"/>
                    </a:lnTo>
                    <a:lnTo>
                      <a:pt x="20825" y="3311"/>
                    </a:lnTo>
                    <a:lnTo>
                      <a:pt x="19730" y="2394"/>
                    </a:lnTo>
                    <a:lnTo>
                      <a:pt x="18539" y="1620"/>
                    </a:lnTo>
                    <a:lnTo>
                      <a:pt x="17277" y="989"/>
                    </a:lnTo>
                    <a:lnTo>
                      <a:pt x="15943" y="513"/>
                    </a:lnTo>
                    <a:lnTo>
                      <a:pt x="14550" y="179"/>
                    </a:lnTo>
                    <a:lnTo>
                      <a:pt x="13133" y="13"/>
                    </a:lnTo>
                    <a:lnTo>
                      <a:pt x="1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 name="Google Shape;147;p10"/>
            <p:cNvGrpSpPr/>
            <p:nvPr/>
          </p:nvGrpSpPr>
          <p:grpSpPr>
            <a:xfrm>
              <a:off x="989660" y="4603434"/>
              <a:ext cx="1190118" cy="210542"/>
              <a:chOff x="989660" y="4603434"/>
              <a:chExt cx="1190118" cy="210542"/>
            </a:xfrm>
          </p:grpSpPr>
          <p:sp>
            <p:nvSpPr>
              <p:cNvPr id="148" name="Google Shape;148;p10"/>
              <p:cNvSpPr/>
              <p:nvPr/>
            </p:nvSpPr>
            <p:spPr>
              <a:xfrm>
                <a:off x="989660"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 name="Google Shape;149;p10"/>
              <p:cNvGrpSpPr/>
              <p:nvPr/>
            </p:nvGrpSpPr>
            <p:grpSpPr>
              <a:xfrm>
                <a:off x="1682774" y="4617610"/>
                <a:ext cx="497005" cy="149188"/>
                <a:chOff x="1682774" y="4617610"/>
                <a:chExt cx="497005" cy="149188"/>
              </a:xfrm>
            </p:grpSpPr>
            <p:sp>
              <p:nvSpPr>
                <p:cNvPr id="150" name="Google Shape;150;p10"/>
                <p:cNvSpPr/>
                <p:nvPr/>
              </p:nvSpPr>
              <p:spPr>
                <a:xfrm>
                  <a:off x="1682774"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10"/>
                <p:cNvSpPr/>
                <p:nvPr/>
              </p:nvSpPr>
              <p:spPr>
                <a:xfrm>
                  <a:off x="1829746" y="4620765"/>
                  <a:ext cx="18363" cy="142798"/>
                </a:xfrm>
                <a:custGeom>
                  <a:rect b="b" l="l" r="r" t="t"/>
                  <a:pathLst>
                    <a:path extrusionOk="0" h="21587" w="2776">
                      <a:moveTo>
                        <a:pt x="1" y="0"/>
                      </a:moveTo>
                      <a:lnTo>
                        <a:pt x="1" y="21587"/>
                      </a:lnTo>
                      <a:lnTo>
                        <a:pt x="2775" y="21587"/>
                      </a:lnTo>
                      <a:lnTo>
                        <a:pt x="27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0"/>
                <p:cNvSpPr/>
                <p:nvPr/>
              </p:nvSpPr>
              <p:spPr>
                <a:xfrm>
                  <a:off x="1863853"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0"/>
                <p:cNvSpPr/>
                <p:nvPr/>
              </p:nvSpPr>
              <p:spPr>
                <a:xfrm>
                  <a:off x="1979238"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0"/>
                <p:cNvSpPr/>
                <p:nvPr/>
              </p:nvSpPr>
              <p:spPr>
                <a:xfrm>
                  <a:off x="2081552"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55" name="Google Shape;155;p10"/>
          <p:cNvSpPr txBox="1"/>
          <p:nvPr>
            <p:ph idx="1" type="body"/>
          </p:nvPr>
        </p:nvSpPr>
        <p:spPr>
          <a:xfrm>
            <a:off x="762000" y="3276400"/>
            <a:ext cx="2540100" cy="10572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10_One image">
  <p:cSld name="CUSTOM_3_1_1_1_1">
    <p:spTree>
      <p:nvGrpSpPr>
        <p:cNvPr id="156" name="Shape 156"/>
        <p:cNvGrpSpPr/>
        <p:nvPr/>
      </p:nvGrpSpPr>
      <p:grpSpPr>
        <a:xfrm>
          <a:off x="0" y="0"/>
          <a:ext cx="0" cy="0"/>
          <a:chOff x="0" y="0"/>
          <a:chExt cx="0" cy="0"/>
        </a:xfrm>
      </p:grpSpPr>
      <p:sp>
        <p:nvSpPr>
          <p:cNvPr id="157" name="Google Shape;157;p11"/>
          <p:cNvSpPr txBox="1"/>
          <p:nvPr>
            <p:ph type="title"/>
          </p:nvPr>
        </p:nvSpPr>
        <p:spPr>
          <a:xfrm>
            <a:off x="761950" y="809425"/>
            <a:ext cx="3174900" cy="1409700"/>
          </a:xfrm>
          <a:prstGeom prst="rect">
            <a:avLst/>
          </a:prstGeom>
        </p:spPr>
        <p:txBody>
          <a:bodyPr anchorCtr="0" anchor="b" bIns="0" lIns="0" spcFirstLastPara="1" rIns="22860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158" name="Google Shape;158;p11"/>
          <p:cNvSpPr txBox="1"/>
          <p:nvPr>
            <p:ph idx="1" type="body"/>
          </p:nvPr>
        </p:nvSpPr>
        <p:spPr>
          <a:xfrm>
            <a:off x="762002" y="2571750"/>
            <a:ext cx="2540100" cy="17619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grpSp>
        <p:nvGrpSpPr>
          <p:cNvPr id="159" name="Google Shape;159;p11"/>
          <p:cNvGrpSpPr/>
          <p:nvPr/>
        </p:nvGrpSpPr>
        <p:grpSpPr>
          <a:xfrm>
            <a:off x="614120" y="4568626"/>
            <a:ext cx="1565658" cy="245350"/>
            <a:chOff x="614120" y="4568626"/>
            <a:chExt cx="1565658" cy="245350"/>
          </a:xfrm>
        </p:grpSpPr>
        <p:grpSp>
          <p:nvGrpSpPr>
            <p:cNvPr id="160" name="Google Shape;160;p11"/>
            <p:cNvGrpSpPr/>
            <p:nvPr/>
          </p:nvGrpSpPr>
          <p:grpSpPr>
            <a:xfrm>
              <a:off x="614120" y="4568626"/>
              <a:ext cx="290167" cy="233377"/>
              <a:chOff x="614120" y="4568626"/>
              <a:chExt cx="290167" cy="233377"/>
            </a:xfrm>
          </p:grpSpPr>
          <p:sp>
            <p:nvSpPr>
              <p:cNvPr id="161" name="Google Shape;161;p11"/>
              <p:cNvSpPr/>
              <p:nvPr/>
            </p:nvSpPr>
            <p:spPr>
              <a:xfrm>
                <a:off x="649563" y="4568626"/>
                <a:ext cx="184863" cy="83805"/>
              </a:xfrm>
              <a:custGeom>
                <a:rect b="b" l="l" r="r" t="t"/>
                <a:pathLst>
                  <a:path extrusionOk="0" h="12669" w="27946">
                    <a:moveTo>
                      <a:pt x="16372" y="0"/>
                    </a:moveTo>
                    <a:lnTo>
                      <a:pt x="14729" y="95"/>
                    </a:lnTo>
                    <a:lnTo>
                      <a:pt x="13098" y="345"/>
                    </a:lnTo>
                    <a:lnTo>
                      <a:pt x="11502" y="762"/>
                    </a:lnTo>
                    <a:lnTo>
                      <a:pt x="9942" y="1322"/>
                    </a:lnTo>
                    <a:lnTo>
                      <a:pt x="8430" y="2036"/>
                    </a:lnTo>
                    <a:lnTo>
                      <a:pt x="6989" y="2905"/>
                    </a:lnTo>
                    <a:lnTo>
                      <a:pt x="5620" y="3929"/>
                    </a:lnTo>
                    <a:lnTo>
                      <a:pt x="4334" y="5108"/>
                    </a:lnTo>
                    <a:lnTo>
                      <a:pt x="3739" y="5751"/>
                    </a:lnTo>
                    <a:lnTo>
                      <a:pt x="3405" y="6132"/>
                    </a:lnTo>
                    <a:lnTo>
                      <a:pt x="2798" y="6906"/>
                    </a:lnTo>
                    <a:lnTo>
                      <a:pt x="2227" y="7716"/>
                    </a:lnTo>
                    <a:lnTo>
                      <a:pt x="1703" y="8561"/>
                    </a:lnTo>
                    <a:lnTo>
                      <a:pt x="1238" y="9430"/>
                    </a:lnTo>
                    <a:lnTo>
                      <a:pt x="810" y="10335"/>
                    </a:lnTo>
                    <a:lnTo>
                      <a:pt x="453" y="11252"/>
                    </a:lnTo>
                    <a:lnTo>
                      <a:pt x="131" y="12192"/>
                    </a:lnTo>
                    <a:lnTo>
                      <a:pt x="0" y="12669"/>
                    </a:lnTo>
                    <a:lnTo>
                      <a:pt x="179" y="12573"/>
                    </a:lnTo>
                    <a:lnTo>
                      <a:pt x="595" y="12514"/>
                    </a:lnTo>
                    <a:lnTo>
                      <a:pt x="1203" y="12573"/>
                    </a:lnTo>
                    <a:lnTo>
                      <a:pt x="1310" y="12597"/>
                    </a:lnTo>
                    <a:lnTo>
                      <a:pt x="8930" y="11347"/>
                    </a:lnTo>
                    <a:lnTo>
                      <a:pt x="8978" y="11264"/>
                    </a:lnTo>
                    <a:lnTo>
                      <a:pt x="9252" y="10906"/>
                    </a:lnTo>
                    <a:lnTo>
                      <a:pt x="9442" y="10740"/>
                    </a:lnTo>
                    <a:lnTo>
                      <a:pt x="9526" y="10740"/>
                    </a:lnTo>
                    <a:lnTo>
                      <a:pt x="9847" y="10395"/>
                    </a:lnTo>
                    <a:lnTo>
                      <a:pt x="10538" y="9775"/>
                    </a:lnTo>
                    <a:lnTo>
                      <a:pt x="11276" y="9240"/>
                    </a:lnTo>
                    <a:lnTo>
                      <a:pt x="12050" y="8775"/>
                    </a:lnTo>
                    <a:lnTo>
                      <a:pt x="12847" y="8382"/>
                    </a:lnTo>
                    <a:lnTo>
                      <a:pt x="13681" y="8085"/>
                    </a:lnTo>
                    <a:lnTo>
                      <a:pt x="14538" y="7846"/>
                    </a:lnTo>
                    <a:lnTo>
                      <a:pt x="15407" y="7704"/>
                    </a:lnTo>
                    <a:lnTo>
                      <a:pt x="16289" y="7644"/>
                    </a:lnTo>
                    <a:lnTo>
                      <a:pt x="17170" y="7656"/>
                    </a:lnTo>
                    <a:lnTo>
                      <a:pt x="18039" y="7751"/>
                    </a:lnTo>
                    <a:lnTo>
                      <a:pt x="18908" y="7930"/>
                    </a:lnTo>
                    <a:lnTo>
                      <a:pt x="19765" y="8192"/>
                    </a:lnTo>
                    <a:lnTo>
                      <a:pt x="20599" y="8537"/>
                    </a:lnTo>
                    <a:lnTo>
                      <a:pt x="21408" y="8966"/>
                    </a:lnTo>
                    <a:lnTo>
                      <a:pt x="22182" y="9478"/>
                    </a:lnTo>
                    <a:lnTo>
                      <a:pt x="22551" y="9775"/>
                    </a:lnTo>
                    <a:lnTo>
                      <a:pt x="22551" y="9740"/>
                    </a:lnTo>
                    <a:lnTo>
                      <a:pt x="23956" y="9775"/>
                    </a:lnTo>
                    <a:lnTo>
                      <a:pt x="27767" y="5965"/>
                    </a:lnTo>
                    <a:lnTo>
                      <a:pt x="27945" y="4334"/>
                    </a:lnTo>
                    <a:lnTo>
                      <a:pt x="27267" y="3763"/>
                    </a:lnTo>
                    <a:lnTo>
                      <a:pt x="25862" y="2750"/>
                    </a:lnTo>
                    <a:lnTo>
                      <a:pt x="24385" y="1893"/>
                    </a:lnTo>
                    <a:lnTo>
                      <a:pt x="22849" y="1191"/>
                    </a:lnTo>
                    <a:lnTo>
                      <a:pt x="21266" y="655"/>
                    </a:lnTo>
                    <a:lnTo>
                      <a:pt x="19646" y="274"/>
                    </a:lnTo>
                    <a:lnTo>
                      <a:pt x="18015" y="60"/>
                    </a:lnTo>
                    <a:lnTo>
                      <a:pt x="163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1"/>
              <p:cNvSpPr/>
              <p:nvPr/>
            </p:nvSpPr>
            <p:spPr>
              <a:xfrm>
                <a:off x="752817" y="4597368"/>
                <a:ext cx="151470" cy="204556"/>
              </a:xfrm>
              <a:custGeom>
                <a:rect b="b" l="l" r="r" t="t"/>
                <a:pathLst>
                  <a:path extrusionOk="0" h="30923" w="22898">
                    <a:moveTo>
                      <a:pt x="12348" y="1"/>
                    </a:moveTo>
                    <a:lnTo>
                      <a:pt x="6942" y="5395"/>
                    </a:lnTo>
                    <a:lnTo>
                      <a:pt x="7359" y="5740"/>
                    </a:lnTo>
                    <a:lnTo>
                      <a:pt x="8109" y="6502"/>
                    </a:lnTo>
                    <a:lnTo>
                      <a:pt x="8764" y="7335"/>
                    </a:lnTo>
                    <a:lnTo>
                      <a:pt x="9324" y="8228"/>
                    </a:lnTo>
                    <a:lnTo>
                      <a:pt x="9788" y="9181"/>
                    </a:lnTo>
                    <a:lnTo>
                      <a:pt x="10133" y="10169"/>
                    </a:lnTo>
                    <a:lnTo>
                      <a:pt x="10372" y="11205"/>
                    </a:lnTo>
                    <a:lnTo>
                      <a:pt x="10491" y="12265"/>
                    </a:lnTo>
                    <a:lnTo>
                      <a:pt x="10503" y="12812"/>
                    </a:lnTo>
                    <a:lnTo>
                      <a:pt x="10503" y="13777"/>
                    </a:lnTo>
                    <a:lnTo>
                      <a:pt x="10991" y="13789"/>
                    </a:lnTo>
                    <a:lnTo>
                      <a:pt x="11920" y="13979"/>
                    </a:lnTo>
                    <a:lnTo>
                      <a:pt x="12777" y="14348"/>
                    </a:lnTo>
                    <a:lnTo>
                      <a:pt x="13539" y="14860"/>
                    </a:lnTo>
                    <a:lnTo>
                      <a:pt x="14182" y="15503"/>
                    </a:lnTo>
                    <a:lnTo>
                      <a:pt x="14694" y="16265"/>
                    </a:lnTo>
                    <a:lnTo>
                      <a:pt x="15051" y="17123"/>
                    </a:lnTo>
                    <a:lnTo>
                      <a:pt x="15241" y="18051"/>
                    </a:lnTo>
                    <a:lnTo>
                      <a:pt x="15265" y="18540"/>
                    </a:lnTo>
                    <a:lnTo>
                      <a:pt x="15241" y="19028"/>
                    </a:lnTo>
                    <a:lnTo>
                      <a:pt x="15051" y="19956"/>
                    </a:lnTo>
                    <a:lnTo>
                      <a:pt x="14694" y="20814"/>
                    </a:lnTo>
                    <a:lnTo>
                      <a:pt x="14182" y="21576"/>
                    </a:lnTo>
                    <a:lnTo>
                      <a:pt x="13539" y="22219"/>
                    </a:lnTo>
                    <a:lnTo>
                      <a:pt x="12777" y="22731"/>
                    </a:lnTo>
                    <a:lnTo>
                      <a:pt x="11920" y="23100"/>
                    </a:lnTo>
                    <a:lnTo>
                      <a:pt x="10991" y="23290"/>
                    </a:lnTo>
                    <a:lnTo>
                      <a:pt x="10503" y="23302"/>
                    </a:lnTo>
                    <a:lnTo>
                      <a:pt x="977" y="23302"/>
                    </a:lnTo>
                    <a:lnTo>
                      <a:pt x="1" y="24267"/>
                    </a:lnTo>
                    <a:lnTo>
                      <a:pt x="1" y="29958"/>
                    </a:lnTo>
                    <a:lnTo>
                      <a:pt x="977" y="30922"/>
                    </a:lnTo>
                    <a:lnTo>
                      <a:pt x="10503" y="30922"/>
                    </a:lnTo>
                    <a:lnTo>
                      <a:pt x="11134" y="30911"/>
                    </a:lnTo>
                    <a:lnTo>
                      <a:pt x="12384" y="30780"/>
                    </a:lnTo>
                    <a:lnTo>
                      <a:pt x="13598" y="30541"/>
                    </a:lnTo>
                    <a:lnTo>
                      <a:pt x="14765" y="30172"/>
                    </a:lnTo>
                    <a:lnTo>
                      <a:pt x="15873" y="29708"/>
                    </a:lnTo>
                    <a:lnTo>
                      <a:pt x="16932" y="29136"/>
                    </a:lnTo>
                    <a:lnTo>
                      <a:pt x="17921" y="28470"/>
                    </a:lnTo>
                    <a:lnTo>
                      <a:pt x="18837" y="27708"/>
                    </a:lnTo>
                    <a:lnTo>
                      <a:pt x="19671" y="26874"/>
                    </a:lnTo>
                    <a:lnTo>
                      <a:pt x="20433" y="25957"/>
                    </a:lnTo>
                    <a:lnTo>
                      <a:pt x="21100" y="24969"/>
                    </a:lnTo>
                    <a:lnTo>
                      <a:pt x="21671" y="23909"/>
                    </a:lnTo>
                    <a:lnTo>
                      <a:pt x="22147" y="22802"/>
                    </a:lnTo>
                    <a:lnTo>
                      <a:pt x="22505" y="21635"/>
                    </a:lnTo>
                    <a:lnTo>
                      <a:pt x="22755" y="20433"/>
                    </a:lnTo>
                    <a:lnTo>
                      <a:pt x="22886" y="19183"/>
                    </a:lnTo>
                    <a:lnTo>
                      <a:pt x="22898" y="18540"/>
                    </a:lnTo>
                    <a:lnTo>
                      <a:pt x="22886" y="17778"/>
                    </a:lnTo>
                    <a:lnTo>
                      <a:pt x="22695" y="16289"/>
                    </a:lnTo>
                    <a:lnTo>
                      <a:pt x="22338" y="14837"/>
                    </a:lnTo>
                    <a:lnTo>
                      <a:pt x="21802" y="13455"/>
                    </a:lnTo>
                    <a:lnTo>
                      <a:pt x="21112" y="12134"/>
                    </a:lnTo>
                    <a:lnTo>
                      <a:pt x="20266" y="10907"/>
                    </a:lnTo>
                    <a:lnTo>
                      <a:pt x="19278" y="9788"/>
                    </a:lnTo>
                    <a:lnTo>
                      <a:pt x="18147" y="8776"/>
                    </a:lnTo>
                    <a:lnTo>
                      <a:pt x="17528" y="8336"/>
                    </a:lnTo>
                    <a:lnTo>
                      <a:pt x="17349" y="7728"/>
                    </a:lnTo>
                    <a:lnTo>
                      <a:pt x="16944" y="6550"/>
                    </a:lnTo>
                    <a:lnTo>
                      <a:pt x="16444" y="5407"/>
                    </a:lnTo>
                    <a:lnTo>
                      <a:pt x="15861" y="4311"/>
                    </a:lnTo>
                    <a:lnTo>
                      <a:pt x="15206" y="3263"/>
                    </a:lnTo>
                    <a:lnTo>
                      <a:pt x="14479" y="2263"/>
                    </a:lnTo>
                    <a:lnTo>
                      <a:pt x="13682" y="1311"/>
                    </a:lnTo>
                    <a:lnTo>
                      <a:pt x="12813" y="418"/>
                    </a:lnTo>
                    <a:lnTo>
                      <a:pt x="123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11"/>
              <p:cNvSpPr/>
              <p:nvPr/>
            </p:nvSpPr>
            <p:spPr>
              <a:xfrm>
                <a:off x="646726" y="4748673"/>
                <a:ext cx="112561" cy="53330"/>
              </a:xfrm>
              <a:custGeom>
                <a:rect b="b" l="l" r="r" t="t"/>
                <a:pathLst>
                  <a:path extrusionOk="0" h="8062" w="17016">
                    <a:moveTo>
                      <a:pt x="5513" y="1"/>
                    </a:moveTo>
                    <a:lnTo>
                      <a:pt x="4144" y="417"/>
                    </a:lnTo>
                    <a:lnTo>
                      <a:pt x="334" y="4227"/>
                    </a:lnTo>
                    <a:lnTo>
                      <a:pt x="0" y="5525"/>
                    </a:lnTo>
                    <a:lnTo>
                      <a:pt x="405" y="5823"/>
                    </a:lnTo>
                    <a:lnTo>
                      <a:pt x="1251" y="6359"/>
                    </a:lnTo>
                    <a:lnTo>
                      <a:pt x="2144" y="6835"/>
                    </a:lnTo>
                    <a:lnTo>
                      <a:pt x="3061" y="7228"/>
                    </a:lnTo>
                    <a:lnTo>
                      <a:pt x="4001" y="7549"/>
                    </a:lnTo>
                    <a:lnTo>
                      <a:pt x="4977" y="7799"/>
                    </a:lnTo>
                    <a:lnTo>
                      <a:pt x="5966" y="7966"/>
                    </a:lnTo>
                    <a:lnTo>
                      <a:pt x="6966" y="8049"/>
                    </a:lnTo>
                    <a:lnTo>
                      <a:pt x="7478" y="8061"/>
                    </a:lnTo>
                    <a:lnTo>
                      <a:pt x="17015" y="8061"/>
                    </a:lnTo>
                    <a:lnTo>
                      <a:pt x="17015" y="429"/>
                    </a:lnTo>
                    <a:lnTo>
                      <a:pt x="7478" y="429"/>
                    </a:lnTo>
                    <a:lnTo>
                      <a:pt x="6966" y="405"/>
                    </a:lnTo>
                    <a:lnTo>
                      <a:pt x="5978" y="191"/>
                    </a:lnTo>
                    <a:lnTo>
                      <a:pt x="5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11"/>
              <p:cNvSpPr/>
              <p:nvPr/>
            </p:nvSpPr>
            <p:spPr>
              <a:xfrm>
                <a:off x="614120" y="4638010"/>
                <a:ext cx="147290" cy="147376"/>
              </a:xfrm>
              <a:custGeom>
                <a:rect b="b" l="l" r="r" t="t"/>
                <a:pathLst>
                  <a:path extrusionOk="0" h="22279" w="22266">
                    <a:moveTo>
                      <a:pt x="12407" y="1"/>
                    </a:moveTo>
                    <a:lnTo>
                      <a:pt x="11764" y="13"/>
                    </a:lnTo>
                    <a:lnTo>
                      <a:pt x="10514" y="132"/>
                    </a:lnTo>
                    <a:lnTo>
                      <a:pt x="9299" y="382"/>
                    </a:lnTo>
                    <a:lnTo>
                      <a:pt x="8132" y="739"/>
                    </a:lnTo>
                    <a:lnTo>
                      <a:pt x="7025" y="1203"/>
                    </a:lnTo>
                    <a:lnTo>
                      <a:pt x="5965" y="1775"/>
                    </a:lnTo>
                    <a:lnTo>
                      <a:pt x="4977" y="2442"/>
                    </a:lnTo>
                    <a:lnTo>
                      <a:pt x="4060" y="3192"/>
                    </a:lnTo>
                    <a:lnTo>
                      <a:pt x="3215" y="4037"/>
                    </a:lnTo>
                    <a:lnTo>
                      <a:pt x="2465" y="4954"/>
                    </a:lnTo>
                    <a:lnTo>
                      <a:pt x="1798" y="5942"/>
                    </a:lnTo>
                    <a:lnTo>
                      <a:pt x="1226" y="6990"/>
                    </a:lnTo>
                    <a:lnTo>
                      <a:pt x="750" y="8097"/>
                    </a:lnTo>
                    <a:lnTo>
                      <a:pt x="393" y="9264"/>
                    </a:lnTo>
                    <a:lnTo>
                      <a:pt x="143" y="10479"/>
                    </a:lnTo>
                    <a:lnTo>
                      <a:pt x="12" y="11729"/>
                    </a:lnTo>
                    <a:lnTo>
                      <a:pt x="0" y="12360"/>
                    </a:lnTo>
                    <a:lnTo>
                      <a:pt x="12" y="13098"/>
                    </a:lnTo>
                    <a:lnTo>
                      <a:pt x="179" y="14527"/>
                    </a:lnTo>
                    <a:lnTo>
                      <a:pt x="512" y="15920"/>
                    </a:lnTo>
                    <a:lnTo>
                      <a:pt x="1000" y="17265"/>
                    </a:lnTo>
                    <a:lnTo>
                      <a:pt x="1631" y="18527"/>
                    </a:lnTo>
                    <a:lnTo>
                      <a:pt x="2405" y="19730"/>
                    </a:lnTo>
                    <a:lnTo>
                      <a:pt x="3310" y="20825"/>
                    </a:lnTo>
                    <a:lnTo>
                      <a:pt x="4358" y="21826"/>
                    </a:lnTo>
                    <a:lnTo>
                      <a:pt x="4929" y="22278"/>
                    </a:lnTo>
                    <a:lnTo>
                      <a:pt x="10454" y="16741"/>
                    </a:lnTo>
                    <a:lnTo>
                      <a:pt x="10014" y="16527"/>
                    </a:lnTo>
                    <a:lnTo>
                      <a:pt x="9240" y="15979"/>
                    </a:lnTo>
                    <a:lnTo>
                      <a:pt x="8609" y="15301"/>
                    </a:lnTo>
                    <a:lnTo>
                      <a:pt x="8120" y="14515"/>
                    </a:lnTo>
                    <a:lnTo>
                      <a:pt x="7799" y="13670"/>
                    </a:lnTo>
                    <a:lnTo>
                      <a:pt x="7644" y="12765"/>
                    </a:lnTo>
                    <a:lnTo>
                      <a:pt x="7656" y="11836"/>
                    </a:lnTo>
                    <a:lnTo>
                      <a:pt x="7870" y="10895"/>
                    </a:lnTo>
                    <a:lnTo>
                      <a:pt x="8061" y="10443"/>
                    </a:lnTo>
                    <a:lnTo>
                      <a:pt x="8275" y="10002"/>
                    </a:lnTo>
                    <a:lnTo>
                      <a:pt x="8823" y="9240"/>
                    </a:lnTo>
                    <a:lnTo>
                      <a:pt x="9502" y="8597"/>
                    </a:lnTo>
                    <a:lnTo>
                      <a:pt x="10276" y="8121"/>
                    </a:lnTo>
                    <a:lnTo>
                      <a:pt x="11133" y="7788"/>
                    </a:lnTo>
                    <a:lnTo>
                      <a:pt x="12038" y="7633"/>
                    </a:lnTo>
                    <a:lnTo>
                      <a:pt x="12967" y="7657"/>
                    </a:lnTo>
                    <a:lnTo>
                      <a:pt x="13895" y="7859"/>
                    </a:lnTo>
                    <a:lnTo>
                      <a:pt x="14348" y="8050"/>
                    </a:lnTo>
                    <a:lnTo>
                      <a:pt x="14741" y="8240"/>
                    </a:lnTo>
                    <a:lnTo>
                      <a:pt x="15455" y="8728"/>
                    </a:lnTo>
                    <a:lnTo>
                      <a:pt x="16062" y="9347"/>
                    </a:lnTo>
                    <a:lnTo>
                      <a:pt x="16562" y="10050"/>
                    </a:lnTo>
                    <a:lnTo>
                      <a:pt x="16753" y="10443"/>
                    </a:lnTo>
                    <a:lnTo>
                      <a:pt x="22266" y="4930"/>
                    </a:lnTo>
                    <a:lnTo>
                      <a:pt x="21825" y="4347"/>
                    </a:lnTo>
                    <a:lnTo>
                      <a:pt x="20825" y="3311"/>
                    </a:lnTo>
                    <a:lnTo>
                      <a:pt x="19730" y="2394"/>
                    </a:lnTo>
                    <a:lnTo>
                      <a:pt x="18539" y="1620"/>
                    </a:lnTo>
                    <a:lnTo>
                      <a:pt x="17277" y="989"/>
                    </a:lnTo>
                    <a:lnTo>
                      <a:pt x="15943" y="513"/>
                    </a:lnTo>
                    <a:lnTo>
                      <a:pt x="14550" y="179"/>
                    </a:lnTo>
                    <a:lnTo>
                      <a:pt x="13133" y="13"/>
                    </a:lnTo>
                    <a:lnTo>
                      <a:pt x="1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 name="Google Shape;165;p11"/>
            <p:cNvGrpSpPr/>
            <p:nvPr/>
          </p:nvGrpSpPr>
          <p:grpSpPr>
            <a:xfrm>
              <a:off x="989660" y="4603434"/>
              <a:ext cx="1190118" cy="210542"/>
              <a:chOff x="989660" y="4603434"/>
              <a:chExt cx="1190118" cy="210542"/>
            </a:xfrm>
          </p:grpSpPr>
          <p:sp>
            <p:nvSpPr>
              <p:cNvPr id="166" name="Google Shape;166;p11"/>
              <p:cNvSpPr/>
              <p:nvPr/>
            </p:nvSpPr>
            <p:spPr>
              <a:xfrm>
                <a:off x="989660"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 name="Google Shape;167;p11"/>
              <p:cNvGrpSpPr/>
              <p:nvPr/>
            </p:nvGrpSpPr>
            <p:grpSpPr>
              <a:xfrm>
                <a:off x="1682774" y="4617610"/>
                <a:ext cx="497005" cy="149188"/>
                <a:chOff x="1682774" y="4617610"/>
                <a:chExt cx="497005" cy="149188"/>
              </a:xfrm>
            </p:grpSpPr>
            <p:sp>
              <p:nvSpPr>
                <p:cNvPr id="168" name="Google Shape;168;p11"/>
                <p:cNvSpPr/>
                <p:nvPr/>
              </p:nvSpPr>
              <p:spPr>
                <a:xfrm>
                  <a:off x="1682774"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11"/>
                <p:cNvSpPr/>
                <p:nvPr/>
              </p:nvSpPr>
              <p:spPr>
                <a:xfrm>
                  <a:off x="1829746" y="4620765"/>
                  <a:ext cx="18363" cy="142798"/>
                </a:xfrm>
                <a:custGeom>
                  <a:rect b="b" l="l" r="r" t="t"/>
                  <a:pathLst>
                    <a:path extrusionOk="0" h="21587" w="2776">
                      <a:moveTo>
                        <a:pt x="1" y="0"/>
                      </a:moveTo>
                      <a:lnTo>
                        <a:pt x="1" y="21587"/>
                      </a:lnTo>
                      <a:lnTo>
                        <a:pt x="2775" y="21587"/>
                      </a:lnTo>
                      <a:lnTo>
                        <a:pt x="27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11"/>
                <p:cNvSpPr/>
                <p:nvPr/>
              </p:nvSpPr>
              <p:spPr>
                <a:xfrm>
                  <a:off x="1863853"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11"/>
                <p:cNvSpPr/>
                <p:nvPr/>
              </p:nvSpPr>
              <p:spPr>
                <a:xfrm>
                  <a:off x="1979238"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11"/>
                <p:cNvSpPr/>
                <p:nvPr/>
              </p:nvSpPr>
              <p:spPr>
                <a:xfrm>
                  <a:off x="2081552"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11_Two images">
  <p:cSld name="CUSTOM_3_1_1_1_1_1_1_1">
    <p:spTree>
      <p:nvGrpSpPr>
        <p:cNvPr id="173" name="Shape 173"/>
        <p:cNvGrpSpPr/>
        <p:nvPr/>
      </p:nvGrpSpPr>
      <p:grpSpPr>
        <a:xfrm>
          <a:off x="0" y="0"/>
          <a:ext cx="0" cy="0"/>
          <a:chOff x="0" y="0"/>
          <a:chExt cx="0" cy="0"/>
        </a:xfrm>
      </p:grpSpPr>
      <p:sp>
        <p:nvSpPr>
          <p:cNvPr id="174" name="Google Shape;174;p12"/>
          <p:cNvSpPr txBox="1"/>
          <p:nvPr>
            <p:ph type="title"/>
          </p:nvPr>
        </p:nvSpPr>
        <p:spPr>
          <a:xfrm>
            <a:off x="762100" y="809375"/>
            <a:ext cx="5079900" cy="352500"/>
          </a:xfrm>
          <a:prstGeom prst="rect">
            <a:avLst/>
          </a:prstGeom>
        </p:spPr>
        <p:txBody>
          <a:bodyPr anchorCtr="0" anchor="t" bIns="0" lIns="0" spcFirstLastPara="1" rIns="22860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grpSp>
        <p:nvGrpSpPr>
          <p:cNvPr id="175" name="Google Shape;175;p12"/>
          <p:cNvGrpSpPr/>
          <p:nvPr/>
        </p:nvGrpSpPr>
        <p:grpSpPr>
          <a:xfrm>
            <a:off x="614120" y="4568626"/>
            <a:ext cx="1565658" cy="245350"/>
            <a:chOff x="614120" y="4568626"/>
            <a:chExt cx="1565658" cy="245350"/>
          </a:xfrm>
        </p:grpSpPr>
        <p:grpSp>
          <p:nvGrpSpPr>
            <p:cNvPr id="176" name="Google Shape;176;p12"/>
            <p:cNvGrpSpPr/>
            <p:nvPr/>
          </p:nvGrpSpPr>
          <p:grpSpPr>
            <a:xfrm>
              <a:off x="614120" y="4568626"/>
              <a:ext cx="290167" cy="233377"/>
              <a:chOff x="614120" y="4568626"/>
              <a:chExt cx="290167" cy="233377"/>
            </a:xfrm>
          </p:grpSpPr>
          <p:sp>
            <p:nvSpPr>
              <p:cNvPr id="177" name="Google Shape;177;p12"/>
              <p:cNvSpPr/>
              <p:nvPr/>
            </p:nvSpPr>
            <p:spPr>
              <a:xfrm>
                <a:off x="649563" y="4568626"/>
                <a:ext cx="184863" cy="83805"/>
              </a:xfrm>
              <a:custGeom>
                <a:rect b="b" l="l" r="r" t="t"/>
                <a:pathLst>
                  <a:path extrusionOk="0" h="12669" w="27946">
                    <a:moveTo>
                      <a:pt x="16372" y="0"/>
                    </a:moveTo>
                    <a:lnTo>
                      <a:pt x="14729" y="95"/>
                    </a:lnTo>
                    <a:lnTo>
                      <a:pt x="13098" y="345"/>
                    </a:lnTo>
                    <a:lnTo>
                      <a:pt x="11502" y="762"/>
                    </a:lnTo>
                    <a:lnTo>
                      <a:pt x="9942" y="1322"/>
                    </a:lnTo>
                    <a:lnTo>
                      <a:pt x="8430" y="2036"/>
                    </a:lnTo>
                    <a:lnTo>
                      <a:pt x="6989" y="2905"/>
                    </a:lnTo>
                    <a:lnTo>
                      <a:pt x="5620" y="3929"/>
                    </a:lnTo>
                    <a:lnTo>
                      <a:pt x="4334" y="5108"/>
                    </a:lnTo>
                    <a:lnTo>
                      <a:pt x="3739" y="5751"/>
                    </a:lnTo>
                    <a:lnTo>
                      <a:pt x="3405" y="6132"/>
                    </a:lnTo>
                    <a:lnTo>
                      <a:pt x="2798" y="6906"/>
                    </a:lnTo>
                    <a:lnTo>
                      <a:pt x="2227" y="7716"/>
                    </a:lnTo>
                    <a:lnTo>
                      <a:pt x="1703" y="8561"/>
                    </a:lnTo>
                    <a:lnTo>
                      <a:pt x="1238" y="9430"/>
                    </a:lnTo>
                    <a:lnTo>
                      <a:pt x="810" y="10335"/>
                    </a:lnTo>
                    <a:lnTo>
                      <a:pt x="453" y="11252"/>
                    </a:lnTo>
                    <a:lnTo>
                      <a:pt x="131" y="12192"/>
                    </a:lnTo>
                    <a:lnTo>
                      <a:pt x="0" y="12669"/>
                    </a:lnTo>
                    <a:lnTo>
                      <a:pt x="179" y="12573"/>
                    </a:lnTo>
                    <a:lnTo>
                      <a:pt x="595" y="12514"/>
                    </a:lnTo>
                    <a:lnTo>
                      <a:pt x="1203" y="12573"/>
                    </a:lnTo>
                    <a:lnTo>
                      <a:pt x="1310" y="12597"/>
                    </a:lnTo>
                    <a:lnTo>
                      <a:pt x="8930" y="11347"/>
                    </a:lnTo>
                    <a:lnTo>
                      <a:pt x="8978" y="11264"/>
                    </a:lnTo>
                    <a:lnTo>
                      <a:pt x="9252" y="10906"/>
                    </a:lnTo>
                    <a:lnTo>
                      <a:pt x="9442" y="10740"/>
                    </a:lnTo>
                    <a:lnTo>
                      <a:pt x="9526" y="10740"/>
                    </a:lnTo>
                    <a:lnTo>
                      <a:pt x="9847" y="10395"/>
                    </a:lnTo>
                    <a:lnTo>
                      <a:pt x="10538" y="9775"/>
                    </a:lnTo>
                    <a:lnTo>
                      <a:pt x="11276" y="9240"/>
                    </a:lnTo>
                    <a:lnTo>
                      <a:pt x="12050" y="8775"/>
                    </a:lnTo>
                    <a:lnTo>
                      <a:pt x="12847" y="8382"/>
                    </a:lnTo>
                    <a:lnTo>
                      <a:pt x="13681" y="8085"/>
                    </a:lnTo>
                    <a:lnTo>
                      <a:pt x="14538" y="7846"/>
                    </a:lnTo>
                    <a:lnTo>
                      <a:pt x="15407" y="7704"/>
                    </a:lnTo>
                    <a:lnTo>
                      <a:pt x="16289" y="7644"/>
                    </a:lnTo>
                    <a:lnTo>
                      <a:pt x="17170" y="7656"/>
                    </a:lnTo>
                    <a:lnTo>
                      <a:pt x="18039" y="7751"/>
                    </a:lnTo>
                    <a:lnTo>
                      <a:pt x="18908" y="7930"/>
                    </a:lnTo>
                    <a:lnTo>
                      <a:pt x="19765" y="8192"/>
                    </a:lnTo>
                    <a:lnTo>
                      <a:pt x="20599" y="8537"/>
                    </a:lnTo>
                    <a:lnTo>
                      <a:pt x="21408" y="8966"/>
                    </a:lnTo>
                    <a:lnTo>
                      <a:pt x="22182" y="9478"/>
                    </a:lnTo>
                    <a:lnTo>
                      <a:pt x="22551" y="9775"/>
                    </a:lnTo>
                    <a:lnTo>
                      <a:pt x="22551" y="9740"/>
                    </a:lnTo>
                    <a:lnTo>
                      <a:pt x="23956" y="9775"/>
                    </a:lnTo>
                    <a:lnTo>
                      <a:pt x="27767" y="5965"/>
                    </a:lnTo>
                    <a:lnTo>
                      <a:pt x="27945" y="4334"/>
                    </a:lnTo>
                    <a:lnTo>
                      <a:pt x="27267" y="3763"/>
                    </a:lnTo>
                    <a:lnTo>
                      <a:pt x="25862" y="2750"/>
                    </a:lnTo>
                    <a:lnTo>
                      <a:pt x="24385" y="1893"/>
                    </a:lnTo>
                    <a:lnTo>
                      <a:pt x="22849" y="1191"/>
                    </a:lnTo>
                    <a:lnTo>
                      <a:pt x="21266" y="655"/>
                    </a:lnTo>
                    <a:lnTo>
                      <a:pt x="19646" y="274"/>
                    </a:lnTo>
                    <a:lnTo>
                      <a:pt x="18015" y="60"/>
                    </a:lnTo>
                    <a:lnTo>
                      <a:pt x="163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2"/>
              <p:cNvSpPr/>
              <p:nvPr/>
            </p:nvSpPr>
            <p:spPr>
              <a:xfrm>
                <a:off x="752817" y="4597368"/>
                <a:ext cx="151470" cy="204556"/>
              </a:xfrm>
              <a:custGeom>
                <a:rect b="b" l="l" r="r" t="t"/>
                <a:pathLst>
                  <a:path extrusionOk="0" h="30923" w="22898">
                    <a:moveTo>
                      <a:pt x="12348" y="1"/>
                    </a:moveTo>
                    <a:lnTo>
                      <a:pt x="6942" y="5395"/>
                    </a:lnTo>
                    <a:lnTo>
                      <a:pt x="7359" y="5740"/>
                    </a:lnTo>
                    <a:lnTo>
                      <a:pt x="8109" y="6502"/>
                    </a:lnTo>
                    <a:lnTo>
                      <a:pt x="8764" y="7335"/>
                    </a:lnTo>
                    <a:lnTo>
                      <a:pt x="9324" y="8228"/>
                    </a:lnTo>
                    <a:lnTo>
                      <a:pt x="9788" y="9181"/>
                    </a:lnTo>
                    <a:lnTo>
                      <a:pt x="10133" y="10169"/>
                    </a:lnTo>
                    <a:lnTo>
                      <a:pt x="10372" y="11205"/>
                    </a:lnTo>
                    <a:lnTo>
                      <a:pt x="10491" y="12265"/>
                    </a:lnTo>
                    <a:lnTo>
                      <a:pt x="10503" y="12812"/>
                    </a:lnTo>
                    <a:lnTo>
                      <a:pt x="10503" y="13777"/>
                    </a:lnTo>
                    <a:lnTo>
                      <a:pt x="10991" y="13789"/>
                    </a:lnTo>
                    <a:lnTo>
                      <a:pt x="11920" y="13979"/>
                    </a:lnTo>
                    <a:lnTo>
                      <a:pt x="12777" y="14348"/>
                    </a:lnTo>
                    <a:lnTo>
                      <a:pt x="13539" y="14860"/>
                    </a:lnTo>
                    <a:lnTo>
                      <a:pt x="14182" y="15503"/>
                    </a:lnTo>
                    <a:lnTo>
                      <a:pt x="14694" y="16265"/>
                    </a:lnTo>
                    <a:lnTo>
                      <a:pt x="15051" y="17123"/>
                    </a:lnTo>
                    <a:lnTo>
                      <a:pt x="15241" y="18051"/>
                    </a:lnTo>
                    <a:lnTo>
                      <a:pt x="15265" y="18540"/>
                    </a:lnTo>
                    <a:lnTo>
                      <a:pt x="15241" y="19028"/>
                    </a:lnTo>
                    <a:lnTo>
                      <a:pt x="15051" y="19956"/>
                    </a:lnTo>
                    <a:lnTo>
                      <a:pt x="14694" y="20814"/>
                    </a:lnTo>
                    <a:lnTo>
                      <a:pt x="14182" y="21576"/>
                    </a:lnTo>
                    <a:lnTo>
                      <a:pt x="13539" y="22219"/>
                    </a:lnTo>
                    <a:lnTo>
                      <a:pt x="12777" y="22731"/>
                    </a:lnTo>
                    <a:lnTo>
                      <a:pt x="11920" y="23100"/>
                    </a:lnTo>
                    <a:lnTo>
                      <a:pt x="10991" y="23290"/>
                    </a:lnTo>
                    <a:lnTo>
                      <a:pt x="10503" y="23302"/>
                    </a:lnTo>
                    <a:lnTo>
                      <a:pt x="977" y="23302"/>
                    </a:lnTo>
                    <a:lnTo>
                      <a:pt x="1" y="24267"/>
                    </a:lnTo>
                    <a:lnTo>
                      <a:pt x="1" y="29958"/>
                    </a:lnTo>
                    <a:lnTo>
                      <a:pt x="977" y="30922"/>
                    </a:lnTo>
                    <a:lnTo>
                      <a:pt x="10503" y="30922"/>
                    </a:lnTo>
                    <a:lnTo>
                      <a:pt x="11134" y="30911"/>
                    </a:lnTo>
                    <a:lnTo>
                      <a:pt x="12384" y="30780"/>
                    </a:lnTo>
                    <a:lnTo>
                      <a:pt x="13598" y="30541"/>
                    </a:lnTo>
                    <a:lnTo>
                      <a:pt x="14765" y="30172"/>
                    </a:lnTo>
                    <a:lnTo>
                      <a:pt x="15873" y="29708"/>
                    </a:lnTo>
                    <a:lnTo>
                      <a:pt x="16932" y="29136"/>
                    </a:lnTo>
                    <a:lnTo>
                      <a:pt x="17921" y="28470"/>
                    </a:lnTo>
                    <a:lnTo>
                      <a:pt x="18837" y="27708"/>
                    </a:lnTo>
                    <a:lnTo>
                      <a:pt x="19671" y="26874"/>
                    </a:lnTo>
                    <a:lnTo>
                      <a:pt x="20433" y="25957"/>
                    </a:lnTo>
                    <a:lnTo>
                      <a:pt x="21100" y="24969"/>
                    </a:lnTo>
                    <a:lnTo>
                      <a:pt x="21671" y="23909"/>
                    </a:lnTo>
                    <a:lnTo>
                      <a:pt x="22147" y="22802"/>
                    </a:lnTo>
                    <a:lnTo>
                      <a:pt x="22505" y="21635"/>
                    </a:lnTo>
                    <a:lnTo>
                      <a:pt x="22755" y="20433"/>
                    </a:lnTo>
                    <a:lnTo>
                      <a:pt x="22886" y="19183"/>
                    </a:lnTo>
                    <a:lnTo>
                      <a:pt x="22898" y="18540"/>
                    </a:lnTo>
                    <a:lnTo>
                      <a:pt x="22886" y="17778"/>
                    </a:lnTo>
                    <a:lnTo>
                      <a:pt x="22695" y="16289"/>
                    </a:lnTo>
                    <a:lnTo>
                      <a:pt x="22338" y="14837"/>
                    </a:lnTo>
                    <a:lnTo>
                      <a:pt x="21802" y="13455"/>
                    </a:lnTo>
                    <a:lnTo>
                      <a:pt x="21112" y="12134"/>
                    </a:lnTo>
                    <a:lnTo>
                      <a:pt x="20266" y="10907"/>
                    </a:lnTo>
                    <a:lnTo>
                      <a:pt x="19278" y="9788"/>
                    </a:lnTo>
                    <a:lnTo>
                      <a:pt x="18147" y="8776"/>
                    </a:lnTo>
                    <a:lnTo>
                      <a:pt x="17528" y="8336"/>
                    </a:lnTo>
                    <a:lnTo>
                      <a:pt x="17349" y="7728"/>
                    </a:lnTo>
                    <a:lnTo>
                      <a:pt x="16944" y="6550"/>
                    </a:lnTo>
                    <a:lnTo>
                      <a:pt x="16444" y="5407"/>
                    </a:lnTo>
                    <a:lnTo>
                      <a:pt x="15861" y="4311"/>
                    </a:lnTo>
                    <a:lnTo>
                      <a:pt x="15206" y="3263"/>
                    </a:lnTo>
                    <a:lnTo>
                      <a:pt x="14479" y="2263"/>
                    </a:lnTo>
                    <a:lnTo>
                      <a:pt x="13682" y="1311"/>
                    </a:lnTo>
                    <a:lnTo>
                      <a:pt x="12813" y="418"/>
                    </a:lnTo>
                    <a:lnTo>
                      <a:pt x="123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2"/>
              <p:cNvSpPr/>
              <p:nvPr/>
            </p:nvSpPr>
            <p:spPr>
              <a:xfrm>
                <a:off x="646726" y="4748673"/>
                <a:ext cx="112561" cy="53330"/>
              </a:xfrm>
              <a:custGeom>
                <a:rect b="b" l="l" r="r" t="t"/>
                <a:pathLst>
                  <a:path extrusionOk="0" h="8062" w="17016">
                    <a:moveTo>
                      <a:pt x="5513" y="1"/>
                    </a:moveTo>
                    <a:lnTo>
                      <a:pt x="4144" y="417"/>
                    </a:lnTo>
                    <a:lnTo>
                      <a:pt x="334" y="4227"/>
                    </a:lnTo>
                    <a:lnTo>
                      <a:pt x="0" y="5525"/>
                    </a:lnTo>
                    <a:lnTo>
                      <a:pt x="405" y="5823"/>
                    </a:lnTo>
                    <a:lnTo>
                      <a:pt x="1251" y="6359"/>
                    </a:lnTo>
                    <a:lnTo>
                      <a:pt x="2144" y="6835"/>
                    </a:lnTo>
                    <a:lnTo>
                      <a:pt x="3061" y="7228"/>
                    </a:lnTo>
                    <a:lnTo>
                      <a:pt x="4001" y="7549"/>
                    </a:lnTo>
                    <a:lnTo>
                      <a:pt x="4977" y="7799"/>
                    </a:lnTo>
                    <a:lnTo>
                      <a:pt x="5966" y="7966"/>
                    </a:lnTo>
                    <a:lnTo>
                      <a:pt x="6966" y="8049"/>
                    </a:lnTo>
                    <a:lnTo>
                      <a:pt x="7478" y="8061"/>
                    </a:lnTo>
                    <a:lnTo>
                      <a:pt x="17015" y="8061"/>
                    </a:lnTo>
                    <a:lnTo>
                      <a:pt x="17015" y="429"/>
                    </a:lnTo>
                    <a:lnTo>
                      <a:pt x="7478" y="429"/>
                    </a:lnTo>
                    <a:lnTo>
                      <a:pt x="6966" y="405"/>
                    </a:lnTo>
                    <a:lnTo>
                      <a:pt x="5978" y="191"/>
                    </a:lnTo>
                    <a:lnTo>
                      <a:pt x="5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2"/>
              <p:cNvSpPr/>
              <p:nvPr/>
            </p:nvSpPr>
            <p:spPr>
              <a:xfrm>
                <a:off x="614120" y="4638010"/>
                <a:ext cx="147290" cy="147376"/>
              </a:xfrm>
              <a:custGeom>
                <a:rect b="b" l="l" r="r" t="t"/>
                <a:pathLst>
                  <a:path extrusionOk="0" h="22279" w="22266">
                    <a:moveTo>
                      <a:pt x="12407" y="1"/>
                    </a:moveTo>
                    <a:lnTo>
                      <a:pt x="11764" y="13"/>
                    </a:lnTo>
                    <a:lnTo>
                      <a:pt x="10514" y="132"/>
                    </a:lnTo>
                    <a:lnTo>
                      <a:pt x="9299" y="382"/>
                    </a:lnTo>
                    <a:lnTo>
                      <a:pt x="8132" y="739"/>
                    </a:lnTo>
                    <a:lnTo>
                      <a:pt x="7025" y="1203"/>
                    </a:lnTo>
                    <a:lnTo>
                      <a:pt x="5965" y="1775"/>
                    </a:lnTo>
                    <a:lnTo>
                      <a:pt x="4977" y="2442"/>
                    </a:lnTo>
                    <a:lnTo>
                      <a:pt x="4060" y="3192"/>
                    </a:lnTo>
                    <a:lnTo>
                      <a:pt x="3215" y="4037"/>
                    </a:lnTo>
                    <a:lnTo>
                      <a:pt x="2465" y="4954"/>
                    </a:lnTo>
                    <a:lnTo>
                      <a:pt x="1798" y="5942"/>
                    </a:lnTo>
                    <a:lnTo>
                      <a:pt x="1226" y="6990"/>
                    </a:lnTo>
                    <a:lnTo>
                      <a:pt x="750" y="8097"/>
                    </a:lnTo>
                    <a:lnTo>
                      <a:pt x="393" y="9264"/>
                    </a:lnTo>
                    <a:lnTo>
                      <a:pt x="143" y="10479"/>
                    </a:lnTo>
                    <a:lnTo>
                      <a:pt x="12" y="11729"/>
                    </a:lnTo>
                    <a:lnTo>
                      <a:pt x="0" y="12360"/>
                    </a:lnTo>
                    <a:lnTo>
                      <a:pt x="12" y="13098"/>
                    </a:lnTo>
                    <a:lnTo>
                      <a:pt x="179" y="14527"/>
                    </a:lnTo>
                    <a:lnTo>
                      <a:pt x="512" y="15920"/>
                    </a:lnTo>
                    <a:lnTo>
                      <a:pt x="1000" y="17265"/>
                    </a:lnTo>
                    <a:lnTo>
                      <a:pt x="1631" y="18527"/>
                    </a:lnTo>
                    <a:lnTo>
                      <a:pt x="2405" y="19730"/>
                    </a:lnTo>
                    <a:lnTo>
                      <a:pt x="3310" y="20825"/>
                    </a:lnTo>
                    <a:lnTo>
                      <a:pt x="4358" y="21826"/>
                    </a:lnTo>
                    <a:lnTo>
                      <a:pt x="4929" y="22278"/>
                    </a:lnTo>
                    <a:lnTo>
                      <a:pt x="10454" y="16741"/>
                    </a:lnTo>
                    <a:lnTo>
                      <a:pt x="10014" y="16527"/>
                    </a:lnTo>
                    <a:lnTo>
                      <a:pt x="9240" y="15979"/>
                    </a:lnTo>
                    <a:lnTo>
                      <a:pt x="8609" y="15301"/>
                    </a:lnTo>
                    <a:lnTo>
                      <a:pt x="8120" y="14515"/>
                    </a:lnTo>
                    <a:lnTo>
                      <a:pt x="7799" y="13670"/>
                    </a:lnTo>
                    <a:lnTo>
                      <a:pt x="7644" y="12765"/>
                    </a:lnTo>
                    <a:lnTo>
                      <a:pt x="7656" y="11836"/>
                    </a:lnTo>
                    <a:lnTo>
                      <a:pt x="7870" y="10895"/>
                    </a:lnTo>
                    <a:lnTo>
                      <a:pt x="8061" y="10443"/>
                    </a:lnTo>
                    <a:lnTo>
                      <a:pt x="8275" y="10002"/>
                    </a:lnTo>
                    <a:lnTo>
                      <a:pt x="8823" y="9240"/>
                    </a:lnTo>
                    <a:lnTo>
                      <a:pt x="9502" y="8597"/>
                    </a:lnTo>
                    <a:lnTo>
                      <a:pt x="10276" y="8121"/>
                    </a:lnTo>
                    <a:lnTo>
                      <a:pt x="11133" y="7788"/>
                    </a:lnTo>
                    <a:lnTo>
                      <a:pt x="12038" y="7633"/>
                    </a:lnTo>
                    <a:lnTo>
                      <a:pt x="12967" y="7657"/>
                    </a:lnTo>
                    <a:lnTo>
                      <a:pt x="13895" y="7859"/>
                    </a:lnTo>
                    <a:lnTo>
                      <a:pt x="14348" y="8050"/>
                    </a:lnTo>
                    <a:lnTo>
                      <a:pt x="14741" y="8240"/>
                    </a:lnTo>
                    <a:lnTo>
                      <a:pt x="15455" y="8728"/>
                    </a:lnTo>
                    <a:lnTo>
                      <a:pt x="16062" y="9347"/>
                    </a:lnTo>
                    <a:lnTo>
                      <a:pt x="16562" y="10050"/>
                    </a:lnTo>
                    <a:lnTo>
                      <a:pt x="16753" y="10443"/>
                    </a:lnTo>
                    <a:lnTo>
                      <a:pt x="22266" y="4930"/>
                    </a:lnTo>
                    <a:lnTo>
                      <a:pt x="21825" y="4347"/>
                    </a:lnTo>
                    <a:lnTo>
                      <a:pt x="20825" y="3311"/>
                    </a:lnTo>
                    <a:lnTo>
                      <a:pt x="19730" y="2394"/>
                    </a:lnTo>
                    <a:lnTo>
                      <a:pt x="18539" y="1620"/>
                    </a:lnTo>
                    <a:lnTo>
                      <a:pt x="17277" y="989"/>
                    </a:lnTo>
                    <a:lnTo>
                      <a:pt x="15943" y="513"/>
                    </a:lnTo>
                    <a:lnTo>
                      <a:pt x="14550" y="179"/>
                    </a:lnTo>
                    <a:lnTo>
                      <a:pt x="13133" y="13"/>
                    </a:lnTo>
                    <a:lnTo>
                      <a:pt x="1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 name="Google Shape;181;p12"/>
            <p:cNvGrpSpPr/>
            <p:nvPr/>
          </p:nvGrpSpPr>
          <p:grpSpPr>
            <a:xfrm>
              <a:off x="989660" y="4603434"/>
              <a:ext cx="1190118" cy="210542"/>
              <a:chOff x="989660" y="4603434"/>
              <a:chExt cx="1190118" cy="210542"/>
            </a:xfrm>
          </p:grpSpPr>
          <p:sp>
            <p:nvSpPr>
              <p:cNvPr id="182" name="Google Shape;182;p12"/>
              <p:cNvSpPr/>
              <p:nvPr/>
            </p:nvSpPr>
            <p:spPr>
              <a:xfrm>
                <a:off x="989660"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 name="Google Shape;183;p12"/>
              <p:cNvGrpSpPr/>
              <p:nvPr/>
            </p:nvGrpSpPr>
            <p:grpSpPr>
              <a:xfrm>
                <a:off x="1682774" y="4617610"/>
                <a:ext cx="497005" cy="149188"/>
                <a:chOff x="1682774" y="4617610"/>
                <a:chExt cx="497005" cy="149188"/>
              </a:xfrm>
            </p:grpSpPr>
            <p:sp>
              <p:nvSpPr>
                <p:cNvPr id="184" name="Google Shape;184;p12"/>
                <p:cNvSpPr/>
                <p:nvPr/>
              </p:nvSpPr>
              <p:spPr>
                <a:xfrm>
                  <a:off x="1682774"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2"/>
                <p:cNvSpPr/>
                <p:nvPr/>
              </p:nvSpPr>
              <p:spPr>
                <a:xfrm>
                  <a:off x="1829746" y="4620765"/>
                  <a:ext cx="18363" cy="142798"/>
                </a:xfrm>
                <a:custGeom>
                  <a:rect b="b" l="l" r="r" t="t"/>
                  <a:pathLst>
                    <a:path extrusionOk="0" h="21587" w="2776">
                      <a:moveTo>
                        <a:pt x="1" y="0"/>
                      </a:moveTo>
                      <a:lnTo>
                        <a:pt x="1" y="21587"/>
                      </a:lnTo>
                      <a:lnTo>
                        <a:pt x="2775" y="21587"/>
                      </a:lnTo>
                      <a:lnTo>
                        <a:pt x="27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2"/>
                <p:cNvSpPr/>
                <p:nvPr/>
              </p:nvSpPr>
              <p:spPr>
                <a:xfrm>
                  <a:off x="1863853"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2"/>
                <p:cNvSpPr/>
                <p:nvPr/>
              </p:nvSpPr>
              <p:spPr>
                <a:xfrm>
                  <a:off x="1979238"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2"/>
                <p:cNvSpPr/>
                <p:nvPr/>
              </p:nvSpPr>
              <p:spPr>
                <a:xfrm>
                  <a:off x="2081552"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89" name="Google Shape;189;p12"/>
          <p:cNvSpPr txBox="1"/>
          <p:nvPr>
            <p:ph idx="1" type="body"/>
          </p:nvPr>
        </p:nvSpPr>
        <p:spPr>
          <a:xfrm>
            <a:off x="762000" y="3628875"/>
            <a:ext cx="3657300" cy="704400"/>
          </a:xfrm>
          <a:prstGeom prst="rect">
            <a:avLst/>
          </a:prstGeom>
        </p:spPr>
        <p:txBody>
          <a:bodyPr anchorCtr="0" anchor="t" bIns="0" lIns="0" spcFirstLastPara="1" rIns="0" wrap="square" tIns="22860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
        <p:nvSpPr>
          <p:cNvPr id="190" name="Google Shape;190;p12"/>
          <p:cNvSpPr txBox="1"/>
          <p:nvPr>
            <p:ph idx="2" type="body"/>
          </p:nvPr>
        </p:nvSpPr>
        <p:spPr>
          <a:xfrm>
            <a:off x="4572125" y="3628875"/>
            <a:ext cx="3657300" cy="704400"/>
          </a:xfrm>
          <a:prstGeom prst="rect">
            <a:avLst/>
          </a:prstGeom>
        </p:spPr>
        <p:txBody>
          <a:bodyPr anchorCtr="0" anchor="t" bIns="0" lIns="0" spcFirstLastPara="1" rIns="0" wrap="square" tIns="22860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12_Three images">
  <p:cSld name="CUSTOM_3_1_1_1_1_1_1_1_1_1_2">
    <p:spTree>
      <p:nvGrpSpPr>
        <p:cNvPr id="191" name="Shape 191"/>
        <p:cNvGrpSpPr/>
        <p:nvPr/>
      </p:nvGrpSpPr>
      <p:grpSpPr>
        <a:xfrm>
          <a:off x="0" y="0"/>
          <a:ext cx="0" cy="0"/>
          <a:chOff x="0" y="0"/>
          <a:chExt cx="0" cy="0"/>
        </a:xfrm>
      </p:grpSpPr>
      <p:sp>
        <p:nvSpPr>
          <p:cNvPr id="192" name="Google Shape;192;p13"/>
          <p:cNvSpPr txBox="1"/>
          <p:nvPr>
            <p:ph type="title"/>
          </p:nvPr>
        </p:nvSpPr>
        <p:spPr>
          <a:xfrm>
            <a:off x="762100" y="809375"/>
            <a:ext cx="5079900" cy="352500"/>
          </a:xfrm>
          <a:prstGeom prst="rect">
            <a:avLst/>
          </a:prstGeom>
        </p:spPr>
        <p:txBody>
          <a:bodyPr anchorCtr="0" anchor="t" bIns="0" lIns="0" spcFirstLastPara="1" rIns="22860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grpSp>
        <p:nvGrpSpPr>
          <p:cNvPr id="193" name="Google Shape;193;p13"/>
          <p:cNvGrpSpPr/>
          <p:nvPr/>
        </p:nvGrpSpPr>
        <p:grpSpPr>
          <a:xfrm>
            <a:off x="614120" y="4568626"/>
            <a:ext cx="1565658" cy="245350"/>
            <a:chOff x="614120" y="4568626"/>
            <a:chExt cx="1565658" cy="245350"/>
          </a:xfrm>
        </p:grpSpPr>
        <p:grpSp>
          <p:nvGrpSpPr>
            <p:cNvPr id="194" name="Google Shape;194;p13"/>
            <p:cNvGrpSpPr/>
            <p:nvPr/>
          </p:nvGrpSpPr>
          <p:grpSpPr>
            <a:xfrm>
              <a:off x="614120" y="4568626"/>
              <a:ext cx="290167" cy="233377"/>
              <a:chOff x="614120" y="4568626"/>
              <a:chExt cx="290167" cy="233377"/>
            </a:xfrm>
          </p:grpSpPr>
          <p:sp>
            <p:nvSpPr>
              <p:cNvPr id="195" name="Google Shape;195;p13"/>
              <p:cNvSpPr/>
              <p:nvPr/>
            </p:nvSpPr>
            <p:spPr>
              <a:xfrm>
                <a:off x="649563" y="4568626"/>
                <a:ext cx="184863" cy="83805"/>
              </a:xfrm>
              <a:custGeom>
                <a:rect b="b" l="l" r="r" t="t"/>
                <a:pathLst>
                  <a:path extrusionOk="0" h="12669" w="27946">
                    <a:moveTo>
                      <a:pt x="16372" y="0"/>
                    </a:moveTo>
                    <a:lnTo>
                      <a:pt x="14729" y="95"/>
                    </a:lnTo>
                    <a:lnTo>
                      <a:pt x="13098" y="345"/>
                    </a:lnTo>
                    <a:lnTo>
                      <a:pt x="11502" y="762"/>
                    </a:lnTo>
                    <a:lnTo>
                      <a:pt x="9942" y="1322"/>
                    </a:lnTo>
                    <a:lnTo>
                      <a:pt x="8430" y="2036"/>
                    </a:lnTo>
                    <a:lnTo>
                      <a:pt x="6989" y="2905"/>
                    </a:lnTo>
                    <a:lnTo>
                      <a:pt x="5620" y="3929"/>
                    </a:lnTo>
                    <a:lnTo>
                      <a:pt x="4334" y="5108"/>
                    </a:lnTo>
                    <a:lnTo>
                      <a:pt x="3739" y="5751"/>
                    </a:lnTo>
                    <a:lnTo>
                      <a:pt x="3405" y="6132"/>
                    </a:lnTo>
                    <a:lnTo>
                      <a:pt x="2798" y="6906"/>
                    </a:lnTo>
                    <a:lnTo>
                      <a:pt x="2227" y="7716"/>
                    </a:lnTo>
                    <a:lnTo>
                      <a:pt x="1703" y="8561"/>
                    </a:lnTo>
                    <a:lnTo>
                      <a:pt x="1238" y="9430"/>
                    </a:lnTo>
                    <a:lnTo>
                      <a:pt x="810" y="10335"/>
                    </a:lnTo>
                    <a:lnTo>
                      <a:pt x="453" y="11252"/>
                    </a:lnTo>
                    <a:lnTo>
                      <a:pt x="131" y="12192"/>
                    </a:lnTo>
                    <a:lnTo>
                      <a:pt x="0" y="12669"/>
                    </a:lnTo>
                    <a:lnTo>
                      <a:pt x="179" y="12573"/>
                    </a:lnTo>
                    <a:lnTo>
                      <a:pt x="595" y="12514"/>
                    </a:lnTo>
                    <a:lnTo>
                      <a:pt x="1203" y="12573"/>
                    </a:lnTo>
                    <a:lnTo>
                      <a:pt x="1310" y="12597"/>
                    </a:lnTo>
                    <a:lnTo>
                      <a:pt x="8930" y="11347"/>
                    </a:lnTo>
                    <a:lnTo>
                      <a:pt x="8978" y="11264"/>
                    </a:lnTo>
                    <a:lnTo>
                      <a:pt x="9252" y="10906"/>
                    </a:lnTo>
                    <a:lnTo>
                      <a:pt x="9442" y="10740"/>
                    </a:lnTo>
                    <a:lnTo>
                      <a:pt x="9526" y="10740"/>
                    </a:lnTo>
                    <a:lnTo>
                      <a:pt x="9847" y="10395"/>
                    </a:lnTo>
                    <a:lnTo>
                      <a:pt x="10538" y="9775"/>
                    </a:lnTo>
                    <a:lnTo>
                      <a:pt x="11276" y="9240"/>
                    </a:lnTo>
                    <a:lnTo>
                      <a:pt x="12050" y="8775"/>
                    </a:lnTo>
                    <a:lnTo>
                      <a:pt x="12847" y="8382"/>
                    </a:lnTo>
                    <a:lnTo>
                      <a:pt x="13681" y="8085"/>
                    </a:lnTo>
                    <a:lnTo>
                      <a:pt x="14538" y="7846"/>
                    </a:lnTo>
                    <a:lnTo>
                      <a:pt x="15407" y="7704"/>
                    </a:lnTo>
                    <a:lnTo>
                      <a:pt x="16289" y="7644"/>
                    </a:lnTo>
                    <a:lnTo>
                      <a:pt x="17170" y="7656"/>
                    </a:lnTo>
                    <a:lnTo>
                      <a:pt x="18039" y="7751"/>
                    </a:lnTo>
                    <a:lnTo>
                      <a:pt x="18908" y="7930"/>
                    </a:lnTo>
                    <a:lnTo>
                      <a:pt x="19765" y="8192"/>
                    </a:lnTo>
                    <a:lnTo>
                      <a:pt x="20599" y="8537"/>
                    </a:lnTo>
                    <a:lnTo>
                      <a:pt x="21408" y="8966"/>
                    </a:lnTo>
                    <a:lnTo>
                      <a:pt x="22182" y="9478"/>
                    </a:lnTo>
                    <a:lnTo>
                      <a:pt x="22551" y="9775"/>
                    </a:lnTo>
                    <a:lnTo>
                      <a:pt x="22551" y="9740"/>
                    </a:lnTo>
                    <a:lnTo>
                      <a:pt x="23956" y="9775"/>
                    </a:lnTo>
                    <a:lnTo>
                      <a:pt x="27767" y="5965"/>
                    </a:lnTo>
                    <a:lnTo>
                      <a:pt x="27945" y="4334"/>
                    </a:lnTo>
                    <a:lnTo>
                      <a:pt x="27267" y="3763"/>
                    </a:lnTo>
                    <a:lnTo>
                      <a:pt x="25862" y="2750"/>
                    </a:lnTo>
                    <a:lnTo>
                      <a:pt x="24385" y="1893"/>
                    </a:lnTo>
                    <a:lnTo>
                      <a:pt x="22849" y="1191"/>
                    </a:lnTo>
                    <a:lnTo>
                      <a:pt x="21266" y="655"/>
                    </a:lnTo>
                    <a:lnTo>
                      <a:pt x="19646" y="274"/>
                    </a:lnTo>
                    <a:lnTo>
                      <a:pt x="18015" y="60"/>
                    </a:lnTo>
                    <a:lnTo>
                      <a:pt x="163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3"/>
              <p:cNvSpPr/>
              <p:nvPr/>
            </p:nvSpPr>
            <p:spPr>
              <a:xfrm>
                <a:off x="752817" y="4597368"/>
                <a:ext cx="151470" cy="204556"/>
              </a:xfrm>
              <a:custGeom>
                <a:rect b="b" l="l" r="r" t="t"/>
                <a:pathLst>
                  <a:path extrusionOk="0" h="30923" w="22898">
                    <a:moveTo>
                      <a:pt x="12348" y="1"/>
                    </a:moveTo>
                    <a:lnTo>
                      <a:pt x="6942" y="5395"/>
                    </a:lnTo>
                    <a:lnTo>
                      <a:pt x="7359" y="5740"/>
                    </a:lnTo>
                    <a:lnTo>
                      <a:pt x="8109" y="6502"/>
                    </a:lnTo>
                    <a:lnTo>
                      <a:pt x="8764" y="7335"/>
                    </a:lnTo>
                    <a:lnTo>
                      <a:pt x="9324" y="8228"/>
                    </a:lnTo>
                    <a:lnTo>
                      <a:pt x="9788" y="9181"/>
                    </a:lnTo>
                    <a:lnTo>
                      <a:pt x="10133" y="10169"/>
                    </a:lnTo>
                    <a:lnTo>
                      <a:pt x="10372" y="11205"/>
                    </a:lnTo>
                    <a:lnTo>
                      <a:pt x="10491" y="12265"/>
                    </a:lnTo>
                    <a:lnTo>
                      <a:pt x="10503" y="12812"/>
                    </a:lnTo>
                    <a:lnTo>
                      <a:pt x="10503" y="13777"/>
                    </a:lnTo>
                    <a:lnTo>
                      <a:pt x="10991" y="13789"/>
                    </a:lnTo>
                    <a:lnTo>
                      <a:pt x="11920" y="13979"/>
                    </a:lnTo>
                    <a:lnTo>
                      <a:pt x="12777" y="14348"/>
                    </a:lnTo>
                    <a:lnTo>
                      <a:pt x="13539" y="14860"/>
                    </a:lnTo>
                    <a:lnTo>
                      <a:pt x="14182" y="15503"/>
                    </a:lnTo>
                    <a:lnTo>
                      <a:pt x="14694" y="16265"/>
                    </a:lnTo>
                    <a:lnTo>
                      <a:pt x="15051" y="17123"/>
                    </a:lnTo>
                    <a:lnTo>
                      <a:pt x="15241" y="18051"/>
                    </a:lnTo>
                    <a:lnTo>
                      <a:pt x="15265" y="18540"/>
                    </a:lnTo>
                    <a:lnTo>
                      <a:pt x="15241" y="19028"/>
                    </a:lnTo>
                    <a:lnTo>
                      <a:pt x="15051" y="19956"/>
                    </a:lnTo>
                    <a:lnTo>
                      <a:pt x="14694" y="20814"/>
                    </a:lnTo>
                    <a:lnTo>
                      <a:pt x="14182" y="21576"/>
                    </a:lnTo>
                    <a:lnTo>
                      <a:pt x="13539" y="22219"/>
                    </a:lnTo>
                    <a:lnTo>
                      <a:pt x="12777" y="22731"/>
                    </a:lnTo>
                    <a:lnTo>
                      <a:pt x="11920" y="23100"/>
                    </a:lnTo>
                    <a:lnTo>
                      <a:pt x="10991" y="23290"/>
                    </a:lnTo>
                    <a:lnTo>
                      <a:pt x="10503" y="23302"/>
                    </a:lnTo>
                    <a:lnTo>
                      <a:pt x="977" y="23302"/>
                    </a:lnTo>
                    <a:lnTo>
                      <a:pt x="1" y="24267"/>
                    </a:lnTo>
                    <a:lnTo>
                      <a:pt x="1" y="29958"/>
                    </a:lnTo>
                    <a:lnTo>
                      <a:pt x="977" y="30922"/>
                    </a:lnTo>
                    <a:lnTo>
                      <a:pt x="10503" y="30922"/>
                    </a:lnTo>
                    <a:lnTo>
                      <a:pt x="11134" y="30911"/>
                    </a:lnTo>
                    <a:lnTo>
                      <a:pt x="12384" y="30780"/>
                    </a:lnTo>
                    <a:lnTo>
                      <a:pt x="13598" y="30541"/>
                    </a:lnTo>
                    <a:lnTo>
                      <a:pt x="14765" y="30172"/>
                    </a:lnTo>
                    <a:lnTo>
                      <a:pt x="15873" y="29708"/>
                    </a:lnTo>
                    <a:lnTo>
                      <a:pt x="16932" y="29136"/>
                    </a:lnTo>
                    <a:lnTo>
                      <a:pt x="17921" y="28470"/>
                    </a:lnTo>
                    <a:lnTo>
                      <a:pt x="18837" y="27708"/>
                    </a:lnTo>
                    <a:lnTo>
                      <a:pt x="19671" y="26874"/>
                    </a:lnTo>
                    <a:lnTo>
                      <a:pt x="20433" y="25957"/>
                    </a:lnTo>
                    <a:lnTo>
                      <a:pt x="21100" y="24969"/>
                    </a:lnTo>
                    <a:lnTo>
                      <a:pt x="21671" y="23909"/>
                    </a:lnTo>
                    <a:lnTo>
                      <a:pt x="22147" y="22802"/>
                    </a:lnTo>
                    <a:lnTo>
                      <a:pt x="22505" y="21635"/>
                    </a:lnTo>
                    <a:lnTo>
                      <a:pt x="22755" y="20433"/>
                    </a:lnTo>
                    <a:lnTo>
                      <a:pt x="22886" y="19183"/>
                    </a:lnTo>
                    <a:lnTo>
                      <a:pt x="22898" y="18540"/>
                    </a:lnTo>
                    <a:lnTo>
                      <a:pt x="22886" y="17778"/>
                    </a:lnTo>
                    <a:lnTo>
                      <a:pt x="22695" y="16289"/>
                    </a:lnTo>
                    <a:lnTo>
                      <a:pt x="22338" y="14837"/>
                    </a:lnTo>
                    <a:lnTo>
                      <a:pt x="21802" y="13455"/>
                    </a:lnTo>
                    <a:lnTo>
                      <a:pt x="21112" y="12134"/>
                    </a:lnTo>
                    <a:lnTo>
                      <a:pt x="20266" y="10907"/>
                    </a:lnTo>
                    <a:lnTo>
                      <a:pt x="19278" y="9788"/>
                    </a:lnTo>
                    <a:lnTo>
                      <a:pt x="18147" y="8776"/>
                    </a:lnTo>
                    <a:lnTo>
                      <a:pt x="17528" y="8336"/>
                    </a:lnTo>
                    <a:lnTo>
                      <a:pt x="17349" y="7728"/>
                    </a:lnTo>
                    <a:lnTo>
                      <a:pt x="16944" y="6550"/>
                    </a:lnTo>
                    <a:lnTo>
                      <a:pt x="16444" y="5407"/>
                    </a:lnTo>
                    <a:lnTo>
                      <a:pt x="15861" y="4311"/>
                    </a:lnTo>
                    <a:lnTo>
                      <a:pt x="15206" y="3263"/>
                    </a:lnTo>
                    <a:lnTo>
                      <a:pt x="14479" y="2263"/>
                    </a:lnTo>
                    <a:lnTo>
                      <a:pt x="13682" y="1311"/>
                    </a:lnTo>
                    <a:lnTo>
                      <a:pt x="12813" y="418"/>
                    </a:lnTo>
                    <a:lnTo>
                      <a:pt x="123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3"/>
              <p:cNvSpPr/>
              <p:nvPr/>
            </p:nvSpPr>
            <p:spPr>
              <a:xfrm>
                <a:off x="646726" y="4748673"/>
                <a:ext cx="112561" cy="53330"/>
              </a:xfrm>
              <a:custGeom>
                <a:rect b="b" l="l" r="r" t="t"/>
                <a:pathLst>
                  <a:path extrusionOk="0" h="8062" w="17016">
                    <a:moveTo>
                      <a:pt x="5513" y="1"/>
                    </a:moveTo>
                    <a:lnTo>
                      <a:pt x="4144" y="417"/>
                    </a:lnTo>
                    <a:lnTo>
                      <a:pt x="334" y="4227"/>
                    </a:lnTo>
                    <a:lnTo>
                      <a:pt x="0" y="5525"/>
                    </a:lnTo>
                    <a:lnTo>
                      <a:pt x="405" y="5823"/>
                    </a:lnTo>
                    <a:lnTo>
                      <a:pt x="1251" y="6359"/>
                    </a:lnTo>
                    <a:lnTo>
                      <a:pt x="2144" y="6835"/>
                    </a:lnTo>
                    <a:lnTo>
                      <a:pt x="3061" y="7228"/>
                    </a:lnTo>
                    <a:lnTo>
                      <a:pt x="4001" y="7549"/>
                    </a:lnTo>
                    <a:lnTo>
                      <a:pt x="4977" y="7799"/>
                    </a:lnTo>
                    <a:lnTo>
                      <a:pt x="5966" y="7966"/>
                    </a:lnTo>
                    <a:lnTo>
                      <a:pt x="6966" y="8049"/>
                    </a:lnTo>
                    <a:lnTo>
                      <a:pt x="7478" y="8061"/>
                    </a:lnTo>
                    <a:lnTo>
                      <a:pt x="17015" y="8061"/>
                    </a:lnTo>
                    <a:lnTo>
                      <a:pt x="17015" y="429"/>
                    </a:lnTo>
                    <a:lnTo>
                      <a:pt x="7478" y="429"/>
                    </a:lnTo>
                    <a:lnTo>
                      <a:pt x="6966" y="405"/>
                    </a:lnTo>
                    <a:lnTo>
                      <a:pt x="5978" y="191"/>
                    </a:lnTo>
                    <a:lnTo>
                      <a:pt x="5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13"/>
              <p:cNvSpPr/>
              <p:nvPr/>
            </p:nvSpPr>
            <p:spPr>
              <a:xfrm>
                <a:off x="614120" y="4638010"/>
                <a:ext cx="147290" cy="147376"/>
              </a:xfrm>
              <a:custGeom>
                <a:rect b="b" l="l" r="r" t="t"/>
                <a:pathLst>
                  <a:path extrusionOk="0" h="22279" w="22266">
                    <a:moveTo>
                      <a:pt x="12407" y="1"/>
                    </a:moveTo>
                    <a:lnTo>
                      <a:pt x="11764" y="13"/>
                    </a:lnTo>
                    <a:lnTo>
                      <a:pt x="10514" y="132"/>
                    </a:lnTo>
                    <a:lnTo>
                      <a:pt x="9299" y="382"/>
                    </a:lnTo>
                    <a:lnTo>
                      <a:pt x="8132" y="739"/>
                    </a:lnTo>
                    <a:lnTo>
                      <a:pt x="7025" y="1203"/>
                    </a:lnTo>
                    <a:lnTo>
                      <a:pt x="5965" y="1775"/>
                    </a:lnTo>
                    <a:lnTo>
                      <a:pt x="4977" y="2442"/>
                    </a:lnTo>
                    <a:lnTo>
                      <a:pt x="4060" y="3192"/>
                    </a:lnTo>
                    <a:lnTo>
                      <a:pt x="3215" y="4037"/>
                    </a:lnTo>
                    <a:lnTo>
                      <a:pt x="2465" y="4954"/>
                    </a:lnTo>
                    <a:lnTo>
                      <a:pt x="1798" y="5942"/>
                    </a:lnTo>
                    <a:lnTo>
                      <a:pt x="1226" y="6990"/>
                    </a:lnTo>
                    <a:lnTo>
                      <a:pt x="750" y="8097"/>
                    </a:lnTo>
                    <a:lnTo>
                      <a:pt x="393" y="9264"/>
                    </a:lnTo>
                    <a:lnTo>
                      <a:pt x="143" y="10479"/>
                    </a:lnTo>
                    <a:lnTo>
                      <a:pt x="12" y="11729"/>
                    </a:lnTo>
                    <a:lnTo>
                      <a:pt x="0" y="12360"/>
                    </a:lnTo>
                    <a:lnTo>
                      <a:pt x="12" y="13098"/>
                    </a:lnTo>
                    <a:lnTo>
                      <a:pt x="179" y="14527"/>
                    </a:lnTo>
                    <a:lnTo>
                      <a:pt x="512" y="15920"/>
                    </a:lnTo>
                    <a:lnTo>
                      <a:pt x="1000" y="17265"/>
                    </a:lnTo>
                    <a:lnTo>
                      <a:pt x="1631" y="18527"/>
                    </a:lnTo>
                    <a:lnTo>
                      <a:pt x="2405" y="19730"/>
                    </a:lnTo>
                    <a:lnTo>
                      <a:pt x="3310" y="20825"/>
                    </a:lnTo>
                    <a:lnTo>
                      <a:pt x="4358" y="21826"/>
                    </a:lnTo>
                    <a:lnTo>
                      <a:pt x="4929" y="22278"/>
                    </a:lnTo>
                    <a:lnTo>
                      <a:pt x="10454" y="16741"/>
                    </a:lnTo>
                    <a:lnTo>
                      <a:pt x="10014" y="16527"/>
                    </a:lnTo>
                    <a:lnTo>
                      <a:pt x="9240" y="15979"/>
                    </a:lnTo>
                    <a:lnTo>
                      <a:pt x="8609" y="15301"/>
                    </a:lnTo>
                    <a:lnTo>
                      <a:pt x="8120" y="14515"/>
                    </a:lnTo>
                    <a:lnTo>
                      <a:pt x="7799" y="13670"/>
                    </a:lnTo>
                    <a:lnTo>
                      <a:pt x="7644" y="12765"/>
                    </a:lnTo>
                    <a:lnTo>
                      <a:pt x="7656" y="11836"/>
                    </a:lnTo>
                    <a:lnTo>
                      <a:pt x="7870" y="10895"/>
                    </a:lnTo>
                    <a:lnTo>
                      <a:pt x="8061" y="10443"/>
                    </a:lnTo>
                    <a:lnTo>
                      <a:pt x="8275" y="10002"/>
                    </a:lnTo>
                    <a:lnTo>
                      <a:pt x="8823" y="9240"/>
                    </a:lnTo>
                    <a:lnTo>
                      <a:pt x="9502" y="8597"/>
                    </a:lnTo>
                    <a:lnTo>
                      <a:pt x="10276" y="8121"/>
                    </a:lnTo>
                    <a:lnTo>
                      <a:pt x="11133" y="7788"/>
                    </a:lnTo>
                    <a:lnTo>
                      <a:pt x="12038" y="7633"/>
                    </a:lnTo>
                    <a:lnTo>
                      <a:pt x="12967" y="7657"/>
                    </a:lnTo>
                    <a:lnTo>
                      <a:pt x="13895" y="7859"/>
                    </a:lnTo>
                    <a:lnTo>
                      <a:pt x="14348" y="8050"/>
                    </a:lnTo>
                    <a:lnTo>
                      <a:pt x="14741" y="8240"/>
                    </a:lnTo>
                    <a:lnTo>
                      <a:pt x="15455" y="8728"/>
                    </a:lnTo>
                    <a:lnTo>
                      <a:pt x="16062" y="9347"/>
                    </a:lnTo>
                    <a:lnTo>
                      <a:pt x="16562" y="10050"/>
                    </a:lnTo>
                    <a:lnTo>
                      <a:pt x="16753" y="10443"/>
                    </a:lnTo>
                    <a:lnTo>
                      <a:pt x="22266" y="4930"/>
                    </a:lnTo>
                    <a:lnTo>
                      <a:pt x="21825" y="4347"/>
                    </a:lnTo>
                    <a:lnTo>
                      <a:pt x="20825" y="3311"/>
                    </a:lnTo>
                    <a:lnTo>
                      <a:pt x="19730" y="2394"/>
                    </a:lnTo>
                    <a:lnTo>
                      <a:pt x="18539" y="1620"/>
                    </a:lnTo>
                    <a:lnTo>
                      <a:pt x="17277" y="989"/>
                    </a:lnTo>
                    <a:lnTo>
                      <a:pt x="15943" y="513"/>
                    </a:lnTo>
                    <a:lnTo>
                      <a:pt x="14550" y="179"/>
                    </a:lnTo>
                    <a:lnTo>
                      <a:pt x="13133" y="13"/>
                    </a:lnTo>
                    <a:lnTo>
                      <a:pt x="1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 name="Google Shape;199;p13"/>
            <p:cNvGrpSpPr/>
            <p:nvPr/>
          </p:nvGrpSpPr>
          <p:grpSpPr>
            <a:xfrm>
              <a:off x="989660" y="4603434"/>
              <a:ext cx="1190118" cy="210542"/>
              <a:chOff x="989660" y="4603434"/>
              <a:chExt cx="1190118" cy="210542"/>
            </a:xfrm>
          </p:grpSpPr>
          <p:sp>
            <p:nvSpPr>
              <p:cNvPr id="200" name="Google Shape;200;p13"/>
              <p:cNvSpPr/>
              <p:nvPr/>
            </p:nvSpPr>
            <p:spPr>
              <a:xfrm>
                <a:off x="989660"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 name="Google Shape;201;p13"/>
              <p:cNvGrpSpPr/>
              <p:nvPr/>
            </p:nvGrpSpPr>
            <p:grpSpPr>
              <a:xfrm>
                <a:off x="1682774" y="4617610"/>
                <a:ext cx="497005" cy="149188"/>
                <a:chOff x="1682774" y="4617610"/>
                <a:chExt cx="497005" cy="149188"/>
              </a:xfrm>
            </p:grpSpPr>
            <p:sp>
              <p:nvSpPr>
                <p:cNvPr id="202" name="Google Shape;202;p13"/>
                <p:cNvSpPr/>
                <p:nvPr/>
              </p:nvSpPr>
              <p:spPr>
                <a:xfrm>
                  <a:off x="1682774"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3"/>
                <p:cNvSpPr/>
                <p:nvPr/>
              </p:nvSpPr>
              <p:spPr>
                <a:xfrm>
                  <a:off x="1829746" y="4620765"/>
                  <a:ext cx="18363" cy="142798"/>
                </a:xfrm>
                <a:custGeom>
                  <a:rect b="b" l="l" r="r" t="t"/>
                  <a:pathLst>
                    <a:path extrusionOk="0" h="21587" w="2776">
                      <a:moveTo>
                        <a:pt x="1" y="0"/>
                      </a:moveTo>
                      <a:lnTo>
                        <a:pt x="1" y="21587"/>
                      </a:lnTo>
                      <a:lnTo>
                        <a:pt x="2775" y="21587"/>
                      </a:lnTo>
                      <a:lnTo>
                        <a:pt x="27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13"/>
                <p:cNvSpPr/>
                <p:nvPr/>
              </p:nvSpPr>
              <p:spPr>
                <a:xfrm>
                  <a:off x="1863853"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3"/>
                <p:cNvSpPr/>
                <p:nvPr/>
              </p:nvSpPr>
              <p:spPr>
                <a:xfrm>
                  <a:off x="1979238"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3"/>
                <p:cNvSpPr/>
                <p:nvPr/>
              </p:nvSpPr>
              <p:spPr>
                <a:xfrm>
                  <a:off x="2081552"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207" name="Google Shape;207;p13"/>
          <p:cNvSpPr txBox="1"/>
          <p:nvPr>
            <p:ph idx="1" type="body"/>
          </p:nvPr>
        </p:nvSpPr>
        <p:spPr>
          <a:xfrm>
            <a:off x="762000" y="2924350"/>
            <a:ext cx="2540100" cy="1057200"/>
          </a:xfrm>
          <a:prstGeom prst="rect">
            <a:avLst/>
          </a:prstGeom>
        </p:spPr>
        <p:txBody>
          <a:bodyPr anchorCtr="0" anchor="t" bIns="0" lIns="0" spcFirstLastPara="1" rIns="228600" wrap="square" tIns="22860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
        <p:nvSpPr>
          <p:cNvPr id="208" name="Google Shape;208;p13"/>
          <p:cNvSpPr txBox="1"/>
          <p:nvPr>
            <p:ph idx="2" type="body"/>
          </p:nvPr>
        </p:nvSpPr>
        <p:spPr>
          <a:xfrm>
            <a:off x="3301950" y="2924350"/>
            <a:ext cx="2540100" cy="1057200"/>
          </a:xfrm>
          <a:prstGeom prst="rect">
            <a:avLst/>
          </a:prstGeom>
        </p:spPr>
        <p:txBody>
          <a:bodyPr anchorCtr="0" anchor="t" bIns="0" lIns="0" spcFirstLastPara="1" rIns="228600" wrap="square" tIns="22860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
        <p:nvSpPr>
          <p:cNvPr id="209" name="Google Shape;209;p13"/>
          <p:cNvSpPr txBox="1"/>
          <p:nvPr>
            <p:ph idx="3" type="body"/>
          </p:nvPr>
        </p:nvSpPr>
        <p:spPr>
          <a:xfrm>
            <a:off x="5841900" y="2924350"/>
            <a:ext cx="2540100" cy="1057200"/>
          </a:xfrm>
          <a:prstGeom prst="rect">
            <a:avLst/>
          </a:prstGeom>
        </p:spPr>
        <p:txBody>
          <a:bodyPr anchorCtr="0" anchor="t" bIns="0" lIns="0" spcFirstLastPara="1" rIns="228600" wrap="square" tIns="22860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13_Hero image">
  <p:cSld name="CUSTOM_3_1_1_1_1_1_1_1_1_1_1">
    <p:spTree>
      <p:nvGrpSpPr>
        <p:cNvPr id="210" name="Shape 210"/>
        <p:cNvGrpSpPr/>
        <p:nvPr/>
      </p:nvGrpSpPr>
      <p:grpSpPr>
        <a:xfrm>
          <a:off x="0" y="0"/>
          <a:ext cx="0" cy="0"/>
          <a:chOff x="0" y="0"/>
          <a:chExt cx="0" cy="0"/>
        </a:xfrm>
      </p:grpSpPr>
      <p:grpSp>
        <p:nvGrpSpPr>
          <p:cNvPr id="211" name="Google Shape;211;p14"/>
          <p:cNvGrpSpPr/>
          <p:nvPr/>
        </p:nvGrpSpPr>
        <p:grpSpPr>
          <a:xfrm>
            <a:off x="614120" y="4568626"/>
            <a:ext cx="1565658" cy="245350"/>
            <a:chOff x="614120" y="4568626"/>
            <a:chExt cx="1565658" cy="245350"/>
          </a:xfrm>
        </p:grpSpPr>
        <p:grpSp>
          <p:nvGrpSpPr>
            <p:cNvPr id="212" name="Google Shape;212;p14"/>
            <p:cNvGrpSpPr/>
            <p:nvPr/>
          </p:nvGrpSpPr>
          <p:grpSpPr>
            <a:xfrm>
              <a:off x="614120" y="4568626"/>
              <a:ext cx="290167" cy="233377"/>
              <a:chOff x="614120" y="4568626"/>
              <a:chExt cx="290167" cy="233377"/>
            </a:xfrm>
          </p:grpSpPr>
          <p:sp>
            <p:nvSpPr>
              <p:cNvPr id="213" name="Google Shape;213;p14"/>
              <p:cNvSpPr/>
              <p:nvPr/>
            </p:nvSpPr>
            <p:spPr>
              <a:xfrm>
                <a:off x="649563" y="4568626"/>
                <a:ext cx="184863" cy="83805"/>
              </a:xfrm>
              <a:custGeom>
                <a:rect b="b" l="l" r="r" t="t"/>
                <a:pathLst>
                  <a:path extrusionOk="0" h="12669" w="27946">
                    <a:moveTo>
                      <a:pt x="16372" y="0"/>
                    </a:moveTo>
                    <a:lnTo>
                      <a:pt x="14729" y="95"/>
                    </a:lnTo>
                    <a:lnTo>
                      <a:pt x="13098" y="345"/>
                    </a:lnTo>
                    <a:lnTo>
                      <a:pt x="11502" y="762"/>
                    </a:lnTo>
                    <a:lnTo>
                      <a:pt x="9942" y="1322"/>
                    </a:lnTo>
                    <a:lnTo>
                      <a:pt x="8430" y="2036"/>
                    </a:lnTo>
                    <a:lnTo>
                      <a:pt x="6989" y="2905"/>
                    </a:lnTo>
                    <a:lnTo>
                      <a:pt x="5620" y="3929"/>
                    </a:lnTo>
                    <a:lnTo>
                      <a:pt x="4334" y="5108"/>
                    </a:lnTo>
                    <a:lnTo>
                      <a:pt x="3739" y="5751"/>
                    </a:lnTo>
                    <a:lnTo>
                      <a:pt x="3405" y="6132"/>
                    </a:lnTo>
                    <a:lnTo>
                      <a:pt x="2798" y="6906"/>
                    </a:lnTo>
                    <a:lnTo>
                      <a:pt x="2227" y="7716"/>
                    </a:lnTo>
                    <a:lnTo>
                      <a:pt x="1703" y="8561"/>
                    </a:lnTo>
                    <a:lnTo>
                      <a:pt x="1238" y="9430"/>
                    </a:lnTo>
                    <a:lnTo>
                      <a:pt x="810" y="10335"/>
                    </a:lnTo>
                    <a:lnTo>
                      <a:pt x="453" y="11252"/>
                    </a:lnTo>
                    <a:lnTo>
                      <a:pt x="131" y="12192"/>
                    </a:lnTo>
                    <a:lnTo>
                      <a:pt x="0" y="12669"/>
                    </a:lnTo>
                    <a:lnTo>
                      <a:pt x="179" y="12573"/>
                    </a:lnTo>
                    <a:lnTo>
                      <a:pt x="595" y="12514"/>
                    </a:lnTo>
                    <a:lnTo>
                      <a:pt x="1203" y="12573"/>
                    </a:lnTo>
                    <a:lnTo>
                      <a:pt x="1310" y="12597"/>
                    </a:lnTo>
                    <a:lnTo>
                      <a:pt x="8930" y="11347"/>
                    </a:lnTo>
                    <a:lnTo>
                      <a:pt x="8978" y="11264"/>
                    </a:lnTo>
                    <a:lnTo>
                      <a:pt x="9252" y="10906"/>
                    </a:lnTo>
                    <a:lnTo>
                      <a:pt x="9442" y="10740"/>
                    </a:lnTo>
                    <a:lnTo>
                      <a:pt x="9526" y="10740"/>
                    </a:lnTo>
                    <a:lnTo>
                      <a:pt x="9847" y="10395"/>
                    </a:lnTo>
                    <a:lnTo>
                      <a:pt x="10538" y="9775"/>
                    </a:lnTo>
                    <a:lnTo>
                      <a:pt x="11276" y="9240"/>
                    </a:lnTo>
                    <a:lnTo>
                      <a:pt x="12050" y="8775"/>
                    </a:lnTo>
                    <a:lnTo>
                      <a:pt x="12847" y="8382"/>
                    </a:lnTo>
                    <a:lnTo>
                      <a:pt x="13681" y="8085"/>
                    </a:lnTo>
                    <a:lnTo>
                      <a:pt x="14538" y="7846"/>
                    </a:lnTo>
                    <a:lnTo>
                      <a:pt x="15407" y="7704"/>
                    </a:lnTo>
                    <a:lnTo>
                      <a:pt x="16289" y="7644"/>
                    </a:lnTo>
                    <a:lnTo>
                      <a:pt x="17170" y="7656"/>
                    </a:lnTo>
                    <a:lnTo>
                      <a:pt x="18039" y="7751"/>
                    </a:lnTo>
                    <a:lnTo>
                      <a:pt x="18908" y="7930"/>
                    </a:lnTo>
                    <a:lnTo>
                      <a:pt x="19765" y="8192"/>
                    </a:lnTo>
                    <a:lnTo>
                      <a:pt x="20599" y="8537"/>
                    </a:lnTo>
                    <a:lnTo>
                      <a:pt x="21408" y="8966"/>
                    </a:lnTo>
                    <a:lnTo>
                      <a:pt x="22182" y="9478"/>
                    </a:lnTo>
                    <a:lnTo>
                      <a:pt x="22551" y="9775"/>
                    </a:lnTo>
                    <a:lnTo>
                      <a:pt x="22551" y="9740"/>
                    </a:lnTo>
                    <a:lnTo>
                      <a:pt x="23956" y="9775"/>
                    </a:lnTo>
                    <a:lnTo>
                      <a:pt x="27767" y="5965"/>
                    </a:lnTo>
                    <a:lnTo>
                      <a:pt x="27945" y="4334"/>
                    </a:lnTo>
                    <a:lnTo>
                      <a:pt x="27267" y="3763"/>
                    </a:lnTo>
                    <a:lnTo>
                      <a:pt x="25862" y="2750"/>
                    </a:lnTo>
                    <a:lnTo>
                      <a:pt x="24385" y="1893"/>
                    </a:lnTo>
                    <a:lnTo>
                      <a:pt x="22849" y="1191"/>
                    </a:lnTo>
                    <a:lnTo>
                      <a:pt x="21266" y="655"/>
                    </a:lnTo>
                    <a:lnTo>
                      <a:pt x="19646" y="274"/>
                    </a:lnTo>
                    <a:lnTo>
                      <a:pt x="18015" y="60"/>
                    </a:lnTo>
                    <a:lnTo>
                      <a:pt x="163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4"/>
              <p:cNvSpPr/>
              <p:nvPr/>
            </p:nvSpPr>
            <p:spPr>
              <a:xfrm>
                <a:off x="752817" y="4597368"/>
                <a:ext cx="151470" cy="204556"/>
              </a:xfrm>
              <a:custGeom>
                <a:rect b="b" l="l" r="r" t="t"/>
                <a:pathLst>
                  <a:path extrusionOk="0" h="30923" w="22898">
                    <a:moveTo>
                      <a:pt x="12348" y="1"/>
                    </a:moveTo>
                    <a:lnTo>
                      <a:pt x="6942" y="5395"/>
                    </a:lnTo>
                    <a:lnTo>
                      <a:pt x="7359" y="5740"/>
                    </a:lnTo>
                    <a:lnTo>
                      <a:pt x="8109" y="6502"/>
                    </a:lnTo>
                    <a:lnTo>
                      <a:pt x="8764" y="7335"/>
                    </a:lnTo>
                    <a:lnTo>
                      <a:pt x="9324" y="8228"/>
                    </a:lnTo>
                    <a:lnTo>
                      <a:pt x="9788" y="9181"/>
                    </a:lnTo>
                    <a:lnTo>
                      <a:pt x="10133" y="10169"/>
                    </a:lnTo>
                    <a:lnTo>
                      <a:pt x="10372" y="11205"/>
                    </a:lnTo>
                    <a:lnTo>
                      <a:pt x="10491" y="12265"/>
                    </a:lnTo>
                    <a:lnTo>
                      <a:pt x="10503" y="12812"/>
                    </a:lnTo>
                    <a:lnTo>
                      <a:pt x="10503" y="13777"/>
                    </a:lnTo>
                    <a:lnTo>
                      <a:pt x="10991" y="13789"/>
                    </a:lnTo>
                    <a:lnTo>
                      <a:pt x="11920" y="13979"/>
                    </a:lnTo>
                    <a:lnTo>
                      <a:pt x="12777" y="14348"/>
                    </a:lnTo>
                    <a:lnTo>
                      <a:pt x="13539" y="14860"/>
                    </a:lnTo>
                    <a:lnTo>
                      <a:pt x="14182" y="15503"/>
                    </a:lnTo>
                    <a:lnTo>
                      <a:pt x="14694" y="16265"/>
                    </a:lnTo>
                    <a:lnTo>
                      <a:pt x="15051" y="17123"/>
                    </a:lnTo>
                    <a:lnTo>
                      <a:pt x="15241" y="18051"/>
                    </a:lnTo>
                    <a:lnTo>
                      <a:pt x="15265" y="18540"/>
                    </a:lnTo>
                    <a:lnTo>
                      <a:pt x="15241" y="19028"/>
                    </a:lnTo>
                    <a:lnTo>
                      <a:pt x="15051" y="19956"/>
                    </a:lnTo>
                    <a:lnTo>
                      <a:pt x="14694" y="20814"/>
                    </a:lnTo>
                    <a:lnTo>
                      <a:pt x="14182" y="21576"/>
                    </a:lnTo>
                    <a:lnTo>
                      <a:pt x="13539" y="22219"/>
                    </a:lnTo>
                    <a:lnTo>
                      <a:pt x="12777" y="22731"/>
                    </a:lnTo>
                    <a:lnTo>
                      <a:pt x="11920" y="23100"/>
                    </a:lnTo>
                    <a:lnTo>
                      <a:pt x="10991" y="23290"/>
                    </a:lnTo>
                    <a:lnTo>
                      <a:pt x="10503" y="23302"/>
                    </a:lnTo>
                    <a:lnTo>
                      <a:pt x="977" y="23302"/>
                    </a:lnTo>
                    <a:lnTo>
                      <a:pt x="1" y="24267"/>
                    </a:lnTo>
                    <a:lnTo>
                      <a:pt x="1" y="29958"/>
                    </a:lnTo>
                    <a:lnTo>
                      <a:pt x="977" y="30922"/>
                    </a:lnTo>
                    <a:lnTo>
                      <a:pt x="10503" y="30922"/>
                    </a:lnTo>
                    <a:lnTo>
                      <a:pt x="11134" y="30911"/>
                    </a:lnTo>
                    <a:lnTo>
                      <a:pt x="12384" y="30780"/>
                    </a:lnTo>
                    <a:lnTo>
                      <a:pt x="13598" y="30541"/>
                    </a:lnTo>
                    <a:lnTo>
                      <a:pt x="14765" y="30172"/>
                    </a:lnTo>
                    <a:lnTo>
                      <a:pt x="15873" y="29708"/>
                    </a:lnTo>
                    <a:lnTo>
                      <a:pt x="16932" y="29136"/>
                    </a:lnTo>
                    <a:lnTo>
                      <a:pt x="17921" y="28470"/>
                    </a:lnTo>
                    <a:lnTo>
                      <a:pt x="18837" y="27708"/>
                    </a:lnTo>
                    <a:lnTo>
                      <a:pt x="19671" y="26874"/>
                    </a:lnTo>
                    <a:lnTo>
                      <a:pt x="20433" y="25957"/>
                    </a:lnTo>
                    <a:lnTo>
                      <a:pt x="21100" y="24969"/>
                    </a:lnTo>
                    <a:lnTo>
                      <a:pt x="21671" y="23909"/>
                    </a:lnTo>
                    <a:lnTo>
                      <a:pt x="22147" y="22802"/>
                    </a:lnTo>
                    <a:lnTo>
                      <a:pt x="22505" y="21635"/>
                    </a:lnTo>
                    <a:lnTo>
                      <a:pt x="22755" y="20433"/>
                    </a:lnTo>
                    <a:lnTo>
                      <a:pt x="22886" y="19183"/>
                    </a:lnTo>
                    <a:lnTo>
                      <a:pt x="22898" y="18540"/>
                    </a:lnTo>
                    <a:lnTo>
                      <a:pt x="22886" y="17778"/>
                    </a:lnTo>
                    <a:lnTo>
                      <a:pt x="22695" y="16289"/>
                    </a:lnTo>
                    <a:lnTo>
                      <a:pt x="22338" y="14837"/>
                    </a:lnTo>
                    <a:lnTo>
                      <a:pt x="21802" y="13455"/>
                    </a:lnTo>
                    <a:lnTo>
                      <a:pt x="21112" y="12134"/>
                    </a:lnTo>
                    <a:lnTo>
                      <a:pt x="20266" y="10907"/>
                    </a:lnTo>
                    <a:lnTo>
                      <a:pt x="19278" y="9788"/>
                    </a:lnTo>
                    <a:lnTo>
                      <a:pt x="18147" y="8776"/>
                    </a:lnTo>
                    <a:lnTo>
                      <a:pt x="17528" y="8336"/>
                    </a:lnTo>
                    <a:lnTo>
                      <a:pt x="17349" y="7728"/>
                    </a:lnTo>
                    <a:lnTo>
                      <a:pt x="16944" y="6550"/>
                    </a:lnTo>
                    <a:lnTo>
                      <a:pt x="16444" y="5407"/>
                    </a:lnTo>
                    <a:lnTo>
                      <a:pt x="15861" y="4311"/>
                    </a:lnTo>
                    <a:lnTo>
                      <a:pt x="15206" y="3263"/>
                    </a:lnTo>
                    <a:lnTo>
                      <a:pt x="14479" y="2263"/>
                    </a:lnTo>
                    <a:lnTo>
                      <a:pt x="13682" y="1311"/>
                    </a:lnTo>
                    <a:lnTo>
                      <a:pt x="12813" y="418"/>
                    </a:lnTo>
                    <a:lnTo>
                      <a:pt x="123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4"/>
              <p:cNvSpPr/>
              <p:nvPr/>
            </p:nvSpPr>
            <p:spPr>
              <a:xfrm>
                <a:off x="646726" y="4748673"/>
                <a:ext cx="112561" cy="53330"/>
              </a:xfrm>
              <a:custGeom>
                <a:rect b="b" l="l" r="r" t="t"/>
                <a:pathLst>
                  <a:path extrusionOk="0" h="8062" w="17016">
                    <a:moveTo>
                      <a:pt x="5513" y="1"/>
                    </a:moveTo>
                    <a:lnTo>
                      <a:pt x="4144" y="417"/>
                    </a:lnTo>
                    <a:lnTo>
                      <a:pt x="334" y="4227"/>
                    </a:lnTo>
                    <a:lnTo>
                      <a:pt x="0" y="5525"/>
                    </a:lnTo>
                    <a:lnTo>
                      <a:pt x="405" y="5823"/>
                    </a:lnTo>
                    <a:lnTo>
                      <a:pt x="1251" y="6359"/>
                    </a:lnTo>
                    <a:lnTo>
                      <a:pt x="2144" y="6835"/>
                    </a:lnTo>
                    <a:lnTo>
                      <a:pt x="3061" y="7228"/>
                    </a:lnTo>
                    <a:lnTo>
                      <a:pt x="4001" y="7549"/>
                    </a:lnTo>
                    <a:lnTo>
                      <a:pt x="4977" y="7799"/>
                    </a:lnTo>
                    <a:lnTo>
                      <a:pt x="5966" y="7966"/>
                    </a:lnTo>
                    <a:lnTo>
                      <a:pt x="6966" y="8049"/>
                    </a:lnTo>
                    <a:lnTo>
                      <a:pt x="7478" y="8061"/>
                    </a:lnTo>
                    <a:lnTo>
                      <a:pt x="17015" y="8061"/>
                    </a:lnTo>
                    <a:lnTo>
                      <a:pt x="17015" y="429"/>
                    </a:lnTo>
                    <a:lnTo>
                      <a:pt x="7478" y="429"/>
                    </a:lnTo>
                    <a:lnTo>
                      <a:pt x="6966" y="405"/>
                    </a:lnTo>
                    <a:lnTo>
                      <a:pt x="5978" y="191"/>
                    </a:lnTo>
                    <a:lnTo>
                      <a:pt x="5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4"/>
              <p:cNvSpPr/>
              <p:nvPr/>
            </p:nvSpPr>
            <p:spPr>
              <a:xfrm>
                <a:off x="614120" y="4638010"/>
                <a:ext cx="147290" cy="147376"/>
              </a:xfrm>
              <a:custGeom>
                <a:rect b="b" l="l" r="r" t="t"/>
                <a:pathLst>
                  <a:path extrusionOk="0" h="22279" w="22266">
                    <a:moveTo>
                      <a:pt x="12407" y="1"/>
                    </a:moveTo>
                    <a:lnTo>
                      <a:pt x="11764" y="13"/>
                    </a:lnTo>
                    <a:lnTo>
                      <a:pt x="10514" y="132"/>
                    </a:lnTo>
                    <a:lnTo>
                      <a:pt x="9299" y="382"/>
                    </a:lnTo>
                    <a:lnTo>
                      <a:pt x="8132" y="739"/>
                    </a:lnTo>
                    <a:lnTo>
                      <a:pt x="7025" y="1203"/>
                    </a:lnTo>
                    <a:lnTo>
                      <a:pt x="5965" y="1775"/>
                    </a:lnTo>
                    <a:lnTo>
                      <a:pt x="4977" y="2442"/>
                    </a:lnTo>
                    <a:lnTo>
                      <a:pt x="4060" y="3192"/>
                    </a:lnTo>
                    <a:lnTo>
                      <a:pt x="3215" y="4037"/>
                    </a:lnTo>
                    <a:lnTo>
                      <a:pt x="2465" y="4954"/>
                    </a:lnTo>
                    <a:lnTo>
                      <a:pt x="1798" y="5942"/>
                    </a:lnTo>
                    <a:lnTo>
                      <a:pt x="1226" y="6990"/>
                    </a:lnTo>
                    <a:lnTo>
                      <a:pt x="750" y="8097"/>
                    </a:lnTo>
                    <a:lnTo>
                      <a:pt x="393" y="9264"/>
                    </a:lnTo>
                    <a:lnTo>
                      <a:pt x="143" y="10479"/>
                    </a:lnTo>
                    <a:lnTo>
                      <a:pt x="12" y="11729"/>
                    </a:lnTo>
                    <a:lnTo>
                      <a:pt x="0" y="12360"/>
                    </a:lnTo>
                    <a:lnTo>
                      <a:pt x="12" y="13098"/>
                    </a:lnTo>
                    <a:lnTo>
                      <a:pt x="179" y="14527"/>
                    </a:lnTo>
                    <a:lnTo>
                      <a:pt x="512" y="15920"/>
                    </a:lnTo>
                    <a:lnTo>
                      <a:pt x="1000" y="17265"/>
                    </a:lnTo>
                    <a:lnTo>
                      <a:pt x="1631" y="18527"/>
                    </a:lnTo>
                    <a:lnTo>
                      <a:pt x="2405" y="19730"/>
                    </a:lnTo>
                    <a:lnTo>
                      <a:pt x="3310" y="20825"/>
                    </a:lnTo>
                    <a:lnTo>
                      <a:pt x="4358" y="21826"/>
                    </a:lnTo>
                    <a:lnTo>
                      <a:pt x="4929" y="22278"/>
                    </a:lnTo>
                    <a:lnTo>
                      <a:pt x="10454" y="16741"/>
                    </a:lnTo>
                    <a:lnTo>
                      <a:pt x="10014" y="16527"/>
                    </a:lnTo>
                    <a:lnTo>
                      <a:pt x="9240" y="15979"/>
                    </a:lnTo>
                    <a:lnTo>
                      <a:pt x="8609" y="15301"/>
                    </a:lnTo>
                    <a:lnTo>
                      <a:pt x="8120" y="14515"/>
                    </a:lnTo>
                    <a:lnTo>
                      <a:pt x="7799" y="13670"/>
                    </a:lnTo>
                    <a:lnTo>
                      <a:pt x="7644" y="12765"/>
                    </a:lnTo>
                    <a:lnTo>
                      <a:pt x="7656" y="11836"/>
                    </a:lnTo>
                    <a:lnTo>
                      <a:pt x="7870" y="10895"/>
                    </a:lnTo>
                    <a:lnTo>
                      <a:pt x="8061" y="10443"/>
                    </a:lnTo>
                    <a:lnTo>
                      <a:pt x="8275" y="10002"/>
                    </a:lnTo>
                    <a:lnTo>
                      <a:pt x="8823" y="9240"/>
                    </a:lnTo>
                    <a:lnTo>
                      <a:pt x="9502" y="8597"/>
                    </a:lnTo>
                    <a:lnTo>
                      <a:pt x="10276" y="8121"/>
                    </a:lnTo>
                    <a:lnTo>
                      <a:pt x="11133" y="7788"/>
                    </a:lnTo>
                    <a:lnTo>
                      <a:pt x="12038" y="7633"/>
                    </a:lnTo>
                    <a:lnTo>
                      <a:pt x="12967" y="7657"/>
                    </a:lnTo>
                    <a:lnTo>
                      <a:pt x="13895" y="7859"/>
                    </a:lnTo>
                    <a:lnTo>
                      <a:pt x="14348" y="8050"/>
                    </a:lnTo>
                    <a:lnTo>
                      <a:pt x="14741" y="8240"/>
                    </a:lnTo>
                    <a:lnTo>
                      <a:pt x="15455" y="8728"/>
                    </a:lnTo>
                    <a:lnTo>
                      <a:pt x="16062" y="9347"/>
                    </a:lnTo>
                    <a:lnTo>
                      <a:pt x="16562" y="10050"/>
                    </a:lnTo>
                    <a:lnTo>
                      <a:pt x="16753" y="10443"/>
                    </a:lnTo>
                    <a:lnTo>
                      <a:pt x="22266" y="4930"/>
                    </a:lnTo>
                    <a:lnTo>
                      <a:pt x="21825" y="4347"/>
                    </a:lnTo>
                    <a:lnTo>
                      <a:pt x="20825" y="3311"/>
                    </a:lnTo>
                    <a:lnTo>
                      <a:pt x="19730" y="2394"/>
                    </a:lnTo>
                    <a:lnTo>
                      <a:pt x="18539" y="1620"/>
                    </a:lnTo>
                    <a:lnTo>
                      <a:pt x="17277" y="989"/>
                    </a:lnTo>
                    <a:lnTo>
                      <a:pt x="15943" y="513"/>
                    </a:lnTo>
                    <a:lnTo>
                      <a:pt x="14550" y="179"/>
                    </a:lnTo>
                    <a:lnTo>
                      <a:pt x="13133" y="13"/>
                    </a:lnTo>
                    <a:lnTo>
                      <a:pt x="1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 name="Google Shape;217;p14"/>
            <p:cNvGrpSpPr/>
            <p:nvPr/>
          </p:nvGrpSpPr>
          <p:grpSpPr>
            <a:xfrm>
              <a:off x="989660" y="4603434"/>
              <a:ext cx="1190118" cy="210542"/>
              <a:chOff x="989660" y="4603434"/>
              <a:chExt cx="1190118" cy="210542"/>
            </a:xfrm>
          </p:grpSpPr>
          <p:sp>
            <p:nvSpPr>
              <p:cNvPr id="218" name="Google Shape;218;p14"/>
              <p:cNvSpPr/>
              <p:nvPr/>
            </p:nvSpPr>
            <p:spPr>
              <a:xfrm>
                <a:off x="989660"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 name="Google Shape;219;p14"/>
              <p:cNvGrpSpPr/>
              <p:nvPr/>
            </p:nvGrpSpPr>
            <p:grpSpPr>
              <a:xfrm>
                <a:off x="1682774" y="4617610"/>
                <a:ext cx="497005" cy="149188"/>
                <a:chOff x="1682774" y="4617610"/>
                <a:chExt cx="497005" cy="149188"/>
              </a:xfrm>
            </p:grpSpPr>
            <p:sp>
              <p:nvSpPr>
                <p:cNvPr id="220" name="Google Shape;220;p14"/>
                <p:cNvSpPr/>
                <p:nvPr/>
              </p:nvSpPr>
              <p:spPr>
                <a:xfrm>
                  <a:off x="1682774"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14"/>
                <p:cNvSpPr/>
                <p:nvPr/>
              </p:nvSpPr>
              <p:spPr>
                <a:xfrm>
                  <a:off x="1829746" y="4620765"/>
                  <a:ext cx="18363" cy="142798"/>
                </a:xfrm>
                <a:custGeom>
                  <a:rect b="b" l="l" r="r" t="t"/>
                  <a:pathLst>
                    <a:path extrusionOk="0" h="21587" w="2776">
                      <a:moveTo>
                        <a:pt x="1" y="0"/>
                      </a:moveTo>
                      <a:lnTo>
                        <a:pt x="1" y="21587"/>
                      </a:lnTo>
                      <a:lnTo>
                        <a:pt x="2775" y="21587"/>
                      </a:lnTo>
                      <a:lnTo>
                        <a:pt x="27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4"/>
                <p:cNvSpPr/>
                <p:nvPr/>
              </p:nvSpPr>
              <p:spPr>
                <a:xfrm>
                  <a:off x="1863853"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4"/>
                <p:cNvSpPr/>
                <p:nvPr/>
              </p:nvSpPr>
              <p:spPr>
                <a:xfrm>
                  <a:off x="1979238"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4"/>
                <p:cNvSpPr/>
                <p:nvPr/>
              </p:nvSpPr>
              <p:spPr>
                <a:xfrm>
                  <a:off x="2081552"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225" name="Google Shape;225;p14"/>
          <p:cNvSpPr txBox="1"/>
          <p:nvPr>
            <p:ph idx="1" type="body"/>
          </p:nvPr>
        </p:nvSpPr>
        <p:spPr>
          <a:xfrm>
            <a:off x="4571950" y="4515350"/>
            <a:ext cx="3810000" cy="351900"/>
          </a:xfrm>
          <a:prstGeom prst="rect">
            <a:avLst/>
          </a:prstGeom>
        </p:spPr>
        <p:txBody>
          <a:bodyPr anchorCtr="0" anchor="ctr" bIns="0" lIns="0" spcFirstLastPara="1" rIns="0" wrap="square" tIns="0">
            <a:noAutofit/>
          </a:bodyPr>
          <a:lstStyle>
            <a:lvl1pPr indent="-298450" lvl="0" marL="457200" rtl="0" algn="r">
              <a:spcBef>
                <a:spcPts val="0"/>
              </a:spcBef>
              <a:spcAft>
                <a:spcPts val="0"/>
              </a:spcAft>
              <a:buSzPts val="1100"/>
              <a:buChar char="●"/>
              <a:defRPr/>
            </a:lvl1pPr>
            <a:lvl2pPr indent="-298450" lvl="1" marL="914400" rtl="0" algn="r">
              <a:spcBef>
                <a:spcPts val="0"/>
              </a:spcBef>
              <a:spcAft>
                <a:spcPts val="0"/>
              </a:spcAft>
              <a:buSzPts val="1100"/>
              <a:buChar char="○"/>
              <a:defRPr/>
            </a:lvl2pPr>
            <a:lvl3pPr indent="-298450" lvl="2" marL="1371600" rtl="0" algn="r">
              <a:spcBef>
                <a:spcPts val="0"/>
              </a:spcBef>
              <a:spcAft>
                <a:spcPts val="0"/>
              </a:spcAft>
              <a:buSzPts val="1100"/>
              <a:buChar char="■"/>
              <a:defRPr/>
            </a:lvl3pPr>
            <a:lvl4pPr indent="-298450" lvl="3" marL="1828800" rtl="0" algn="r">
              <a:spcBef>
                <a:spcPts val="0"/>
              </a:spcBef>
              <a:spcAft>
                <a:spcPts val="0"/>
              </a:spcAft>
              <a:buSzPts val="1100"/>
              <a:buChar char="●"/>
              <a:defRPr/>
            </a:lvl4pPr>
            <a:lvl5pPr indent="-298450" lvl="4" marL="2286000" rtl="0" algn="r">
              <a:spcBef>
                <a:spcPts val="0"/>
              </a:spcBef>
              <a:spcAft>
                <a:spcPts val="0"/>
              </a:spcAft>
              <a:buSzPts val="1100"/>
              <a:buChar char="○"/>
              <a:defRPr/>
            </a:lvl5pPr>
            <a:lvl6pPr indent="-298450" lvl="5" marL="2743200" rtl="0" algn="r">
              <a:spcBef>
                <a:spcPts val="0"/>
              </a:spcBef>
              <a:spcAft>
                <a:spcPts val="0"/>
              </a:spcAft>
              <a:buSzPts val="1100"/>
              <a:buChar char="■"/>
              <a:defRPr/>
            </a:lvl6pPr>
            <a:lvl7pPr indent="-298450" lvl="6" marL="3200400" rtl="0" algn="r">
              <a:spcBef>
                <a:spcPts val="0"/>
              </a:spcBef>
              <a:spcAft>
                <a:spcPts val="0"/>
              </a:spcAft>
              <a:buSzPts val="1100"/>
              <a:buChar char="●"/>
              <a:defRPr/>
            </a:lvl7pPr>
            <a:lvl8pPr indent="-298450" lvl="7" marL="3657600" rtl="0" algn="r">
              <a:spcBef>
                <a:spcPts val="0"/>
              </a:spcBef>
              <a:spcAft>
                <a:spcPts val="0"/>
              </a:spcAft>
              <a:buSzPts val="1100"/>
              <a:buChar char="○"/>
              <a:defRPr/>
            </a:lvl8pPr>
            <a:lvl9pPr indent="-298450" lvl="8" marL="4114800" rtl="0" algn="r">
              <a:spcBef>
                <a:spcPts val="0"/>
              </a:spcBef>
              <a:spcAft>
                <a:spcPts val="0"/>
              </a:spcAft>
              <a:buSzPts val="1100"/>
              <a:buChar char="■"/>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14_Dark break">
  <p:cSld name="CUSTOM_3_1_1_1_1_1_1_1_1_1_1_1">
    <p:bg>
      <p:bgPr>
        <a:solidFill>
          <a:srgbClr val="202124"/>
        </a:solidFill>
      </p:bgPr>
    </p:bg>
    <p:spTree>
      <p:nvGrpSpPr>
        <p:cNvPr id="226" name="Shape 226"/>
        <p:cNvGrpSpPr/>
        <p:nvPr/>
      </p:nvGrpSpPr>
      <p:grpSpPr>
        <a:xfrm>
          <a:off x="0" y="0"/>
          <a:ext cx="0" cy="0"/>
          <a:chOff x="0" y="0"/>
          <a:chExt cx="0" cy="0"/>
        </a:xfrm>
      </p:grpSpPr>
      <p:grpSp>
        <p:nvGrpSpPr>
          <p:cNvPr id="227" name="Google Shape;227;p15"/>
          <p:cNvGrpSpPr/>
          <p:nvPr/>
        </p:nvGrpSpPr>
        <p:grpSpPr>
          <a:xfrm>
            <a:off x="614120" y="4568626"/>
            <a:ext cx="1565658" cy="245350"/>
            <a:chOff x="614120" y="4568626"/>
            <a:chExt cx="1565658" cy="245350"/>
          </a:xfrm>
        </p:grpSpPr>
        <p:grpSp>
          <p:nvGrpSpPr>
            <p:cNvPr id="228" name="Google Shape;228;p15"/>
            <p:cNvGrpSpPr/>
            <p:nvPr/>
          </p:nvGrpSpPr>
          <p:grpSpPr>
            <a:xfrm>
              <a:off x="614120" y="4568626"/>
              <a:ext cx="290167" cy="233377"/>
              <a:chOff x="614120" y="4568626"/>
              <a:chExt cx="290167" cy="233377"/>
            </a:xfrm>
          </p:grpSpPr>
          <p:sp>
            <p:nvSpPr>
              <p:cNvPr id="229" name="Google Shape;229;p15"/>
              <p:cNvSpPr/>
              <p:nvPr/>
            </p:nvSpPr>
            <p:spPr>
              <a:xfrm>
                <a:off x="649563" y="4568626"/>
                <a:ext cx="184863" cy="83805"/>
              </a:xfrm>
              <a:custGeom>
                <a:rect b="b" l="l" r="r" t="t"/>
                <a:pathLst>
                  <a:path extrusionOk="0" h="12669" w="27946">
                    <a:moveTo>
                      <a:pt x="16372" y="0"/>
                    </a:moveTo>
                    <a:lnTo>
                      <a:pt x="14729" y="95"/>
                    </a:lnTo>
                    <a:lnTo>
                      <a:pt x="13098" y="345"/>
                    </a:lnTo>
                    <a:lnTo>
                      <a:pt x="11502" y="762"/>
                    </a:lnTo>
                    <a:lnTo>
                      <a:pt x="9942" y="1322"/>
                    </a:lnTo>
                    <a:lnTo>
                      <a:pt x="8430" y="2036"/>
                    </a:lnTo>
                    <a:lnTo>
                      <a:pt x="6989" y="2905"/>
                    </a:lnTo>
                    <a:lnTo>
                      <a:pt x="5620" y="3929"/>
                    </a:lnTo>
                    <a:lnTo>
                      <a:pt x="4334" y="5108"/>
                    </a:lnTo>
                    <a:lnTo>
                      <a:pt x="3739" y="5751"/>
                    </a:lnTo>
                    <a:lnTo>
                      <a:pt x="3405" y="6132"/>
                    </a:lnTo>
                    <a:lnTo>
                      <a:pt x="2798" y="6906"/>
                    </a:lnTo>
                    <a:lnTo>
                      <a:pt x="2227" y="7716"/>
                    </a:lnTo>
                    <a:lnTo>
                      <a:pt x="1703" y="8561"/>
                    </a:lnTo>
                    <a:lnTo>
                      <a:pt x="1238" y="9430"/>
                    </a:lnTo>
                    <a:lnTo>
                      <a:pt x="810" y="10335"/>
                    </a:lnTo>
                    <a:lnTo>
                      <a:pt x="453" y="11252"/>
                    </a:lnTo>
                    <a:lnTo>
                      <a:pt x="131" y="12192"/>
                    </a:lnTo>
                    <a:lnTo>
                      <a:pt x="0" y="12669"/>
                    </a:lnTo>
                    <a:lnTo>
                      <a:pt x="179" y="12573"/>
                    </a:lnTo>
                    <a:lnTo>
                      <a:pt x="595" y="12514"/>
                    </a:lnTo>
                    <a:lnTo>
                      <a:pt x="1203" y="12573"/>
                    </a:lnTo>
                    <a:lnTo>
                      <a:pt x="1310" y="12597"/>
                    </a:lnTo>
                    <a:lnTo>
                      <a:pt x="8930" y="11347"/>
                    </a:lnTo>
                    <a:lnTo>
                      <a:pt x="8978" y="11264"/>
                    </a:lnTo>
                    <a:lnTo>
                      <a:pt x="9252" y="10906"/>
                    </a:lnTo>
                    <a:lnTo>
                      <a:pt x="9442" y="10740"/>
                    </a:lnTo>
                    <a:lnTo>
                      <a:pt x="9526" y="10740"/>
                    </a:lnTo>
                    <a:lnTo>
                      <a:pt x="9847" y="10395"/>
                    </a:lnTo>
                    <a:lnTo>
                      <a:pt x="10538" y="9775"/>
                    </a:lnTo>
                    <a:lnTo>
                      <a:pt x="11276" y="9240"/>
                    </a:lnTo>
                    <a:lnTo>
                      <a:pt x="12050" y="8775"/>
                    </a:lnTo>
                    <a:lnTo>
                      <a:pt x="12847" y="8382"/>
                    </a:lnTo>
                    <a:lnTo>
                      <a:pt x="13681" y="8085"/>
                    </a:lnTo>
                    <a:lnTo>
                      <a:pt x="14538" y="7846"/>
                    </a:lnTo>
                    <a:lnTo>
                      <a:pt x="15407" y="7704"/>
                    </a:lnTo>
                    <a:lnTo>
                      <a:pt x="16289" y="7644"/>
                    </a:lnTo>
                    <a:lnTo>
                      <a:pt x="17170" y="7656"/>
                    </a:lnTo>
                    <a:lnTo>
                      <a:pt x="18039" y="7751"/>
                    </a:lnTo>
                    <a:lnTo>
                      <a:pt x="18908" y="7930"/>
                    </a:lnTo>
                    <a:lnTo>
                      <a:pt x="19765" y="8192"/>
                    </a:lnTo>
                    <a:lnTo>
                      <a:pt x="20599" y="8537"/>
                    </a:lnTo>
                    <a:lnTo>
                      <a:pt x="21408" y="8966"/>
                    </a:lnTo>
                    <a:lnTo>
                      <a:pt x="22182" y="9478"/>
                    </a:lnTo>
                    <a:lnTo>
                      <a:pt x="22551" y="9775"/>
                    </a:lnTo>
                    <a:lnTo>
                      <a:pt x="22551" y="9740"/>
                    </a:lnTo>
                    <a:lnTo>
                      <a:pt x="23956" y="9775"/>
                    </a:lnTo>
                    <a:lnTo>
                      <a:pt x="27767" y="5965"/>
                    </a:lnTo>
                    <a:lnTo>
                      <a:pt x="27945" y="4334"/>
                    </a:lnTo>
                    <a:lnTo>
                      <a:pt x="27267" y="3763"/>
                    </a:lnTo>
                    <a:lnTo>
                      <a:pt x="25862" y="2750"/>
                    </a:lnTo>
                    <a:lnTo>
                      <a:pt x="24385" y="1893"/>
                    </a:lnTo>
                    <a:lnTo>
                      <a:pt x="22849" y="1191"/>
                    </a:lnTo>
                    <a:lnTo>
                      <a:pt x="21266" y="655"/>
                    </a:lnTo>
                    <a:lnTo>
                      <a:pt x="19646" y="274"/>
                    </a:lnTo>
                    <a:lnTo>
                      <a:pt x="18015" y="60"/>
                    </a:lnTo>
                    <a:lnTo>
                      <a:pt x="163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5"/>
              <p:cNvSpPr/>
              <p:nvPr/>
            </p:nvSpPr>
            <p:spPr>
              <a:xfrm>
                <a:off x="752817" y="4597368"/>
                <a:ext cx="151470" cy="204556"/>
              </a:xfrm>
              <a:custGeom>
                <a:rect b="b" l="l" r="r" t="t"/>
                <a:pathLst>
                  <a:path extrusionOk="0" h="30923" w="22898">
                    <a:moveTo>
                      <a:pt x="12348" y="1"/>
                    </a:moveTo>
                    <a:lnTo>
                      <a:pt x="6942" y="5395"/>
                    </a:lnTo>
                    <a:lnTo>
                      <a:pt x="7359" y="5740"/>
                    </a:lnTo>
                    <a:lnTo>
                      <a:pt x="8109" y="6502"/>
                    </a:lnTo>
                    <a:lnTo>
                      <a:pt x="8764" y="7335"/>
                    </a:lnTo>
                    <a:lnTo>
                      <a:pt x="9324" y="8228"/>
                    </a:lnTo>
                    <a:lnTo>
                      <a:pt x="9788" y="9181"/>
                    </a:lnTo>
                    <a:lnTo>
                      <a:pt x="10133" y="10169"/>
                    </a:lnTo>
                    <a:lnTo>
                      <a:pt x="10372" y="11205"/>
                    </a:lnTo>
                    <a:lnTo>
                      <a:pt x="10491" y="12265"/>
                    </a:lnTo>
                    <a:lnTo>
                      <a:pt x="10503" y="12812"/>
                    </a:lnTo>
                    <a:lnTo>
                      <a:pt x="10503" y="13777"/>
                    </a:lnTo>
                    <a:lnTo>
                      <a:pt x="10991" y="13789"/>
                    </a:lnTo>
                    <a:lnTo>
                      <a:pt x="11920" y="13979"/>
                    </a:lnTo>
                    <a:lnTo>
                      <a:pt x="12777" y="14348"/>
                    </a:lnTo>
                    <a:lnTo>
                      <a:pt x="13539" y="14860"/>
                    </a:lnTo>
                    <a:lnTo>
                      <a:pt x="14182" y="15503"/>
                    </a:lnTo>
                    <a:lnTo>
                      <a:pt x="14694" y="16265"/>
                    </a:lnTo>
                    <a:lnTo>
                      <a:pt x="15051" y="17123"/>
                    </a:lnTo>
                    <a:lnTo>
                      <a:pt x="15241" y="18051"/>
                    </a:lnTo>
                    <a:lnTo>
                      <a:pt x="15265" y="18540"/>
                    </a:lnTo>
                    <a:lnTo>
                      <a:pt x="15241" y="19028"/>
                    </a:lnTo>
                    <a:lnTo>
                      <a:pt x="15051" y="19956"/>
                    </a:lnTo>
                    <a:lnTo>
                      <a:pt x="14694" y="20814"/>
                    </a:lnTo>
                    <a:lnTo>
                      <a:pt x="14182" y="21576"/>
                    </a:lnTo>
                    <a:lnTo>
                      <a:pt x="13539" y="22219"/>
                    </a:lnTo>
                    <a:lnTo>
                      <a:pt x="12777" y="22731"/>
                    </a:lnTo>
                    <a:lnTo>
                      <a:pt x="11920" y="23100"/>
                    </a:lnTo>
                    <a:lnTo>
                      <a:pt x="10991" y="23290"/>
                    </a:lnTo>
                    <a:lnTo>
                      <a:pt x="10503" y="23302"/>
                    </a:lnTo>
                    <a:lnTo>
                      <a:pt x="977" y="23302"/>
                    </a:lnTo>
                    <a:lnTo>
                      <a:pt x="1" y="24267"/>
                    </a:lnTo>
                    <a:lnTo>
                      <a:pt x="1" y="29958"/>
                    </a:lnTo>
                    <a:lnTo>
                      <a:pt x="977" y="30922"/>
                    </a:lnTo>
                    <a:lnTo>
                      <a:pt x="10503" y="30922"/>
                    </a:lnTo>
                    <a:lnTo>
                      <a:pt x="11134" y="30911"/>
                    </a:lnTo>
                    <a:lnTo>
                      <a:pt x="12384" y="30780"/>
                    </a:lnTo>
                    <a:lnTo>
                      <a:pt x="13598" y="30541"/>
                    </a:lnTo>
                    <a:lnTo>
                      <a:pt x="14765" y="30172"/>
                    </a:lnTo>
                    <a:lnTo>
                      <a:pt x="15873" y="29708"/>
                    </a:lnTo>
                    <a:lnTo>
                      <a:pt x="16932" y="29136"/>
                    </a:lnTo>
                    <a:lnTo>
                      <a:pt x="17921" y="28470"/>
                    </a:lnTo>
                    <a:lnTo>
                      <a:pt x="18837" y="27708"/>
                    </a:lnTo>
                    <a:lnTo>
                      <a:pt x="19671" y="26874"/>
                    </a:lnTo>
                    <a:lnTo>
                      <a:pt x="20433" y="25957"/>
                    </a:lnTo>
                    <a:lnTo>
                      <a:pt x="21100" y="24969"/>
                    </a:lnTo>
                    <a:lnTo>
                      <a:pt x="21671" y="23909"/>
                    </a:lnTo>
                    <a:lnTo>
                      <a:pt x="22147" y="22802"/>
                    </a:lnTo>
                    <a:lnTo>
                      <a:pt x="22505" y="21635"/>
                    </a:lnTo>
                    <a:lnTo>
                      <a:pt x="22755" y="20433"/>
                    </a:lnTo>
                    <a:lnTo>
                      <a:pt x="22886" y="19183"/>
                    </a:lnTo>
                    <a:lnTo>
                      <a:pt x="22898" y="18540"/>
                    </a:lnTo>
                    <a:lnTo>
                      <a:pt x="22886" y="17778"/>
                    </a:lnTo>
                    <a:lnTo>
                      <a:pt x="22695" y="16289"/>
                    </a:lnTo>
                    <a:lnTo>
                      <a:pt x="22338" y="14837"/>
                    </a:lnTo>
                    <a:lnTo>
                      <a:pt x="21802" y="13455"/>
                    </a:lnTo>
                    <a:lnTo>
                      <a:pt x="21112" y="12134"/>
                    </a:lnTo>
                    <a:lnTo>
                      <a:pt x="20266" y="10907"/>
                    </a:lnTo>
                    <a:lnTo>
                      <a:pt x="19278" y="9788"/>
                    </a:lnTo>
                    <a:lnTo>
                      <a:pt x="18147" y="8776"/>
                    </a:lnTo>
                    <a:lnTo>
                      <a:pt x="17528" y="8336"/>
                    </a:lnTo>
                    <a:lnTo>
                      <a:pt x="17349" y="7728"/>
                    </a:lnTo>
                    <a:lnTo>
                      <a:pt x="16944" y="6550"/>
                    </a:lnTo>
                    <a:lnTo>
                      <a:pt x="16444" y="5407"/>
                    </a:lnTo>
                    <a:lnTo>
                      <a:pt x="15861" y="4311"/>
                    </a:lnTo>
                    <a:lnTo>
                      <a:pt x="15206" y="3263"/>
                    </a:lnTo>
                    <a:lnTo>
                      <a:pt x="14479" y="2263"/>
                    </a:lnTo>
                    <a:lnTo>
                      <a:pt x="13682" y="1311"/>
                    </a:lnTo>
                    <a:lnTo>
                      <a:pt x="12813" y="418"/>
                    </a:lnTo>
                    <a:lnTo>
                      <a:pt x="123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15"/>
              <p:cNvSpPr/>
              <p:nvPr/>
            </p:nvSpPr>
            <p:spPr>
              <a:xfrm>
                <a:off x="646726" y="4748673"/>
                <a:ext cx="112561" cy="53330"/>
              </a:xfrm>
              <a:custGeom>
                <a:rect b="b" l="l" r="r" t="t"/>
                <a:pathLst>
                  <a:path extrusionOk="0" h="8062" w="17016">
                    <a:moveTo>
                      <a:pt x="5513" y="1"/>
                    </a:moveTo>
                    <a:lnTo>
                      <a:pt x="4144" y="417"/>
                    </a:lnTo>
                    <a:lnTo>
                      <a:pt x="334" y="4227"/>
                    </a:lnTo>
                    <a:lnTo>
                      <a:pt x="0" y="5525"/>
                    </a:lnTo>
                    <a:lnTo>
                      <a:pt x="405" y="5823"/>
                    </a:lnTo>
                    <a:lnTo>
                      <a:pt x="1251" y="6359"/>
                    </a:lnTo>
                    <a:lnTo>
                      <a:pt x="2144" y="6835"/>
                    </a:lnTo>
                    <a:lnTo>
                      <a:pt x="3061" y="7228"/>
                    </a:lnTo>
                    <a:lnTo>
                      <a:pt x="4001" y="7549"/>
                    </a:lnTo>
                    <a:lnTo>
                      <a:pt x="4977" y="7799"/>
                    </a:lnTo>
                    <a:lnTo>
                      <a:pt x="5966" y="7966"/>
                    </a:lnTo>
                    <a:lnTo>
                      <a:pt x="6966" y="8049"/>
                    </a:lnTo>
                    <a:lnTo>
                      <a:pt x="7478" y="8061"/>
                    </a:lnTo>
                    <a:lnTo>
                      <a:pt x="17015" y="8061"/>
                    </a:lnTo>
                    <a:lnTo>
                      <a:pt x="17015" y="429"/>
                    </a:lnTo>
                    <a:lnTo>
                      <a:pt x="7478" y="429"/>
                    </a:lnTo>
                    <a:lnTo>
                      <a:pt x="6966" y="405"/>
                    </a:lnTo>
                    <a:lnTo>
                      <a:pt x="5978" y="191"/>
                    </a:lnTo>
                    <a:lnTo>
                      <a:pt x="5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5"/>
              <p:cNvSpPr/>
              <p:nvPr/>
            </p:nvSpPr>
            <p:spPr>
              <a:xfrm>
                <a:off x="614120" y="4638010"/>
                <a:ext cx="147290" cy="147376"/>
              </a:xfrm>
              <a:custGeom>
                <a:rect b="b" l="l" r="r" t="t"/>
                <a:pathLst>
                  <a:path extrusionOk="0" h="22279" w="22266">
                    <a:moveTo>
                      <a:pt x="12407" y="1"/>
                    </a:moveTo>
                    <a:lnTo>
                      <a:pt x="11764" y="13"/>
                    </a:lnTo>
                    <a:lnTo>
                      <a:pt x="10514" y="132"/>
                    </a:lnTo>
                    <a:lnTo>
                      <a:pt x="9299" y="382"/>
                    </a:lnTo>
                    <a:lnTo>
                      <a:pt x="8132" y="739"/>
                    </a:lnTo>
                    <a:lnTo>
                      <a:pt x="7025" y="1203"/>
                    </a:lnTo>
                    <a:lnTo>
                      <a:pt x="5965" y="1775"/>
                    </a:lnTo>
                    <a:lnTo>
                      <a:pt x="4977" y="2442"/>
                    </a:lnTo>
                    <a:lnTo>
                      <a:pt x="4060" y="3192"/>
                    </a:lnTo>
                    <a:lnTo>
                      <a:pt x="3215" y="4037"/>
                    </a:lnTo>
                    <a:lnTo>
                      <a:pt x="2465" y="4954"/>
                    </a:lnTo>
                    <a:lnTo>
                      <a:pt x="1798" y="5942"/>
                    </a:lnTo>
                    <a:lnTo>
                      <a:pt x="1226" y="6990"/>
                    </a:lnTo>
                    <a:lnTo>
                      <a:pt x="750" y="8097"/>
                    </a:lnTo>
                    <a:lnTo>
                      <a:pt x="393" y="9264"/>
                    </a:lnTo>
                    <a:lnTo>
                      <a:pt x="143" y="10479"/>
                    </a:lnTo>
                    <a:lnTo>
                      <a:pt x="12" y="11729"/>
                    </a:lnTo>
                    <a:lnTo>
                      <a:pt x="0" y="12360"/>
                    </a:lnTo>
                    <a:lnTo>
                      <a:pt x="12" y="13098"/>
                    </a:lnTo>
                    <a:lnTo>
                      <a:pt x="179" y="14527"/>
                    </a:lnTo>
                    <a:lnTo>
                      <a:pt x="512" y="15920"/>
                    </a:lnTo>
                    <a:lnTo>
                      <a:pt x="1000" y="17265"/>
                    </a:lnTo>
                    <a:lnTo>
                      <a:pt x="1631" y="18527"/>
                    </a:lnTo>
                    <a:lnTo>
                      <a:pt x="2405" y="19730"/>
                    </a:lnTo>
                    <a:lnTo>
                      <a:pt x="3310" y="20825"/>
                    </a:lnTo>
                    <a:lnTo>
                      <a:pt x="4358" y="21826"/>
                    </a:lnTo>
                    <a:lnTo>
                      <a:pt x="4929" y="22278"/>
                    </a:lnTo>
                    <a:lnTo>
                      <a:pt x="10454" y="16741"/>
                    </a:lnTo>
                    <a:lnTo>
                      <a:pt x="10014" y="16527"/>
                    </a:lnTo>
                    <a:lnTo>
                      <a:pt x="9240" y="15979"/>
                    </a:lnTo>
                    <a:lnTo>
                      <a:pt x="8609" y="15301"/>
                    </a:lnTo>
                    <a:lnTo>
                      <a:pt x="8120" y="14515"/>
                    </a:lnTo>
                    <a:lnTo>
                      <a:pt x="7799" y="13670"/>
                    </a:lnTo>
                    <a:lnTo>
                      <a:pt x="7644" y="12765"/>
                    </a:lnTo>
                    <a:lnTo>
                      <a:pt x="7656" y="11836"/>
                    </a:lnTo>
                    <a:lnTo>
                      <a:pt x="7870" y="10895"/>
                    </a:lnTo>
                    <a:lnTo>
                      <a:pt x="8061" y="10443"/>
                    </a:lnTo>
                    <a:lnTo>
                      <a:pt x="8275" y="10002"/>
                    </a:lnTo>
                    <a:lnTo>
                      <a:pt x="8823" y="9240"/>
                    </a:lnTo>
                    <a:lnTo>
                      <a:pt x="9502" y="8597"/>
                    </a:lnTo>
                    <a:lnTo>
                      <a:pt x="10276" y="8121"/>
                    </a:lnTo>
                    <a:lnTo>
                      <a:pt x="11133" y="7788"/>
                    </a:lnTo>
                    <a:lnTo>
                      <a:pt x="12038" y="7633"/>
                    </a:lnTo>
                    <a:lnTo>
                      <a:pt x="12967" y="7657"/>
                    </a:lnTo>
                    <a:lnTo>
                      <a:pt x="13895" y="7859"/>
                    </a:lnTo>
                    <a:lnTo>
                      <a:pt x="14348" y="8050"/>
                    </a:lnTo>
                    <a:lnTo>
                      <a:pt x="14741" y="8240"/>
                    </a:lnTo>
                    <a:lnTo>
                      <a:pt x="15455" y="8728"/>
                    </a:lnTo>
                    <a:lnTo>
                      <a:pt x="16062" y="9347"/>
                    </a:lnTo>
                    <a:lnTo>
                      <a:pt x="16562" y="10050"/>
                    </a:lnTo>
                    <a:lnTo>
                      <a:pt x="16753" y="10443"/>
                    </a:lnTo>
                    <a:lnTo>
                      <a:pt x="22266" y="4930"/>
                    </a:lnTo>
                    <a:lnTo>
                      <a:pt x="21825" y="4347"/>
                    </a:lnTo>
                    <a:lnTo>
                      <a:pt x="20825" y="3311"/>
                    </a:lnTo>
                    <a:lnTo>
                      <a:pt x="19730" y="2394"/>
                    </a:lnTo>
                    <a:lnTo>
                      <a:pt x="18539" y="1620"/>
                    </a:lnTo>
                    <a:lnTo>
                      <a:pt x="17277" y="989"/>
                    </a:lnTo>
                    <a:lnTo>
                      <a:pt x="15943" y="513"/>
                    </a:lnTo>
                    <a:lnTo>
                      <a:pt x="14550" y="179"/>
                    </a:lnTo>
                    <a:lnTo>
                      <a:pt x="13133" y="13"/>
                    </a:lnTo>
                    <a:lnTo>
                      <a:pt x="1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 name="Google Shape;233;p15"/>
            <p:cNvGrpSpPr/>
            <p:nvPr/>
          </p:nvGrpSpPr>
          <p:grpSpPr>
            <a:xfrm>
              <a:off x="989660" y="4603434"/>
              <a:ext cx="1190118" cy="210542"/>
              <a:chOff x="989660" y="4603434"/>
              <a:chExt cx="1190118" cy="210542"/>
            </a:xfrm>
          </p:grpSpPr>
          <p:sp>
            <p:nvSpPr>
              <p:cNvPr id="234" name="Google Shape;234;p15"/>
              <p:cNvSpPr/>
              <p:nvPr/>
            </p:nvSpPr>
            <p:spPr>
              <a:xfrm>
                <a:off x="989660"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 name="Google Shape;235;p15"/>
              <p:cNvGrpSpPr/>
              <p:nvPr/>
            </p:nvGrpSpPr>
            <p:grpSpPr>
              <a:xfrm>
                <a:off x="1682774" y="4617610"/>
                <a:ext cx="497005" cy="149188"/>
                <a:chOff x="1682774" y="4617610"/>
                <a:chExt cx="497005" cy="149188"/>
              </a:xfrm>
            </p:grpSpPr>
            <p:sp>
              <p:nvSpPr>
                <p:cNvPr id="236" name="Google Shape;236;p15"/>
                <p:cNvSpPr/>
                <p:nvPr/>
              </p:nvSpPr>
              <p:spPr>
                <a:xfrm>
                  <a:off x="1682774"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15"/>
                <p:cNvSpPr/>
                <p:nvPr/>
              </p:nvSpPr>
              <p:spPr>
                <a:xfrm>
                  <a:off x="1829746" y="4620765"/>
                  <a:ext cx="18363" cy="142798"/>
                </a:xfrm>
                <a:custGeom>
                  <a:rect b="b" l="l" r="r" t="t"/>
                  <a:pathLst>
                    <a:path extrusionOk="0" h="21587" w="2776">
                      <a:moveTo>
                        <a:pt x="1" y="0"/>
                      </a:moveTo>
                      <a:lnTo>
                        <a:pt x="1" y="21587"/>
                      </a:lnTo>
                      <a:lnTo>
                        <a:pt x="2775" y="21587"/>
                      </a:lnTo>
                      <a:lnTo>
                        <a:pt x="277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5"/>
                <p:cNvSpPr/>
                <p:nvPr/>
              </p:nvSpPr>
              <p:spPr>
                <a:xfrm>
                  <a:off x="1863853"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5"/>
                <p:cNvSpPr/>
                <p:nvPr/>
              </p:nvSpPr>
              <p:spPr>
                <a:xfrm>
                  <a:off x="1979238"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5"/>
                <p:cNvSpPr/>
                <p:nvPr/>
              </p:nvSpPr>
              <p:spPr>
                <a:xfrm>
                  <a:off x="2081552"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241" name="Google Shape;241;p15"/>
          <p:cNvSpPr txBox="1"/>
          <p:nvPr>
            <p:ph type="title"/>
          </p:nvPr>
        </p:nvSpPr>
        <p:spPr>
          <a:xfrm>
            <a:off x="761950" y="809375"/>
            <a:ext cx="5079900" cy="1762200"/>
          </a:xfrm>
          <a:prstGeom prst="rect">
            <a:avLst/>
          </a:prstGeom>
        </p:spPr>
        <p:txBody>
          <a:bodyPr anchorCtr="0" anchor="b" bIns="0" lIns="0" spcFirstLastPara="1" rIns="228600" wrap="square" tIns="0">
            <a:noAutofit/>
          </a:bodyPr>
          <a:lstStyle>
            <a:lvl1pPr lvl="0" rtl="0">
              <a:spcBef>
                <a:spcPts val="0"/>
              </a:spcBef>
              <a:spcAft>
                <a:spcPts val="0"/>
              </a:spcAft>
              <a:buNone/>
              <a:defRPr sz="3000">
                <a:solidFill>
                  <a:srgbClr val="FFFFFF"/>
                </a:solidFill>
              </a:defRPr>
            </a:lvl1pPr>
            <a:lvl2pPr lvl="1" rtl="0">
              <a:spcBef>
                <a:spcPts val="0"/>
              </a:spcBef>
              <a:spcAft>
                <a:spcPts val="0"/>
              </a:spcAft>
              <a:buNone/>
              <a:defRPr sz="3000">
                <a:solidFill>
                  <a:srgbClr val="FFFFFF"/>
                </a:solidFill>
              </a:defRPr>
            </a:lvl2pPr>
            <a:lvl3pPr lvl="2" rtl="0">
              <a:spcBef>
                <a:spcPts val="0"/>
              </a:spcBef>
              <a:spcAft>
                <a:spcPts val="0"/>
              </a:spcAft>
              <a:buNone/>
              <a:defRPr sz="3000">
                <a:solidFill>
                  <a:srgbClr val="FFFFFF"/>
                </a:solidFill>
              </a:defRPr>
            </a:lvl3pPr>
            <a:lvl4pPr lvl="3" rtl="0">
              <a:spcBef>
                <a:spcPts val="0"/>
              </a:spcBef>
              <a:spcAft>
                <a:spcPts val="0"/>
              </a:spcAft>
              <a:buNone/>
              <a:defRPr sz="3000">
                <a:solidFill>
                  <a:srgbClr val="FFFFFF"/>
                </a:solidFill>
              </a:defRPr>
            </a:lvl4pPr>
            <a:lvl5pPr lvl="4" rtl="0">
              <a:spcBef>
                <a:spcPts val="0"/>
              </a:spcBef>
              <a:spcAft>
                <a:spcPts val="0"/>
              </a:spcAft>
              <a:buNone/>
              <a:defRPr sz="3000">
                <a:solidFill>
                  <a:srgbClr val="FFFFFF"/>
                </a:solidFill>
              </a:defRPr>
            </a:lvl5pPr>
            <a:lvl6pPr lvl="5" rtl="0">
              <a:spcBef>
                <a:spcPts val="0"/>
              </a:spcBef>
              <a:spcAft>
                <a:spcPts val="0"/>
              </a:spcAft>
              <a:buNone/>
              <a:defRPr sz="3000">
                <a:solidFill>
                  <a:srgbClr val="FFFFFF"/>
                </a:solidFill>
              </a:defRPr>
            </a:lvl6pPr>
            <a:lvl7pPr lvl="6" rtl="0">
              <a:spcBef>
                <a:spcPts val="0"/>
              </a:spcBef>
              <a:spcAft>
                <a:spcPts val="0"/>
              </a:spcAft>
              <a:buNone/>
              <a:defRPr sz="3000">
                <a:solidFill>
                  <a:srgbClr val="FFFFFF"/>
                </a:solidFill>
              </a:defRPr>
            </a:lvl7pPr>
            <a:lvl8pPr lvl="7" rtl="0">
              <a:spcBef>
                <a:spcPts val="0"/>
              </a:spcBef>
              <a:spcAft>
                <a:spcPts val="0"/>
              </a:spcAft>
              <a:buNone/>
              <a:defRPr sz="3000">
                <a:solidFill>
                  <a:srgbClr val="FFFFFF"/>
                </a:solidFill>
              </a:defRPr>
            </a:lvl8pPr>
            <a:lvl9pPr lvl="8" rtl="0">
              <a:spcBef>
                <a:spcPts val="0"/>
              </a:spcBef>
              <a:spcAft>
                <a:spcPts val="0"/>
              </a:spcAft>
              <a:buNone/>
              <a:defRPr sz="3000">
                <a:solidFill>
                  <a:srgbClr val="FFFFFF"/>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15_Dark content">
  <p:cSld name="CUSTOM_3_1_1_1_1_1_1_1_1_1_1_1_2">
    <p:bg>
      <p:bgPr>
        <a:solidFill>
          <a:srgbClr val="202124"/>
        </a:solidFill>
      </p:bgPr>
    </p:bg>
    <p:spTree>
      <p:nvGrpSpPr>
        <p:cNvPr id="242" name="Shape 242"/>
        <p:cNvGrpSpPr/>
        <p:nvPr/>
      </p:nvGrpSpPr>
      <p:grpSpPr>
        <a:xfrm>
          <a:off x="0" y="0"/>
          <a:ext cx="0" cy="0"/>
          <a:chOff x="0" y="0"/>
          <a:chExt cx="0" cy="0"/>
        </a:xfrm>
      </p:grpSpPr>
      <p:grpSp>
        <p:nvGrpSpPr>
          <p:cNvPr id="243" name="Google Shape;243;p16"/>
          <p:cNvGrpSpPr/>
          <p:nvPr/>
        </p:nvGrpSpPr>
        <p:grpSpPr>
          <a:xfrm>
            <a:off x="614120" y="4568626"/>
            <a:ext cx="1565658" cy="245350"/>
            <a:chOff x="614120" y="4568626"/>
            <a:chExt cx="1565658" cy="245350"/>
          </a:xfrm>
        </p:grpSpPr>
        <p:grpSp>
          <p:nvGrpSpPr>
            <p:cNvPr id="244" name="Google Shape;244;p16"/>
            <p:cNvGrpSpPr/>
            <p:nvPr/>
          </p:nvGrpSpPr>
          <p:grpSpPr>
            <a:xfrm>
              <a:off x="614120" y="4568626"/>
              <a:ext cx="290167" cy="233377"/>
              <a:chOff x="614120" y="4568626"/>
              <a:chExt cx="290167" cy="233377"/>
            </a:xfrm>
          </p:grpSpPr>
          <p:sp>
            <p:nvSpPr>
              <p:cNvPr id="245" name="Google Shape;245;p16"/>
              <p:cNvSpPr/>
              <p:nvPr/>
            </p:nvSpPr>
            <p:spPr>
              <a:xfrm>
                <a:off x="649563" y="4568626"/>
                <a:ext cx="184863" cy="83805"/>
              </a:xfrm>
              <a:custGeom>
                <a:rect b="b" l="l" r="r" t="t"/>
                <a:pathLst>
                  <a:path extrusionOk="0" h="12669" w="27946">
                    <a:moveTo>
                      <a:pt x="16372" y="0"/>
                    </a:moveTo>
                    <a:lnTo>
                      <a:pt x="14729" y="95"/>
                    </a:lnTo>
                    <a:lnTo>
                      <a:pt x="13098" y="345"/>
                    </a:lnTo>
                    <a:lnTo>
                      <a:pt x="11502" y="762"/>
                    </a:lnTo>
                    <a:lnTo>
                      <a:pt x="9942" y="1322"/>
                    </a:lnTo>
                    <a:lnTo>
                      <a:pt x="8430" y="2036"/>
                    </a:lnTo>
                    <a:lnTo>
                      <a:pt x="6989" y="2905"/>
                    </a:lnTo>
                    <a:lnTo>
                      <a:pt x="5620" y="3929"/>
                    </a:lnTo>
                    <a:lnTo>
                      <a:pt x="4334" y="5108"/>
                    </a:lnTo>
                    <a:lnTo>
                      <a:pt x="3739" y="5751"/>
                    </a:lnTo>
                    <a:lnTo>
                      <a:pt x="3405" y="6132"/>
                    </a:lnTo>
                    <a:lnTo>
                      <a:pt x="2798" y="6906"/>
                    </a:lnTo>
                    <a:lnTo>
                      <a:pt x="2227" y="7716"/>
                    </a:lnTo>
                    <a:lnTo>
                      <a:pt x="1703" y="8561"/>
                    </a:lnTo>
                    <a:lnTo>
                      <a:pt x="1238" y="9430"/>
                    </a:lnTo>
                    <a:lnTo>
                      <a:pt x="810" y="10335"/>
                    </a:lnTo>
                    <a:lnTo>
                      <a:pt x="453" y="11252"/>
                    </a:lnTo>
                    <a:lnTo>
                      <a:pt x="131" y="12192"/>
                    </a:lnTo>
                    <a:lnTo>
                      <a:pt x="0" y="12669"/>
                    </a:lnTo>
                    <a:lnTo>
                      <a:pt x="179" y="12573"/>
                    </a:lnTo>
                    <a:lnTo>
                      <a:pt x="595" y="12514"/>
                    </a:lnTo>
                    <a:lnTo>
                      <a:pt x="1203" y="12573"/>
                    </a:lnTo>
                    <a:lnTo>
                      <a:pt x="1310" y="12597"/>
                    </a:lnTo>
                    <a:lnTo>
                      <a:pt x="8930" y="11347"/>
                    </a:lnTo>
                    <a:lnTo>
                      <a:pt x="8978" y="11264"/>
                    </a:lnTo>
                    <a:lnTo>
                      <a:pt x="9252" y="10906"/>
                    </a:lnTo>
                    <a:lnTo>
                      <a:pt x="9442" y="10740"/>
                    </a:lnTo>
                    <a:lnTo>
                      <a:pt x="9526" y="10740"/>
                    </a:lnTo>
                    <a:lnTo>
                      <a:pt x="9847" y="10395"/>
                    </a:lnTo>
                    <a:lnTo>
                      <a:pt x="10538" y="9775"/>
                    </a:lnTo>
                    <a:lnTo>
                      <a:pt x="11276" y="9240"/>
                    </a:lnTo>
                    <a:lnTo>
                      <a:pt x="12050" y="8775"/>
                    </a:lnTo>
                    <a:lnTo>
                      <a:pt x="12847" y="8382"/>
                    </a:lnTo>
                    <a:lnTo>
                      <a:pt x="13681" y="8085"/>
                    </a:lnTo>
                    <a:lnTo>
                      <a:pt x="14538" y="7846"/>
                    </a:lnTo>
                    <a:lnTo>
                      <a:pt x="15407" y="7704"/>
                    </a:lnTo>
                    <a:lnTo>
                      <a:pt x="16289" y="7644"/>
                    </a:lnTo>
                    <a:lnTo>
                      <a:pt x="17170" y="7656"/>
                    </a:lnTo>
                    <a:lnTo>
                      <a:pt x="18039" y="7751"/>
                    </a:lnTo>
                    <a:lnTo>
                      <a:pt x="18908" y="7930"/>
                    </a:lnTo>
                    <a:lnTo>
                      <a:pt x="19765" y="8192"/>
                    </a:lnTo>
                    <a:lnTo>
                      <a:pt x="20599" y="8537"/>
                    </a:lnTo>
                    <a:lnTo>
                      <a:pt x="21408" y="8966"/>
                    </a:lnTo>
                    <a:lnTo>
                      <a:pt x="22182" y="9478"/>
                    </a:lnTo>
                    <a:lnTo>
                      <a:pt x="22551" y="9775"/>
                    </a:lnTo>
                    <a:lnTo>
                      <a:pt x="22551" y="9740"/>
                    </a:lnTo>
                    <a:lnTo>
                      <a:pt x="23956" y="9775"/>
                    </a:lnTo>
                    <a:lnTo>
                      <a:pt x="27767" y="5965"/>
                    </a:lnTo>
                    <a:lnTo>
                      <a:pt x="27945" y="4334"/>
                    </a:lnTo>
                    <a:lnTo>
                      <a:pt x="27267" y="3763"/>
                    </a:lnTo>
                    <a:lnTo>
                      <a:pt x="25862" y="2750"/>
                    </a:lnTo>
                    <a:lnTo>
                      <a:pt x="24385" y="1893"/>
                    </a:lnTo>
                    <a:lnTo>
                      <a:pt x="22849" y="1191"/>
                    </a:lnTo>
                    <a:lnTo>
                      <a:pt x="21266" y="655"/>
                    </a:lnTo>
                    <a:lnTo>
                      <a:pt x="19646" y="274"/>
                    </a:lnTo>
                    <a:lnTo>
                      <a:pt x="18015" y="60"/>
                    </a:lnTo>
                    <a:lnTo>
                      <a:pt x="163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6"/>
              <p:cNvSpPr/>
              <p:nvPr/>
            </p:nvSpPr>
            <p:spPr>
              <a:xfrm>
                <a:off x="752817" y="4597368"/>
                <a:ext cx="151470" cy="204556"/>
              </a:xfrm>
              <a:custGeom>
                <a:rect b="b" l="l" r="r" t="t"/>
                <a:pathLst>
                  <a:path extrusionOk="0" h="30923" w="22898">
                    <a:moveTo>
                      <a:pt x="12348" y="1"/>
                    </a:moveTo>
                    <a:lnTo>
                      <a:pt x="6942" y="5395"/>
                    </a:lnTo>
                    <a:lnTo>
                      <a:pt x="7359" y="5740"/>
                    </a:lnTo>
                    <a:lnTo>
                      <a:pt x="8109" y="6502"/>
                    </a:lnTo>
                    <a:lnTo>
                      <a:pt x="8764" y="7335"/>
                    </a:lnTo>
                    <a:lnTo>
                      <a:pt x="9324" y="8228"/>
                    </a:lnTo>
                    <a:lnTo>
                      <a:pt x="9788" y="9181"/>
                    </a:lnTo>
                    <a:lnTo>
                      <a:pt x="10133" y="10169"/>
                    </a:lnTo>
                    <a:lnTo>
                      <a:pt x="10372" y="11205"/>
                    </a:lnTo>
                    <a:lnTo>
                      <a:pt x="10491" y="12265"/>
                    </a:lnTo>
                    <a:lnTo>
                      <a:pt x="10503" y="12812"/>
                    </a:lnTo>
                    <a:lnTo>
                      <a:pt x="10503" y="13777"/>
                    </a:lnTo>
                    <a:lnTo>
                      <a:pt x="10991" y="13789"/>
                    </a:lnTo>
                    <a:lnTo>
                      <a:pt x="11920" y="13979"/>
                    </a:lnTo>
                    <a:lnTo>
                      <a:pt x="12777" y="14348"/>
                    </a:lnTo>
                    <a:lnTo>
                      <a:pt x="13539" y="14860"/>
                    </a:lnTo>
                    <a:lnTo>
                      <a:pt x="14182" y="15503"/>
                    </a:lnTo>
                    <a:lnTo>
                      <a:pt x="14694" y="16265"/>
                    </a:lnTo>
                    <a:lnTo>
                      <a:pt x="15051" y="17123"/>
                    </a:lnTo>
                    <a:lnTo>
                      <a:pt x="15241" y="18051"/>
                    </a:lnTo>
                    <a:lnTo>
                      <a:pt x="15265" y="18540"/>
                    </a:lnTo>
                    <a:lnTo>
                      <a:pt x="15241" y="19028"/>
                    </a:lnTo>
                    <a:lnTo>
                      <a:pt x="15051" y="19956"/>
                    </a:lnTo>
                    <a:lnTo>
                      <a:pt x="14694" y="20814"/>
                    </a:lnTo>
                    <a:lnTo>
                      <a:pt x="14182" y="21576"/>
                    </a:lnTo>
                    <a:lnTo>
                      <a:pt x="13539" y="22219"/>
                    </a:lnTo>
                    <a:lnTo>
                      <a:pt x="12777" y="22731"/>
                    </a:lnTo>
                    <a:lnTo>
                      <a:pt x="11920" y="23100"/>
                    </a:lnTo>
                    <a:lnTo>
                      <a:pt x="10991" y="23290"/>
                    </a:lnTo>
                    <a:lnTo>
                      <a:pt x="10503" y="23302"/>
                    </a:lnTo>
                    <a:lnTo>
                      <a:pt x="977" y="23302"/>
                    </a:lnTo>
                    <a:lnTo>
                      <a:pt x="1" y="24267"/>
                    </a:lnTo>
                    <a:lnTo>
                      <a:pt x="1" y="29958"/>
                    </a:lnTo>
                    <a:lnTo>
                      <a:pt x="977" y="30922"/>
                    </a:lnTo>
                    <a:lnTo>
                      <a:pt x="10503" y="30922"/>
                    </a:lnTo>
                    <a:lnTo>
                      <a:pt x="11134" y="30911"/>
                    </a:lnTo>
                    <a:lnTo>
                      <a:pt x="12384" y="30780"/>
                    </a:lnTo>
                    <a:lnTo>
                      <a:pt x="13598" y="30541"/>
                    </a:lnTo>
                    <a:lnTo>
                      <a:pt x="14765" y="30172"/>
                    </a:lnTo>
                    <a:lnTo>
                      <a:pt x="15873" y="29708"/>
                    </a:lnTo>
                    <a:lnTo>
                      <a:pt x="16932" y="29136"/>
                    </a:lnTo>
                    <a:lnTo>
                      <a:pt x="17921" y="28470"/>
                    </a:lnTo>
                    <a:lnTo>
                      <a:pt x="18837" y="27708"/>
                    </a:lnTo>
                    <a:lnTo>
                      <a:pt x="19671" y="26874"/>
                    </a:lnTo>
                    <a:lnTo>
                      <a:pt x="20433" y="25957"/>
                    </a:lnTo>
                    <a:lnTo>
                      <a:pt x="21100" y="24969"/>
                    </a:lnTo>
                    <a:lnTo>
                      <a:pt x="21671" y="23909"/>
                    </a:lnTo>
                    <a:lnTo>
                      <a:pt x="22147" y="22802"/>
                    </a:lnTo>
                    <a:lnTo>
                      <a:pt x="22505" y="21635"/>
                    </a:lnTo>
                    <a:lnTo>
                      <a:pt x="22755" y="20433"/>
                    </a:lnTo>
                    <a:lnTo>
                      <a:pt x="22886" y="19183"/>
                    </a:lnTo>
                    <a:lnTo>
                      <a:pt x="22898" y="18540"/>
                    </a:lnTo>
                    <a:lnTo>
                      <a:pt x="22886" y="17778"/>
                    </a:lnTo>
                    <a:lnTo>
                      <a:pt x="22695" y="16289"/>
                    </a:lnTo>
                    <a:lnTo>
                      <a:pt x="22338" y="14837"/>
                    </a:lnTo>
                    <a:lnTo>
                      <a:pt x="21802" y="13455"/>
                    </a:lnTo>
                    <a:lnTo>
                      <a:pt x="21112" y="12134"/>
                    </a:lnTo>
                    <a:lnTo>
                      <a:pt x="20266" y="10907"/>
                    </a:lnTo>
                    <a:lnTo>
                      <a:pt x="19278" y="9788"/>
                    </a:lnTo>
                    <a:lnTo>
                      <a:pt x="18147" y="8776"/>
                    </a:lnTo>
                    <a:lnTo>
                      <a:pt x="17528" y="8336"/>
                    </a:lnTo>
                    <a:lnTo>
                      <a:pt x="17349" y="7728"/>
                    </a:lnTo>
                    <a:lnTo>
                      <a:pt x="16944" y="6550"/>
                    </a:lnTo>
                    <a:lnTo>
                      <a:pt x="16444" y="5407"/>
                    </a:lnTo>
                    <a:lnTo>
                      <a:pt x="15861" y="4311"/>
                    </a:lnTo>
                    <a:lnTo>
                      <a:pt x="15206" y="3263"/>
                    </a:lnTo>
                    <a:lnTo>
                      <a:pt x="14479" y="2263"/>
                    </a:lnTo>
                    <a:lnTo>
                      <a:pt x="13682" y="1311"/>
                    </a:lnTo>
                    <a:lnTo>
                      <a:pt x="12813" y="418"/>
                    </a:lnTo>
                    <a:lnTo>
                      <a:pt x="123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6"/>
              <p:cNvSpPr/>
              <p:nvPr/>
            </p:nvSpPr>
            <p:spPr>
              <a:xfrm>
                <a:off x="646726" y="4748673"/>
                <a:ext cx="112561" cy="53330"/>
              </a:xfrm>
              <a:custGeom>
                <a:rect b="b" l="l" r="r" t="t"/>
                <a:pathLst>
                  <a:path extrusionOk="0" h="8062" w="17016">
                    <a:moveTo>
                      <a:pt x="5513" y="1"/>
                    </a:moveTo>
                    <a:lnTo>
                      <a:pt x="4144" y="417"/>
                    </a:lnTo>
                    <a:lnTo>
                      <a:pt x="334" y="4227"/>
                    </a:lnTo>
                    <a:lnTo>
                      <a:pt x="0" y="5525"/>
                    </a:lnTo>
                    <a:lnTo>
                      <a:pt x="405" y="5823"/>
                    </a:lnTo>
                    <a:lnTo>
                      <a:pt x="1251" y="6359"/>
                    </a:lnTo>
                    <a:lnTo>
                      <a:pt x="2144" y="6835"/>
                    </a:lnTo>
                    <a:lnTo>
                      <a:pt x="3061" y="7228"/>
                    </a:lnTo>
                    <a:lnTo>
                      <a:pt x="4001" y="7549"/>
                    </a:lnTo>
                    <a:lnTo>
                      <a:pt x="4977" y="7799"/>
                    </a:lnTo>
                    <a:lnTo>
                      <a:pt x="5966" y="7966"/>
                    </a:lnTo>
                    <a:lnTo>
                      <a:pt x="6966" y="8049"/>
                    </a:lnTo>
                    <a:lnTo>
                      <a:pt x="7478" y="8061"/>
                    </a:lnTo>
                    <a:lnTo>
                      <a:pt x="17015" y="8061"/>
                    </a:lnTo>
                    <a:lnTo>
                      <a:pt x="17015" y="429"/>
                    </a:lnTo>
                    <a:lnTo>
                      <a:pt x="7478" y="429"/>
                    </a:lnTo>
                    <a:lnTo>
                      <a:pt x="6966" y="405"/>
                    </a:lnTo>
                    <a:lnTo>
                      <a:pt x="5978" y="191"/>
                    </a:lnTo>
                    <a:lnTo>
                      <a:pt x="5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6"/>
              <p:cNvSpPr/>
              <p:nvPr/>
            </p:nvSpPr>
            <p:spPr>
              <a:xfrm>
                <a:off x="614120" y="4638010"/>
                <a:ext cx="147290" cy="147376"/>
              </a:xfrm>
              <a:custGeom>
                <a:rect b="b" l="l" r="r" t="t"/>
                <a:pathLst>
                  <a:path extrusionOk="0" h="22279" w="22266">
                    <a:moveTo>
                      <a:pt x="12407" y="1"/>
                    </a:moveTo>
                    <a:lnTo>
                      <a:pt x="11764" y="13"/>
                    </a:lnTo>
                    <a:lnTo>
                      <a:pt x="10514" y="132"/>
                    </a:lnTo>
                    <a:lnTo>
                      <a:pt x="9299" y="382"/>
                    </a:lnTo>
                    <a:lnTo>
                      <a:pt x="8132" y="739"/>
                    </a:lnTo>
                    <a:lnTo>
                      <a:pt x="7025" y="1203"/>
                    </a:lnTo>
                    <a:lnTo>
                      <a:pt x="5965" y="1775"/>
                    </a:lnTo>
                    <a:lnTo>
                      <a:pt x="4977" y="2442"/>
                    </a:lnTo>
                    <a:lnTo>
                      <a:pt x="4060" y="3192"/>
                    </a:lnTo>
                    <a:lnTo>
                      <a:pt x="3215" y="4037"/>
                    </a:lnTo>
                    <a:lnTo>
                      <a:pt x="2465" y="4954"/>
                    </a:lnTo>
                    <a:lnTo>
                      <a:pt x="1798" y="5942"/>
                    </a:lnTo>
                    <a:lnTo>
                      <a:pt x="1226" y="6990"/>
                    </a:lnTo>
                    <a:lnTo>
                      <a:pt x="750" y="8097"/>
                    </a:lnTo>
                    <a:lnTo>
                      <a:pt x="393" y="9264"/>
                    </a:lnTo>
                    <a:lnTo>
                      <a:pt x="143" y="10479"/>
                    </a:lnTo>
                    <a:lnTo>
                      <a:pt x="12" y="11729"/>
                    </a:lnTo>
                    <a:lnTo>
                      <a:pt x="0" y="12360"/>
                    </a:lnTo>
                    <a:lnTo>
                      <a:pt x="12" y="13098"/>
                    </a:lnTo>
                    <a:lnTo>
                      <a:pt x="179" y="14527"/>
                    </a:lnTo>
                    <a:lnTo>
                      <a:pt x="512" y="15920"/>
                    </a:lnTo>
                    <a:lnTo>
                      <a:pt x="1000" y="17265"/>
                    </a:lnTo>
                    <a:lnTo>
                      <a:pt x="1631" y="18527"/>
                    </a:lnTo>
                    <a:lnTo>
                      <a:pt x="2405" y="19730"/>
                    </a:lnTo>
                    <a:lnTo>
                      <a:pt x="3310" y="20825"/>
                    </a:lnTo>
                    <a:lnTo>
                      <a:pt x="4358" y="21826"/>
                    </a:lnTo>
                    <a:lnTo>
                      <a:pt x="4929" y="22278"/>
                    </a:lnTo>
                    <a:lnTo>
                      <a:pt x="10454" y="16741"/>
                    </a:lnTo>
                    <a:lnTo>
                      <a:pt x="10014" y="16527"/>
                    </a:lnTo>
                    <a:lnTo>
                      <a:pt x="9240" y="15979"/>
                    </a:lnTo>
                    <a:lnTo>
                      <a:pt x="8609" y="15301"/>
                    </a:lnTo>
                    <a:lnTo>
                      <a:pt x="8120" y="14515"/>
                    </a:lnTo>
                    <a:lnTo>
                      <a:pt x="7799" y="13670"/>
                    </a:lnTo>
                    <a:lnTo>
                      <a:pt x="7644" y="12765"/>
                    </a:lnTo>
                    <a:lnTo>
                      <a:pt x="7656" y="11836"/>
                    </a:lnTo>
                    <a:lnTo>
                      <a:pt x="7870" y="10895"/>
                    </a:lnTo>
                    <a:lnTo>
                      <a:pt x="8061" y="10443"/>
                    </a:lnTo>
                    <a:lnTo>
                      <a:pt x="8275" y="10002"/>
                    </a:lnTo>
                    <a:lnTo>
                      <a:pt x="8823" y="9240"/>
                    </a:lnTo>
                    <a:lnTo>
                      <a:pt x="9502" y="8597"/>
                    </a:lnTo>
                    <a:lnTo>
                      <a:pt x="10276" y="8121"/>
                    </a:lnTo>
                    <a:lnTo>
                      <a:pt x="11133" y="7788"/>
                    </a:lnTo>
                    <a:lnTo>
                      <a:pt x="12038" y="7633"/>
                    </a:lnTo>
                    <a:lnTo>
                      <a:pt x="12967" y="7657"/>
                    </a:lnTo>
                    <a:lnTo>
                      <a:pt x="13895" y="7859"/>
                    </a:lnTo>
                    <a:lnTo>
                      <a:pt x="14348" y="8050"/>
                    </a:lnTo>
                    <a:lnTo>
                      <a:pt x="14741" y="8240"/>
                    </a:lnTo>
                    <a:lnTo>
                      <a:pt x="15455" y="8728"/>
                    </a:lnTo>
                    <a:lnTo>
                      <a:pt x="16062" y="9347"/>
                    </a:lnTo>
                    <a:lnTo>
                      <a:pt x="16562" y="10050"/>
                    </a:lnTo>
                    <a:lnTo>
                      <a:pt x="16753" y="10443"/>
                    </a:lnTo>
                    <a:lnTo>
                      <a:pt x="22266" y="4930"/>
                    </a:lnTo>
                    <a:lnTo>
                      <a:pt x="21825" y="4347"/>
                    </a:lnTo>
                    <a:lnTo>
                      <a:pt x="20825" y="3311"/>
                    </a:lnTo>
                    <a:lnTo>
                      <a:pt x="19730" y="2394"/>
                    </a:lnTo>
                    <a:lnTo>
                      <a:pt x="18539" y="1620"/>
                    </a:lnTo>
                    <a:lnTo>
                      <a:pt x="17277" y="989"/>
                    </a:lnTo>
                    <a:lnTo>
                      <a:pt x="15943" y="513"/>
                    </a:lnTo>
                    <a:lnTo>
                      <a:pt x="14550" y="179"/>
                    </a:lnTo>
                    <a:lnTo>
                      <a:pt x="13133" y="13"/>
                    </a:lnTo>
                    <a:lnTo>
                      <a:pt x="1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 name="Google Shape;249;p16"/>
            <p:cNvGrpSpPr/>
            <p:nvPr/>
          </p:nvGrpSpPr>
          <p:grpSpPr>
            <a:xfrm>
              <a:off x="989660" y="4603434"/>
              <a:ext cx="1190118" cy="210542"/>
              <a:chOff x="989660" y="4603434"/>
              <a:chExt cx="1190118" cy="210542"/>
            </a:xfrm>
          </p:grpSpPr>
          <p:sp>
            <p:nvSpPr>
              <p:cNvPr id="250" name="Google Shape;250;p16"/>
              <p:cNvSpPr/>
              <p:nvPr/>
            </p:nvSpPr>
            <p:spPr>
              <a:xfrm>
                <a:off x="989660"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 name="Google Shape;251;p16"/>
              <p:cNvGrpSpPr/>
              <p:nvPr/>
            </p:nvGrpSpPr>
            <p:grpSpPr>
              <a:xfrm>
                <a:off x="1682774" y="4617610"/>
                <a:ext cx="497005" cy="149188"/>
                <a:chOff x="1682774" y="4617610"/>
                <a:chExt cx="497005" cy="149188"/>
              </a:xfrm>
            </p:grpSpPr>
            <p:sp>
              <p:nvSpPr>
                <p:cNvPr id="252" name="Google Shape;252;p16"/>
                <p:cNvSpPr/>
                <p:nvPr/>
              </p:nvSpPr>
              <p:spPr>
                <a:xfrm>
                  <a:off x="1682774"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6"/>
                <p:cNvSpPr/>
                <p:nvPr/>
              </p:nvSpPr>
              <p:spPr>
                <a:xfrm>
                  <a:off x="1829746" y="4620765"/>
                  <a:ext cx="18363" cy="142798"/>
                </a:xfrm>
                <a:custGeom>
                  <a:rect b="b" l="l" r="r" t="t"/>
                  <a:pathLst>
                    <a:path extrusionOk="0" h="21587" w="2776">
                      <a:moveTo>
                        <a:pt x="1" y="0"/>
                      </a:moveTo>
                      <a:lnTo>
                        <a:pt x="1" y="21587"/>
                      </a:lnTo>
                      <a:lnTo>
                        <a:pt x="2775" y="21587"/>
                      </a:lnTo>
                      <a:lnTo>
                        <a:pt x="277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6"/>
                <p:cNvSpPr/>
                <p:nvPr/>
              </p:nvSpPr>
              <p:spPr>
                <a:xfrm>
                  <a:off x="1863853"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6"/>
                <p:cNvSpPr/>
                <p:nvPr/>
              </p:nvSpPr>
              <p:spPr>
                <a:xfrm>
                  <a:off x="1979238"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6"/>
                <p:cNvSpPr/>
                <p:nvPr/>
              </p:nvSpPr>
              <p:spPr>
                <a:xfrm>
                  <a:off x="2081552"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257" name="Google Shape;257;p16"/>
          <p:cNvSpPr txBox="1"/>
          <p:nvPr>
            <p:ph type="title"/>
          </p:nvPr>
        </p:nvSpPr>
        <p:spPr>
          <a:xfrm>
            <a:off x="761950" y="809375"/>
            <a:ext cx="5079900" cy="352500"/>
          </a:xfrm>
          <a:prstGeom prst="rect">
            <a:avLst/>
          </a:prstGeom>
        </p:spPr>
        <p:txBody>
          <a:bodyPr anchorCtr="0" anchor="b" bIns="0" lIns="0" spcFirstLastPara="1" rIns="228600" wrap="square" tIns="0">
            <a:noAutofit/>
          </a:bodyPr>
          <a:lstStyle>
            <a:lvl1pPr lvl="0" rtl="0">
              <a:spcBef>
                <a:spcPts val="0"/>
              </a:spcBef>
              <a:spcAft>
                <a:spcPts val="0"/>
              </a:spcAft>
              <a:buNone/>
              <a:defRPr>
                <a:solidFill>
                  <a:srgbClr val="FFFFFF"/>
                </a:solidFill>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p:txBody>
      </p:sp>
      <p:sp>
        <p:nvSpPr>
          <p:cNvPr id="258" name="Google Shape;258;p16"/>
          <p:cNvSpPr txBox="1"/>
          <p:nvPr>
            <p:ph idx="1" type="body"/>
          </p:nvPr>
        </p:nvSpPr>
        <p:spPr>
          <a:xfrm>
            <a:off x="761975" y="1514275"/>
            <a:ext cx="5079900" cy="2467200"/>
          </a:xfrm>
          <a:prstGeom prst="rect">
            <a:avLst/>
          </a:prstGeom>
        </p:spPr>
        <p:txBody>
          <a:bodyPr anchorCtr="0" anchor="t" bIns="0" lIns="0" spcFirstLastPara="1" rIns="228600" wrap="square" tIns="0">
            <a:noAutofit/>
          </a:bodyPr>
          <a:lstStyle>
            <a:lvl1pPr indent="-298450" lvl="0" marL="457200" rtl="0">
              <a:spcBef>
                <a:spcPts val="0"/>
              </a:spcBef>
              <a:spcAft>
                <a:spcPts val="0"/>
              </a:spcAft>
              <a:buClr>
                <a:srgbClr val="FFFFFF"/>
              </a:buClr>
              <a:buSzPts val="1100"/>
              <a:buChar char="●"/>
              <a:defRPr>
                <a:solidFill>
                  <a:srgbClr val="FFFFFF"/>
                </a:solidFill>
              </a:defRPr>
            </a:lvl1pPr>
            <a:lvl2pPr indent="-298450" lvl="1" marL="914400" rtl="0">
              <a:spcBef>
                <a:spcPts val="0"/>
              </a:spcBef>
              <a:spcAft>
                <a:spcPts val="0"/>
              </a:spcAft>
              <a:buClr>
                <a:srgbClr val="FFFFFF"/>
              </a:buClr>
              <a:buSzPts val="1100"/>
              <a:buChar char="○"/>
              <a:defRPr>
                <a:solidFill>
                  <a:srgbClr val="FFFFFF"/>
                </a:solidFill>
              </a:defRPr>
            </a:lvl2pPr>
            <a:lvl3pPr indent="-298450" lvl="2" marL="1371600" rtl="0">
              <a:spcBef>
                <a:spcPts val="0"/>
              </a:spcBef>
              <a:spcAft>
                <a:spcPts val="0"/>
              </a:spcAft>
              <a:buClr>
                <a:srgbClr val="FFFFFF"/>
              </a:buClr>
              <a:buSzPts val="1100"/>
              <a:buChar char="■"/>
              <a:defRPr>
                <a:solidFill>
                  <a:srgbClr val="FFFFFF"/>
                </a:solidFill>
              </a:defRPr>
            </a:lvl3pPr>
            <a:lvl4pPr indent="-298450" lvl="3" marL="1828800" rtl="0">
              <a:spcBef>
                <a:spcPts val="0"/>
              </a:spcBef>
              <a:spcAft>
                <a:spcPts val="0"/>
              </a:spcAft>
              <a:buClr>
                <a:srgbClr val="FFFFFF"/>
              </a:buClr>
              <a:buSzPts val="1100"/>
              <a:buChar char="●"/>
              <a:defRPr>
                <a:solidFill>
                  <a:srgbClr val="FFFFFF"/>
                </a:solidFill>
              </a:defRPr>
            </a:lvl4pPr>
            <a:lvl5pPr indent="-298450" lvl="4" marL="2286000" rtl="0">
              <a:spcBef>
                <a:spcPts val="0"/>
              </a:spcBef>
              <a:spcAft>
                <a:spcPts val="0"/>
              </a:spcAft>
              <a:buClr>
                <a:srgbClr val="FFFFFF"/>
              </a:buClr>
              <a:buSzPts val="1100"/>
              <a:buChar char="○"/>
              <a:defRPr>
                <a:solidFill>
                  <a:srgbClr val="FFFFFF"/>
                </a:solidFill>
              </a:defRPr>
            </a:lvl5pPr>
            <a:lvl6pPr indent="-298450" lvl="5" marL="2743200" rtl="0">
              <a:spcBef>
                <a:spcPts val="0"/>
              </a:spcBef>
              <a:spcAft>
                <a:spcPts val="0"/>
              </a:spcAft>
              <a:buClr>
                <a:srgbClr val="FFFFFF"/>
              </a:buClr>
              <a:buSzPts val="1100"/>
              <a:buChar char="■"/>
              <a:defRPr>
                <a:solidFill>
                  <a:srgbClr val="FFFFFF"/>
                </a:solidFill>
              </a:defRPr>
            </a:lvl6pPr>
            <a:lvl7pPr indent="-298450" lvl="6" marL="3200400" rtl="0">
              <a:spcBef>
                <a:spcPts val="0"/>
              </a:spcBef>
              <a:spcAft>
                <a:spcPts val="0"/>
              </a:spcAft>
              <a:buClr>
                <a:srgbClr val="FFFFFF"/>
              </a:buClr>
              <a:buSzPts val="1100"/>
              <a:buChar char="●"/>
              <a:defRPr>
                <a:solidFill>
                  <a:srgbClr val="FFFFFF"/>
                </a:solidFill>
              </a:defRPr>
            </a:lvl7pPr>
            <a:lvl8pPr indent="-298450" lvl="7" marL="3657600" rtl="0">
              <a:spcBef>
                <a:spcPts val="0"/>
              </a:spcBef>
              <a:spcAft>
                <a:spcPts val="0"/>
              </a:spcAft>
              <a:buClr>
                <a:srgbClr val="FFFFFF"/>
              </a:buClr>
              <a:buSzPts val="1100"/>
              <a:buChar char="○"/>
              <a:defRPr>
                <a:solidFill>
                  <a:srgbClr val="FFFFFF"/>
                </a:solidFill>
              </a:defRPr>
            </a:lvl8pPr>
            <a:lvl9pPr indent="-298450" lvl="8" marL="4114800" rtl="0">
              <a:spcBef>
                <a:spcPts val="0"/>
              </a:spcBef>
              <a:spcAft>
                <a:spcPts val="0"/>
              </a:spcAft>
              <a:buClr>
                <a:srgbClr val="FFFFFF"/>
              </a:buClr>
              <a:buSzPts val="1100"/>
              <a:buChar char="■"/>
              <a:defRPr>
                <a:solidFill>
                  <a:srgbClr val="FFFFFF"/>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16_GCP break">
  <p:cSld name="CUSTOM_3_1_1_1_1_1_1_1_1_1_1_1_3">
    <p:bg>
      <p:bgPr>
        <a:solidFill>
          <a:srgbClr val="FFFFFF"/>
        </a:solidFill>
      </p:bgPr>
    </p:bg>
    <p:spTree>
      <p:nvGrpSpPr>
        <p:cNvPr id="259" name="Shape 259"/>
        <p:cNvGrpSpPr/>
        <p:nvPr/>
      </p:nvGrpSpPr>
      <p:grpSpPr>
        <a:xfrm>
          <a:off x="0" y="0"/>
          <a:ext cx="0" cy="0"/>
          <a:chOff x="0" y="0"/>
          <a:chExt cx="0" cy="0"/>
        </a:xfrm>
      </p:grpSpPr>
      <p:sp>
        <p:nvSpPr>
          <p:cNvPr id="260" name="Google Shape;260;p17"/>
          <p:cNvSpPr txBox="1"/>
          <p:nvPr>
            <p:ph type="title"/>
          </p:nvPr>
        </p:nvSpPr>
        <p:spPr>
          <a:xfrm>
            <a:off x="761950" y="809375"/>
            <a:ext cx="5079900" cy="1762200"/>
          </a:xfrm>
          <a:prstGeom prst="rect">
            <a:avLst/>
          </a:prstGeom>
        </p:spPr>
        <p:txBody>
          <a:bodyPr anchorCtr="0" anchor="b" bIns="0" lIns="0" spcFirstLastPara="1" rIns="228600" wrap="square" tIns="0">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grpSp>
        <p:nvGrpSpPr>
          <p:cNvPr id="261" name="Google Shape;261;p17"/>
          <p:cNvGrpSpPr/>
          <p:nvPr/>
        </p:nvGrpSpPr>
        <p:grpSpPr>
          <a:xfrm>
            <a:off x="617793" y="4562424"/>
            <a:ext cx="2353175" cy="252193"/>
            <a:chOff x="617793" y="4562424"/>
            <a:chExt cx="2353175" cy="252193"/>
          </a:xfrm>
        </p:grpSpPr>
        <p:grpSp>
          <p:nvGrpSpPr>
            <p:cNvPr id="262" name="Google Shape;262;p17"/>
            <p:cNvGrpSpPr/>
            <p:nvPr/>
          </p:nvGrpSpPr>
          <p:grpSpPr>
            <a:xfrm>
              <a:off x="989955" y="4603006"/>
              <a:ext cx="1981014" cy="211056"/>
              <a:chOff x="1644000" y="3136475"/>
              <a:chExt cx="5180475" cy="551925"/>
            </a:xfrm>
          </p:grpSpPr>
          <p:sp>
            <p:nvSpPr>
              <p:cNvPr id="263" name="Google Shape;263;p17"/>
              <p:cNvSpPr/>
              <p:nvPr/>
            </p:nvSpPr>
            <p:spPr>
              <a:xfrm>
                <a:off x="3457850" y="3174000"/>
                <a:ext cx="341975" cy="390525"/>
              </a:xfrm>
              <a:custGeom>
                <a:rect b="b" l="l" r="r" t="t"/>
                <a:pathLst>
                  <a:path extrusionOk="0" h="15621" w="13679">
                    <a:moveTo>
                      <a:pt x="7759" y="0"/>
                    </a:moveTo>
                    <a:lnTo>
                      <a:pt x="7352" y="12"/>
                    </a:lnTo>
                    <a:lnTo>
                      <a:pt x="6561" y="82"/>
                    </a:lnTo>
                    <a:lnTo>
                      <a:pt x="5805" y="221"/>
                    </a:lnTo>
                    <a:lnTo>
                      <a:pt x="5072" y="431"/>
                    </a:lnTo>
                    <a:lnTo>
                      <a:pt x="4386" y="710"/>
                    </a:lnTo>
                    <a:lnTo>
                      <a:pt x="3734" y="1059"/>
                    </a:lnTo>
                    <a:lnTo>
                      <a:pt x="3106" y="1477"/>
                    </a:lnTo>
                    <a:lnTo>
                      <a:pt x="2513" y="1966"/>
                    </a:lnTo>
                    <a:lnTo>
                      <a:pt x="2234" y="2245"/>
                    </a:lnTo>
                    <a:lnTo>
                      <a:pt x="1955" y="2524"/>
                    </a:lnTo>
                    <a:lnTo>
                      <a:pt x="1466" y="3117"/>
                    </a:lnTo>
                    <a:lnTo>
                      <a:pt x="1048" y="3734"/>
                    </a:lnTo>
                    <a:lnTo>
                      <a:pt x="699" y="4397"/>
                    </a:lnTo>
                    <a:lnTo>
                      <a:pt x="420" y="5095"/>
                    </a:lnTo>
                    <a:lnTo>
                      <a:pt x="210" y="5827"/>
                    </a:lnTo>
                    <a:lnTo>
                      <a:pt x="71" y="6595"/>
                    </a:lnTo>
                    <a:lnTo>
                      <a:pt x="1" y="7397"/>
                    </a:lnTo>
                    <a:lnTo>
                      <a:pt x="1" y="7805"/>
                    </a:lnTo>
                    <a:lnTo>
                      <a:pt x="1" y="8223"/>
                    </a:lnTo>
                    <a:lnTo>
                      <a:pt x="71" y="9026"/>
                    </a:lnTo>
                    <a:lnTo>
                      <a:pt x="210" y="9782"/>
                    </a:lnTo>
                    <a:lnTo>
                      <a:pt x="420" y="10515"/>
                    </a:lnTo>
                    <a:lnTo>
                      <a:pt x="710" y="11212"/>
                    </a:lnTo>
                    <a:lnTo>
                      <a:pt x="1059" y="11875"/>
                    </a:lnTo>
                    <a:lnTo>
                      <a:pt x="1478" y="12503"/>
                    </a:lnTo>
                    <a:lnTo>
                      <a:pt x="1967" y="13097"/>
                    </a:lnTo>
                    <a:lnTo>
                      <a:pt x="2234" y="13376"/>
                    </a:lnTo>
                    <a:lnTo>
                      <a:pt x="2513" y="13655"/>
                    </a:lnTo>
                    <a:lnTo>
                      <a:pt x="3106" y="14143"/>
                    </a:lnTo>
                    <a:lnTo>
                      <a:pt x="3734" y="14562"/>
                    </a:lnTo>
                    <a:lnTo>
                      <a:pt x="4386" y="14911"/>
                    </a:lnTo>
                    <a:lnTo>
                      <a:pt x="5072" y="15190"/>
                    </a:lnTo>
                    <a:lnTo>
                      <a:pt x="5805" y="15400"/>
                    </a:lnTo>
                    <a:lnTo>
                      <a:pt x="6561" y="15539"/>
                    </a:lnTo>
                    <a:lnTo>
                      <a:pt x="7352" y="15609"/>
                    </a:lnTo>
                    <a:lnTo>
                      <a:pt x="7759" y="15621"/>
                    </a:lnTo>
                    <a:lnTo>
                      <a:pt x="8212" y="15609"/>
                    </a:lnTo>
                    <a:lnTo>
                      <a:pt x="9096" y="15516"/>
                    </a:lnTo>
                    <a:lnTo>
                      <a:pt x="9922" y="15330"/>
                    </a:lnTo>
                    <a:lnTo>
                      <a:pt x="10725" y="15051"/>
                    </a:lnTo>
                    <a:lnTo>
                      <a:pt x="11108" y="14876"/>
                    </a:lnTo>
                    <a:lnTo>
                      <a:pt x="11481" y="14690"/>
                    </a:lnTo>
                    <a:lnTo>
                      <a:pt x="12190" y="14260"/>
                    </a:lnTo>
                    <a:lnTo>
                      <a:pt x="12841" y="13771"/>
                    </a:lnTo>
                    <a:lnTo>
                      <a:pt x="13411" y="13225"/>
                    </a:lnTo>
                    <a:lnTo>
                      <a:pt x="13679" y="12922"/>
                    </a:lnTo>
                    <a:lnTo>
                      <a:pt x="12341" y="11585"/>
                    </a:lnTo>
                    <a:lnTo>
                      <a:pt x="12097" y="11852"/>
                    </a:lnTo>
                    <a:lnTo>
                      <a:pt x="11597" y="12329"/>
                    </a:lnTo>
                    <a:lnTo>
                      <a:pt x="11074" y="12736"/>
                    </a:lnTo>
                    <a:lnTo>
                      <a:pt x="10527" y="13073"/>
                    </a:lnTo>
                    <a:lnTo>
                      <a:pt x="9945" y="13341"/>
                    </a:lnTo>
                    <a:lnTo>
                      <a:pt x="9352" y="13539"/>
                    </a:lnTo>
                    <a:lnTo>
                      <a:pt x="8724" y="13678"/>
                    </a:lnTo>
                    <a:lnTo>
                      <a:pt x="8073" y="13748"/>
                    </a:lnTo>
                    <a:lnTo>
                      <a:pt x="7747" y="13760"/>
                    </a:lnTo>
                    <a:lnTo>
                      <a:pt x="7142" y="13736"/>
                    </a:lnTo>
                    <a:lnTo>
                      <a:pt x="6305" y="13597"/>
                    </a:lnTo>
                    <a:lnTo>
                      <a:pt x="5758" y="13446"/>
                    </a:lnTo>
                    <a:lnTo>
                      <a:pt x="5246" y="13236"/>
                    </a:lnTo>
                    <a:lnTo>
                      <a:pt x="4758" y="12980"/>
                    </a:lnTo>
                    <a:lnTo>
                      <a:pt x="4281" y="12678"/>
                    </a:lnTo>
                    <a:lnTo>
                      <a:pt x="3839" y="12317"/>
                    </a:lnTo>
                    <a:lnTo>
                      <a:pt x="3630" y="12108"/>
                    </a:lnTo>
                    <a:lnTo>
                      <a:pt x="3420" y="11899"/>
                    </a:lnTo>
                    <a:lnTo>
                      <a:pt x="3060" y="11457"/>
                    </a:lnTo>
                    <a:lnTo>
                      <a:pt x="2746" y="10980"/>
                    </a:lnTo>
                    <a:lnTo>
                      <a:pt x="2478" y="10480"/>
                    </a:lnTo>
                    <a:lnTo>
                      <a:pt x="2269" y="9933"/>
                    </a:lnTo>
                    <a:lnTo>
                      <a:pt x="2106" y="9363"/>
                    </a:lnTo>
                    <a:lnTo>
                      <a:pt x="2001" y="8758"/>
                    </a:lnTo>
                    <a:lnTo>
                      <a:pt x="1943" y="8119"/>
                    </a:lnTo>
                    <a:lnTo>
                      <a:pt x="1943" y="7793"/>
                    </a:lnTo>
                    <a:lnTo>
                      <a:pt x="1943" y="7467"/>
                    </a:lnTo>
                    <a:lnTo>
                      <a:pt x="2001" y="6828"/>
                    </a:lnTo>
                    <a:lnTo>
                      <a:pt x="2106" y="6223"/>
                    </a:lnTo>
                    <a:lnTo>
                      <a:pt x="2269" y="5653"/>
                    </a:lnTo>
                    <a:lnTo>
                      <a:pt x="2478" y="5118"/>
                    </a:lnTo>
                    <a:lnTo>
                      <a:pt x="2746" y="4606"/>
                    </a:lnTo>
                    <a:lnTo>
                      <a:pt x="3060" y="4129"/>
                    </a:lnTo>
                    <a:lnTo>
                      <a:pt x="3420" y="3687"/>
                    </a:lnTo>
                    <a:lnTo>
                      <a:pt x="3630" y="3478"/>
                    </a:lnTo>
                    <a:lnTo>
                      <a:pt x="4060" y="3082"/>
                    </a:lnTo>
                    <a:lnTo>
                      <a:pt x="4746" y="2606"/>
                    </a:lnTo>
                    <a:lnTo>
                      <a:pt x="5246" y="2350"/>
                    </a:lnTo>
                    <a:lnTo>
                      <a:pt x="5758" y="2140"/>
                    </a:lnTo>
                    <a:lnTo>
                      <a:pt x="6293" y="1989"/>
                    </a:lnTo>
                    <a:lnTo>
                      <a:pt x="7142" y="1850"/>
                    </a:lnTo>
                    <a:lnTo>
                      <a:pt x="7747" y="1838"/>
                    </a:lnTo>
                    <a:lnTo>
                      <a:pt x="8073" y="1838"/>
                    </a:lnTo>
                    <a:lnTo>
                      <a:pt x="8701" y="1896"/>
                    </a:lnTo>
                    <a:lnTo>
                      <a:pt x="9282" y="2012"/>
                    </a:lnTo>
                    <a:lnTo>
                      <a:pt x="9841" y="2198"/>
                    </a:lnTo>
                    <a:lnTo>
                      <a:pt x="10352" y="2431"/>
                    </a:lnTo>
                    <a:lnTo>
                      <a:pt x="10841" y="2733"/>
                    </a:lnTo>
                    <a:lnTo>
                      <a:pt x="11295" y="3094"/>
                    </a:lnTo>
                    <a:lnTo>
                      <a:pt x="11713" y="3501"/>
                    </a:lnTo>
                    <a:lnTo>
                      <a:pt x="11899" y="3734"/>
                    </a:lnTo>
                    <a:lnTo>
                      <a:pt x="13237" y="2443"/>
                    </a:lnTo>
                    <a:lnTo>
                      <a:pt x="12969" y="2140"/>
                    </a:lnTo>
                    <a:lnTo>
                      <a:pt x="12411" y="1605"/>
                    </a:lnTo>
                    <a:lnTo>
                      <a:pt x="11806" y="1152"/>
                    </a:lnTo>
                    <a:lnTo>
                      <a:pt x="11155" y="768"/>
                    </a:lnTo>
                    <a:lnTo>
                      <a:pt x="10480" y="465"/>
                    </a:lnTo>
                    <a:lnTo>
                      <a:pt x="9748" y="233"/>
                    </a:lnTo>
                    <a:lnTo>
                      <a:pt x="8980" y="82"/>
                    </a:lnTo>
                    <a:lnTo>
                      <a:pt x="8177" y="12"/>
                    </a:lnTo>
                    <a:lnTo>
                      <a:pt x="775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7"/>
              <p:cNvSpPr/>
              <p:nvPr/>
            </p:nvSpPr>
            <p:spPr>
              <a:xfrm>
                <a:off x="3843125" y="3182425"/>
                <a:ext cx="48025" cy="373675"/>
              </a:xfrm>
              <a:custGeom>
                <a:rect b="b" l="l" r="r" t="t"/>
                <a:pathLst>
                  <a:path extrusionOk="0" h="14947" w="1921">
                    <a:moveTo>
                      <a:pt x="1" y="1"/>
                    </a:moveTo>
                    <a:lnTo>
                      <a:pt x="1" y="14946"/>
                    </a:lnTo>
                    <a:lnTo>
                      <a:pt x="1920" y="14946"/>
                    </a:lnTo>
                    <a:lnTo>
                      <a:pt x="19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7"/>
              <p:cNvSpPr/>
              <p:nvPr/>
            </p:nvSpPr>
            <p:spPr>
              <a:xfrm>
                <a:off x="3932125" y="3292050"/>
                <a:ext cx="263175" cy="272775"/>
              </a:xfrm>
              <a:custGeom>
                <a:rect b="b" l="l" r="r" t="t"/>
                <a:pathLst>
                  <a:path extrusionOk="0" h="10911" w="10527">
                    <a:moveTo>
                      <a:pt x="5583" y="1768"/>
                    </a:moveTo>
                    <a:lnTo>
                      <a:pt x="6211" y="1908"/>
                    </a:lnTo>
                    <a:lnTo>
                      <a:pt x="6793" y="2164"/>
                    </a:lnTo>
                    <a:lnTo>
                      <a:pt x="7339" y="2536"/>
                    </a:lnTo>
                    <a:lnTo>
                      <a:pt x="7583" y="2780"/>
                    </a:lnTo>
                    <a:lnTo>
                      <a:pt x="7816" y="3036"/>
                    </a:lnTo>
                    <a:lnTo>
                      <a:pt x="8188" y="3618"/>
                    </a:lnTo>
                    <a:lnTo>
                      <a:pt x="8444" y="4292"/>
                    </a:lnTo>
                    <a:lnTo>
                      <a:pt x="8560" y="5048"/>
                    </a:lnTo>
                    <a:lnTo>
                      <a:pt x="8572" y="5455"/>
                    </a:lnTo>
                    <a:lnTo>
                      <a:pt x="8560" y="5862"/>
                    </a:lnTo>
                    <a:lnTo>
                      <a:pt x="8444" y="6618"/>
                    </a:lnTo>
                    <a:lnTo>
                      <a:pt x="8188" y="7281"/>
                    </a:lnTo>
                    <a:lnTo>
                      <a:pt x="7816" y="7874"/>
                    </a:lnTo>
                    <a:lnTo>
                      <a:pt x="7583" y="8130"/>
                    </a:lnTo>
                    <a:lnTo>
                      <a:pt x="7339" y="8375"/>
                    </a:lnTo>
                    <a:lnTo>
                      <a:pt x="6793" y="8758"/>
                    </a:lnTo>
                    <a:lnTo>
                      <a:pt x="6211" y="9014"/>
                    </a:lnTo>
                    <a:lnTo>
                      <a:pt x="5583" y="9142"/>
                    </a:lnTo>
                    <a:lnTo>
                      <a:pt x="5246" y="9154"/>
                    </a:lnTo>
                    <a:lnTo>
                      <a:pt x="4908" y="9142"/>
                    </a:lnTo>
                    <a:lnTo>
                      <a:pt x="4280" y="9003"/>
                    </a:lnTo>
                    <a:lnTo>
                      <a:pt x="3699" y="8747"/>
                    </a:lnTo>
                    <a:lnTo>
                      <a:pt x="3152" y="8375"/>
                    </a:lnTo>
                    <a:lnTo>
                      <a:pt x="2908" y="8130"/>
                    </a:lnTo>
                    <a:lnTo>
                      <a:pt x="2675" y="7863"/>
                    </a:lnTo>
                    <a:lnTo>
                      <a:pt x="2303" y="7281"/>
                    </a:lnTo>
                    <a:lnTo>
                      <a:pt x="2047" y="6607"/>
                    </a:lnTo>
                    <a:lnTo>
                      <a:pt x="1931" y="5862"/>
                    </a:lnTo>
                    <a:lnTo>
                      <a:pt x="1919" y="5455"/>
                    </a:lnTo>
                    <a:lnTo>
                      <a:pt x="1931" y="5048"/>
                    </a:lnTo>
                    <a:lnTo>
                      <a:pt x="2047" y="4292"/>
                    </a:lnTo>
                    <a:lnTo>
                      <a:pt x="2303" y="3629"/>
                    </a:lnTo>
                    <a:lnTo>
                      <a:pt x="2675" y="3036"/>
                    </a:lnTo>
                    <a:lnTo>
                      <a:pt x="2908" y="2780"/>
                    </a:lnTo>
                    <a:lnTo>
                      <a:pt x="3152" y="2536"/>
                    </a:lnTo>
                    <a:lnTo>
                      <a:pt x="3699" y="2152"/>
                    </a:lnTo>
                    <a:lnTo>
                      <a:pt x="4280" y="1896"/>
                    </a:lnTo>
                    <a:lnTo>
                      <a:pt x="4908" y="1768"/>
                    </a:lnTo>
                    <a:close/>
                    <a:moveTo>
                      <a:pt x="5257" y="0"/>
                    </a:moveTo>
                    <a:lnTo>
                      <a:pt x="4699" y="24"/>
                    </a:lnTo>
                    <a:lnTo>
                      <a:pt x="3652" y="210"/>
                    </a:lnTo>
                    <a:lnTo>
                      <a:pt x="2698" y="605"/>
                    </a:lnTo>
                    <a:lnTo>
                      <a:pt x="1861" y="1187"/>
                    </a:lnTo>
                    <a:lnTo>
                      <a:pt x="1477" y="1559"/>
                    </a:lnTo>
                    <a:lnTo>
                      <a:pt x="1128" y="1954"/>
                    </a:lnTo>
                    <a:lnTo>
                      <a:pt x="570" y="2827"/>
                    </a:lnTo>
                    <a:lnTo>
                      <a:pt x="198" y="3804"/>
                    </a:lnTo>
                    <a:lnTo>
                      <a:pt x="12" y="4874"/>
                    </a:lnTo>
                    <a:lnTo>
                      <a:pt x="0" y="5455"/>
                    </a:lnTo>
                    <a:lnTo>
                      <a:pt x="12" y="6025"/>
                    </a:lnTo>
                    <a:lnTo>
                      <a:pt x="198" y="7107"/>
                    </a:lnTo>
                    <a:lnTo>
                      <a:pt x="570" y="8084"/>
                    </a:lnTo>
                    <a:lnTo>
                      <a:pt x="1128" y="8956"/>
                    </a:lnTo>
                    <a:lnTo>
                      <a:pt x="1477" y="9352"/>
                    </a:lnTo>
                    <a:lnTo>
                      <a:pt x="1861" y="9724"/>
                    </a:lnTo>
                    <a:lnTo>
                      <a:pt x="2698" y="10305"/>
                    </a:lnTo>
                    <a:lnTo>
                      <a:pt x="3652" y="10701"/>
                    </a:lnTo>
                    <a:lnTo>
                      <a:pt x="4699" y="10887"/>
                    </a:lnTo>
                    <a:lnTo>
                      <a:pt x="5257" y="10910"/>
                    </a:lnTo>
                    <a:lnTo>
                      <a:pt x="5827" y="10887"/>
                    </a:lnTo>
                    <a:lnTo>
                      <a:pt x="6874" y="10701"/>
                    </a:lnTo>
                    <a:lnTo>
                      <a:pt x="7816" y="10305"/>
                    </a:lnTo>
                    <a:lnTo>
                      <a:pt x="8665" y="9724"/>
                    </a:lnTo>
                    <a:lnTo>
                      <a:pt x="9037" y="9352"/>
                    </a:lnTo>
                    <a:lnTo>
                      <a:pt x="9398" y="8956"/>
                    </a:lnTo>
                    <a:lnTo>
                      <a:pt x="9956" y="8072"/>
                    </a:lnTo>
                    <a:lnTo>
                      <a:pt x="10317" y="7095"/>
                    </a:lnTo>
                    <a:lnTo>
                      <a:pt x="10503" y="6025"/>
                    </a:lnTo>
                    <a:lnTo>
                      <a:pt x="10526" y="5455"/>
                    </a:lnTo>
                    <a:lnTo>
                      <a:pt x="10503" y="4885"/>
                    </a:lnTo>
                    <a:lnTo>
                      <a:pt x="10317" y="3804"/>
                    </a:lnTo>
                    <a:lnTo>
                      <a:pt x="9956" y="2827"/>
                    </a:lnTo>
                    <a:lnTo>
                      <a:pt x="9398" y="1954"/>
                    </a:lnTo>
                    <a:lnTo>
                      <a:pt x="9037" y="1559"/>
                    </a:lnTo>
                    <a:lnTo>
                      <a:pt x="8665" y="1187"/>
                    </a:lnTo>
                    <a:lnTo>
                      <a:pt x="7816" y="605"/>
                    </a:lnTo>
                    <a:lnTo>
                      <a:pt x="6874" y="210"/>
                    </a:lnTo>
                    <a:lnTo>
                      <a:pt x="5827" y="24"/>
                    </a:lnTo>
                    <a:lnTo>
                      <a:pt x="52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7"/>
              <p:cNvSpPr/>
              <p:nvPr/>
            </p:nvSpPr>
            <p:spPr>
              <a:xfrm>
                <a:off x="4234225" y="3300475"/>
                <a:ext cx="226250" cy="263475"/>
              </a:xfrm>
              <a:custGeom>
                <a:rect b="b" l="l" r="r" t="t"/>
                <a:pathLst>
                  <a:path extrusionOk="0" h="10539" w="9050">
                    <a:moveTo>
                      <a:pt x="1" y="1"/>
                    </a:moveTo>
                    <a:lnTo>
                      <a:pt x="1" y="6258"/>
                    </a:lnTo>
                    <a:lnTo>
                      <a:pt x="1" y="6735"/>
                    </a:lnTo>
                    <a:lnTo>
                      <a:pt x="129" y="7619"/>
                    </a:lnTo>
                    <a:lnTo>
                      <a:pt x="373" y="8398"/>
                    </a:lnTo>
                    <a:lnTo>
                      <a:pt x="745" y="9073"/>
                    </a:lnTo>
                    <a:lnTo>
                      <a:pt x="989" y="9375"/>
                    </a:lnTo>
                    <a:lnTo>
                      <a:pt x="1233" y="9654"/>
                    </a:lnTo>
                    <a:lnTo>
                      <a:pt x="1850" y="10096"/>
                    </a:lnTo>
                    <a:lnTo>
                      <a:pt x="2571" y="10387"/>
                    </a:lnTo>
                    <a:lnTo>
                      <a:pt x="3420" y="10527"/>
                    </a:lnTo>
                    <a:lnTo>
                      <a:pt x="3897" y="10538"/>
                    </a:lnTo>
                    <a:lnTo>
                      <a:pt x="4141" y="10538"/>
                    </a:lnTo>
                    <a:lnTo>
                      <a:pt x="4630" y="10468"/>
                    </a:lnTo>
                    <a:lnTo>
                      <a:pt x="5107" y="10341"/>
                    </a:lnTo>
                    <a:lnTo>
                      <a:pt x="5572" y="10154"/>
                    </a:lnTo>
                    <a:lnTo>
                      <a:pt x="5793" y="10026"/>
                    </a:lnTo>
                    <a:lnTo>
                      <a:pt x="6014" y="9910"/>
                    </a:lnTo>
                    <a:lnTo>
                      <a:pt x="6409" y="9631"/>
                    </a:lnTo>
                    <a:lnTo>
                      <a:pt x="6747" y="9317"/>
                    </a:lnTo>
                    <a:lnTo>
                      <a:pt x="7014" y="8980"/>
                    </a:lnTo>
                    <a:lnTo>
                      <a:pt x="7130" y="8794"/>
                    </a:lnTo>
                    <a:lnTo>
                      <a:pt x="7223" y="8794"/>
                    </a:lnTo>
                    <a:lnTo>
                      <a:pt x="7223" y="10224"/>
                    </a:lnTo>
                    <a:lnTo>
                      <a:pt x="9050" y="10224"/>
                    </a:lnTo>
                    <a:lnTo>
                      <a:pt x="9050" y="1"/>
                    </a:lnTo>
                    <a:lnTo>
                      <a:pt x="7130" y="1"/>
                    </a:lnTo>
                    <a:lnTo>
                      <a:pt x="7130" y="5642"/>
                    </a:lnTo>
                    <a:lnTo>
                      <a:pt x="7130" y="5944"/>
                    </a:lnTo>
                    <a:lnTo>
                      <a:pt x="7026" y="6537"/>
                    </a:lnTo>
                    <a:lnTo>
                      <a:pt x="6840" y="7096"/>
                    </a:lnTo>
                    <a:lnTo>
                      <a:pt x="6560" y="7607"/>
                    </a:lnTo>
                    <a:lnTo>
                      <a:pt x="6374" y="7852"/>
                    </a:lnTo>
                    <a:lnTo>
                      <a:pt x="6188" y="8084"/>
                    </a:lnTo>
                    <a:lnTo>
                      <a:pt x="5758" y="8445"/>
                    </a:lnTo>
                    <a:lnTo>
                      <a:pt x="5281" y="8677"/>
                    </a:lnTo>
                    <a:lnTo>
                      <a:pt x="4734" y="8805"/>
                    </a:lnTo>
                    <a:lnTo>
                      <a:pt x="4444" y="8817"/>
                    </a:lnTo>
                    <a:lnTo>
                      <a:pt x="4130" y="8805"/>
                    </a:lnTo>
                    <a:lnTo>
                      <a:pt x="3583" y="8712"/>
                    </a:lnTo>
                    <a:lnTo>
                      <a:pt x="3106" y="8538"/>
                    </a:lnTo>
                    <a:lnTo>
                      <a:pt x="2711" y="8270"/>
                    </a:lnTo>
                    <a:lnTo>
                      <a:pt x="2397" y="7910"/>
                    </a:lnTo>
                    <a:lnTo>
                      <a:pt x="2152" y="7456"/>
                    </a:lnTo>
                    <a:lnTo>
                      <a:pt x="2001" y="6921"/>
                    </a:lnTo>
                    <a:lnTo>
                      <a:pt x="1920" y="6293"/>
                    </a:lnTo>
                    <a:lnTo>
                      <a:pt x="1920" y="5944"/>
                    </a:lnTo>
                    <a:lnTo>
                      <a:pt x="19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7"/>
              <p:cNvSpPr/>
              <p:nvPr/>
            </p:nvSpPr>
            <p:spPr>
              <a:xfrm>
                <a:off x="4502025" y="3182125"/>
                <a:ext cx="256200" cy="382400"/>
              </a:xfrm>
              <a:custGeom>
                <a:rect b="b" l="l" r="r" t="t"/>
                <a:pathLst>
                  <a:path extrusionOk="0" h="15296" w="10248">
                    <a:moveTo>
                      <a:pt x="5153" y="6142"/>
                    </a:moveTo>
                    <a:lnTo>
                      <a:pt x="5502" y="6154"/>
                    </a:lnTo>
                    <a:lnTo>
                      <a:pt x="6130" y="6282"/>
                    </a:lnTo>
                    <a:lnTo>
                      <a:pt x="6700" y="6526"/>
                    </a:lnTo>
                    <a:lnTo>
                      <a:pt x="7224" y="6910"/>
                    </a:lnTo>
                    <a:lnTo>
                      <a:pt x="7468" y="7154"/>
                    </a:lnTo>
                    <a:lnTo>
                      <a:pt x="7700" y="7410"/>
                    </a:lnTo>
                    <a:lnTo>
                      <a:pt x="8049" y="7991"/>
                    </a:lnTo>
                    <a:lnTo>
                      <a:pt x="8282" y="8666"/>
                    </a:lnTo>
                    <a:lnTo>
                      <a:pt x="8410" y="9422"/>
                    </a:lnTo>
                    <a:lnTo>
                      <a:pt x="8422" y="9841"/>
                    </a:lnTo>
                    <a:lnTo>
                      <a:pt x="8410" y="10248"/>
                    </a:lnTo>
                    <a:lnTo>
                      <a:pt x="8294" y="11004"/>
                    </a:lnTo>
                    <a:lnTo>
                      <a:pt x="8061" y="11678"/>
                    </a:lnTo>
                    <a:lnTo>
                      <a:pt x="7700" y="12271"/>
                    </a:lnTo>
                    <a:lnTo>
                      <a:pt x="7468" y="12527"/>
                    </a:lnTo>
                    <a:lnTo>
                      <a:pt x="7224" y="12772"/>
                    </a:lnTo>
                    <a:lnTo>
                      <a:pt x="6700" y="13144"/>
                    </a:lnTo>
                    <a:lnTo>
                      <a:pt x="6119" y="13400"/>
                    </a:lnTo>
                    <a:lnTo>
                      <a:pt x="5491" y="13516"/>
                    </a:lnTo>
                    <a:lnTo>
                      <a:pt x="5153" y="13528"/>
                    </a:lnTo>
                    <a:lnTo>
                      <a:pt x="4828" y="13516"/>
                    </a:lnTo>
                    <a:lnTo>
                      <a:pt x="4211" y="13400"/>
                    </a:lnTo>
                    <a:lnTo>
                      <a:pt x="3630" y="13144"/>
                    </a:lnTo>
                    <a:lnTo>
                      <a:pt x="3106" y="12760"/>
                    </a:lnTo>
                    <a:lnTo>
                      <a:pt x="2862" y="12516"/>
                    </a:lnTo>
                    <a:lnTo>
                      <a:pt x="2629" y="12260"/>
                    </a:lnTo>
                    <a:lnTo>
                      <a:pt x="2269" y="11667"/>
                    </a:lnTo>
                    <a:lnTo>
                      <a:pt x="2036" y="11004"/>
                    </a:lnTo>
                    <a:lnTo>
                      <a:pt x="1908" y="10248"/>
                    </a:lnTo>
                    <a:lnTo>
                      <a:pt x="1908" y="9841"/>
                    </a:lnTo>
                    <a:lnTo>
                      <a:pt x="1908" y="9434"/>
                    </a:lnTo>
                    <a:lnTo>
                      <a:pt x="2036" y="8678"/>
                    </a:lnTo>
                    <a:lnTo>
                      <a:pt x="2269" y="8003"/>
                    </a:lnTo>
                    <a:lnTo>
                      <a:pt x="2629" y="7421"/>
                    </a:lnTo>
                    <a:lnTo>
                      <a:pt x="2862" y="7166"/>
                    </a:lnTo>
                    <a:lnTo>
                      <a:pt x="3106" y="6921"/>
                    </a:lnTo>
                    <a:lnTo>
                      <a:pt x="3630" y="6537"/>
                    </a:lnTo>
                    <a:lnTo>
                      <a:pt x="4211" y="6282"/>
                    </a:lnTo>
                    <a:lnTo>
                      <a:pt x="4828" y="6154"/>
                    </a:lnTo>
                    <a:lnTo>
                      <a:pt x="5153" y="6142"/>
                    </a:lnTo>
                    <a:close/>
                    <a:moveTo>
                      <a:pt x="8329" y="1"/>
                    </a:moveTo>
                    <a:lnTo>
                      <a:pt x="8329" y="4711"/>
                    </a:lnTo>
                    <a:lnTo>
                      <a:pt x="8422" y="6130"/>
                    </a:lnTo>
                    <a:lnTo>
                      <a:pt x="8329" y="6130"/>
                    </a:lnTo>
                    <a:lnTo>
                      <a:pt x="8212" y="5944"/>
                    </a:lnTo>
                    <a:lnTo>
                      <a:pt x="7921" y="5607"/>
                    </a:lnTo>
                    <a:lnTo>
                      <a:pt x="7584" y="5293"/>
                    </a:lnTo>
                    <a:lnTo>
                      <a:pt x="7177" y="5014"/>
                    </a:lnTo>
                    <a:lnTo>
                      <a:pt x="6944" y="4886"/>
                    </a:lnTo>
                    <a:lnTo>
                      <a:pt x="6712" y="4758"/>
                    </a:lnTo>
                    <a:lnTo>
                      <a:pt x="6223" y="4572"/>
                    </a:lnTo>
                    <a:lnTo>
                      <a:pt x="5700" y="4456"/>
                    </a:lnTo>
                    <a:lnTo>
                      <a:pt x="5142" y="4386"/>
                    </a:lnTo>
                    <a:lnTo>
                      <a:pt x="4851" y="4386"/>
                    </a:lnTo>
                    <a:lnTo>
                      <a:pt x="4362" y="4397"/>
                    </a:lnTo>
                    <a:lnTo>
                      <a:pt x="3444" y="4595"/>
                    </a:lnTo>
                    <a:lnTo>
                      <a:pt x="2583" y="4991"/>
                    </a:lnTo>
                    <a:lnTo>
                      <a:pt x="1804" y="5584"/>
                    </a:lnTo>
                    <a:lnTo>
                      <a:pt x="1443" y="5956"/>
                    </a:lnTo>
                    <a:lnTo>
                      <a:pt x="1094" y="6351"/>
                    </a:lnTo>
                    <a:lnTo>
                      <a:pt x="547" y="7235"/>
                    </a:lnTo>
                    <a:lnTo>
                      <a:pt x="198" y="8201"/>
                    </a:lnTo>
                    <a:lnTo>
                      <a:pt x="12" y="9271"/>
                    </a:lnTo>
                    <a:lnTo>
                      <a:pt x="1" y="9841"/>
                    </a:lnTo>
                    <a:lnTo>
                      <a:pt x="12" y="10411"/>
                    </a:lnTo>
                    <a:lnTo>
                      <a:pt x="198" y="11469"/>
                    </a:lnTo>
                    <a:lnTo>
                      <a:pt x="547" y="12446"/>
                    </a:lnTo>
                    <a:lnTo>
                      <a:pt x="1094" y="13318"/>
                    </a:lnTo>
                    <a:lnTo>
                      <a:pt x="1443" y="13725"/>
                    </a:lnTo>
                    <a:lnTo>
                      <a:pt x="1804" y="14098"/>
                    </a:lnTo>
                    <a:lnTo>
                      <a:pt x="2583" y="14679"/>
                    </a:lnTo>
                    <a:lnTo>
                      <a:pt x="3444" y="15075"/>
                    </a:lnTo>
                    <a:lnTo>
                      <a:pt x="4362" y="15272"/>
                    </a:lnTo>
                    <a:lnTo>
                      <a:pt x="4851" y="15296"/>
                    </a:lnTo>
                    <a:lnTo>
                      <a:pt x="5142" y="15284"/>
                    </a:lnTo>
                    <a:lnTo>
                      <a:pt x="5688" y="15226"/>
                    </a:lnTo>
                    <a:lnTo>
                      <a:pt x="6212" y="15098"/>
                    </a:lnTo>
                    <a:lnTo>
                      <a:pt x="6712" y="14900"/>
                    </a:lnTo>
                    <a:lnTo>
                      <a:pt x="6944" y="14772"/>
                    </a:lnTo>
                    <a:lnTo>
                      <a:pt x="7177" y="14633"/>
                    </a:lnTo>
                    <a:lnTo>
                      <a:pt x="7573" y="14353"/>
                    </a:lnTo>
                    <a:lnTo>
                      <a:pt x="7921" y="14039"/>
                    </a:lnTo>
                    <a:lnTo>
                      <a:pt x="8212" y="13702"/>
                    </a:lnTo>
                    <a:lnTo>
                      <a:pt x="8329" y="13516"/>
                    </a:lnTo>
                    <a:lnTo>
                      <a:pt x="8422" y="13516"/>
                    </a:lnTo>
                    <a:lnTo>
                      <a:pt x="8422" y="14947"/>
                    </a:lnTo>
                    <a:lnTo>
                      <a:pt x="10248" y="14947"/>
                    </a:lnTo>
                    <a:lnTo>
                      <a:pt x="1024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7"/>
              <p:cNvSpPr/>
              <p:nvPr/>
            </p:nvSpPr>
            <p:spPr>
              <a:xfrm>
                <a:off x="4939950" y="3182425"/>
                <a:ext cx="243975" cy="373675"/>
              </a:xfrm>
              <a:custGeom>
                <a:rect b="b" l="l" r="r" t="t"/>
                <a:pathLst>
                  <a:path extrusionOk="0" h="14947" w="9759">
                    <a:moveTo>
                      <a:pt x="5432" y="1861"/>
                    </a:moveTo>
                    <a:lnTo>
                      <a:pt x="5967" y="1966"/>
                    </a:lnTo>
                    <a:lnTo>
                      <a:pt x="6455" y="2175"/>
                    </a:lnTo>
                    <a:lnTo>
                      <a:pt x="6874" y="2478"/>
                    </a:lnTo>
                    <a:lnTo>
                      <a:pt x="7060" y="2676"/>
                    </a:lnTo>
                    <a:lnTo>
                      <a:pt x="7234" y="2873"/>
                    </a:lnTo>
                    <a:lnTo>
                      <a:pt x="7514" y="3304"/>
                    </a:lnTo>
                    <a:lnTo>
                      <a:pt x="7688" y="3746"/>
                    </a:lnTo>
                    <a:lnTo>
                      <a:pt x="7781" y="4223"/>
                    </a:lnTo>
                    <a:lnTo>
                      <a:pt x="7793" y="4467"/>
                    </a:lnTo>
                    <a:lnTo>
                      <a:pt x="7781" y="4699"/>
                    </a:lnTo>
                    <a:lnTo>
                      <a:pt x="7688" y="5176"/>
                    </a:lnTo>
                    <a:lnTo>
                      <a:pt x="7514" y="5618"/>
                    </a:lnTo>
                    <a:lnTo>
                      <a:pt x="7234" y="6049"/>
                    </a:lnTo>
                    <a:lnTo>
                      <a:pt x="7060" y="6246"/>
                    </a:lnTo>
                    <a:lnTo>
                      <a:pt x="6886" y="6444"/>
                    </a:lnTo>
                    <a:lnTo>
                      <a:pt x="6455" y="6746"/>
                    </a:lnTo>
                    <a:lnTo>
                      <a:pt x="5967" y="6956"/>
                    </a:lnTo>
                    <a:lnTo>
                      <a:pt x="5432" y="7060"/>
                    </a:lnTo>
                    <a:lnTo>
                      <a:pt x="1919" y="7060"/>
                    </a:lnTo>
                    <a:lnTo>
                      <a:pt x="1919" y="1861"/>
                    </a:lnTo>
                    <a:close/>
                    <a:moveTo>
                      <a:pt x="0" y="1"/>
                    </a:moveTo>
                    <a:lnTo>
                      <a:pt x="0" y="14946"/>
                    </a:lnTo>
                    <a:lnTo>
                      <a:pt x="1919" y="14946"/>
                    </a:lnTo>
                    <a:lnTo>
                      <a:pt x="1919" y="8898"/>
                    </a:lnTo>
                    <a:lnTo>
                      <a:pt x="5094" y="8898"/>
                    </a:lnTo>
                    <a:lnTo>
                      <a:pt x="5560" y="8887"/>
                    </a:lnTo>
                    <a:lnTo>
                      <a:pt x="6444" y="8724"/>
                    </a:lnTo>
                    <a:lnTo>
                      <a:pt x="7258" y="8410"/>
                    </a:lnTo>
                    <a:lnTo>
                      <a:pt x="8025" y="7933"/>
                    </a:lnTo>
                    <a:lnTo>
                      <a:pt x="8374" y="7630"/>
                    </a:lnTo>
                    <a:lnTo>
                      <a:pt x="8700" y="7305"/>
                    </a:lnTo>
                    <a:lnTo>
                      <a:pt x="9223" y="6595"/>
                    </a:lnTo>
                    <a:lnTo>
                      <a:pt x="9572" y="5793"/>
                    </a:lnTo>
                    <a:lnTo>
                      <a:pt x="9747" y="4920"/>
                    </a:lnTo>
                    <a:lnTo>
                      <a:pt x="9758" y="4444"/>
                    </a:lnTo>
                    <a:lnTo>
                      <a:pt x="9747" y="3978"/>
                    </a:lnTo>
                    <a:lnTo>
                      <a:pt x="9572" y="3094"/>
                    </a:lnTo>
                    <a:lnTo>
                      <a:pt x="9223" y="2303"/>
                    </a:lnTo>
                    <a:lnTo>
                      <a:pt x="8712" y="1582"/>
                    </a:lnTo>
                    <a:lnTo>
                      <a:pt x="8374" y="1268"/>
                    </a:lnTo>
                    <a:lnTo>
                      <a:pt x="8025" y="954"/>
                    </a:lnTo>
                    <a:lnTo>
                      <a:pt x="7258" y="489"/>
                    </a:lnTo>
                    <a:lnTo>
                      <a:pt x="6444" y="163"/>
                    </a:lnTo>
                    <a:lnTo>
                      <a:pt x="5560" y="12"/>
                    </a:lnTo>
                    <a:lnTo>
                      <a:pt x="509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7"/>
              <p:cNvSpPr/>
              <p:nvPr/>
            </p:nvSpPr>
            <p:spPr>
              <a:xfrm>
                <a:off x="5228675" y="3182425"/>
                <a:ext cx="48000" cy="373675"/>
              </a:xfrm>
              <a:custGeom>
                <a:rect b="b" l="l" r="r" t="t"/>
                <a:pathLst>
                  <a:path extrusionOk="0" h="14947" w="1920">
                    <a:moveTo>
                      <a:pt x="1" y="1"/>
                    </a:moveTo>
                    <a:lnTo>
                      <a:pt x="1" y="14946"/>
                    </a:lnTo>
                    <a:lnTo>
                      <a:pt x="1920" y="14946"/>
                    </a:lnTo>
                    <a:lnTo>
                      <a:pt x="19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17"/>
              <p:cNvSpPr/>
              <p:nvPr/>
            </p:nvSpPr>
            <p:spPr>
              <a:xfrm>
                <a:off x="5317950" y="3291750"/>
                <a:ext cx="227125" cy="272775"/>
              </a:xfrm>
              <a:custGeom>
                <a:rect b="b" l="l" r="r" t="t"/>
                <a:pathLst>
                  <a:path extrusionOk="0" h="10911" w="9085">
                    <a:moveTo>
                      <a:pt x="5211" y="5502"/>
                    </a:moveTo>
                    <a:lnTo>
                      <a:pt x="5932" y="5584"/>
                    </a:lnTo>
                    <a:lnTo>
                      <a:pt x="6537" y="5746"/>
                    </a:lnTo>
                    <a:lnTo>
                      <a:pt x="7049" y="6002"/>
                    </a:lnTo>
                    <a:lnTo>
                      <a:pt x="7258" y="6165"/>
                    </a:lnTo>
                    <a:lnTo>
                      <a:pt x="7246" y="6468"/>
                    </a:lnTo>
                    <a:lnTo>
                      <a:pt x="7118" y="7026"/>
                    </a:lnTo>
                    <a:lnTo>
                      <a:pt x="6874" y="7549"/>
                    </a:lnTo>
                    <a:lnTo>
                      <a:pt x="6514" y="8038"/>
                    </a:lnTo>
                    <a:lnTo>
                      <a:pt x="6281" y="8259"/>
                    </a:lnTo>
                    <a:lnTo>
                      <a:pt x="6037" y="8468"/>
                    </a:lnTo>
                    <a:lnTo>
                      <a:pt x="5525" y="8805"/>
                    </a:lnTo>
                    <a:lnTo>
                      <a:pt x="4978" y="9026"/>
                    </a:lnTo>
                    <a:lnTo>
                      <a:pt x="4408" y="9131"/>
                    </a:lnTo>
                    <a:lnTo>
                      <a:pt x="4118" y="9143"/>
                    </a:lnTo>
                    <a:lnTo>
                      <a:pt x="3908" y="9143"/>
                    </a:lnTo>
                    <a:lnTo>
                      <a:pt x="3513" y="9084"/>
                    </a:lnTo>
                    <a:lnTo>
                      <a:pt x="3141" y="8980"/>
                    </a:lnTo>
                    <a:lnTo>
                      <a:pt x="2792" y="8829"/>
                    </a:lnTo>
                    <a:lnTo>
                      <a:pt x="2629" y="8724"/>
                    </a:lnTo>
                    <a:lnTo>
                      <a:pt x="2478" y="8608"/>
                    </a:lnTo>
                    <a:lnTo>
                      <a:pt x="2245" y="8352"/>
                    </a:lnTo>
                    <a:lnTo>
                      <a:pt x="2082" y="8049"/>
                    </a:lnTo>
                    <a:lnTo>
                      <a:pt x="2001" y="7712"/>
                    </a:lnTo>
                    <a:lnTo>
                      <a:pt x="1989" y="7538"/>
                    </a:lnTo>
                    <a:lnTo>
                      <a:pt x="2001" y="7328"/>
                    </a:lnTo>
                    <a:lnTo>
                      <a:pt x="2082" y="6944"/>
                    </a:lnTo>
                    <a:lnTo>
                      <a:pt x="2268" y="6595"/>
                    </a:lnTo>
                    <a:lnTo>
                      <a:pt x="2536" y="6258"/>
                    </a:lnTo>
                    <a:lnTo>
                      <a:pt x="2710" y="6107"/>
                    </a:lnTo>
                    <a:lnTo>
                      <a:pt x="2896" y="5956"/>
                    </a:lnTo>
                    <a:lnTo>
                      <a:pt x="3338" y="5735"/>
                    </a:lnTo>
                    <a:lnTo>
                      <a:pt x="3862" y="5584"/>
                    </a:lnTo>
                    <a:lnTo>
                      <a:pt x="4467" y="5502"/>
                    </a:lnTo>
                    <a:close/>
                    <a:moveTo>
                      <a:pt x="4536" y="1"/>
                    </a:moveTo>
                    <a:lnTo>
                      <a:pt x="4118" y="12"/>
                    </a:lnTo>
                    <a:lnTo>
                      <a:pt x="3350" y="105"/>
                    </a:lnTo>
                    <a:lnTo>
                      <a:pt x="2664" y="303"/>
                    </a:lnTo>
                    <a:lnTo>
                      <a:pt x="2059" y="594"/>
                    </a:lnTo>
                    <a:lnTo>
                      <a:pt x="1791" y="792"/>
                    </a:lnTo>
                    <a:lnTo>
                      <a:pt x="1536" y="978"/>
                    </a:lnTo>
                    <a:lnTo>
                      <a:pt x="1094" y="1396"/>
                    </a:lnTo>
                    <a:lnTo>
                      <a:pt x="745" y="1815"/>
                    </a:lnTo>
                    <a:lnTo>
                      <a:pt x="489" y="2257"/>
                    </a:lnTo>
                    <a:lnTo>
                      <a:pt x="396" y="2490"/>
                    </a:lnTo>
                    <a:lnTo>
                      <a:pt x="2152" y="3246"/>
                    </a:lnTo>
                    <a:lnTo>
                      <a:pt x="2222" y="3071"/>
                    </a:lnTo>
                    <a:lnTo>
                      <a:pt x="2408" y="2757"/>
                    </a:lnTo>
                    <a:lnTo>
                      <a:pt x="2629" y="2490"/>
                    </a:lnTo>
                    <a:lnTo>
                      <a:pt x="2920" y="2257"/>
                    </a:lnTo>
                    <a:lnTo>
                      <a:pt x="3082" y="2152"/>
                    </a:lnTo>
                    <a:lnTo>
                      <a:pt x="3431" y="1978"/>
                    </a:lnTo>
                    <a:lnTo>
                      <a:pt x="4187" y="1780"/>
                    </a:lnTo>
                    <a:lnTo>
                      <a:pt x="4595" y="1757"/>
                    </a:lnTo>
                    <a:lnTo>
                      <a:pt x="4874" y="1769"/>
                    </a:lnTo>
                    <a:lnTo>
                      <a:pt x="5397" y="1850"/>
                    </a:lnTo>
                    <a:lnTo>
                      <a:pt x="5874" y="2025"/>
                    </a:lnTo>
                    <a:lnTo>
                      <a:pt x="6304" y="2280"/>
                    </a:lnTo>
                    <a:lnTo>
                      <a:pt x="6502" y="2443"/>
                    </a:lnTo>
                    <a:lnTo>
                      <a:pt x="6676" y="2618"/>
                    </a:lnTo>
                    <a:lnTo>
                      <a:pt x="6967" y="3013"/>
                    </a:lnTo>
                    <a:lnTo>
                      <a:pt x="7165" y="3455"/>
                    </a:lnTo>
                    <a:lnTo>
                      <a:pt x="7258" y="3967"/>
                    </a:lnTo>
                    <a:lnTo>
                      <a:pt x="7270" y="4246"/>
                    </a:lnTo>
                    <a:lnTo>
                      <a:pt x="7270" y="4537"/>
                    </a:lnTo>
                    <a:lnTo>
                      <a:pt x="6991" y="4386"/>
                    </a:lnTo>
                    <a:lnTo>
                      <a:pt x="6374" y="4153"/>
                    </a:lnTo>
                    <a:lnTo>
                      <a:pt x="5676" y="3990"/>
                    </a:lnTo>
                    <a:lnTo>
                      <a:pt x="4909" y="3920"/>
                    </a:lnTo>
                    <a:lnTo>
                      <a:pt x="4490" y="3909"/>
                    </a:lnTo>
                    <a:lnTo>
                      <a:pt x="4025" y="3920"/>
                    </a:lnTo>
                    <a:lnTo>
                      <a:pt x="3152" y="4037"/>
                    </a:lnTo>
                    <a:lnTo>
                      <a:pt x="2350" y="4269"/>
                    </a:lnTo>
                    <a:lnTo>
                      <a:pt x="1617" y="4630"/>
                    </a:lnTo>
                    <a:lnTo>
                      <a:pt x="1291" y="4862"/>
                    </a:lnTo>
                    <a:lnTo>
                      <a:pt x="989" y="5095"/>
                    </a:lnTo>
                    <a:lnTo>
                      <a:pt x="500" y="5665"/>
                    </a:lnTo>
                    <a:lnTo>
                      <a:pt x="175" y="6316"/>
                    </a:lnTo>
                    <a:lnTo>
                      <a:pt x="12" y="7061"/>
                    </a:lnTo>
                    <a:lnTo>
                      <a:pt x="0" y="7479"/>
                    </a:lnTo>
                    <a:lnTo>
                      <a:pt x="12" y="7852"/>
                    </a:lnTo>
                    <a:lnTo>
                      <a:pt x="151" y="8549"/>
                    </a:lnTo>
                    <a:lnTo>
                      <a:pt x="419" y="9178"/>
                    </a:lnTo>
                    <a:lnTo>
                      <a:pt x="826" y="9724"/>
                    </a:lnTo>
                    <a:lnTo>
                      <a:pt x="1094" y="9957"/>
                    </a:lnTo>
                    <a:lnTo>
                      <a:pt x="1373" y="10189"/>
                    </a:lnTo>
                    <a:lnTo>
                      <a:pt x="1978" y="10538"/>
                    </a:lnTo>
                    <a:lnTo>
                      <a:pt x="2664" y="10771"/>
                    </a:lnTo>
                    <a:lnTo>
                      <a:pt x="3408" y="10899"/>
                    </a:lnTo>
                    <a:lnTo>
                      <a:pt x="3815" y="10911"/>
                    </a:lnTo>
                    <a:lnTo>
                      <a:pt x="4083" y="10899"/>
                    </a:lnTo>
                    <a:lnTo>
                      <a:pt x="4595" y="10841"/>
                    </a:lnTo>
                    <a:lnTo>
                      <a:pt x="5083" y="10736"/>
                    </a:lnTo>
                    <a:lnTo>
                      <a:pt x="5537" y="10573"/>
                    </a:lnTo>
                    <a:lnTo>
                      <a:pt x="5955" y="10352"/>
                    </a:lnTo>
                    <a:lnTo>
                      <a:pt x="6339" y="10073"/>
                    </a:lnTo>
                    <a:lnTo>
                      <a:pt x="6700" y="9736"/>
                    </a:lnTo>
                    <a:lnTo>
                      <a:pt x="7025" y="9352"/>
                    </a:lnTo>
                    <a:lnTo>
                      <a:pt x="7165" y="9131"/>
                    </a:lnTo>
                    <a:lnTo>
                      <a:pt x="7258" y="9131"/>
                    </a:lnTo>
                    <a:lnTo>
                      <a:pt x="7258" y="10562"/>
                    </a:lnTo>
                    <a:lnTo>
                      <a:pt x="9084" y="10562"/>
                    </a:lnTo>
                    <a:lnTo>
                      <a:pt x="9084" y="4374"/>
                    </a:lnTo>
                    <a:lnTo>
                      <a:pt x="9072" y="3874"/>
                    </a:lnTo>
                    <a:lnTo>
                      <a:pt x="8910" y="2943"/>
                    </a:lnTo>
                    <a:lnTo>
                      <a:pt x="8584" y="2141"/>
                    </a:lnTo>
                    <a:lnTo>
                      <a:pt x="8107" y="1443"/>
                    </a:lnTo>
                    <a:lnTo>
                      <a:pt x="7793" y="1152"/>
                    </a:lnTo>
                    <a:lnTo>
                      <a:pt x="7467" y="873"/>
                    </a:lnTo>
                    <a:lnTo>
                      <a:pt x="6735" y="443"/>
                    </a:lnTo>
                    <a:lnTo>
                      <a:pt x="5920" y="152"/>
                    </a:lnTo>
                    <a:lnTo>
                      <a:pt x="5025" y="12"/>
                    </a:lnTo>
                    <a:lnTo>
                      <a:pt x="45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7"/>
              <p:cNvSpPr/>
              <p:nvPr/>
            </p:nvSpPr>
            <p:spPr>
              <a:xfrm>
                <a:off x="5577600" y="3222250"/>
                <a:ext cx="165775" cy="338200"/>
              </a:xfrm>
              <a:custGeom>
                <a:rect b="b" l="l" r="r" t="t"/>
                <a:pathLst>
                  <a:path extrusionOk="0" h="13528" w="6631">
                    <a:moveTo>
                      <a:pt x="1780" y="1"/>
                    </a:moveTo>
                    <a:lnTo>
                      <a:pt x="1780" y="3130"/>
                    </a:lnTo>
                    <a:lnTo>
                      <a:pt x="1" y="3130"/>
                    </a:lnTo>
                    <a:lnTo>
                      <a:pt x="1" y="4874"/>
                    </a:lnTo>
                    <a:lnTo>
                      <a:pt x="1780" y="4874"/>
                    </a:lnTo>
                    <a:lnTo>
                      <a:pt x="1780" y="10259"/>
                    </a:lnTo>
                    <a:lnTo>
                      <a:pt x="1792" y="10632"/>
                    </a:lnTo>
                    <a:lnTo>
                      <a:pt x="1897" y="11329"/>
                    </a:lnTo>
                    <a:lnTo>
                      <a:pt x="2106" y="11934"/>
                    </a:lnTo>
                    <a:lnTo>
                      <a:pt x="2420" y="12446"/>
                    </a:lnTo>
                    <a:lnTo>
                      <a:pt x="2629" y="12667"/>
                    </a:lnTo>
                    <a:lnTo>
                      <a:pt x="2850" y="12876"/>
                    </a:lnTo>
                    <a:lnTo>
                      <a:pt x="3362" y="13190"/>
                    </a:lnTo>
                    <a:lnTo>
                      <a:pt x="3979" y="13411"/>
                    </a:lnTo>
                    <a:lnTo>
                      <a:pt x="4688" y="13516"/>
                    </a:lnTo>
                    <a:lnTo>
                      <a:pt x="5083" y="13528"/>
                    </a:lnTo>
                    <a:lnTo>
                      <a:pt x="5525" y="13516"/>
                    </a:lnTo>
                    <a:lnTo>
                      <a:pt x="6305" y="13365"/>
                    </a:lnTo>
                    <a:lnTo>
                      <a:pt x="6630" y="13249"/>
                    </a:lnTo>
                    <a:lnTo>
                      <a:pt x="5956" y="11609"/>
                    </a:lnTo>
                    <a:lnTo>
                      <a:pt x="5770" y="11678"/>
                    </a:lnTo>
                    <a:lnTo>
                      <a:pt x="5339" y="11760"/>
                    </a:lnTo>
                    <a:lnTo>
                      <a:pt x="5083" y="11771"/>
                    </a:lnTo>
                    <a:lnTo>
                      <a:pt x="4921" y="11760"/>
                    </a:lnTo>
                    <a:lnTo>
                      <a:pt x="4618" y="11713"/>
                    </a:lnTo>
                    <a:lnTo>
                      <a:pt x="4351" y="11609"/>
                    </a:lnTo>
                    <a:lnTo>
                      <a:pt x="4141" y="11446"/>
                    </a:lnTo>
                    <a:lnTo>
                      <a:pt x="3967" y="11236"/>
                    </a:lnTo>
                    <a:lnTo>
                      <a:pt x="3839" y="10981"/>
                    </a:lnTo>
                    <a:lnTo>
                      <a:pt x="3723" y="10492"/>
                    </a:lnTo>
                    <a:lnTo>
                      <a:pt x="3699" y="10097"/>
                    </a:lnTo>
                    <a:lnTo>
                      <a:pt x="3699" y="4874"/>
                    </a:lnTo>
                    <a:lnTo>
                      <a:pt x="6200" y="4874"/>
                    </a:lnTo>
                    <a:lnTo>
                      <a:pt x="6200" y="3130"/>
                    </a:lnTo>
                    <a:lnTo>
                      <a:pt x="3699" y="3130"/>
                    </a:lnTo>
                    <a:lnTo>
                      <a:pt x="36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7"/>
              <p:cNvSpPr/>
              <p:nvPr/>
            </p:nvSpPr>
            <p:spPr>
              <a:xfrm>
                <a:off x="5767200" y="3180675"/>
                <a:ext cx="177400" cy="375425"/>
              </a:xfrm>
              <a:custGeom>
                <a:rect b="b" l="l" r="r" t="t"/>
                <a:pathLst>
                  <a:path extrusionOk="0" h="15017" w="7096">
                    <a:moveTo>
                      <a:pt x="5153" y="1"/>
                    </a:moveTo>
                    <a:lnTo>
                      <a:pt x="4420" y="117"/>
                    </a:lnTo>
                    <a:lnTo>
                      <a:pt x="3757" y="350"/>
                    </a:lnTo>
                    <a:lnTo>
                      <a:pt x="3175" y="710"/>
                    </a:lnTo>
                    <a:lnTo>
                      <a:pt x="2920" y="943"/>
                    </a:lnTo>
                    <a:lnTo>
                      <a:pt x="2687" y="1175"/>
                    </a:lnTo>
                    <a:lnTo>
                      <a:pt x="2303" y="1722"/>
                    </a:lnTo>
                    <a:lnTo>
                      <a:pt x="2059" y="2350"/>
                    </a:lnTo>
                    <a:lnTo>
                      <a:pt x="1931" y="3060"/>
                    </a:lnTo>
                    <a:lnTo>
                      <a:pt x="1919" y="3443"/>
                    </a:lnTo>
                    <a:lnTo>
                      <a:pt x="1919" y="4793"/>
                    </a:lnTo>
                    <a:lnTo>
                      <a:pt x="0" y="4793"/>
                    </a:lnTo>
                    <a:lnTo>
                      <a:pt x="0" y="6537"/>
                    </a:lnTo>
                    <a:lnTo>
                      <a:pt x="1919" y="6537"/>
                    </a:lnTo>
                    <a:lnTo>
                      <a:pt x="1919" y="15016"/>
                    </a:lnTo>
                    <a:lnTo>
                      <a:pt x="3838" y="15016"/>
                    </a:lnTo>
                    <a:lnTo>
                      <a:pt x="3838" y="6537"/>
                    </a:lnTo>
                    <a:lnTo>
                      <a:pt x="6514" y="6537"/>
                    </a:lnTo>
                    <a:lnTo>
                      <a:pt x="6514" y="4804"/>
                    </a:lnTo>
                    <a:lnTo>
                      <a:pt x="3838" y="4804"/>
                    </a:lnTo>
                    <a:lnTo>
                      <a:pt x="3838" y="3513"/>
                    </a:lnTo>
                    <a:lnTo>
                      <a:pt x="3838" y="3304"/>
                    </a:lnTo>
                    <a:lnTo>
                      <a:pt x="3908" y="2920"/>
                    </a:lnTo>
                    <a:lnTo>
                      <a:pt x="4024" y="2594"/>
                    </a:lnTo>
                    <a:lnTo>
                      <a:pt x="4199" y="2327"/>
                    </a:lnTo>
                    <a:lnTo>
                      <a:pt x="4315" y="2211"/>
                    </a:lnTo>
                    <a:lnTo>
                      <a:pt x="4443" y="2094"/>
                    </a:lnTo>
                    <a:lnTo>
                      <a:pt x="4722" y="1920"/>
                    </a:lnTo>
                    <a:lnTo>
                      <a:pt x="5025" y="1815"/>
                    </a:lnTo>
                    <a:lnTo>
                      <a:pt x="5374" y="1757"/>
                    </a:lnTo>
                    <a:lnTo>
                      <a:pt x="5816" y="1757"/>
                    </a:lnTo>
                    <a:lnTo>
                      <a:pt x="6258" y="1838"/>
                    </a:lnTo>
                    <a:lnTo>
                      <a:pt x="6432" y="1920"/>
                    </a:lnTo>
                    <a:lnTo>
                      <a:pt x="7095" y="268"/>
                    </a:lnTo>
                    <a:lnTo>
                      <a:pt x="6781" y="140"/>
                    </a:lnTo>
                    <a:lnTo>
                      <a:pt x="60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17"/>
              <p:cNvSpPr/>
              <p:nvPr/>
            </p:nvSpPr>
            <p:spPr>
              <a:xfrm>
                <a:off x="5945725" y="3292050"/>
                <a:ext cx="263175" cy="272775"/>
              </a:xfrm>
              <a:custGeom>
                <a:rect b="b" l="l" r="r" t="t"/>
                <a:pathLst>
                  <a:path extrusionOk="0" h="10911" w="10527">
                    <a:moveTo>
                      <a:pt x="5583" y="1768"/>
                    </a:moveTo>
                    <a:lnTo>
                      <a:pt x="6212" y="1908"/>
                    </a:lnTo>
                    <a:lnTo>
                      <a:pt x="6793" y="2164"/>
                    </a:lnTo>
                    <a:lnTo>
                      <a:pt x="7340" y="2536"/>
                    </a:lnTo>
                    <a:lnTo>
                      <a:pt x="7584" y="2780"/>
                    </a:lnTo>
                    <a:lnTo>
                      <a:pt x="7817" y="3036"/>
                    </a:lnTo>
                    <a:lnTo>
                      <a:pt x="8189" y="3618"/>
                    </a:lnTo>
                    <a:lnTo>
                      <a:pt x="8445" y="4292"/>
                    </a:lnTo>
                    <a:lnTo>
                      <a:pt x="8561" y="5048"/>
                    </a:lnTo>
                    <a:lnTo>
                      <a:pt x="8573" y="5455"/>
                    </a:lnTo>
                    <a:lnTo>
                      <a:pt x="8561" y="5862"/>
                    </a:lnTo>
                    <a:lnTo>
                      <a:pt x="8445" y="6618"/>
                    </a:lnTo>
                    <a:lnTo>
                      <a:pt x="8189" y="7281"/>
                    </a:lnTo>
                    <a:lnTo>
                      <a:pt x="7817" y="7874"/>
                    </a:lnTo>
                    <a:lnTo>
                      <a:pt x="7584" y="8130"/>
                    </a:lnTo>
                    <a:lnTo>
                      <a:pt x="7340" y="8375"/>
                    </a:lnTo>
                    <a:lnTo>
                      <a:pt x="6793" y="8758"/>
                    </a:lnTo>
                    <a:lnTo>
                      <a:pt x="6212" y="9014"/>
                    </a:lnTo>
                    <a:lnTo>
                      <a:pt x="5583" y="9142"/>
                    </a:lnTo>
                    <a:lnTo>
                      <a:pt x="5246" y="9154"/>
                    </a:lnTo>
                    <a:lnTo>
                      <a:pt x="4909" y="9142"/>
                    </a:lnTo>
                    <a:lnTo>
                      <a:pt x="4281" y="9003"/>
                    </a:lnTo>
                    <a:lnTo>
                      <a:pt x="3699" y="8747"/>
                    </a:lnTo>
                    <a:lnTo>
                      <a:pt x="3153" y="8375"/>
                    </a:lnTo>
                    <a:lnTo>
                      <a:pt x="2908" y="8130"/>
                    </a:lnTo>
                    <a:lnTo>
                      <a:pt x="2676" y="7863"/>
                    </a:lnTo>
                    <a:lnTo>
                      <a:pt x="2304" y="7281"/>
                    </a:lnTo>
                    <a:lnTo>
                      <a:pt x="2048" y="6607"/>
                    </a:lnTo>
                    <a:lnTo>
                      <a:pt x="1931" y="5862"/>
                    </a:lnTo>
                    <a:lnTo>
                      <a:pt x="1920" y="5455"/>
                    </a:lnTo>
                    <a:lnTo>
                      <a:pt x="1931" y="5048"/>
                    </a:lnTo>
                    <a:lnTo>
                      <a:pt x="2048" y="4292"/>
                    </a:lnTo>
                    <a:lnTo>
                      <a:pt x="2304" y="3629"/>
                    </a:lnTo>
                    <a:lnTo>
                      <a:pt x="2676" y="3036"/>
                    </a:lnTo>
                    <a:lnTo>
                      <a:pt x="2908" y="2780"/>
                    </a:lnTo>
                    <a:lnTo>
                      <a:pt x="3153" y="2536"/>
                    </a:lnTo>
                    <a:lnTo>
                      <a:pt x="3699" y="2152"/>
                    </a:lnTo>
                    <a:lnTo>
                      <a:pt x="4281" y="1896"/>
                    </a:lnTo>
                    <a:lnTo>
                      <a:pt x="4909" y="1768"/>
                    </a:lnTo>
                    <a:close/>
                    <a:moveTo>
                      <a:pt x="5258" y="0"/>
                    </a:moveTo>
                    <a:lnTo>
                      <a:pt x="4699" y="24"/>
                    </a:lnTo>
                    <a:lnTo>
                      <a:pt x="3653" y="210"/>
                    </a:lnTo>
                    <a:lnTo>
                      <a:pt x="2699" y="605"/>
                    </a:lnTo>
                    <a:lnTo>
                      <a:pt x="1862" y="1187"/>
                    </a:lnTo>
                    <a:lnTo>
                      <a:pt x="1478" y="1559"/>
                    </a:lnTo>
                    <a:lnTo>
                      <a:pt x="1129" y="1954"/>
                    </a:lnTo>
                    <a:lnTo>
                      <a:pt x="570" y="2827"/>
                    </a:lnTo>
                    <a:lnTo>
                      <a:pt x="198" y="3804"/>
                    </a:lnTo>
                    <a:lnTo>
                      <a:pt x="12" y="4874"/>
                    </a:lnTo>
                    <a:lnTo>
                      <a:pt x="1" y="5455"/>
                    </a:lnTo>
                    <a:lnTo>
                      <a:pt x="12" y="6025"/>
                    </a:lnTo>
                    <a:lnTo>
                      <a:pt x="198" y="7107"/>
                    </a:lnTo>
                    <a:lnTo>
                      <a:pt x="570" y="8084"/>
                    </a:lnTo>
                    <a:lnTo>
                      <a:pt x="1129" y="8956"/>
                    </a:lnTo>
                    <a:lnTo>
                      <a:pt x="1478" y="9352"/>
                    </a:lnTo>
                    <a:lnTo>
                      <a:pt x="1862" y="9724"/>
                    </a:lnTo>
                    <a:lnTo>
                      <a:pt x="2699" y="10305"/>
                    </a:lnTo>
                    <a:lnTo>
                      <a:pt x="3653" y="10701"/>
                    </a:lnTo>
                    <a:lnTo>
                      <a:pt x="4699" y="10887"/>
                    </a:lnTo>
                    <a:lnTo>
                      <a:pt x="5258" y="10910"/>
                    </a:lnTo>
                    <a:lnTo>
                      <a:pt x="5828" y="10887"/>
                    </a:lnTo>
                    <a:lnTo>
                      <a:pt x="6874" y="10701"/>
                    </a:lnTo>
                    <a:lnTo>
                      <a:pt x="7817" y="10305"/>
                    </a:lnTo>
                    <a:lnTo>
                      <a:pt x="8666" y="9724"/>
                    </a:lnTo>
                    <a:lnTo>
                      <a:pt x="9038" y="9352"/>
                    </a:lnTo>
                    <a:lnTo>
                      <a:pt x="9398" y="8956"/>
                    </a:lnTo>
                    <a:lnTo>
                      <a:pt x="9957" y="8072"/>
                    </a:lnTo>
                    <a:lnTo>
                      <a:pt x="10317" y="7095"/>
                    </a:lnTo>
                    <a:lnTo>
                      <a:pt x="10503" y="6025"/>
                    </a:lnTo>
                    <a:lnTo>
                      <a:pt x="10527" y="5455"/>
                    </a:lnTo>
                    <a:lnTo>
                      <a:pt x="10503" y="4885"/>
                    </a:lnTo>
                    <a:lnTo>
                      <a:pt x="10317" y="3804"/>
                    </a:lnTo>
                    <a:lnTo>
                      <a:pt x="9957" y="2827"/>
                    </a:lnTo>
                    <a:lnTo>
                      <a:pt x="9398" y="1954"/>
                    </a:lnTo>
                    <a:lnTo>
                      <a:pt x="9038" y="1559"/>
                    </a:lnTo>
                    <a:lnTo>
                      <a:pt x="8666" y="1187"/>
                    </a:lnTo>
                    <a:lnTo>
                      <a:pt x="7817" y="605"/>
                    </a:lnTo>
                    <a:lnTo>
                      <a:pt x="6874" y="210"/>
                    </a:lnTo>
                    <a:lnTo>
                      <a:pt x="5828" y="24"/>
                    </a:lnTo>
                    <a:lnTo>
                      <a:pt x="525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7"/>
              <p:cNvSpPr/>
              <p:nvPr/>
            </p:nvSpPr>
            <p:spPr>
              <a:xfrm>
                <a:off x="6247250" y="3294375"/>
                <a:ext cx="158225" cy="261725"/>
              </a:xfrm>
              <a:custGeom>
                <a:rect b="b" l="l" r="r" t="t"/>
                <a:pathLst>
                  <a:path extrusionOk="0" h="10469" w="6329">
                    <a:moveTo>
                      <a:pt x="4677" y="0"/>
                    </a:moveTo>
                    <a:lnTo>
                      <a:pt x="4246" y="70"/>
                    </a:lnTo>
                    <a:lnTo>
                      <a:pt x="3804" y="198"/>
                    </a:lnTo>
                    <a:lnTo>
                      <a:pt x="3362" y="407"/>
                    </a:lnTo>
                    <a:lnTo>
                      <a:pt x="3130" y="535"/>
                    </a:lnTo>
                    <a:lnTo>
                      <a:pt x="2909" y="675"/>
                    </a:lnTo>
                    <a:lnTo>
                      <a:pt x="2525" y="989"/>
                    </a:lnTo>
                    <a:lnTo>
                      <a:pt x="2222" y="1326"/>
                    </a:lnTo>
                    <a:lnTo>
                      <a:pt x="2001" y="1710"/>
                    </a:lnTo>
                    <a:lnTo>
                      <a:pt x="1920" y="1920"/>
                    </a:lnTo>
                    <a:lnTo>
                      <a:pt x="1839" y="1920"/>
                    </a:lnTo>
                    <a:lnTo>
                      <a:pt x="1839" y="245"/>
                    </a:lnTo>
                    <a:lnTo>
                      <a:pt x="1" y="245"/>
                    </a:lnTo>
                    <a:lnTo>
                      <a:pt x="1" y="10468"/>
                    </a:lnTo>
                    <a:lnTo>
                      <a:pt x="1932" y="10468"/>
                    </a:lnTo>
                    <a:lnTo>
                      <a:pt x="1932" y="4885"/>
                    </a:lnTo>
                    <a:lnTo>
                      <a:pt x="1943" y="4548"/>
                    </a:lnTo>
                    <a:lnTo>
                      <a:pt x="2048" y="3943"/>
                    </a:lnTo>
                    <a:lnTo>
                      <a:pt x="2246" y="3408"/>
                    </a:lnTo>
                    <a:lnTo>
                      <a:pt x="2548" y="2931"/>
                    </a:lnTo>
                    <a:lnTo>
                      <a:pt x="2734" y="2722"/>
                    </a:lnTo>
                    <a:lnTo>
                      <a:pt x="2944" y="2513"/>
                    </a:lnTo>
                    <a:lnTo>
                      <a:pt x="3374" y="2210"/>
                    </a:lnTo>
                    <a:lnTo>
                      <a:pt x="3828" y="2001"/>
                    </a:lnTo>
                    <a:lnTo>
                      <a:pt x="4328" y="1896"/>
                    </a:lnTo>
                    <a:lnTo>
                      <a:pt x="4584" y="1885"/>
                    </a:lnTo>
                    <a:lnTo>
                      <a:pt x="4886" y="1896"/>
                    </a:lnTo>
                    <a:lnTo>
                      <a:pt x="5398" y="1966"/>
                    </a:lnTo>
                    <a:lnTo>
                      <a:pt x="5595" y="2036"/>
                    </a:lnTo>
                    <a:lnTo>
                      <a:pt x="6328" y="245"/>
                    </a:lnTo>
                    <a:lnTo>
                      <a:pt x="6026" y="128"/>
                    </a:lnTo>
                    <a:lnTo>
                      <a:pt x="5305" y="12"/>
                    </a:lnTo>
                    <a:lnTo>
                      <a:pt x="488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7"/>
              <p:cNvSpPr/>
              <p:nvPr/>
            </p:nvSpPr>
            <p:spPr>
              <a:xfrm>
                <a:off x="6436850" y="3292625"/>
                <a:ext cx="387625" cy="264925"/>
              </a:xfrm>
              <a:custGeom>
                <a:rect b="b" l="l" r="r" t="t"/>
                <a:pathLst>
                  <a:path extrusionOk="0" h="10597" w="15505">
                    <a:moveTo>
                      <a:pt x="4850" y="1"/>
                    </a:moveTo>
                    <a:lnTo>
                      <a:pt x="4397" y="70"/>
                    </a:lnTo>
                    <a:lnTo>
                      <a:pt x="3943" y="198"/>
                    </a:lnTo>
                    <a:lnTo>
                      <a:pt x="3490" y="384"/>
                    </a:lnTo>
                    <a:lnTo>
                      <a:pt x="3269" y="501"/>
                    </a:lnTo>
                    <a:lnTo>
                      <a:pt x="3036" y="629"/>
                    </a:lnTo>
                    <a:lnTo>
                      <a:pt x="2641" y="919"/>
                    </a:lnTo>
                    <a:lnTo>
                      <a:pt x="2303" y="1222"/>
                    </a:lnTo>
                    <a:lnTo>
                      <a:pt x="2024" y="1559"/>
                    </a:lnTo>
                    <a:lnTo>
                      <a:pt x="1919" y="1745"/>
                    </a:lnTo>
                    <a:lnTo>
                      <a:pt x="1826" y="1745"/>
                    </a:lnTo>
                    <a:lnTo>
                      <a:pt x="1826" y="315"/>
                    </a:lnTo>
                    <a:lnTo>
                      <a:pt x="0" y="315"/>
                    </a:lnTo>
                    <a:lnTo>
                      <a:pt x="0" y="10538"/>
                    </a:lnTo>
                    <a:lnTo>
                      <a:pt x="0" y="10596"/>
                    </a:lnTo>
                    <a:lnTo>
                      <a:pt x="1896" y="10596"/>
                    </a:lnTo>
                    <a:lnTo>
                      <a:pt x="1896" y="4944"/>
                    </a:lnTo>
                    <a:lnTo>
                      <a:pt x="1908" y="4630"/>
                    </a:lnTo>
                    <a:lnTo>
                      <a:pt x="2001" y="4048"/>
                    </a:lnTo>
                    <a:lnTo>
                      <a:pt x="2187" y="3502"/>
                    </a:lnTo>
                    <a:lnTo>
                      <a:pt x="2466" y="2990"/>
                    </a:lnTo>
                    <a:lnTo>
                      <a:pt x="2641" y="2746"/>
                    </a:lnTo>
                    <a:lnTo>
                      <a:pt x="2827" y="2513"/>
                    </a:lnTo>
                    <a:lnTo>
                      <a:pt x="3234" y="2152"/>
                    </a:lnTo>
                    <a:lnTo>
                      <a:pt x="3711" y="1908"/>
                    </a:lnTo>
                    <a:lnTo>
                      <a:pt x="4222" y="1792"/>
                    </a:lnTo>
                    <a:lnTo>
                      <a:pt x="4502" y="1780"/>
                    </a:lnTo>
                    <a:lnTo>
                      <a:pt x="4781" y="1792"/>
                    </a:lnTo>
                    <a:lnTo>
                      <a:pt x="5281" y="1862"/>
                    </a:lnTo>
                    <a:lnTo>
                      <a:pt x="5711" y="2024"/>
                    </a:lnTo>
                    <a:lnTo>
                      <a:pt x="6072" y="2269"/>
                    </a:lnTo>
                    <a:lnTo>
                      <a:pt x="6211" y="2420"/>
                    </a:lnTo>
                    <a:lnTo>
                      <a:pt x="6351" y="2594"/>
                    </a:lnTo>
                    <a:lnTo>
                      <a:pt x="6560" y="3036"/>
                    </a:lnTo>
                    <a:lnTo>
                      <a:pt x="6711" y="3583"/>
                    </a:lnTo>
                    <a:lnTo>
                      <a:pt x="6781" y="4246"/>
                    </a:lnTo>
                    <a:lnTo>
                      <a:pt x="6781" y="4618"/>
                    </a:lnTo>
                    <a:lnTo>
                      <a:pt x="6781" y="10585"/>
                    </a:lnTo>
                    <a:lnTo>
                      <a:pt x="8700" y="10585"/>
                    </a:lnTo>
                    <a:lnTo>
                      <a:pt x="8700" y="4920"/>
                    </a:lnTo>
                    <a:lnTo>
                      <a:pt x="8712" y="4618"/>
                    </a:lnTo>
                    <a:lnTo>
                      <a:pt x="8805" y="4037"/>
                    </a:lnTo>
                    <a:lnTo>
                      <a:pt x="8991" y="3478"/>
                    </a:lnTo>
                    <a:lnTo>
                      <a:pt x="9270" y="2967"/>
                    </a:lnTo>
                    <a:lnTo>
                      <a:pt x="9445" y="2734"/>
                    </a:lnTo>
                    <a:lnTo>
                      <a:pt x="9631" y="2501"/>
                    </a:lnTo>
                    <a:lnTo>
                      <a:pt x="10038" y="2141"/>
                    </a:lnTo>
                    <a:lnTo>
                      <a:pt x="10515" y="1896"/>
                    </a:lnTo>
                    <a:lnTo>
                      <a:pt x="11026" y="1780"/>
                    </a:lnTo>
                    <a:lnTo>
                      <a:pt x="11306" y="1769"/>
                    </a:lnTo>
                    <a:lnTo>
                      <a:pt x="11585" y="1780"/>
                    </a:lnTo>
                    <a:lnTo>
                      <a:pt x="12085" y="1850"/>
                    </a:lnTo>
                    <a:lnTo>
                      <a:pt x="12515" y="2013"/>
                    </a:lnTo>
                    <a:lnTo>
                      <a:pt x="12876" y="2257"/>
                    </a:lnTo>
                    <a:lnTo>
                      <a:pt x="13015" y="2408"/>
                    </a:lnTo>
                    <a:lnTo>
                      <a:pt x="13155" y="2583"/>
                    </a:lnTo>
                    <a:lnTo>
                      <a:pt x="13364" y="3013"/>
                    </a:lnTo>
                    <a:lnTo>
                      <a:pt x="13516" y="3571"/>
                    </a:lnTo>
                    <a:lnTo>
                      <a:pt x="13585" y="4223"/>
                    </a:lnTo>
                    <a:lnTo>
                      <a:pt x="13585" y="4606"/>
                    </a:lnTo>
                    <a:lnTo>
                      <a:pt x="13585" y="10561"/>
                    </a:lnTo>
                    <a:lnTo>
                      <a:pt x="15504" y="10561"/>
                    </a:lnTo>
                    <a:lnTo>
                      <a:pt x="15504" y="4304"/>
                    </a:lnTo>
                    <a:lnTo>
                      <a:pt x="15493" y="3816"/>
                    </a:lnTo>
                    <a:lnTo>
                      <a:pt x="15388" y="2920"/>
                    </a:lnTo>
                    <a:lnTo>
                      <a:pt x="15155" y="2141"/>
                    </a:lnTo>
                    <a:lnTo>
                      <a:pt x="14807" y="1454"/>
                    </a:lnTo>
                    <a:lnTo>
                      <a:pt x="14597" y="1164"/>
                    </a:lnTo>
                    <a:lnTo>
                      <a:pt x="14353" y="885"/>
                    </a:lnTo>
                    <a:lnTo>
                      <a:pt x="13783" y="443"/>
                    </a:lnTo>
                    <a:lnTo>
                      <a:pt x="13097" y="152"/>
                    </a:lnTo>
                    <a:lnTo>
                      <a:pt x="12306" y="12"/>
                    </a:lnTo>
                    <a:lnTo>
                      <a:pt x="11864" y="1"/>
                    </a:lnTo>
                    <a:lnTo>
                      <a:pt x="11573" y="1"/>
                    </a:lnTo>
                    <a:lnTo>
                      <a:pt x="11026" y="59"/>
                    </a:lnTo>
                    <a:lnTo>
                      <a:pt x="10515" y="187"/>
                    </a:lnTo>
                    <a:lnTo>
                      <a:pt x="10038" y="373"/>
                    </a:lnTo>
                    <a:lnTo>
                      <a:pt x="9584" y="617"/>
                    </a:lnTo>
                    <a:lnTo>
                      <a:pt x="9177" y="919"/>
                    </a:lnTo>
                    <a:lnTo>
                      <a:pt x="8793" y="1292"/>
                    </a:lnTo>
                    <a:lnTo>
                      <a:pt x="8456" y="1722"/>
                    </a:lnTo>
                    <a:lnTo>
                      <a:pt x="8293" y="1955"/>
                    </a:lnTo>
                    <a:lnTo>
                      <a:pt x="8189" y="1722"/>
                    </a:lnTo>
                    <a:lnTo>
                      <a:pt x="7921" y="1292"/>
                    </a:lnTo>
                    <a:lnTo>
                      <a:pt x="7619" y="919"/>
                    </a:lnTo>
                    <a:lnTo>
                      <a:pt x="7258" y="617"/>
                    </a:lnTo>
                    <a:lnTo>
                      <a:pt x="6863" y="373"/>
                    </a:lnTo>
                    <a:lnTo>
                      <a:pt x="6409" y="187"/>
                    </a:lnTo>
                    <a:lnTo>
                      <a:pt x="5909" y="59"/>
                    </a:lnTo>
                    <a:lnTo>
                      <a:pt x="53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7"/>
              <p:cNvSpPr/>
              <p:nvPr/>
            </p:nvSpPr>
            <p:spPr>
              <a:xfrm>
                <a:off x="1644000" y="3136475"/>
                <a:ext cx="1690600" cy="551925"/>
              </a:xfrm>
              <a:custGeom>
                <a:rect b="b" l="l" r="r" t="t"/>
                <a:pathLst>
                  <a:path extrusionOk="0" h="22077" w="67624">
                    <a:moveTo>
                      <a:pt x="62738" y="8236"/>
                    </a:moveTo>
                    <a:lnTo>
                      <a:pt x="63087" y="8247"/>
                    </a:lnTo>
                    <a:lnTo>
                      <a:pt x="63727" y="8398"/>
                    </a:lnTo>
                    <a:lnTo>
                      <a:pt x="64018" y="8550"/>
                    </a:lnTo>
                    <a:lnTo>
                      <a:pt x="64285" y="8724"/>
                    </a:lnTo>
                    <a:lnTo>
                      <a:pt x="64669" y="9143"/>
                    </a:lnTo>
                    <a:lnTo>
                      <a:pt x="64785" y="9399"/>
                    </a:lnTo>
                    <a:lnTo>
                      <a:pt x="59854" y="11446"/>
                    </a:lnTo>
                    <a:lnTo>
                      <a:pt x="59854" y="11097"/>
                    </a:lnTo>
                    <a:lnTo>
                      <a:pt x="59959" y="10434"/>
                    </a:lnTo>
                    <a:lnTo>
                      <a:pt x="60180" y="9852"/>
                    </a:lnTo>
                    <a:lnTo>
                      <a:pt x="60528" y="9329"/>
                    </a:lnTo>
                    <a:lnTo>
                      <a:pt x="60749" y="9108"/>
                    </a:lnTo>
                    <a:lnTo>
                      <a:pt x="60970" y="8898"/>
                    </a:lnTo>
                    <a:lnTo>
                      <a:pt x="61459" y="8573"/>
                    </a:lnTo>
                    <a:lnTo>
                      <a:pt x="61947" y="8352"/>
                    </a:lnTo>
                    <a:lnTo>
                      <a:pt x="62471" y="8247"/>
                    </a:lnTo>
                    <a:lnTo>
                      <a:pt x="62738" y="8236"/>
                    </a:lnTo>
                    <a:close/>
                    <a:moveTo>
                      <a:pt x="23391" y="8282"/>
                    </a:moveTo>
                    <a:lnTo>
                      <a:pt x="23984" y="8410"/>
                    </a:lnTo>
                    <a:lnTo>
                      <a:pt x="24531" y="8643"/>
                    </a:lnTo>
                    <a:lnTo>
                      <a:pt x="25042" y="8992"/>
                    </a:lnTo>
                    <a:lnTo>
                      <a:pt x="25263" y="9224"/>
                    </a:lnTo>
                    <a:lnTo>
                      <a:pt x="25484" y="9457"/>
                    </a:lnTo>
                    <a:lnTo>
                      <a:pt x="25822" y="9992"/>
                    </a:lnTo>
                    <a:lnTo>
                      <a:pt x="26043" y="10597"/>
                    </a:lnTo>
                    <a:lnTo>
                      <a:pt x="26159" y="11260"/>
                    </a:lnTo>
                    <a:lnTo>
                      <a:pt x="26171" y="11620"/>
                    </a:lnTo>
                    <a:lnTo>
                      <a:pt x="26159" y="11969"/>
                    </a:lnTo>
                    <a:lnTo>
                      <a:pt x="26043" y="12632"/>
                    </a:lnTo>
                    <a:lnTo>
                      <a:pt x="25822" y="13225"/>
                    </a:lnTo>
                    <a:lnTo>
                      <a:pt x="25473" y="13760"/>
                    </a:lnTo>
                    <a:lnTo>
                      <a:pt x="25252" y="14004"/>
                    </a:lnTo>
                    <a:lnTo>
                      <a:pt x="25019" y="14225"/>
                    </a:lnTo>
                    <a:lnTo>
                      <a:pt x="24519" y="14586"/>
                    </a:lnTo>
                    <a:lnTo>
                      <a:pt x="23961" y="14819"/>
                    </a:lnTo>
                    <a:lnTo>
                      <a:pt x="23367" y="14935"/>
                    </a:lnTo>
                    <a:lnTo>
                      <a:pt x="23065" y="14947"/>
                    </a:lnTo>
                    <a:lnTo>
                      <a:pt x="22739" y="14935"/>
                    </a:lnTo>
                    <a:lnTo>
                      <a:pt x="22146" y="14819"/>
                    </a:lnTo>
                    <a:lnTo>
                      <a:pt x="21600" y="14586"/>
                    </a:lnTo>
                    <a:lnTo>
                      <a:pt x="21099" y="14237"/>
                    </a:lnTo>
                    <a:lnTo>
                      <a:pt x="20867" y="14004"/>
                    </a:lnTo>
                    <a:lnTo>
                      <a:pt x="20634" y="13760"/>
                    </a:lnTo>
                    <a:lnTo>
                      <a:pt x="20297" y="13225"/>
                    </a:lnTo>
                    <a:lnTo>
                      <a:pt x="20064" y="12632"/>
                    </a:lnTo>
                    <a:lnTo>
                      <a:pt x="19971" y="11981"/>
                    </a:lnTo>
                    <a:lnTo>
                      <a:pt x="19971" y="11620"/>
                    </a:lnTo>
                    <a:lnTo>
                      <a:pt x="19983" y="11260"/>
                    </a:lnTo>
                    <a:lnTo>
                      <a:pt x="20099" y="10597"/>
                    </a:lnTo>
                    <a:lnTo>
                      <a:pt x="20320" y="9992"/>
                    </a:lnTo>
                    <a:lnTo>
                      <a:pt x="20657" y="9457"/>
                    </a:lnTo>
                    <a:lnTo>
                      <a:pt x="20878" y="9224"/>
                    </a:lnTo>
                    <a:lnTo>
                      <a:pt x="21111" y="8992"/>
                    </a:lnTo>
                    <a:lnTo>
                      <a:pt x="21611" y="8643"/>
                    </a:lnTo>
                    <a:lnTo>
                      <a:pt x="22158" y="8410"/>
                    </a:lnTo>
                    <a:lnTo>
                      <a:pt x="22751" y="8282"/>
                    </a:lnTo>
                    <a:close/>
                    <a:moveTo>
                      <a:pt x="35440" y="8282"/>
                    </a:moveTo>
                    <a:lnTo>
                      <a:pt x="36034" y="8410"/>
                    </a:lnTo>
                    <a:lnTo>
                      <a:pt x="36592" y="8643"/>
                    </a:lnTo>
                    <a:lnTo>
                      <a:pt x="37092" y="8992"/>
                    </a:lnTo>
                    <a:lnTo>
                      <a:pt x="37325" y="9224"/>
                    </a:lnTo>
                    <a:lnTo>
                      <a:pt x="37534" y="9457"/>
                    </a:lnTo>
                    <a:lnTo>
                      <a:pt x="37871" y="9992"/>
                    </a:lnTo>
                    <a:lnTo>
                      <a:pt x="38104" y="10597"/>
                    </a:lnTo>
                    <a:lnTo>
                      <a:pt x="38209" y="11260"/>
                    </a:lnTo>
                    <a:lnTo>
                      <a:pt x="38220" y="11620"/>
                    </a:lnTo>
                    <a:lnTo>
                      <a:pt x="38209" y="11969"/>
                    </a:lnTo>
                    <a:lnTo>
                      <a:pt x="38104" y="12632"/>
                    </a:lnTo>
                    <a:lnTo>
                      <a:pt x="37871" y="13225"/>
                    </a:lnTo>
                    <a:lnTo>
                      <a:pt x="37522" y="13760"/>
                    </a:lnTo>
                    <a:lnTo>
                      <a:pt x="37313" y="14004"/>
                    </a:lnTo>
                    <a:lnTo>
                      <a:pt x="37069" y="14225"/>
                    </a:lnTo>
                    <a:lnTo>
                      <a:pt x="36569" y="14586"/>
                    </a:lnTo>
                    <a:lnTo>
                      <a:pt x="36022" y="14819"/>
                    </a:lnTo>
                    <a:lnTo>
                      <a:pt x="35429" y="14935"/>
                    </a:lnTo>
                    <a:lnTo>
                      <a:pt x="35115" y="14947"/>
                    </a:lnTo>
                    <a:lnTo>
                      <a:pt x="34789" y="14935"/>
                    </a:lnTo>
                    <a:lnTo>
                      <a:pt x="34196" y="14819"/>
                    </a:lnTo>
                    <a:lnTo>
                      <a:pt x="33649" y="14586"/>
                    </a:lnTo>
                    <a:lnTo>
                      <a:pt x="33149" y="14237"/>
                    </a:lnTo>
                    <a:lnTo>
                      <a:pt x="32916" y="14004"/>
                    </a:lnTo>
                    <a:lnTo>
                      <a:pt x="32696" y="13760"/>
                    </a:lnTo>
                    <a:lnTo>
                      <a:pt x="32358" y="13225"/>
                    </a:lnTo>
                    <a:lnTo>
                      <a:pt x="32126" y="12632"/>
                    </a:lnTo>
                    <a:lnTo>
                      <a:pt x="32033" y="11981"/>
                    </a:lnTo>
                    <a:lnTo>
                      <a:pt x="32033" y="11620"/>
                    </a:lnTo>
                    <a:lnTo>
                      <a:pt x="32044" y="11260"/>
                    </a:lnTo>
                    <a:lnTo>
                      <a:pt x="32149" y="10597"/>
                    </a:lnTo>
                    <a:lnTo>
                      <a:pt x="32370" y="9992"/>
                    </a:lnTo>
                    <a:lnTo>
                      <a:pt x="32707" y="9457"/>
                    </a:lnTo>
                    <a:lnTo>
                      <a:pt x="32928" y="9224"/>
                    </a:lnTo>
                    <a:lnTo>
                      <a:pt x="33161" y="8992"/>
                    </a:lnTo>
                    <a:lnTo>
                      <a:pt x="33661" y="8643"/>
                    </a:lnTo>
                    <a:lnTo>
                      <a:pt x="34208" y="8410"/>
                    </a:lnTo>
                    <a:lnTo>
                      <a:pt x="34812" y="8282"/>
                    </a:lnTo>
                    <a:close/>
                    <a:moveTo>
                      <a:pt x="47141" y="8294"/>
                    </a:moveTo>
                    <a:lnTo>
                      <a:pt x="47444" y="8305"/>
                    </a:lnTo>
                    <a:lnTo>
                      <a:pt x="48014" y="8422"/>
                    </a:lnTo>
                    <a:lnTo>
                      <a:pt x="48537" y="8666"/>
                    </a:lnTo>
                    <a:lnTo>
                      <a:pt x="49014" y="9015"/>
                    </a:lnTo>
                    <a:lnTo>
                      <a:pt x="49235" y="9247"/>
                    </a:lnTo>
                    <a:lnTo>
                      <a:pt x="49432" y="9492"/>
                    </a:lnTo>
                    <a:lnTo>
                      <a:pt x="49747" y="10038"/>
                    </a:lnTo>
                    <a:lnTo>
                      <a:pt x="49956" y="10631"/>
                    </a:lnTo>
                    <a:lnTo>
                      <a:pt x="50061" y="11294"/>
                    </a:lnTo>
                    <a:lnTo>
                      <a:pt x="50072" y="11655"/>
                    </a:lnTo>
                    <a:lnTo>
                      <a:pt x="50061" y="12004"/>
                    </a:lnTo>
                    <a:lnTo>
                      <a:pt x="49956" y="12644"/>
                    </a:lnTo>
                    <a:lnTo>
                      <a:pt x="49747" y="13237"/>
                    </a:lnTo>
                    <a:lnTo>
                      <a:pt x="49432" y="13772"/>
                    </a:lnTo>
                    <a:lnTo>
                      <a:pt x="49235" y="14016"/>
                    </a:lnTo>
                    <a:lnTo>
                      <a:pt x="49014" y="14249"/>
                    </a:lnTo>
                    <a:lnTo>
                      <a:pt x="48537" y="14598"/>
                    </a:lnTo>
                    <a:lnTo>
                      <a:pt x="48014" y="14830"/>
                    </a:lnTo>
                    <a:lnTo>
                      <a:pt x="47444" y="14958"/>
                    </a:lnTo>
                    <a:lnTo>
                      <a:pt x="47141" y="14970"/>
                    </a:lnTo>
                    <a:lnTo>
                      <a:pt x="46816" y="14958"/>
                    </a:lnTo>
                    <a:lnTo>
                      <a:pt x="46222" y="14830"/>
                    </a:lnTo>
                    <a:lnTo>
                      <a:pt x="45687" y="14598"/>
                    </a:lnTo>
                    <a:lnTo>
                      <a:pt x="45187" y="14249"/>
                    </a:lnTo>
                    <a:lnTo>
                      <a:pt x="44966" y="14016"/>
                    </a:lnTo>
                    <a:lnTo>
                      <a:pt x="44757" y="13772"/>
                    </a:lnTo>
                    <a:lnTo>
                      <a:pt x="44420" y="13237"/>
                    </a:lnTo>
                    <a:lnTo>
                      <a:pt x="44187" y="12644"/>
                    </a:lnTo>
                    <a:lnTo>
                      <a:pt x="44082" y="12004"/>
                    </a:lnTo>
                    <a:lnTo>
                      <a:pt x="44071" y="11655"/>
                    </a:lnTo>
                    <a:lnTo>
                      <a:pt x="44082" y="11294"/>
                    </a:lnTo>
                    <a:lnTo>
                      <a:pt x="44187" y="10631"/>
                    </a:lnTo>
                    <a:lnTo>
                      <a:pt x="44420" y="10038"/>
                    </a:lnTo>
                    <a:lnTo>
                      <a:pt x="44757" y="9492"/>
                    </a:lnTo>
                    <a:lnTo>
                      <a:pt x="44966" y="9247"/>
                    </a:lnTo>
                    <a:lnTo>
                      <a:pt x="45199" y="9015"/>
                    </a:lnTo>
                    <a:lnTo>
                      <a:pt x="45687" y="8666"/>
                    </a:lnTo>
                    <a:lnTo>
                      <a:pt x="46234" y="8422"/>
                    </a:lnTo>
                    <a:lnTo>
                      <a:pt x="46827" y="8305"/>
                    </a:lnTo>
                    <a:lnTo>
                      <a:pt x="47141" y="8294"/>
                    </a:lnTo>
                    <a:close/>
                    <a:moveTo>
                      <a:pt x="53887" y="606"/>
                    </a:moveTo>
                    <a:lnTo>
                      <a:pt x="53887" y="16796"/>
                    </a:lnTo>
                    <a:lnTo>
                      <a:pt x="56295" y="16796"/>
                    </a:lnTo>
                    <a:lnTo>
                      <a:pt x="56295" y="606"/>
                    </a:lnTo>
                    <a:close/>
                    <a:moveTo>
                      <a:pt x="23042" y="6095"/>
                    </a:moveTo>
                    <a:lnTo>
                      <a:pt x="22472" y="6107"/>
                    </a:lnTo>
                    <a:lnTo>
                      <a:pt x="21402" y="6305"/>
                    </a:lnTo>
                    <a:lnTo>
                      <a:pt x="20425" y="6700"/>
                    </a:lnTo>
                    <a:lnTo>
                      <a:pt x="19529" y="7293"/>
                    </a:lnTo>
                    <a:lnTo>
                      <a:pt x="19122" y="7666"/>
                    </a:lnTo>
                    <a:lnTo>
                      <a:pt x="18738" y="8073"/>
                    </a:lnTo>
                    <a:lnTo>
                      <a:pt x="18261" y="8736"/>
                    </a:lnTo>
                    <a:lnTo>
                      <a:pt x="18017" y="9201"/>
                    </a:lnTo>
                    <a:lnTo>
                      <a:pt x="17808" y="9689"/>
                    </a:lnTo>
                    <a:lnTo>
                      <a:pt x="17657" y="10213"/>
                    </a:lnTo>
                    <a:lnTo>
                      <a:pt x="17517" y="11027"/>
                    </a:lnTo>
                    <a:lnTo>
                      <a:pt x="17505" y="11608"/>
                    </a:lnTo>
                    <a:lnTo>
                      <a:pt x="17517" y="12190"/>
                    </a:lnTo>
                    <a:lnTo>
                      <a:pt x="17657" y="13016"/>
                    </a:lnTo>
                    <a:lnTo>
                      <a:pt x="17808" y="13528"/>
                    </a:lnTo>
                    <a:lnTo>
                      <a:pt x="18017" y="14016"/>
                    </a:lnTo>
                    <a:lnTo>
                      <a:pt x="18261" y="14493"/>
                    </a:lnTo>
                    <a:lnTo>
                      <a:pt x="18738" y="15144"/>
                    </a:lnTo>
                    <a:lnTo>
                      <a:pt x="19122" y="15551"/>
                    </a:lnTo>
                    <a:lnTo>
                      <a:pt x="19529" y="15924"/>
                    </a:lnTo>
                    <a:lnTo>
                      <a:pt x="20425" y="16505"/>
                    </a:lnTo>
                    <a:lnTo>
                      <a:pt x="21402" y="16901"/>
                    </a:lnTo>
                    <a:lnTo>
                      <a:pt x="22472" y="17098"/>
                    </a:lnTo>
                    <a:lnTo>
                      <a:pt x="23042" y="17122"/>
                    </a:lnTo>
                    <a:lnTo>
                      <a:pt x="23612" y="17098"/>
                    </a:lnTo>
                    <a:lnTo>
                      <a:pt x="24682" y="16901"/>
                    </a:lnTo>
                    <a:lnTo>
                      <a:pt x="25670" y="16505"/>
                    </a:lnTo>
                    <a:lnTo>
                      <a:pt x="26554" y="15924"/>
                    </a:lnTo>
                    <a:lnTo>
                      <a:pt x="26973" y="15551"/>
                    </a:lnTo>
                    <a:lnTo>
                      <a:pt x="27357" y="15144"/>
                    </a:lnTo>
                    <a:lnTo>
                      <a:pt x="27822" y="14493"/>
                    </a:lnTo>
                    <a:lnTo>
                      <a:pt x="28078" y="14016"/>
                    </a:lnTo>
                    <a:lnTo>
                      <a:pt x="28276" y="13528"/>
                    </a:lnTo>
                    <a:lnTo>
                      <a:pt x="28427" y="13016"/>
                    </a:lnTo>
                    <a:lnTo>
                      <a:pt x="28567" y="12190"/>
                    </a:lnTo>
                    <a:lnTo>
                      <a:pt x="28590" y="11608"/>
                    </a:lnTo>
                    <a:lnTo>
                      <a:pt x="28567" y="11015"/>
                    </a:lnTo>
                    <a:lnTo>
                      <a:pt x="28427" y="10201"/>
                    </a:lnTo>
                    <a:lnTo>
                      <a:pt x="28276" y="9678"/>
                    </a:lnTo>
                    <a:lnTo>
                      <a:pt x="28078" y="9189"/>
                    </a:lnTo>
                    <a:lnTo>
                      <a:pt x="27822" y="8724"/>
                    </a:lnTo>
                    <a:lnTo>
                      <a:pt x="27357" y="8061"/>
                    </a:lnTo>
                    <a:lnTo>
                      <a:pt x="26973" y="7666"/>
                    </a:lnTo>
                    <a:lnTo>
                      <a:pt x="26554" y="7293"/>
                    </a:lnTo>
                    <a:lnTo>
                      <a:pt x="25670" y="6700"/>
                    </a:lnTo>
                    <a:lnTo>
                      <a:pt x="24682" y="6305"/>
                    </a:lnTo>
                    <a:lnTo>
                      <a:pt x="23612" y="6107"/>
                    </a:lnTo>
                    <a:lnTo>
                      <a:pt x="23042" y="6095"/>
                    </a:lnTo>
                    <a:close/>
                    <a:moveTo>
                      <a:pt x="35115" y="6095"/>
                    </a:moveTo>
                    <a:lnTo>
                      <a:pt x="34545" y="6107"/>
                    </a:lnTo>
                    <a:lnTo>
                      <a:pt x="33475" y="6305"/>
                    </a:lnTo>
                    <a:lnTo>
                      <a:pt x="32486" y="6700"/>
                    </a:lnTo>
                    <a:lnTo>
                      <a:pt x="31602" y="7293"/>
                    </a:lnTo>
                    <a:lnTo>
                      <a:pt x="31183" y="7666"/>
                    </a:lnTo>
                    <a:lnTo>
                      <a:pt x="30800" y="8073"/>
                    </a:lnTo>
                    <a:lnTo>
                      <a:pt x="30334" y="8736"/>
                    </a:lnTo>
                    <a:lnTo>
                      <a:pt x="30079" y="9201"/>
                    </a:lnTo>
                    <a:lnTo>
                      <a:pt x="29881" y="9689"/>
                    </a:lnTo>
                    <a:lnTo>
                      <a:pt x="29730" y="10213"/>
                    </a:lnTo>
                    <a:lnTo>
                      <a:pt x="29590" y="11027"/>
                    </a:lnTo>
                    <a:lnTo>
                      <a:pt x="29567" y="11608"/>
                    </a:lnTo>
                    <a:lnTo>
                      <a:pt x="29590" y="12190"/>
                    </a:lnTo>
                    <a:lnTo>
                      <a:pt x="29730" y="13016"/>
                    </a:lnTo>
                    <a:lnTo>
                      <a:pt x="29881" y="13528"/>
                    </a:lnTo>
                    <a:lnTo>
                      <a:pt x="30079" y="14016"/>
                    </a:lnTo>
                    <a:lnTo>
                      <a:pt x="30334" y="14493"/>
                    </a:lnTo>
                    <a:lnTo>
                      <a:pt x="30800" y="15144"/>
                    </a:lnTo>
                    <a:lnTo>
                      <a:pt x="31183" y="15551"/>
                    </a:lnTo>
                    <a:lnTo>
                      <a:pt x="31602" y="15924"/>
                    </a:lnTo>
                    <a:lnTo>
                      <a:pt x="32486" y="16505"/>
                    </a:lnTo>
                    <a:lnTo>
                      <a:pt x="33475" y="16901"/>
                    </a:lnTo>
                    <a:lnTo>
                      <a:pt x="34545" y="17098"/>
                    </a:lnTo>
                    <a:lnTo>
                      <a:pt x="35115" y="17122"/>
                    </a:lnTo>
                    <a:lnTo>
                      <a:pt x="35685" y="17098"/>
                    </a:lnTo>
                    <a:lnTo>
                      <a:pt x="36755" y="16901"/>
                    </a:lnTo>
                    <a:lnTo>
                      <a:pt x="37732" y="16505"/>
                    </a:lnTo>
                    <a:lnTo>
                      <a:pt x="38627" y="15924"/>
                    </a:lnTo>
                    <a:lnTo>
                      <a:pt x="39034" y="15551"/>
                    </a:lnTo>
                    <a:lnTo>
                      <a:pt x="39418" y="15144"/>
                    </a:lnTo>
                    <a:lnTo>
                      <a:pt x="39883" y="14493"/>
                    </a:lnTo>
                    <a:lnTo>
                      <a:pt x="40128" y="14016"/>
                    </a:lnTo>
                    <a:lnTo>
                      <a:pt x="40418" y="13272"/>
                    </a:lnTo>
                    <a:lnTo>
                      <a:pt x="40628" y="12190"/>
                    </a:lnTo>
                    <a:lnTo>
                      <a:pt x="40651" y="11608"/>
                    </a:lnTo>
                    <a:lnTo>
                      <a:pt x="40639" y="11015"/>
                    </a:lnTo>
                    <a:lnTo>
                      <a:pt x="40500" y="10201"/>
                    </a:lnTo>
                    <a:lnTo>
                      <a:pt x="40349" y="9678"/>
                    </a:lnTo>
                    <a:lnTo>
                      <a:pt x="40139" y="9189"/>
                    </a:lnTo>
                    <a:lnTo>
                      <a:pt x="39895" y="8724"/>
                    </a:lnTo>
                    <a:lnTo>
                      <a:pt x="39418" y="8061"/>
                    </a:lnTo>
                    <a:lnTo>
                      <a:pt x="39034" y="7666"/>
                    </a:lnTo>
                    <a:lnTo>
                      <a:pt x="38627" y="7293"/>
                    </a:lnTo>
                    <a:lnTo>
                      <a:pt x="37732" y="6700"/>
                    </a:lnTo>
                    <a:lnTo>
                      <a:pt x="36755" y="6305"/>
                    </a:lnTo>
                    <a:lnTo>
                      <a:pt x="35685" y="6107"/>
                    </a:lnTo>
                    <a:lnTo>
                      <a:pt x="35115" y="6095"/>
                    </a:lnTo>
                    <a:close/>
                    <a:moveTo>
                      <a:pt x="8701" y="1"/>
                    </a:moveTo>
                    <a:lnTo>
                      <a:pt x="8259" y="12"/>
                    </a:lnTo>
                    <a:lnTo>
                      <a:pt x="7398" y="94"/>
                    </a:lnTo>
                    <a:lnTo>
                      <a:pt x="6572" y="245"/>
                    </a:lnTo>
                    <a:lnTo>
                      <a:pt x="5770" y="478"/>
                    </a:lnTo>
                    <a:lnTo>
                      <a:pt x="5014" y="803"/>
                    </a:lnTo>
                    <a:lnTo>
                      <a:pt x="4281" y="1187"/>
                    </a:lnTo>
                    <a:lnTo>
                      <a:pt x="3572" y="1664"/>
                    </a:lnTo>
                    <a:lnTo>
                      <a:pt x="2897" y="2211"/>
                    </a:lnTo>
                    <a:lnTo>
                      <a:pt x="2571" y="2525"/>
                    </a:lnTo>
                    <a:lnTo>
                      <a:pt x="2257" y="2839"/>
                    </a:lnTo>
                    <a:lnTo>
                      <a:pt x="1699" y="3502"/>
                    </a:lnTo>
                    <a:lnTo>
                      <a:pt x="1210" y="4188"/>
                    </a:lnTo>
                    <a:lnTo>
                      <a:pt x="815" y="4921"/>
                    </a:lnTo>
                    <a:lnTo>
                      <a:pt x="489" y="5677"/>
                    </a:lnTo>
                    <a:lnTo>
                      <a:pt x="245" y="6456"/>
                    </a:lnTo>
                    <a:lnTo>
                      <a:pt x="82" y="7282"/>
                    </a:lnTo>
                    <a:lnTo>
                      <a:pt x="12" y="8131"/>
                    </a:lnTo>
                    <a:lnTo>
                      <a:pt x="1" y="8573"/>
                    </a:lnTo>
                    <a:lnTo>
                      <a:pt x="12" y="9003"/>
                    </a:lnTo>
                    <a:lnTo>
                      <a:pt x="82" y="9852"/>
                    </a:lnTo>
                    <a:lnTo>
                      <a:pt x="245" y="10678"/>
                    </a:lnTo>
                    <a:lnTo>
                      <a:pt x="489" y="11469"/>
                    </a:lnTo>
                    <a:lnTo>
                      <a:pt x="815" y="12225"/>
                    </a:lnTo>
                    <a:lnTo>
                      <a:pt x="1210" y="12946"/>
                    </a:lnTo>
                    <a:lnTo>
                      <a:pt x="1699" y="13644"/>
                    </a:lnTo>
                    <a:lnTo>
                      <a:pt x="2257" y="14295"/>
                    </a:lnTo>
                    <a:lnTo>
                      <a:pt x="2571" y="14621"/>
                    </a:lnTo>
                    <a:lnTo>
                      <a:pt x="2897" y="14923"/>
                    </a:lnTo>
                    <a:lnTo>
                      <a:pt x="3572" y="15470"/>
                    </a:lnTo>
                    <a:lnTo>
                      <a:pt x="4281" y="15947"/>
                    </a:lnTo>
                    <a:lnTo>
                      <a:pt x="5014" y="16331"/>
                    </a:lnTo>
                    <a:lnTo>
                      <a:pt x="5770" y="16656"/>
                    </a:lnTo>
                    <a:lnTo>
                      <a:pt x="6572" y="16889"/>
                    </a:lnTo>
                    <a:lnTo>
                      <a:pt x="7398" y="17040"/>
                    </a:lnTo>
                    <a:lnTo>
                      <a:pt x="8259" y="17122"/>
                    </a:lnTo>
                    <a:lnTo>
                      <a:pt x="8701" y="17133"/>
                    </a:lnTo>
                    <a:lnTo>
                      <a:pt x="9154" y="17122"/>
                    </a:lnTo>
                    <a:lnTo>
                      <a:pt x="10027" y="17052"/>
                    </a:lnTo>
                    <a:lnTo>
                      <a:pt x="10853" y="16901"/>
                    </a:lnTo>
                    <a:lnTo>
                      <a:pt x="11643" y="16668"/>
                    </a:lnTo>
                    <a:lnTo>
                      <a:pt x="12388" y="16366"/>
                    </a:lnTo>
                    <a:lnTo>
                      <a:pt x="13097" y="15993"/>
                    </a:lnTo>
                    <a:lnTo>
                      <a:pt x="13760" y="15540"/>
                    </a:lnTo>
                    <a:lnTo>
                      <a:pt x="14377" y="15005"/>
                    </a:lnTo>
                    <a:lnTo>
                      <a:pt x="14667" y="14702"/>
                    </a:lnTo>
                    <a:lnTo>
                      <a:pt x="14923" y="14446"/>
                    </a:lnTo>
                    <a:lnTo>
                      <a:pt x="15365" y="13900"/>
                    </a:lnTo>
                    <a:lnTo>
                      <a:pt x="15738" y="13295"/>
                    </a:lnTo>
                    <a:lnTo>
                      <a:pt x="16052" y="12667"/>
                    </a:lnTo>
                    <a:lnTo>
                      <a:pt x="16307" y="11981"/>
                    </a:lnTo>
                    <a:lnTo>
                      <a:pt x="16494" y="11248"/>
                    </a:lnTo>
                    <a:lnTo>
                      <a:pt x="16621" y="10480"/>
                    </a:lnTo>
                    <a:lnTo>
                      <a:pt x="16691" y="9666"/>
                    </a:lnTo>
                    <a:lnTo>
                      <a:pt x="16691" y="9236"/>
                    </a:lnTo>
                    <a:lnTo>
                      <a:pt x="16691" y="8829"/>
                    </a:lnTo>
                    <a:lnTo>
                      <a:pt x="16621" y="8108"/>
                    </a:lnTo>
                    <a:lnTo>
                      <a:pt x="16563" y="7782"/>
                    </a:lnTo>
                    <a:lnTo>
                      <a:pt x="8701" y="7782"/>
                    </a:lnTo>
                    <a:lnTo>
                      <a:pt x="8701" y="10120"/>
                    </a:lnTo>
                    <a:lnTo>
                      <a:pt x="14295" y="10120"/>
                    </a:lnTo>
                    <a:lnTo>
                      <a:pt x="14214" y="10597"/>
                    </a:lnTo>
                    <a:lnTo>
                      <a:pt x="13993" y="11434"/>
                    </a:lnTo>
                    <a:lnTo>
                      <a:pt x="13679" y="12167"/>
                    </a:lnTo>
                    <a:lnTo>
                      <a:pt x="13260" y="12795"/>
                    </a:lnTo>
                    <a:lnTo>
                      <a:pt x="13016" y="13062"/>
                    </a:lnTo>
                    <a:lnTo>
                      <a:pt x="12795" y="13272"/>
                    </a:lnTo>
                    <a:lnTo>
                      <a:pt x="12341" y="13644"/>
                    </a:lnTo>
                    <a:lnTo>
                      <a:pt x="11864" y="13970"/>
                    </a:lnTo>
                    <a:lnTo>
                      <a:pt x="11353" y="14237"/>
                    </a:lnTo>
                    <a:lnTo>
                      <a:pt x="10806" y="14446"/>
                    </a:lnTo>
                    <a:lnTo>
                      <a:pt x="10248" y="14609"/>
                    </a:lnTo>
                    <a:lnTo>
                      <a:pt x="9643" y="14714"/>
                    </a:lnTo>
                    <a:lnTo>
                      <a:pt x="9015" y="14772"/>
                    </a:lnTo>
                    <a:lnTo>
                      <a:pt x="8375" y="14772"/>
                    </a:lnTo>
                    <a:lnTo>
                      <a:pt x="7759" y="14714"/>
                    </a:lnTo>
                    <a:lnTo>
                      <a:pt x="7177" y="14598"/>
                    </a:lnTo>
                    <a:lnTo>
                      <a:pt x="6607" y="14423"/>
                    </a:lnTo>
                    <a:lnTo>
                      <a:pt x="6061" y="14202"/>
                    </a:lnTo>
                    <a:lnTo>
                      <a:pt x="5537" y="13911"/>
                    </a:lnTo>
                    <a:lnTo>
                      <a:pt x="5049" y="13574"/>
                    </a:lnTo>
                    <a:lnTo>
                      <a:pt x="4572" y="13179"/>
                    </a:lnTo>
                    <a:lnTo>
                      <a:pt x="4351" y="12958"/>
                    </a:lnTo>
                    <a:lnTo>
                      <a:pt x="4130" y="12725"/>
                    </a:lnTo>
                    <a:lnTo>
                      <a:pt x="3734" y="12248"/>
                    </a:lnTo>
                    <a:lnTo>
                      <a:pt x="3397" y="11748"/>
                    </a:lnTo>
                    <a:lnTo>
                      <a:pt x="3118" y="11225"/>
                    </a:lnTo>
                    <a:lnTo>
                      <a:pt x="2897" y="10678"/>
                    </a:lnTo>
                    <a:lnTo>
                      <a:pt x="2734" y="10096"/>
                    </a:lnTo>
                    <a:lnTo>
                      <a:pt x="2618" y="9503"/>
                    </a:lnTo>
                    <a:lnTo>
                      <a:pt x="2560" y="8875"/>
                    </a:lnTo>
                    <a:lnTo>
                      <a:pt x="2560" y="8550"/>
                    </a:lnTo>
                    <a:lnTo>
                      <a:pt x="2560" y="8236"/>
                    </a:lnTo>
                    <a:lnTo>
                      <a:pt x="2618" y="7607"/>
                    </a:lnTo>
                    <a:lnTo>
                      <a:pt x="2734" y="7003"/>
                    </a:lnTo>
                    <a:lnTo>
                      <a:pt x="2897" y="6433"/>
                    </a:lnTo>
                    <a:lnTo>
                      <a:pt x="3118" y="5886"/>
                    </a:lnTo>
                    <a:lnTo>
                      <a:pt x="3397" y="5351"/>
                    </a:lnTo>
                    <a:lnTo>
                      <a:pt x="3734" y="4851"/>
                    </a:lnTo>
                    <a:lnTo>
                      <a:pt x="4130" y="4374"/>
                    </a:lnTo>
                    <a:lnTo>
                      <a:pt x="4351" y="4153"/>
                    </a:lnTo>
                    <a:lnTo>
                      <a:pt x="4572" y="3920"/>
                    </a:lnTo>
                    <a:lnTo>
                      <a:pt x="5049" y="3525"/>
                    </a:lnTo>
                    <a:lnTo>
                      <a:pt x="5537" y="3188"/>
                    </a:lnTo>
                    <a:lnTo>
                      <a:pt x="6061" y="2909"/>
                    </a:lnTo>
                    <a:lnTo>
                      <a:pt x="6596" y="2676"/>
                    </a:lnTo>
                    <a:lnTo>
                      <a:pt x="7165" y="2501"/>
                    </a:lnTo>
                    <a:lnTo>
                      <a:pt x="7759" y="2397"/>
                    </a:lnTo>
                    <a:lnTo>
                      <a:pt x="8375" y="2339"/>
                    </a:lnTo>
                    <a:lnTo>
                      <a:pt x="8701" y="2327"/>
                    </a:lnTo>
                    <a:lnTo>
                      <a:pt x="9294" y="2350"/>
                    </a:lnTo>
                    <a:lnTo>
                      <a:pt x="10155" y="2490"/>
                    </a:lnTo>
                    <a:lnTo>
                      <a:pt x="10701" y="2641"/>
                    </a:lnTo>
                    <a:lnTo>
                      <a:pt x="11236" y="2850"/>
                    </a:lnTo>
                    <a:lnTo>
                      <a:pt x="11736" y="3118"/>
                    </a:lnTo>
                    <a:lnTo>
                      <a:pt x="12225" y="3432"/>
                    </a:lnTo>
                    <a:lnTo>
                      <a:pt x="12690" y="3793"/>
                    </a:lnTo>
                    <a:lnTo>
                      <a:pt x="12911" y="4002"/>
                    </a:lnTo>
                    <a:lnTo>
                      <a:pt x="14551" y="2362"/>
                    </a:lnTo>
                    <a:lnTo>
                      <a:pt x="14249" y="2071"/>
                    </a:lnTo>
                    <a:lnTo>
                      <a:pt x="13597" y="1559"/>
                    </a:lnTo>
                    <a:lnTo>
                      <a:pt x="12923" y="1117"/>
                    </a:lnTo>
                    <a:lnTo>
                      <a:pt x="12225" y="745"/>
                    </a:lnTo>
                    <a:lnTo>
                      <a:pt x="11492" y="454"/>
                    </a:lnTo>
                    <a:lnTo>
                      <a:pt x="10725" y="233"/>
                    </a:lnTo>
                    <a:lnTo>
                      <a:pt x="9934" y="82"/>
                    </a:lnTo>
                    <a:lnTo>
                      <a:pt x="9119" y="12"/>
                    </a:lnTo>
                    <a:lnTo>
                      <a:pt x="8701" y="1"/>
                    </a:lnTo>
                    <a:close/>
                    <a:moveTo>
                      <a:pt x="62645" y="6107"/>
                    </a:moveTo>
                    <a:lnTo>
                      <a:pt x="62110" y="6130"/>
                    </a:lnTo>
                    <a:lnTo>
                      <a:pt x="61110" y="6316"/>
                    </a:lnTo>
                    <a:lnTo>
                      <a:pt x="60191" y="6700"/>
                    </a:lnTo>
                    <a:lnTo>
                      <a:pt x="59354" y="7282"/>
                    </a:lnTo>
                    <a:lnTo>
                      <a:pt x="58970" y="7654"/>
                    </a:lnTo>
                    <a:lnTo>
                      <a:pt x="58609" y="8049"/>
                    </a:lnTo>
                    <a:lnTo>
                      <a:pt x="58039" y="8933"/>
                    </a:lnTo>
                    <a:lnTo>
                      <a:pt x="57667" y="9922"/>
                    </a:lnTo>
                    <a:lnTo>
                      <a:pt x="57469" y="11027"/>
                    </a:lnTo>
                    <a:lnTo>
                      <a:pt x="57458" y="11620"/>
                    </a:lnTo>
                    <a:lnTo>
                      <a:pt x="57469" y="12190"/>
                    </a:lnTo>
                    <a:lnTo>
                      <a:pt x="57667" y="13272"/>
                    </a:lnTo>
                    <a:lnTo>
                      <a:pt x="58063" y="14249"/>
                    </a:lnTo>
                    <a:lnTo>
                      <a:pt x="58656" y="15144"/>
                    </a:lnTo>
                    <a:lnTo>
                      <a:pt x="59028" y="15551"/>
                    </a:lnTo>
                    <a:lnTo>
                      <a:pt x="59226" y="15737"/>
                    </a:lnTo>
                    <a:lnTo>
                      <a:pt x="59633" y="16086"/>
                    </a:lnTo>
                    <a:lnTo>
                      <a:pt x="60075" y="16389"/>
                    </a:lnTo>
                    <a:lnTo>
                      <a:pt x="60540" y="16633"/>
                    </a:lnTo>
                    <a:lnTo>
                      <a:pt x="61273" y="16912"/>
                    </a:lnTo>
                    <a:lnTo>
                      <a:pt x="62355" y="17110"/>
                    </a:lnTo>
                    <a:lnTo>
                      <a:pt x="62924" y="17133"/>
                    </a:lnTo>
                    <a:lnTo>
                      <a:pt x="63343" y="17122"/>
                    </a:lnTo>
                    <a:lnTo>
                      <a:pt x="64111" y="17028"/>
                    </a:lnTo>
                    <a:lnTo>
                      <a:pt x="64809" y="16842"/>
                    </a:lnTo>
                    <a:lnTo>
                      <a:pt x="65448" y="16563"/>
                    </a:lnTo>
                    <a:lnTo>
                      <a:pt x="65751" y="16389"/>
                    </a:lnTo>
                    <a:lnTo>
                      <a:pt x="66030" y="16203"/>
                    </a:lnTo>
                    <a:lnTo>
                      <a:pt x="66542" y="15807"/>
                    </a:lnTo>
                    <a:lnTo>
                      <a:pt x="66984" y="15377"/>
                    </a:lnTo>
                    <a:lnTo>
                      <a:pt x="67356" y="14935"/>
                    </a:lnTo>
                    <a:lnTo>
                      <a:pt x="67519" y="14702"/>
                    </a:lnTo>
                    <a:lnTo>
                      <a:pt x="65646" y="13458"/>
                    </a:lnTo>
                    <a:lnTo>
                      <a:pt x="65379" y="13818"/>
                    </a:lnTo>
                    <a:lnTo>
                      <a:pt x="64774" y="14388"/>
                    </a:lnTo>
                    <a:lnTo>
                      <a:pt x="64099" y="14772"/>
                    </a:lnTo>
                    <a:lnTo>
                      <a:pt x="63343" y="14958"/>
                    </a:lnTo>
                    <a:lnTo>
                      <a:pt x="62924" y="14981"/>
                    </a:lnTo>
                    <a:lnTo>
                      <a:pt x="62703" y="14970"/>
                    </a:lnTo>
                    <a:lnTo>
                      <a:pt x="62273" y="14923"/>
                    </a:lnTo>
                    <a:lnTo>
                      <a:pt x="61878" y="14819"/>
                    </a:lnTo>
                    <a:lnTo>
                      <a:pt x="61505" y="14667"/>
                    </a:lnTo>
                    <a:lnTo>
                      <a:pt x="61180" y="14458"/>
                    </a:lnTo>
                    <a:lnTo>
                      <a:pt x="60877" y="14191"/>
                    </a:lnTo>
                    <a:lnTo>
                      <a:pt x="60470" y="13714"/>
                    </a:lnTo>
                    <a:lnTo>
                      <a:pt x="60249" y="13307"/>
                    </a:lnTo>
                    <a:lnTo>
                      <a:pt x="67623" y="10259"/>
                    </a:lnTo>
                    <a:lnTo>
                      <a:pt x="67379" y="9631"/>
                    </a:lnTo>
                    <a:lnTo>
                      <a:pt x="67263" y="9352"/>
                    </a:lnTo>
                    <a:lnTo>
                      <a:pt x="66995" y="8805"/>
                    </a:lnTo>
                    <a:lnTo>
                      <a:pt x="66832" y="8538"/>
                    </a:lnTo>
                    <a:lnTo>
                      <a:pt x="66658" y="8259"/>
                    </a:lnTo>
                    <a:lnTo>
                      <a:pt x="66204" y="7700"/>
                    </a:lnTo>
                    <a:lnTo>
                      <a:pt x="65937" y="7421"/>
                    </a:lnTo>
                    <a:lnTo>
                      <a:pt x="65634" y="7131"/>
                    </a:lnTo>
                    <a:lnTo>
                      <a:pt x="64925" y="6665"/>
                    </a:lnTo>
                    <a:lnTo>
                      <a:pt x="64506" y="6479"/>
                    </a:lnTo>
                    <a:lnTo>
                      <a:pt x="64064" y="6305"/>
                    </a:lnTo>
                    <a:lnTo>
                      <a:pt x="63145" y="6130"/>
                    </a:lnTo>
                    <a:lnTo>
                      <a:pt x="62645" y="6107"/>
                    </a:lnTo>
                    <a:close/>
                    <a:moveTo>
                      <a:pt x="46932" y="6119"/>
                    </a:moveTo>
                    <a:lnTo>
                      <a:pt x="46408" y="6142"/>
                    </a:lnTo>
                    <a:lnTo>
                      <a:pt x="45420" y="6340"/>
                    </a:lnTo>
                    <a:lnTo>
                      <a:pt x="44501" y="6747"/>
                    </a:lnTo>
                    <a:lnTo>
                      <a:pt x="43640" y="7352"/>
                    </a:lnTo>
                    <a:lnTo>
                      <a:pt x="43245" y="7735"/>
                    </a:lnTo>
                    <a:lnTo>
                      <a:pt x="42861" y="8154"/>
                    </a:lnTo>
                    <a:lnTo>
                      <a:pt x="42268" y="9038"/>
                    </a:lnTo>
                    <a:lnTo>
                      <a:pt x="41872" y="10027"/>
                    </a:lnTo>
                    <a:lnTo>
                      <a:pt x="41675" y="11085"/>
                    </a:lnTo>
                    <a:lnTo>
                      <a:pt x="41651" y="11643"/>
                    </a:lnTo>
                    <a:lnTo>
                      <a:pt x="41675" y="12213"/>
                    </a:lnTo>
                    <a:lnTo>
                      <a:pt x="41872" y="13260"/>
                    </a:lnTo>
                    <a:lnTo>
                      <a:pt x="42268" y="14237"/>
                    </a:lnTo>
                    <a:lnTo>
                      <a:pt x="42861" y="15121"/>
                    </a:lnTo>
                    <a:lnTo>
                      <a:pt x="43245" y="15528"/>
                    </a:lnTo>
                    <a:lnTo>
                      <a:pt x="43640" y="15912"/>
                    </a:lnTo>
                    <a:lnTo>
                      <a:pt x="44501" y="16528"/>
                    </a:lnTo>
                    <a:lnTo>
                      <a:pt x="45420" y="16924"/>
                    </a:lnTo>
                    <a:lnTo>
                      <a:pt x="46408" y="17133"/>
                    </a:lnTo>
                    <a:lnTo>
                      <a:pt x="46932" y="17145"/>
                    </a:lnTo>
                    <a:lnTo>
                      <a:pt x="47397" y="17133"/>
                    </a:lnTo>
                    <a:lnTo>
                      <a:pt x="48234" y="16970"/>
                    </a:lnTo>
                    <a:lnTo>
                      <a:pt x="48956" y="16656"/>
                    </a:lnTo>
                    <a:lnTo>
                      <a:pt x="49572" y="16191"/>
                    </a:lnTo>
                    <a:lnTo>
                      <a:pt x="49840" y="15889"/>
                    </a:lnTo>
                    <a:lnTo>
                      <a:pt x="49933" y="15889"/>
                    </a:lnTo>
                    <a:lnTo>
                      <a:pt x="49933" y="16691"/>
                    </a:lnTo>
                    <a:lnTo>
                      <a:pt x="49921" y="17075"/>
                    </a:lnTo>
                    <a:lnTo>
                      <a:pt x="49816" y="17773"/>
                    </a:lnTo>
                    <a:lnTo>
                      <a:pt x="49619" y="18366"/>
                    </a:lnTo>
                    <a:lnTo>
                      <a:pt x="49328" y="18878"/>
                    </a:lnTo>
                    <a:lnTo>
                      <a:pt x="49142" y="19087"/>
                    </a:lnTo>
                    <a:lnTo>
                      <a:pt x="48944" y="19296"/>
                    </a:lnTo>
                    <a:lnTo>
                      <a:pt x="48467" y="19599"/>
                    </a:lnTo>
                    <a:lnTo>
                      <a:pt x="47932" y="19808"/>
                    </a:lnTo>
                    <a:lnTo>
                      <a:pt x="47316" y="19913"/>
                    </a:lnTo>
                    <a:lnTo>
                      <a:pt x="46978" y="19925"/>
                    </a:lnTo>
                    <a:lnTo>
                      <a:pt x="46722" y="19913"/>
                    </a:lnTo>
                    <a:lnTo>
                      <a:pt x="46257" y="19843"/>
                    </a:lnTo>
                    <a:lnTo>
                      <a:pt x="45827" y="19704"/>
                    </a:lnTo>
                    <a:lnTo>
                      <a:pt x="45431" y="19483"/>
                    </a:lnTo>
                    <a:lnTo>
                      <a:pt x="45245" y="19343"/>
                    </a:lnTo>
                    <a:lnTo>
                      <a:pt x="44896" y="19041"/>
                    </a:lnTo>
                    <a:lnTo>
                      <a:pt x="44373" y="18343"/>
                    </a:lnTo>
                    <a:lnTo>
                      <a:pt x="44199" y="17959"/>
                    </a:lnTo>
                    <a:lnTo>
                      <a:pt x="42093" y="18831"/>
                    </a:lnTo>
                    <a:lnTo>
                      <a:pt x="42233" y="19145"/>
                    </a:lnTo>
                    <a:lnTo>
                      <a:pt x="42582" y="19750"/>
                    </a:lnTo>
                    <a:lnTo>
                      <a:pt x="43035" y="20320"/>
                    </a:lnTo>
                    <a:lnTo>
                      <a:pt x="43570" y="20855"/>
                    </a:lnTo>
                    <a:lnTo>
                      <a:pt x="43873" y="21099"/>
                    </a:lnTo>
                    <a:lnTo>
                      <a:pt x="44199" y="21332"/>
                    </a:lnTo>
                    <a:lnTo>
                      <a:pt x="44896" y="21704"/>
                    </a:lnTo>
                    <a:lnTo>
                      <a:pt x="45664" y="21948"/>
                    </a:lnTo>
                    <a:lnTo>
                      <a:pt x="46513" y="22065"/>
                    </a:lnTo>
                    <a:lnTo>
                      <a:pt x="46967" y="22076"/>
                    </a:lnTo>
                    <a:lnTo>
                      <a:pt x="47525" y="22053"/>
                    </a:lnTo>
                    <a:lnTo>
                      <a:pt x="48572" y="21879"/>
                    </a:lnTo>
                    <a:lnTo>
                      <a:pt x="49526" y="21518"/>
                    </a:lnTo>
                    <a:lnTo>
                      <a:pt x="50375" y="20983"/>
                    </a:lnTo>
                    <a:lnTo>
                      <a:pt x="50758" y="20634"/>
                    </a:lnTo>
                    <a:lnTo>
                      <a:pt x="50933" y="20448"/>
                    </a:lnTo>
                    <a:lnTo>
                      <a:pt x="51259" y="20052"/>
                    </a:lnTo>
                    <a:lnTo>
                      <a:pt x="51526" y="19611"/>
                    </a:lnTo>
                    <a:lnTo>
                      <a:pt x="51759" y="19110"/>
                    </a:lnTo>
                    <a:lnTo>
                      <a:pt x="51945" y="18575"/>
                    </a:lnTo>
                    <a:lnTo>
                      <a:pt x="52084" y="17994"/>
                    </a:lnTo>
                    <a:lnTo>
                      <a:pt x="52212" y="17040"/>
                    </a:lnTo>
                    <a:lnTo>
                      <a:pt x="52224" y="16331"/>
                    </a:lnTo>
                    <a:lnTo>
                      <a:pt x="52224" y="6444"/>
                    </a:lnTo>
                    <a:lnTo>
                      <a:pt x="49933" y="6444"/>
                    </a:lnTo>
                    <a:lnTo>
                      <a:pt x="49933" y="7340"/>
                    </a:lnTo>
                    <a:lnTo>
                      <a:pt x="49840" y="7340"/>
                    </a:lnTo>
                    <a:lnTo>
                      <a:pt x="49595" y="7096"/>
                    </a:lnTo>
                    <a:lnTo>
                      <a:pt x="49002" y="6654"/>
                    </a:lnTo>
                    <a:lnTo>
                      <a:pt x="48630" y="6468"/>
                    </a:lnTo>
                    <a:lnTo>
                      <a:pt x="48246" y="6316"/>
                    </a:lnTo>
                    <a:lnTo>
                      <a:pt x="47397" y="6142"/>
                    </a:lnTo>
                    <a:lnTo>
                      <a:pt x="46932" y="611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 name="Google Shape;277;p17"/>
            <p:cNvGrpSpPr/>
            <p:nvPr/>
          </p:nvGrpSpPr>
          <p:grpSpPr>
            <a:xfrm>
              <a:off x="617793" y="4562424"/>
              <a:ext cx="283664" cy="252193"/>
              <a:chOff x="617793" y="4562424"/>
              <a:chExt cx="283664" cy="252193"/>
            </a:xfrm>
          </p:grpSpPr>
          <p:sp>
            <p:nvSpPr>
              <p:cNvPr id="278" name="Google Shape;278;p17"/>
              <p:cNvSpPr/>
              <p:nvPr/>
            </p:nvSpPr>
            <p:spPr>
              <a:xfrm>
                <a:off x="617793" y="4638484"/>
                <a:ext cx="185368" cy="176133"/>
              </a:xfrm>
              <a:custGeom>
                <a:rect b="b" l="l" r="r" t="t"/>
                <a:pathLst>
                  <a:path extrusionOk="0" h="18424" w="19390">
                    <a:moveTo>
                      <a:pt x="19390" y="13143"/>
                    </a:moveTo>
                    <a:lnTo>
                      <a:pt x="19383" y="13155"/>
                    </a:lnTo>
                    <a:lnTo>
                      <a:pt x="19390" y="13155"/>
                    </a:lnTo>
                    <a:lnTo>
                      <a:pt x="19390" y="13143"/>
                    </a:lnTo>
                    <a:close/>
                    <a:moveTo>
                      <a:pt x="2699" y="0"/>
                    </a:moveTo>
                    <a:lnTo>
                      <a:pt x="257" y="4257"/>
                    </a:lnTo>
                    <a:lnTo>
                      <a:pt x="140" y="4490"/>
                    </a:lnTo>
                    <a:lnTo>
                      <a:pt x="1" y="4990"/>
                    </a:lnTo>
                    <a:lnTo>
                      <a:pt x="1" y="5490"/>
                    </a:lnTo>
                    <a:lnTo>
                      <a:pt x="140" y="5990"/>
                    </a:lnTo>
                    <a:lnTo>
                      <a:pt x="257" y="6223"/>
                    </a:lnTo>
                    <a:lnTo>
                      <a:pt x="6689" y="17435"/>
                    </a:lnTo>
                    <a:lnTo>
                      <a:pt x="6828" y="17656"/>
                    </a:lnTo>
                    <a:lnTo>
                      <a:pt x="7189" y="18016"/>
                    </a:lnTo>
                    <a:lnTo>
                      <a:pt x="7631" y="18272"/>
                    </a:lnTo>
                    <a:lnTo>
                      <a:pt x="8131" y="18412"/>
                    </a:lnTo>
                    <a:lnTo>
                      <a:pt x="8398" y="18423"/>
                    </a:lnTo>
                    <a:lnTo>
                      <a:pt x="16354" y="18423"/>
                    </a:lnTo>
                    <a:lnTo>
                      <a:pt x="19383" y="13155"/>
                    </a:lnTo>
                    <a:lnTo>
                      <a:pt x="10271" y="13155"/>
                    </a:lnTo>
                    <a:lnTo>
                      <a:pt x="5723" y="5246"/>
                    </a:lnTo>
                    <a:lnTo>
                      <a:pt x="269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17"/>
              <p:cNvSpPr/>
              <p:nvPr/>
            </p:nvSpPr>
            <p:spPr>
              <a:xfrm>
                <a:off x="774243" y="4612901"/>
                <a:ext cx="127215" cy="201716"/>
              </a:xfrm>
              <a:custGeom>
                <a:rect b="b" l="l" r="r" t="t"/>
                <a:pathLst>
                  <a:path extrusionOk="0" h="21100" w="13307">
                    <a:moveTo>
                      <a:pt x="3025" y="1"/>
                    </a:moveTo>
                    <a:lnTo>
                      <a:pt x="7584" y="7910"/>
                    </a:lnTo>
                    <a:lnTo>
                      <a:pt x="3036" y="15819"/>
                    </a:lnTo>
                    <a:lnTo>
                      <a:pt x="1" y="21099"/>
                    </a:lnTo>
                    <a:lnTo>
                      <a:pt x="4909" y="21099"/>
                    </a:lnTo>
                    <a:lnTo>
                      <a:pt x="5176" y="21088"/>
                    </a:lnTo>
                    <a:lnTo>
                      <a:pt x="5677" y="20948"/>
                    </a:lnTo>
                    <a:lnTo>
                      <a:pt x="6130" y="20692"/>
                    </a:lnTo>
                    <a:lnTo>
                      <a:pt x="6491" y="20332"/>
                    </a:lnTo>
                    <a:lnTo>
                      <a:pt x="6630" y="20111"/>
                    </a:lnTo>
                    <a:lnTo>
                      <a:pt x="13051" y="8899"/>
                    </a:lnTo>
                    <a:lnTo>
                      <a:pt x="13179" y="8666"/>
                    </a:lnTo>
                    <a:lnTo>
                      <a:pt x="13307" y="8166"/>
                    </a:lnTo>
                    <a:lnTo>
                      <a:pt x="13307" y="7654"/>
                    </a:lnTo>
                    <a:lnTo>
                      <a:pt x="13167" y="7166"/>
                    </a:lnTo>
                    <a:lnTo>
                      <a:pt x="13039" y="6933"/>
                    </a:lnTo>
                    <a:lnTo>
                      <a:pt x="907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17"/>
              <p:cNvSpPr/>
              <p:nvPr/>
            </p:nvSpPr>
            <p:spPr>
              <a:xfrm>
                <a:off x="643701" y="4562424"/>
                <a:ext cx="217280" cy="126096"/>
              </a:xfrm>
              <a:custGeom>
                <a:rect b="b" l="l" r="r" t="t"/>
                <a:pathLst>
                  <a:path extrusionOk="0" h="13190" w="22728">
                    <a:moveTo>
                      <a:pt x="5700" y="1"/>
                    </a:moveTo>
                    <a:lnTo>
                      <a:pt x="5433" y="12"/>
                    </a:lnTo>
                    <a:lnTo>
                      <a:pt x="4932" y="152"/>
                    </a:lnTo>
                    <a:lnTo>
                      <a:pt x="4490" y="408"/>
                    </a:lnTo>
                    <a:lnTo>
                      <a:pt x="4130" y="768"/>
                    </a:lnTo>
                    <a:lnTo>
                      <a:pt x="3990" y="989"/>
                    </a:lnTo>
                    <a:lnTo>
                      <a:pt x="1" y="7944"/>
                    </a:lnTo>
                    <a:lnTo>
                      <a:pt x="3025" y="13190"/>
                    </a:lnTo>
                    <a:lnTo>
                      <a:pt x="7584" y="5281"/>
                    </a:lnTo>
                    <a:lnTo>
                      <a:pt x="22728" y="5281"/>
                    </a:lnTo>
                    <a:lnTo>
                      <a:pt x="20285" y="989"/>
                    </a:lnTo>
                    <a:lnTo>
                      <a:pt x="20146" y="768"/>
                    </a:lnTo>
                    <a:lnTo>
                      <a:pt x="19785" y="408"/>
                    </a:lnTo>
                    <a:lnTo>
                      <a:pt x="19332" y="152"/>
                    </a:lnTo>
                    <a:lnTo>
                      <a:pt x="18831" y="12"/>
                    </a:lnTo>
                    <a:lnTo>
                      <a:pt x="1856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17"/>
              <p:cNvSpPr/>
              <p:nvPr/>
            </p:nvSpPr>
            <p:spPr>
              <a:xfrm>
                <a:off x="672610" y="4612901"/>
                <a:ext cx="174030" cy="151230"/>
              </a:xfrm>
              <a:custGeom>
                <a:rect b="b" l="l" r="r" t="t"/>
                <a:pathLst>
                  <a:path extrusionOk="0" h="15819" w="18204">
                    <a:moveTo>
                      <a:pt x="4560" y="1"/>
                    </a:moveTo>
                    <a:lnTo>
                      <a:pt x="1" y="7910"/>
                    </a:lnTo>
                    <a:lnTo>
                      <a:pt x="4560" y="15819"/>
                    </a:lnTo>
                    <a:lnTo>
                      <a:pt x="13656" y="15819"/>
                    </a:lnTo>
                    <a:lnTo>
                      <a:pt x="18203" y="7910"/>
                    </a:lnTo>
                    <a:lnTo>
                      <a:pt x="13656"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17"/>
              <p:cNvSpPr/>
              <p:nvPr/>
            </p:nvSpPr>
            <p:spPr>
              <a:xfrm>
                <a:off x="721873" y="4650711"/>
                <a:ext cx="75620" cy="75620"/>
              </a:xfrm>
              <a:custGeom>
                <a:rect b="b" l="l" r="r" t="t"/>
                <a:pathLst>
                  <a:path extrusionOk="0" h="7910" w="7910">
                    <a:moveTo>
                      <a:pt x="3955" y="0"/>
                    </a:moveTo>
                    <a:lnTo>
                      <a:pt x="3548" y="12"/>
                    </a:lnTo>
                    <a:lnTo>
                      <a:pt x="2780" y="175"/>
                    </a:lnTo>
                    <a:lnTo>
                      <a:pt x="2071" y="477"/>
                    </a:lnTo>
                    <a:lnTo>
                      <a:pt x="1431" y="896"/>
                    </a:lnTo>
                    <a:lnTo>
                      <a:pt x="896" y="1443"/>
                    </a:lnTo>
                    <a:lnTo>
                      <a:pt x="466" y="2071"/>
                    </a:lnTo>
                    <a:lnTo>
                      <a:pt x="175" y="2780"/>
                    </a:lnTo>
                    <a:lnTo>
                      <a:pt x="12" y="3548"/>
                    </a:lnTo>
                    <a:lnTo>
                      <a:pt x="1" y="3955"/>
                    </a:lnTo>
                    <a:lnTo>
                      <a:pt x="12" y="4362"/>
                    </a:lnTo>
                    <a:lnTo>
                      <a:pt x="175" y="5130"/>
                    </a:lnTo>
                    <a:lnTo>
                      <a:pt x="466" y="5839"/>
                    </a:lnTo>
                    <a:lnTo>
                      <a:pt x="896" y="6467"/>
                    </a:lnTo>
                    <a:lnTo>
                      <a:pt x="1431" y="7014"/>
                    </a:lnTo>
                    <a:lnTo>
                      <a:pt x="2071" y="7433"/>
                    </a:lnTo>
                    <a:lnTo>
                      <a:pt x="2780" y="7735"/>
                    </a:lnTo>
                    <a:lnTo>
                      <a:pt x="3548" y="7898"/>
                    </a:lnTo>
                    <a:lnTo>
                      <a:pt x="3955" y="7910"/>
                    </a:lnTo>
                    <a:lnTo>
                      <a:pt x="4362" y="7898"/>
                    </a:lnTo>
                    <a:lnTo>
                      <a:pt x="5130" y="7735"/>
                    </a:lnTo>
                    <a:lnTo>
                      <a:pt x="5839" y="7433"/>
                    </a:lnTo>
                    <a:lnTo>
                      <a:pt x="6467" y="7014"/>
                    </a:lnTo>
                    <a:lnTo>
                      <a:pt x="7002" y="6467"/>
                    </a:lnTo>
                    <a:lnTo>
                      <a:pt x="7433" y="5839"/>
                    </a:lnTo>
                    <a:lnTo>
                      <a:pt x="7735" y="5130"/>
                    </a:lnTo>
                    <a:lnTo>
                      <a:pt x="7898" y="4362"/>
                    </a:lnTo>
                    <a:lnTo>
                      <a:pt x="7910" y="3955"/>
                    </a:lnTo>
                    <a:lnTo>
                      <a:pt x="7898" y="3548"/>
                    </a:lnTo>
                    <a:lnTo>
                      <a:pt x="7735" y="2780"/>
                    </a:lnTo>
                    <a:lnTo>
                      <a:pt x="7433" y="2071"/>
                    </a:lnTo>
                    <a:lnTo>
                      <a:pt x="7002" y="1443"/>
                    </a:lnTo>
                    <a:lnTo>
                      <a:pt x="6467" y="896"/>
                    </a:lnTo>
                    <a:lnTo>
                      <a:pt x="5839" y="477"/>
                    </a:lnTo>
                    <a:lnTo>
                      <a:pt x="5130" y="175"/>
                    </a:lnTo>
                    <a:lnTo>
                      <a:pt x="4362" y="12"/>
                    </a:lnTo>
                    <a:lnTo>
                      <a:pt x="39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17_GCP content">
  <p:cSld name="CUSTOM_3_1_1_1_1_1_1_1_1_1_1_1_2_1">
    <p:bg>
      <p:bgPr>
        <a:solidFill>
          <a:srgbClr val="FFFFFF"/>
        </a:solidFill>
      </p:bgPr>
    </p:bg>
    <p:spTree>
      <p:nvGrpSpPr>
        <p:cNvPr id="283" name="Shape 283"/>
        <p:cNvGrpSpPr/>
        <p:nvPr/>
      </p:nvGrpSpPr>
      <p:grpSpPr>
        <a:xfrm>
          <a:off x="0" y="0"/>
          <a:ext cx="0" cy="0"/>
          <a:chOff x="0" y="0"/>
          <a:chExt cx="0" cy="0"/>
        </a:xfrm>
      </p:grpSpPr>
      <p:sp>
        <p:nvSpPr>
          <p:cNvPr id="284" name="Google Shape;284;p18"/>
          <p:cNvSpPr txBox="1"/>
          <p:nvPr>
            <p:ph type="title"/>
          </p:nvPr>
        </p:nvSpPr>
        <p:spPr>
          <a:xfrm>
            <a:off x="761950" y="809375"/>
            <a:ext cx="5079900" cy="352500"/>
          </a:xfrm>
          <a:prstGeom prst="rect">
            <a:avLst/>
          </a:prstGeom>
        </p:spPr>
        <p:txBody>
          <a:bodyPr anchorCtr="0" anchor="b" bIns="0" lIns="0" spcFirstLastPara="1" rIns="22860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285" name="Google Shape;285;p18"/>
          <p:cNvSpPr txBox="1"/>
          <p:nvPr>
            <p:ph idx="1" type="body"/>
          </p:nvPr>
        </p:nvSpPr>
        <p:spPr>
          <a:xfrm>
            <a:off x="761975" y="1514275"/>
            <a:ext cx="5079900" cy="24672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grpSp>
        <p:nvGrpSpPr>
          <p:cNvPr id="286" name="Google Shape;286;p18"/>
          <p:cNvGrpSpPr/>
          <p:nvPr/>
        </p:nvGrpSpPr>
        <p:grpSpPr>
          <a:xfrm>
            <a:off x="617793" y="4562424"/>
            <a:ext cx="2353175" cy="252193"/>
            <a:chOff x="617793" y="4562424"/>
            <a:chExt cx="2353175" cy="252193"/>
          </a:xfrm>
        </p:grpSpPr>
        <p:grpSp>
          <p:nvGrpSpPr>
            <p:cNvPr id="287" name="Google Shape;287;p18"/>
            <p:cNvGrpSpPr/>
            <p:nvPr/>
          </p:nvGrpSpPr>
          <p:grpSpPr>
            <a:xfrm>
              <a:off x="989955" y="4603006"/>
              <a:ext cx="1981014" cy="211056"/>
              <a:chOff x="1644000" y="3136475"/>
              <a:chExt cx="5180475" cy="551925"/>
            </a:xfrm>
          </p:grpSpPr>
          <p:sp>
            <p:nvSpPr>
              <p:cNvPr id="288" name="Google Shape;288;p18"/>
              <p:cNvSpPr/>
              <p:nvPr/>
            </p:nvSpPr>
            <p:spPr>
              <a:xfrm>
                <a:off x="3457850" y="3174000"/>
                <a:ext cx="341975" cy="390525"/>
              </a:xfrm>
              <a:custGeom>
                <a:rect b="b" l="l" r="r" t="t"/>
                <a:pathLst>
                  <a:path extrusionOk="0" h="15621" w="13679">
                    <a:moveTo>
                      <a:pt x="7759" y="0"/>
                    </a:moveTo>
                    <a:lnTo>
                      <a:pt x="7352" y="12"/>
                    </a:lnTo>
                    <a:lnTo>
                      <a:pt x="6561" y="82"/>
                    </a:lnTo>
                    <a:lnTo>
                      <a:pt x="5805" y="221"/>
                    </a:lnTo>
                    <a:lnTo>
                      <a:pt x="5072" y="431"/>
                    </a:lnTo>
                    <a:lnTo>
                      <a:pt x="4386" y="710"/>
                    </a:lnTo>
                    <a:lnTo>
                      <a:pt x="3734" y="1059"/>
                    </a:lnTo>
                    <a:lnTo>
                      <a:pt x="3106" y="1477"/>
                    </a:lnTo>
                    <a:lnTo>
                      <a:pt x="2513" y="1966"/>
                    </a:lnTo>
                    <a:lnTo>
                      <a:pt x="2234" y="2245"/>
                    </a:lnTo>
                    <a:lnTo>
                      <a:pt x="1955" y="2524"/>
                    </a:lnTo>
                    <a:lnTo>
                      <a:pt x="1466" y="3117"/>
                    </a:lnTo>
                    <a:lnTo>
                      <a:pt x="1048" y="3734"/>
                    </a:lnTo>
                    <a:lnTo>
                      <a:pt x="699" y="4397"/>
                    </a:lnTo>
                    <a:lnTo>
                      <a:pt x="420" y="5095"/>
                    </a:lnTo>
                    <a:lnTo>
                      <a:pt x="210" y="5827"/>
                    </a:lnTo>
                    <a:lnTo>
                      <a:pt x="71" y="6595"/>
                    </a:lnTo>
                    <a:lnTo>
                      <a:pt x="1" y="7397"/>
                    </a:lnTo>
                    <a:lnTo>
                      <a:pt x="1" y="7805"/>
                    </a:lnTo>
                    <a:lnTo>
                      <a:pt x="1" y="8223"/>
                    </a:lnTo>
                    <a:lnTo>
                      <a:pt x="71" y="9026"/>
                    </a:lnTo>
                    <a:lnTo>
                      <a:pt x="210" y="9782"/>
                    </a:lnTo>
                    <a:lnTo>
                      <a:pt x="420" y="10515"/>
                    </a:lnTo>
                    <a:lnTo>
                      <a:pt x="710" y="11212"/>
                    </a:lnTo>
                    <a:lnTo>
                      <a:pt x="1059" y="11875"/>
                    </a:lnTo>
                    <a:lnTo>
                      <a:pt x="1478" y="12503"/>
                    </a:lnTo>
                    <a:lnTo>
                      <a:pt x="1967" y="13097"/>
                    </a:lnTo>
                    <a:lnTo>
                      <a:pt x="2234" y="13376"/>
                    </a:lnTo>
                    <a:lnTo>
                      <a:pt x="2513" y="13655"/>
                    </a:lnTo>
                    <a:lnTo>
                      <a:pt x="3106" y="14143"/>
                    </a:lnTo>
                    <a:lnTo>
                      <a:pt x="3734" y="14562"/>
                    </a:lnTo>
                    <a:lnTo>
                      <a:pt x="4386" y="14911"/>
                    </a:lnTo>
                    <a:lnTo>
                      <a:pt x="5072" y="15190"/>
                    </a:lnTo>
                    <a:lnTo>
                      <a:pt x="5805" y="15400"/>
                    </a:lnTo>
                    <a:lnTo>
                      <a:pt x="6561" y="15539"/>
                    </a:lnTo>
                    <a:lnTo>
                      <a:pt x="7352" y="15609"/>
                    </a:lnTo>
                    <a:lnTo>
                      <a:pt x="7759" y="15621"/>
                    </a:lnTo>
                    <a:lnTo>
                      <a:pt x="8212" y="15609"/>
                    </a:lnTo>
                    <a:lnTo>
                      <a:pt x="9096" y="15516"/>
                    </a:lnTo>
                    <a:lnTo>
                      <a:pt x="9922" y="15330"/>
                    </a:lnTo>
                    <a:lnTo>
                      <a:pt x="10725" y="15051"/>
                    </a:lnTo>
                    <a:lnTo>
                      <a:pt x="11108" y="14876"/>
                    </a:lnTo>
                    <a:lnTo>
                      <a:pt x="11481" y="14690"/>
                    </a:lnTo>
                    <a:lnTo>
                      <a:pt x="12190" y="14260"/>
                    </a:lnTo>
                    <a:lnTo>
                      <a:pt x="12841" y="13771"/>
                    </a:lnTo>
                    <a:lnTo>
                      <a:pt x="13411" y="13225"/>
                    </a:lnTo>
                    <a:lnTo>
                      <a:pt x="13679" y="12922"/>
                    </a:lnTo>
                    <a:lnTo>
                      <a:pt x="12341" y="11585"/>
                    </a:lnTo>
                    <a:lnTo>
                      <a:pt x="12097" y="11852"/>
                    </a:lnTo>
                    <a:lnTo>
                      <a:pt x="11597" y="12329"/>
                    </a:lnTo>
                    <a:lnTo>
                      <a:pt x="11074" y="12736"/>
                    </a:lnTo>
                    <a:lnTo>
                      <a:pt x="10527" y="13073"/>
                    </a:lnTo>
                    <a:lnTo>
                      <a:pt x="9945" y="13341"/>
                    </a:lnTo>
                    <a:lnTo>
                      <a:pt x="9352" y="13539"/>
                    </a:lnTo>
                    <a:lnTo>
                      <a:pt x="8724" y="13678"/>
                    </a:lnTo>
                    <a:lnTo>
                      <a:pt x="8073" y="13748"/>
                    </a:lnTo>
                    <a:lnTo>
                      <a:pt x="7747" y="13760"/>
                    </a:lnTo>
                    <a:lnTo>
                      <a:pt x="7142" y="13736"/>
                    </a:lnTo>
                    <a:lnTo>
                      <a:pt x="6305" y="13597"/>
                    </a:lnTo>
                    <a:lnTo>
                      <a:pt x="5758" y="13446"/>
                    </a:lnTo>
                    <a:lnTo>
                      <a:pt x="5246" y="13236"/>
                    </a:lnTo>
                    <a:lnTo>
                      <a:pt x="4758" y="12980"/>
                    </a:lnTo>
                    <a:lnTo>
                      <a:pt x="4281" y="12678"/>
                    </a:lnTo>
                    <a:lnTo>
                      <a:pt x="3839" y="12317"/>
                    </a:lnTo>
                    <a:lnTo>
                      <a:pt x="3630" y="12108"/>
                    </a:lnTo>
                    <a:lnTo>
                      <a:pt x="3420" y="11899"/>
                    </a:lnTo>
                    <a:lnTo>
                      <a:pt x="3060" y="11457"/>
                    </a:lnTo>
                    <a:lnTo>
                      <a:pt x="2746" y="10980"/>
                    </a:lnTo>
                    <a:lnTo>
                      <a:pt x="2478" y="10480"/>
                    </a:lnTo>
                    <a:lnTo>
                      <a:pt x="2269" y="9933"/>
                    </a:lnTo>
                    <a:lnTo>
                      <a:pt x="2106" y="9363"/>
                    </a:lnTo>
                    <a:lnTo>
                      <a:pt x="2001" y="8758"/>
                    </a:lnTo>
                    <a:lnTo>
                      <a:pt x="1943" y="8119"/>
                    </a:lnTo>
                    <a:lnTo>
                      <a:pt x="1943" y="7793"/>
                    </a:lnTo>
                    <a:lnTo>
                      <a:pt x="1943" y="7467"/>
                    </a:lnTo>
                    <a:lnTo>
                      <a:pt x="2001" y="6828"/>
                    </a:lnTo>
                    <a:lnTo>
                      <a:pt x="2106" y="6223"/>
                    </a:lnTo>
                    <a:lnTo>
                      <a:pt x="2269" y="5653"/>
                    </a:lnTo>
                    <a:lnTo>
                      <a:pt x="2478" y="5118"/>
                    </a:lnTo>
                    <a:lnTo>
                      <a:pt x="2746" y="4606"/>
                    </a:lnTo>
                    <a:lnTo>
                      <a:pt x="3060" y="4129"/>
                    </a:lnTo>
                    <a:lnTo>
                      <a:pt x="3420" y="3687"/>
                    </a:lnTo>
                    <a:lnTo>
                      <a:pt x="3630" y="3478"/>
                    </a:lnTo>
                    <a:lnTo>
                      <a:pt x="4060" y="3082"/>
                    </a:lnTo>
                    <a:lnTo>
                      <a:pt x="4746" y="2606"/>
                    </a:lnTo>
                    <a:lnTo>
                      <a:pt x="5246" y="2350"/>
                    </a:lnTo>
                    <a:lnTo>
                      <a:pt x="5758" y="2140"/>
                    </a:lnTo>
                    <a:lnTo>
                      <a:pt x="6293" y="1989"/>
                    </a:lnTo>
                    <a:lnTo>
                      <a:pt x="7142" y="1850"/>
                    </a:lnTo>
                    <a:lnTo>
                      <a:pt x="7747" y="1838"/>
                    </a:lnTo>
                    <a:lnTo>
                      <a:pt x="8073" y="1838"/>
                    </a:lnTo>
                    <a:lnTo>
                      <a:pt x="8701" y="1896"/>
                    </a:lnTo>
                    <a:lnTo>
                      <a:pt x="9282" y="2012"/>
                    </a:lnTo>
                    <a:lnTo>
                      <a:pt x="9841" y="2198"/>
                    </a:lnTo>
                    <a:lnTo>
                      <a:pt x="10352" y="2431"/>
                    </a:lnTo>
                    <a:lnTo>
                      <a:pt x="10841" y="2733"/>
                    </a:lnTo>
                    <a:lnTo>
                      <a:pt x="11295" y="3094"/>
                    </a:lnTo>
                    <a:lnTo>
                      <a:pt x="11713" y="3501"/>
                    </a:lnTo>
                    <a:lnTo>
                      <a:pt x="11899" y="3734"/>
                    </a:lnTo>
                    <a:lnTo>
                      <a:pt x="13237" y="2443"/>
                    </a:lnTo>
                    <a:lnTo>
                      <a:pt x="12969" y="2140"/>
                    </a:lnTo>
                    <a:lnTo>
                      <a:pt x="12411" y="1605"/>
                    </a:lnTo>
                    <a:lnTo>
                      <a:pt x="11806" y="1152"/>
                    </a:lnTo>
                    <a:lnTo>
                      <a:pt x="11155" y="768"/>
                    </a:lnTo>
                    <a:lnTo>
                      <a:pt x="10480" y="465"/>
                    </a:lnTo>
                    <a:lnTo>
                      <a:pt x="9748" y="233"/>
                    </a:lnTo>
                    <a:lnTo>
                      <a:pt x="8980" y="82"/>
                    </a:lnTo>
                    <a:lnTo>
                      <a:pt x="8177" y="12"/>
                    </a:lnTo>
                    <a:lnTo>
                      <a:pt x="775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8"/>
              <p:cNvSpPr/>
              <p:nvPr/>
            </p:nvSpPr>
            <p:spPr>
              <a:xfrm>
                <a:off x="3843125" y="3182425"/>
                <a:ext cx="48025" cy="373675"/>
              </a:xfrm>
              <a:custGeom>
                <a:rect b="b" l="l" r="r" t="t"/>
                <a:pathLst>
                  <a:path extrusionOk="0" h="14947" w="1921">
                    <a:moveTo>
                      <a:pt x="1" y="1"/>
                    </a:moveTo>
                    <a:lnTo>
                      <a:pt x="1" y="14946"/>
                    </a:lnTo>
                    <a:lnTo>
                      <a:pt x="1920" y="14946"/>
                    </a:lnTo>
                    <a:lnTo>
                      <a:pt x="19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8"/>
              <p:cNvSpPr/>
              <p:nvPr/>
            </p:nvSpPr>
            <p:spPr>
              <a:xfrm>
                <a:off x="3932125" y="3292050"/>
                <a:ext cx="263175" cy="272775"/>
              </a:xfrm>
              <a:custGeom>
                <a:rect b="b" l="l" r="r" t="t"/>
                <a:pathLst>
                  <a:path extrusionOk="0" h="10911" w="10527">
                    <a:moveTo>
                      <a:pt x="5583" y="1768"/>
                    </a:moveTo>
                    <a:lnTo>
                      <a:pt x="6211" y="1908"/>
                    </a:lnTo>
                    <a:lnTo>
                      <a:pt x="6793" y="2164"/>
                    </a:lnTo>
                    <a:lnTo>
                      <a:pt x="7339" y="2536"/>
                    </a:lnTo>
                    <a:lnTo>
                      <a:pt x="7583" y="2780"/>
                    </a:lnTo>
                    <a:lnTo>
                      <a:pt x="7816" y="3036"/>
                    </a:lnTo>
                    <a:lnTo>
                      <a:pt x="8188" y="3618"/>
                    </a:lnTo>
                    <a:lnTo>
                      <a:pt x="8444" y="4292"/>
                    </a:lnTo>
                    <a:lnTo>
                      <a:pt x="8560" y="5048"/>
                    </a:lnTo>
                    <a:lnTo>
                      <a:pt x="8572" y="5455"/>
                    </a:lnTo>
                    <a:lnTo>
                      <a:pt x="8560" y="5862"/>
                    </a:lnTo>
                    <a:lnTo>
                      <a:pt x="8444" y="6618"/>
                    </a:lnTo>
                    <a:lnTo>
                      <a:pt x="8188" y="7281"/>
                    </a:lnTo>
                    <a:lnTo>
                      <a:pt x="7816" y="7874"/>
                    </a:lnTo>
                    <a:lnTo>
                      <a:pt x="7583" y="8130"/>
                    </a:lnTo>
                    <a:lnTo>
                      <a:pt x="7339" y="8375"/>
                    </a:lnTo>
                    <a:lnTo>
                      <a:pt x="6793" y="8758"/>
                    </a:lnTo>
                    <a:lnTo>
                      <a:pt x="6211" y="9014"/>
                    </a:lnTo>
                    <a:lnTo>
                      <a:pt x="5583" y="9142"/>
                    </a:lnTo>
                    <a:lnTo>
                      <a:pt x="5246" y="9154"/>
                    </a:lnTo>
                    <a:lnTo>
                      <a:pt x="4908" y="9142"/>
                    </a:lnTo>
                    <a:lnTo>
                      <a:pt x="4280" y="9003"/>
                    </a:lnTo>
                    <a:lnTo>
                      <a:pt x="3699" y="8747"/>
                    </a:lnTo>
                    <a:lnTo>
                      <a:pt x="3152" y="8375"/>
                    </a:lnTo>
                    <a:lnTo>
                      <a:pt x="2908" y="8130"/>
                    </a:lnTo>
                    <a:lnTo>
                      <a:pt x="2675" y="7863"/>
                    </a:lnTo>
                    <a:lnTo>
                      <a:pt x="2303" y="7281"/>
                    </a:lnTo>
                    <a:lnTo>
                      <a:pt x="2047" y="6607"/>
                    </a:lnTo>
                    <a:lnTo>
                      <a:pt x="1931" y="5862"/>
                    </a:lnTo>
                    <a:lnTo>
                      <a:pt x="1919" y="5455"/>
                    </a:lnTo>
                    <a:lnTo>
                      <a:pt x="1931" y="5048"/>
                    </a:lnTo>
                    <a:lnTo>
                      <a:pt x="2047" y="4292"/>
                    </a:lnTo>
                    <a:lnTo>
                      <a:pt x="2303" y="3629"/>
                    </a:lnTo>
                    <a:lnTo>
                      <a:pt x="2675" y="3036"/>
                    </a:lnTo>
                    <a:lnTo>
                      <a:pt x="2908" y="2780"/>
                    </a:lnTo>
                    <a:lnTo>
                      <a:pt x="3152" y="2536"/>
                    </a:lnTo>
                    <a:lnTo>
                      <a:pt x="3699" y="2152"/>
                    </a:lnTo>
                    <a:lnTo>
                      <a:pt x="4280" y="1896"/>
                    </a:lnTo>
                    <a:lnTo>
                      <a:pt x="4908" y="1768"/>
                    </a:lnTo>
                    <a:close/>
                    <a:moveTo>
                      <a:pt x="5257" y="0"/>
                    </a:moveTo>
                    <a:lnTo>
                      <a:pt x="4699" y="24"/>
                    </a:lnTo>
                    <a:lnTo>
                      <a:pt x="3652" y="210"/>
                    </a:lnTo>
                    <a:lnTo>
                      <a:pt x="2698" y="605"/>
                    </a:lnTo>
                    <a:lnTo>
                      <a:pt x="1861" y="1187"/>
                    </a:lnTo>
                    <a:lnTo>
                      <a:pt x="1477" y="1559"/>
                    </a:lnTo>
                    <a:lnTo>
                      <a:pt x="1128" y="1954"/>
                    </a:lnTo>
                    <a:lnTo>
                      <a:pt x="570" y="2827"/>
                    </a:lnTo>
                    <a:lnTo>
                      <a:pt x="198" y="3804"/>
                    </a:lnTo>
                    <a:lnTo>
                      <a:pt x="12" y="4874"/>
                    </a:lnTo>
                    <a:lnTo>
                      <a:pt x="0" y="5455"/>
                    </a:lnTo>
                    <a:lnTo>
                      <a:pt x="12" y="6025"/>
                    </a:lnTo>
                    <a:lnTo>
                      <a:pt x="198" y="7107"/>
                    </a:lnTo>
                    <a:lnTo>
                      <a:pt x="570" y="8084"/>
                    </a:lnTo>
                    <a:lnTo>
                      <a:pt x="1128" y="8956"/>
                    </a:lnTo>
                    <a:lnTo>
                      <a:pt x="1477" y="9352"/>
                    </a:lnTo>
                    <a:lnTo>
                      <a:pt x="1861" y="9724"/>
                    </a:lnTo>
                    <a:lnTo>
                      <a:pt x="2698" y="10305"/>
                    </a:lnTo>
                    <a:lnTo>
                      <a:pt x="3652" y="10701"/>
                    </a:lnTo>
                    <a:lnTo>
                      <a:pt x="4699" y="10887"/>
                    </a:lnTo>
                    <a:lnTo>
                      <a:pt x="5257" y="10910"/>
                    </a:lnTo>
                    <a:lnTo>
                      <a:pt x="5827" y="10887"/>
                    </a:lnTo>
                    <a:lnTo>
                      <a:pt x="6874" y="10701"/>
                    </a:lnTo>
                    <a:lnTo>
                      <a:pt x="7816" y="10305"/>
                    </a:lnTo>
                    <a:lnTo>
                      <a:pt x="8665" y="9724"/>
                    </a:lnTo>
                    <a:lnTo>
                      <a:pt x="9037" y="9352"/>
                    </a:lnTo>
                    <a:lnTo>
                      <a:pt x="9398" y="8956"/>
                    </a:lnTo>
                    <a:lnTo>
                      <a:pt x="9956" y="8072"/>
                    </a:lnTo>
                    <a:lnTo>
                      <a:pt x="10317" y="7095"/>
                    </a:lnTo>
                    <a:lnTo>
                      <a:pt x="10503" y="6025"/>
                    </a:lnTo>
                    <a:lnTo>
                      <a:pt x="10526" y="5455"/>
                    </a:lnTo>
                    <a:lnTo>
                      <a:pt x="10503" y="4885"/>
                    </a:lnTo>
                    <a:lnTo>
                      <a:pt x="10317" y="3804"/>
                    </a:lnTo>
                    <a:lnTo>
                      <a:pt x="9956" y="2827"/>
                    </a:lnTo>
                    <a:lnTo>
                      <a:pt x="9398" y="1954"/>
                    </a:lnTo>
                    <a:lnTo>
                      <a:pt x="9037" y="1559"/>
                    </a:lnTo>
                    <a:lnTo>
                      <a:pt x="8665" y="1187"/>
                    </a:lnTo>
                    <a:lnTo>
                      <a:pt x="7816" y="605"/>
                    </a:lnTo>
                    <a:lnTo>
                      <a:pt x="6874" y="210"/>
                    </a:lnTo>
                    <a:lnTo>
                      <a:pt x="5827" y="24"/>
                    </a:lnTo>
                    <a:lnTo>
                      <a:pt x="52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8"/>
              <p:cNvSpPr/>
              <p:nvPr/>
            </p:nvSpPr>
            <p:spPr>
              <a:xfrm>
                <a:off x="4234225" y="3300475"/>
                <a:ext cx="226250" cy="263475"/>
              </a:xfrm>
              <a:custGeom>
                <a:rect b="b" l="l" r="r" t="t"/>
                <a:pathLst>
                  <a:path extrusionOk="0" h="10539" w="9050">
                    <a:moveTo>
                      <a:pt x="1" y="1"/>
                    </a:moveTo>
                    <a:lnTo>
                      <a:pt x="1" y="6258"/>
                    </a:lnTo>
                    <a:lnTo>
                      <a:pt x="1" y="6735"/>
                    </a:lnTo>
                    <a:lnTo>
                      <a:pt x="129" y="7619"/>
                    </a:lnTo>
                    <a:lnTo>
                      <a:pt x="373" y="8398"/>
                    </a:lnTo>
                    <a:lnTo>
                      <a:pt x="745" y="9073"/>
                    </a:lnTo>
                    <a:lnTo>
                      <a:pt x="989" y="9375"/>
                    </a:lnTo>
                    <a:lnTo>
                      <a:pt x="1233" y="9654"/>
                    </a:lnTo>
                    <a:lnTo>
                      <a:pt x="1850" y="10096"/>
                    </a:lnTo>
                    <a:lnTo>
                      <a:pt x="2571" y="10387"/>
                    </a:lnTo>
                    <a:lnTo>
                      <a:pt x="3420" y="10527"/>
                    </a:lnTo>
                    <a:lnTo>
                      <a:pt x="3897" y="10538"/>
                    </a:lnTo>
                    <a:lnTo>
                      <a:pt x="4141" y="10538"/>
                    </a:lnTo>
                    <a:lnTo>
                      <a:pt x="4630" y="10468"/>
                    </a:lnTo>
                    <a:lnTo>
                      <a:pt x="5107" y="10341"/>
                    </a:lnTo>
                    <a:lnTo>
                      <a:pt x="5572" y="10154"/>
                    </a:lnTo>
                    <a:lnTo>
                      <a:pt x="5793" y="10026"/>
                    </a:lnTo>
                    <a:lnTo>
                      <a:pt x="6014" y="9910"/>
                    </a:lnTo>
                    <a:lnTo>
                      <a:pt x="6409" y="9631"/>
                    </a:lnTo>
                    <a:lnTo>
                      <a:pt x="6747" y="9317"/>
                    </a:lnTo>
                    <a:lnTo>
                      <a:pt x="7014" y="8980"/>
                    </a:lnTo>
                    <a:lnTo>
                      <a:pt x="7130" y="8794"/>
                    </a:lnTo>
                    <a:lnTo>
                      <a:pt x="7223" y="8794"/>
                    </a:lnTo>
                    <a:lnTo>
                      <a:pt x="7223" y="10224"/>
                    </a:lnTo>
                    <a:lnTo>
                      <a:pt x="9050" y="10224"/>
                    </a:lnTo>
                    <a:lnTo>
                      <a:pt x="9050" y="1"/>
                    </a:lnTo>
                    <a:lnTo>
                      <a:pt x="7130" y="1"/>
                    </a:lnTo>
                    <a:lnTo>
                      <a:pt x="7130" y="5642"/>
                    </a:lnTo>
                    <a:lnTo>
                      <a:pt x="7130" y="5944"/>
                    </a:lnTo>
                    <a:lnTo>
                      <a:pt x="7026" y="6537"/>
                    </a:lnTo>
                    <a:lnTo>
                      <a:pt x="6840" y="7096"/>
                    </a:lnTo>
                    <a:lnTo>
                      <a:pt x="6560" y="7607"/>
                    </a:lnTo>
                    <a:lnTo>
                      <a:pt x="6374" y="7852"/>
                    </a:lnTo>
                    <a:lnTo>
                      <a:pt x="6188" y="8084"/>
                    </a:lnTo>
                    <a:lnTo>
                      <a:pt x="5758" y="8445"/>
                    </a:lnTo>
                    <a:lnTo>
                      <a:pt x="5281" y="8677"/>
                    </a:lnTo>
                    <a:lnTo>
                      <a:pt x="4734" y="8805"/>
                    </a:lnTo>
                    <a:lnTo>
                      <a:pt x="4444" y="8817"/>
                    </a:lnTo>
                    <a:lnTo>
                      <a:pt x="4130" y="8805"/>
                    </a:lnTo>
                    <a:lnTo>
                      <a:pt x="3583" y="8712"/>
                    </a:lnTo>
                    <a:lnTo>
                      <a:pt x="3106" y="8538"/>
                    </a:lnTo>
                    <a:lnTo>
                      <a:pt x="2711" y="8270"/>
                    </a:lnTo>
                    <a:lnTo>
                      <a:pt x="2397" y="7910"/>
                    </a:lnTo>
                    <a:lnTo>
                      <a:pt x="2152" y="7456"/>
                    </a:lnTo>
                    <a:lnTo>
                      <a:pt x="2001" y="6921"/>
                    </a:lnTo>
                    <a:lnTo>
                      <a:pt x="1920" y="6293"/>
                    </a:lnTo>
                    <a:lnTo>
                      <a:pt x="1920" y="5944"/>
                    </a:lnTo>
                    <a:lnTo>
                      <a:pt x="19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8"/>
              <p:cNvSpPr/>
              <p:nvPr/>
            </p:nvSpPr>
            <p:spPr>
              <a:xfrm>
                <a:off x="4502025" y="3182125"/>
                <a:ext cx="256200" cy="382400"/>
              </a:xfrm>
              <a:custGeom>
                <a:rect b="b" l="l" r="r" t="t"/>
                <a:pathLst>
                  <a:path extrusionOk="0" h="15296" w="10248">
                    <a:moveTo>
                      <a:pt x="5153" y="6142"/>
                    </a:moveTo>
                    <a:lnTo>
                      <a:pt x="5502" y="6154"/>
                    </a:lnTo>
                    <a:lnTo>
                      <a:pt x="6130" y="6282"/>
                    </a:lnTo>
                    <a:lnTo>
                      <a:pt x="6700" y="6526"/>
                    </a:lnTo>
                    <a:lnTo>
                      <a:pt x="7224" y="6910"/>
                    </a:lnTo>
                    <a:lnTo>
                      <a:pt x="7468" y="7154"/>
                    </a:lnTo>
                    <a:lnTo>
                      <a:pt x="7700" y="7410"/>
                    </a:lnTo>
                    <a:lnTo>
                      <a:pt x="8049" y="7991"/>
                    </a:lnTo>
                    <a:lnTo>
                      <a:pt x="8282" y="8666"/>
                    </a:lnTo>
                    <a:lnTo>
                      <a:pt x="8410" y="9422"/>
                    </a:lnTo>
                    <a:lnTo>
                      <a:pt x="8422" y="9841"/>
                    </a:lnTo>
                    <a:lnTo>
                      <a:pt x="8410" y="10248"/>
                    </a:lnTo>
                    <a:lnTo>
                      <a:pt x="8294" y="11004"/>
                    </a:lnTo>
                    <a:lnTo>
                      <a:pt x="8061" y="11678"/>
                    </a:lnTo>
                    <a:lnTo>
                      <a:pt x="7700" y="12271"/>
                    </a:lnTo>
                    <a:lnTo>
                      <a:pt x="7468" y="12527"/>
                    </a:lnTo>
                    <a:lnTo>
                      <a:pt x="7224" y="12772"/>
                    </a:lnTo>
                    <a:lnTo>
                      <a:pt x="6700" y="13144"/>
                    </a:lnTo>
                    <a:lnTo>
                      <a:pt x="6119" y="13400"/>
                    </a:lnTo>
                    <a:lnTo>
                      <a:pt x="5491" y="13516"/>
                    </a:lnTo>
                    <a:lnTo>
                      <a:pt x="5153" y="13528"/>
                    </a:lnTo>
                    <a:lnTo>
                      <a:pt x="4828" y="13516"/>
                    </a:lnTo>
                    <a:lnTo>
                      <a:pt x="4211" y="13400"/>
                    </a:lnTo>
                    <a:lnTo>
                      <a:pt x="3630" y="13144"/>
                    </a:lnTo>
                    <a:lnTo>
                      <a:pt x="3106" y="12760"/>
                    </a:lnTo>
                    <a:lnTo>
                      <a:pt x="2862" y="12516"/>
                    </a:lnTo>
                    <a:lnTo>
                      <a:pt x="2629" y="12260"/>
                    </a:lnTo>
                    <a:lnTo>
                      <a:pt x="2269" y="11667"/>
                    </a:lnTo>
                    <a:lnTo>
                      <a:pt x="2036" y="11004"/>
                    </a:lnTo>
                    <a:lnTo>
                      <a:pt x="1908" y="10248"/>
                    </a:lnTo>
                    <a:lnTo>
                      <a:pt x="1908" y="9841"/>
                    </a:lnTo>
                    <a:lnTo>
                      <a:pt x="1908" y="9434"/>
                    </a:lnTo>
                    <a:lnTo>
                      <a:pt x="2036" y="8678"/>
                    </a:lnTo>
                    <a:lnTo>
                      <a:pt x="2269" y="8003"/>
                    </a:lnTo>
                    <a:lnTo>
                      <a:pt x="2629" y="7421"/>
                    </a:lnTo>
                    <a:lnTo>
                      <a:pt x="2862" y="7166"/>
                    </a:lnTo>
                    <a:lnTo>
                      <a:pt x="3106" y="6921"/>
                    </a:lnTo>
                    <a:lnTo>
                      <a:pt x="3630" y="6537"/>
                    </a:lnTo>
                    <a:lnTo>
                      <a:pt x="4211" y="6282"/>
                    </a:lnTo>
                    <a:lnTo>
                      <a:pt x="4828" y="6154"/>
                    </a:lnTo>
                    <a:lnTo>
                      <a:pt x="5153" y="6142"/>
                    </a:lnTo>
                    <a:close/>
                    <a:moveTo>
                      <a:pt x="8329" y="1"/>
                    </a:moveTo>
                    <a:lnTo>
                      <a:pt x="8329" y="4711"/>
                    </a:lnTo>
                    <a:lnTo>
                      <a:pt x="8422" y="6130"/>
                    </a:lnTo>
                    <a:lnTo>
                      <a:pt x="8329" y="6130"/>
                    </a:lnTo>
                    <a:lnTo>
                      <a:pt x="8212" y="5944"/>
                    </a:lnTo>
                    <a:lnTo>
                      <a:pt x="7921" y="5607"/>
                    </a:lnTo>
                    <a:lnTo>
                      <a:pt x="7584" y="5293"/>
                    </a:lnTo>
                    <a:lnTo>
                      <a:pt x="7177" y="5014"/>
                    </a:lnTo>
                    <a:lnTo>
                      <a:pt x="6944" y="4886"/>
                    </a:lnTo>
                    <a:lnTo>
                      <a:pt x="6712" y="4758"/>
                    </a:lnTo>
                    <a:lnTo>
                      <a:pt x="6223" y="4572"/>
                    </a:lnTo>
                    <a:lnTo>
                      <a:pt x="5700" y="4456"/>
                    </a:lnTo>
                    <a:lnTo>
                      <a:pt x="5142" y="4386"/>
                    </a:lnTo>
                    <a:lnTo>
                      <a:pt x="4851" y="4386"/>
                    </a:lnTo>
                    <a:lnTo>
                      <a:pt x="4362" y="4397"/>
                    </a:lnTo>
                    <a:lnTo>
                      <a:pt x="3444" y="4595"/>
                    </a:lnTo>
                    <a:lnTo>
                      <a:pt x="2583" y="4991"/>
                    </a:lnTo>
                    <a:lnTo>
                      <a:pt x="1804" y="5584"/>
                    </a:lnTo>
                    <a:lnTo>
                      <a:pt x="1443" y="5956"/>
                    </a:lnTo>
                    <a:lnTo>
                      <a:pt x="1094" y="6351"/>
                    </a:lnTo>
                    <a:lnTo>
                      <a:pt x="547" y="7235"/>
                    </a:lnTo>
                    <a:lnTo>
                      <a:pt x="198" y="8201"/>
                    </a:lnTo>
                    <a:lnTo>
                      <a:pt x="12" y="9271"/>
                    </a:lnTo>
                    <a:lnTo>
                      <a:pt x="1" y="9841"/>
                    </a:lnTo>
                    <a:lnTo>
                      <a:pt x="12" y="10411"/>
                    </a:lnTo>
                    <a:lnTo>
                      <a:pt x="198" y="11469"/>
                    </a:lnTo>
                    <a:lnTo>
                      <a:pt x="547" y="12446"/>
                    </a:lnTo>
                    <a:lnTo>
                      <a:pt x="1094" y="13318"/>
                    </a:lnTo>
                    <a:lnTo>
                      <a:pt x="1443" y="13725"/>
                    </a:lnTo>
                    <a:lnTo>
                      <a:pt x="1804" y="14098"/>
                    </a:lnTo>
                    <a:lnTo>
                      <a:pt x="2583" y="14679"/>
                    </a:lnTo>
                    <a:lnTo>
                      <a:pt x="3444" y="15075"/>
                    </a:lnTo>
                    <a:lnTo>
                      <a:pt x="4362" y="15272"/>
                    </a:lnTo>
                    <a:lnTo>
                      <a:pt x="4851" y="15296"/>
                    </a:lnTo>
                    <a:lnTo>
                      <a:pt x="5142" y="15284"/>
                    </a:lnTo>
                    <a:lnTo>
                      <a:pt x="5688" y="15226"/>
                    </a:lnTo>
                    <a:lnTo>
                      <a:pt x="6212" y="15098"/>
                    </a:lnTo>
                    <a:lnTo>
                      <a:pt x="6712" y="14900"/>
                    </a:lnTo>
                    <a:lnTo>
                      <a:pt x="6944" y="14772"/>
                    </a:lnTo>
                    <a:lnTo>
                      <a:pt x="7177" y="14633"/>
                    </a:lnTo>
                    <a:lnTo>
                      <a:pt x="7573" y="14353"/>
                    </a:lnTo>
                    <a:lnTo>
                      <a:pt x="7921" y="14039"/>
                    </a:lnTo>
                    <a:lnTo>
                      <a:pt x="8212" y="13702"/>
                    </a:lnTo>
                    <a:lnTo>
                      <a:pt x="8329" y="13516"/>
                    </a:lnTo>
                    <a:lnTo>
                      <a:pt x="8422" y="13516"/>
                    </a:lnTo>
                    <a:lnTo>
                      <a:pt x="8422" y="14947"/>
                    </a:lnTo>
                    <a:lnTo>
                      <a:pt x="10248" y="14947"/>
                    </a:lnTo>
                    <a:lnTo>
                      <a:pt x="1024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8"/>
              <p:cNvSpPr/>
              <p:nvPr/>
            </p:nvSpPr>
            <p:spPr>
              <a:xfrm>
                <a:off x="4939950" y="3182425"/>
                <a:ext cx="243975" cy="373675"/>
              </a:xfrm>
              <a:custGeom>
                <a:rect b="b" l="l" r="r" t="t"/>
                <a:pathLst>
                  <a:path extrusionOk="0" h="14947" w="9759">
                    <a:moveTo>
                      <a:pt x="5432" y="1861"/>
                    </a:moveTo>
                    <a:lnTo>
                      <a:pt x="5967" y="1966"/>
                    </a:lnTo>
                    <a:lnTo>
                      <a:pt x="6455" y="2175"/>
                    </a:lnTo>
                    <a:lnTo>
                      <a:pt x="6874" y="2478"/>
                    </a:lnTo>
                    <a:lnTo>
                      <a:pt x="7060" y="2676"/>
                    </a:lnTo>
                    <a:lnTo>
                      <a:pt x="7234" y="2873"/>
                    </a:lnTo>
                    <a:lnTo>
                      <a:pt x="7514" y="3304"/>
                    </a:lnTo>
                    <a:lnTo>
                      <a:pt x="7688" y="3746"/>
                    </a:lnTo>
                    <a:lnTo>
                      <a:pt x="7781" y="4223"/>
                    </a:lnTo>
                    <a:lnTo>
                      <a:pt x="7793" y="4467"/>
                    </a:lnTo>
                    <a:lnTo>
                      <a:pt x="7781" y="4699"/>
                    </a:lnTo>
                    <a:lnTo>
                      <a:pt x="7688" y="5176"/>
                    </a:lnTo>
                    <a:lnTo>
                      <a:pt x="7514" y="5618"/>
                    </a:lnTo>
                    <a:lnTo>
                      <a:pt x="7234" y="6049"/>
                    </a:lnTo>
                    <a:lnTo>
                      <a:pt x="7060" y="6246"/>
                    </a:lnTo>
                    <a:lnTo>
                      <a:pt x="6886" y="6444"/>
                    </a:lnTo>
                    <a:lnTo>
                      <a:pt x="6455" y="6746"/>
                    </a:lnTo>
                    <a:lnTo>
                      <a:pt x="5967" y="6956"/>
                    </a:lnTo>
                    <a:lnTo>
                      <a:pt x="5432" y="7060"/>
                    </a:lnTo>
                    <a:lnTo>
                      <a:pt x="1919" y="7060"/>
                    </a:lnTo>
                    <a:lnTo>
                      <a:pt x="1919" y="1861"/>
                    </a:lnTo>
                    <a:close/>
                    <a:moveTo>
                      <a:pt x="0" y="1"/>
                    </a:moveTo>
                    <a:lnTo>
                      <a:pt x="0" y="14946"/>
                    </a:lnTo>
                    <a:lnTo>
                      <a:pt x="1919" y="14946"/>
                    </a:lnTo>
                    <a:lnTo>
                      <a:pt x="1919" y="8898"/>
                    </a:lnTo>
                    <a:lnTo>
                      <a:pt x="5094" y="8898"/>
                    </a:lnTo>
                    <a:lnTo>
                      <a:pt x="5560" y="8887"/>
                    </a:lnTo>
                    <a:lnTo>
                      <a:pt x="6444" y="8724"/>
                    </a:lnTo>
                    <a:lnTo>
                      <a:pt x="7258" y="8410"/>
                    </a:lnTo>
                    <a:lnTo>
                      <a:pt x="8025" y="7933"/>
                    </a:lnTo>
                    <a:lnTo>
                      <a:pt x="8374" y="7630"/>
                    </a:lnTo>
                    <a:lnTo>
                      <a:pt x="8700" y="7305"/>
                    </a:lnTo>
                    <a:lnTo>
                      <a:pt x="9223" y="6595"/>
                    </a:lnTo>
                    <a:lnTo>
                      <a:pt x="9572" y="5793"/>
                    </a:lnTo>
                    <a:lnTo>
                      <a:pt x="9747" y="4920"/>
                    </a:lnTo>
                    <a:lnTo>
                      <a:pt x="9758" y="4444"/>
                    </a:lnTo>
                    <a:lnTo>
                      <a:pt x="9747" y="3978"/>
                    </a:lnTo>
                    <a:lnTo>
                      <a:pt x="9572" y="3094"/>
                    </a:lnTo>
                    <a:lnTo>
                      <a:pt x="9223" y="2303"/>
                    </a:lnTo>
                    <a:lnTo>
                      <a:pt x="8712" y="1582"/>
                    </a:lnTo>
                    <a:lnTo>
                      <a:pt x="8374" y="1268"/>
                    </a:lnTo>
                    <a:lnTo>
                      <a:pt x="8025" y="954"/>
                    </a:lnTo>
                    <a:lnTo>
                      <a:pt x="7258" y="489"/>
                    </a:lnTo>
                    <a:lnTo>
                      <a:pt x="6444" y="163"/>
                    </a:lnTo>
                    <a:lnTo>
                      <a:pt x="5560" y="12"/>
                    </a:lnTo>
                    <a:lnTo>
                      <a:pt x="509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8"/>
              <p:cNvSpPr/>
              <p:nvPr/>
            </p:nvSpPr>
            <p:spPr>
              <a:xfrm>
                <a:off x="5228675" y="3182425"/>
                <a:ext cx="48000" cy="373675"/>
              </a:xfrm>
              <a:custGeom>
                <a:rect b="b" l="l" r="r" t="t"/>
                <a:pathLst>
                  <a:path extrusionOk="0" h="14947" w="1920">
                    <a:moveTo>
                      <a:pt x="1" y="1"/>
                    </a:moveTo>
                    <a:lnTo>
                      <a:pt x="1" y="14946"/>
                    </a:lnTo>
                    <a:lnTo>
                      <a:pt x="1920" y="14946"/>
                    </a:lnTo>
                    <a:lnTo>
                      <a:pt x="19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8"/>
              <p:cNvSpPr/>
              <p:nvPr/>
            </p:nvSpPr>
            <p:spPr>
              <a:xfrm>
                <a:off x="5317950" y="3291750"/>
                <a:ext cx="227125" cy="272775"/>
              </a:xfrm>
              <a:custGeom>
                <a:rect b="b" l="l" r="r" t="t"/>
                <a:pathLst>
                  <a:path extrusionOk="0" h="10911" w="9085">
                    <a:moveTo>
                      <a:pt x="5211" y="5502"/>
                    </a:moveTo>
                    <a:lnTo>
                      <a:pt x="5932" y="5584"/>
                    </a:lnTo>
                    <a:lnTo>
                      <a:pt x="6537" y="5746"/>
                    </a:lnTo>
                    <a:lnTo>
                      <a:pt x="7049" y="6002"/>
                    </a:lnTo>
                    <a:lnTo>
                      <a:pt x="7258" y="6165"/>
                    </a:lnTo>
                    <a:lnTo>
                      <a:pt x="7246" y="6468"/>
                    </a:lnTo>
                    <a:lnTo>
                      <a:pt x="7118" y="7026"/>
                    </a:lnTo>
                    <a:lnTo>
                      <a:pt x="6874" y="7549"/>
                    </a:lnTo>
                    <a:lnTo>
                      <a:pt x="6514" y="8038"/>
                    </a:lnTo>
                    <a:lnTo>
                      <a:pt x="6281" y="8259"/>
                    </a:lnTo>
                    <a:lnTo>
                      <a:pt x="6037" y="8468"/>
                    </a:lnTo>
                    <a:lnTo>
                      <a:pt x="5525" y="8805"/>
                    </a:lnTo>
                    <a:lnTo>
                      <a:pt x="4978" y="9026"/>
                    </a:lnTo>
                    <a:lnTo>
                      <a:pt x="4408" y="9131"/>
                    </a:lnTo>
                    <a:lnTo>
                      <a:pt x="4118" y="9143"/>
                    </a:lnTo>
                    <a:lnTo>
                      <a:pt x="3908" y="9143"/>
                    </a:lnTo>
                    <a:lnTo>
                      <a:pt x="3513" y="9084"/>
                    </a:lnTo>
                    <a:lnTo>
                      <a:pt x="3141" y="8980"/>
                    </a:lnTo>
                    <a:lnTo>
                      <a:pt x="2792" y="8829"/>
                    </a:lnTo>
                    <a:lnTo>
                      <a:pt x="2629" y="8724"/>
                    </a:lnTo>
                    <a:lnTo>
                      <a:pt x="2478" y="8608"/>
                    </a:lnTo>
                    <a:lnTo>
                      <a:pt x="2245" y="8352"/>
                    </a:lnTo>
                    <a:lnTo>
                      <a:pt x="2082" y="8049"/>
                    </a:lnTo>
                    <a:lnTo>
                      <a:pt x="2001" y="7712"/>
                    </a:lnTo>
                    <a:lnTo>
                      <a:pt x="1989" y="7538"/>
                    </a:lnTo>
                    <a:lnTo>
                      <a:pt x="2001" y="7328"/>
                    </a:lnTo>
                    <a:lnTo>
                      <a:pt x="2082" y="6944"/>
                    </a:lnTo>
                    <a:lnTo>
                      <a:pt x="2268" y="6595"/>
                    </a:lnTo>
                    <a:lnTo>
                      <a:pt x="2536" y="6258"/>
                    </a:lnTo>
                    <a:lnTo>
                      <a:pt x="2710" y="6107"/>
                    </a:lnTo>
                    <a:lnTo>
                      <a:pt x="2896" y="5956"/>
                    </a:lnTo>
                    <a:lnTo>
                      <a:pt x="3338" y="5735"/>
                    </a:lnTo>
                    <a:lnTo>
                      <a:pt x="3862" y="5584"/>
                    </a:lnTo>
                    <a:lnTo>
                      <a:pt x="4467" y="5502"/>
                    </a:lnTo>
                    <a:close/>
                    <a:moveTo>
                      <a:pt x="4536" y="1"/>
                    </a:moveTo>
                    <a:lnTo>
                      <a:pt x="4118" y="12"/>
                    </a:lnTo>
                    <a:lnTo>
                      <a:pt x="3350" y="105"/>
                    </a:lnTo>
                    <a:lnTo>
                      <a:pt x="2664" y="303"/>
                    </a:lnTo>
                    <a:lnTo>
                      <a:pt x="2059" y="594"/>
                    </a:lnTo>
                    <a:lnTo>
                      <a:pt x="1791" y="792"/>
                    </a:lnTo>
                    <a:lnTo>
                      <a:pt x="1536" y="978"/>
                    </a:lnTo>
                    <a:lnTo>
                      <a:pt x="1094" y="1396"/>
                    </a:lnTo>
                    <a:lnTo>
                      <a:pt x="745" y="1815"/>
                    </a:lnTo>
                    <a:lnTo>
                      <a:pt x="489" y="2257"/>
                    </a:lnTo>
                    <a:lnTo>
                      <a:pt x="396" y="2490"/>
                    </a:lnTo>
                    <a:lnTo>
                      <a:pt x="2152" y="3246"/>
                    </a:lnTo>
                    <a:lnTo>
                      <a:pt x="2222" y="3071"/>
                    </a:lnTo>
                    <a:lnTo>
                      <a:pt x="2408" y="2757"/>
                    </a:lnTo>
                    <a:lnTo>
                      <a:pt x="2629" y="2490"/>
                    </a:lnTo>
                    <a:lnTo>
                      <a:pt x="2920" y="2257"/>
                    </a:lnTo>
                    <a:lnTo>
                      <a:pt x="3082" y="2152"/>
                    </a:lnTo>
                    <a:lnTo>
                      <a:pt x="3431" y="1978"/>
                    </a:lnTo>
                    <a:lnTo>
                      <a:pt x="4187" y="1780"/>
                    </a:lnTo>
                    <a:lnTo>
                      <a:pt x="4595" y="1757"/>
                    </a:lnTo>
                    <a:lnTo>
                      <a:pt x="4874" y="1769"/>
                    </a:lnTo>
                    <a:lnTo>
                      <a:pt x="5397" y="1850"/>
                    </a:lnTo>
                    <a:lnTo>
                      <a:pt x="5874" y="2025"/>
                    </a:lnTo>
                    <a:lnTo>
                      <a:pt x="6304" y="2280"/>
                    </a:lnTo>
                    <a:lnTo>
                      <a:pt x="6502" y="2443"/>
                    </a:lnTo>
                    <a:lnTo>
                      <a:pt x="6676" y="2618"/>
                    </a:lnTo>
                    <a:lnTo>
                      <a:pt x="6967" y="3013"/>
                    </a:lnTo>
                    <a:lnTo>
                      <a:pt x="7165" y="3455"/>
                    </a:lnTo>
                    <a:lnTo>
                      <a:pt x="7258" y="3967"/>
                    </a:lnTo>
                    <a:lnTo>
                      <a:pt x="7270" y="4246"/>
                    </a:lnTo>
                    <a:lnTo>
                      <a:pt x="7270" y="4537"/>
                    </a:lnTo>
                    <a:lnTo>
                      <a:pt x="6991" y="4386"/>
                    </a:lnTo>
                    <a:lnTo>
                      <a:pt x="6374" y="4153"/>
                    </a:lnTo>
                    <a:lnTo>
                      <a:pt x="5676" y="3990"/>
                    </a:lnTo>
                    <a:lnTo>
                      <a:pt x="4909" y="3920"/>
                    </a:lnTo>
                    <a:lnTo>
                      <a:pt x="4490" y="3909"/>
                    </a:lnTo>
                    <a:lnTo>
                      <a:pt x="4025" y="3920"/>
                    </a:lnTo>
                    <a:lnTo>
                      <a:pt x="3152" y="4037"/>
                    </a:lnTo>
                    <a:lnTo>
                      <a:pt x="2350" y="4269"/>
                    </a:lnTo>
                    <a:lnTo>
                      <a:pt x="1617" y="4630"/>
                    </a:lnTo>
                    <a:lnTo>
                      <a:pt x="1291" y="4862"/>
                    </a:lnTo>
                    <a:lnTo>
                      <a:pt x="989" y="5095"/>
                    </a:lnTo>
                    <a:lnTo>
                      <a:pt x="500" y="5665"/>
                    </a:lnTo>
                    <a:lnTo>
                      <a:pt x="175" y="6316"/>
                    </a:lnTo>
                    <a:lnTo>
                      <a:pt x="12" y="7061"/>
                    </a:lnTo>
                    <a:lnTo>
                      <a:pt x="0" y="7479"/>
                    </a:lnTo>
                    <a:lnTo>
                      <a:pt x="12" y="7852"/>
                    </a:lnTo>
                    <a:lnTo>
                      <a:pt x="151" y="8549"/>
                    </a:lnTo>
                    <a:lnTo>
                      <a:pt x="419" y="9178"/>
                    </a:lnTo>
                    <a:lnTo>
                      <a:pt x="826" y="9724"/>
                    </a:lnTo>
                    <a:lnTo>
                      <a:pt x="1094" y="9957"/>
                    </a:lnTo>
                    <a:lnTo>
                      <a:pt x="1373" y="10189"/>
                    </a:lnTo>
                    <a:lnTo>
                      <a:pt x="1978" y="10538"/>
                    </a:lnTo>
                    <a:lnTo>
                      <a:pt x="2664" y="10771"/>
                    </a:lnTo>
                    <a:lnTo>
                      <a:pt x="3408" y="10899"/>
                    </a:lnTo>
                    <a:lnTo>
                      <a:pt x="3815" y="10911"/>
                    </a:lnTo>
                    <a:lnTo>
                      <a:pt x="4083" y="10899"/>
                    </a:lnTo>
                    <a:lnTo>
                      <a:pt x="4595" y="10841"/>
                    </a:lnTo>
                    <a:lnTo>
                      <a:pt x="5083" y="10736"/>
                    </a:lnTo>
                    <a:lnTo>
                      <a:pt x="5537" y="10573"/>
                    </a:lnTo>
                    <a:lnTo>
                      <a:pt x="5955" y="10352"/>
                    </a:lnTo>
                    <a:lnTo>
                      <a:pt x="6339" y="10073"/>
                    </a:lnTo>
                    <a:lnTo>
                      <a:pt x="6700" y="9736"/>
                    </a:lnTo>
                    <a:lnTo>
                      <a:pt x="7025" y="9352"/>
                    </a:lnTo>
                    <a:lnTo>
                      <a:pt x="7165" y="9131"/>
                    </a:lnTo>
                    <a:lnTo>
                      <a:pt x="7258" y="9131"/>
                    </a:lnTo>
                    <a:lnTo>
                      <a:pt x="7258" y="10562"/>
                    </a:lnTo>
                    <a:lnTo>
                      <a:pt x="9084" y="10562"/>
                    </a:lnTo>
                    <a:lnTo>
                      <a:pt x="9084" y="4374"/>
                    </a:lnTo>
                    <a:lnTo>
                      <a:pt x="9072" y="3874"/>
                    </a:lnTo>
                    <a:lnTo>
                      <a:pt x="8910" y="2943"/>
                    </a:lnTo>
                    <a:lnTo>
                      <a:pt x="8584" y="2141"/>
                    </a:lnTo>
                    <a:lnTo>
                      <a:pt x="8107" y="1443"/>
                    </a:lnTo>
                    <a:lnTo>
                      <a:pt x="7793" y="1152"/>
                    </a:lnTo>
                    <a:lnTo>
                      <a:pt x="7467" y="873"/>
                    </a:lnTo>
                    <a:lnTo>
                      <a:pt x="6735" y="443"/>
                    </a:lnTo>
                    <a:lnTo>
                      <a:pt x="5920" y="152"/>
                    </a:lnTo>
                    <a:lnTo>
                      <a:pt x="5025" y="12"/>
                    </a:lnTo>
                    <a:lnTo>
                      <a:pt x="45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18"/>
              <p:cNvSpPr/>
              <p:nvPr/>
            </p:nvSpPr>
            <p:spPr>
              <a:xfrm>
                <a:off x="5577600" y="3222250"/>
                <a:ext cx="165775" cy="338200"/>
              </a:xfrm>
              <a:custGeom>
                <a:rect b="b" l="l" r="r" t="t"/>
                <a:pathLst>
                  <a:path extrusionOk="0" h="13528" w="6631">
                    <a:moveTo>
                      <a:pt x="1780" y="1"/>
                    </a:moveTo>
                    <a:lnTo>
                      <a:pt x="1780" y="3130"/>
                    </a:lnTo>
                    <a:lnTo>
                      <a:pt x="1" y="3130"/>
                    </a:lnTo>
                    <a:lnTo>
                      <a:pt x="1" y="4874"/>
                    </a:lnTo>
                    <a:lnTo>
                      <a:pt x="1780" y="4874"/>
                    </a:lnTo>
                    <a:lnTo>
                      <a:pt x="1780" y="10259"/>
                    </a:lnTo>
                    <a:lnTo>
                      <a:pt x="1792" y="10632"/>
                    </a:lnTo>
                    <a:lnTo>
                      <a:pt x="1897" y="11329"/>
                    </a:lnTo>
                    <a:lnTo>
                      <a:pt x="2106" y="11934"/>
                    </a:lnTo>
                    <a:lnTo>
                      <a:pt x="2420" y="12446"/>
                    </a:lnTo>
                    <a:lnTo>
                      <a:pt x="2629" y="12667"/>
                    </a:lnTo>
                    <a:lnTo>
                      <a:pt x="2850" y="12876"/>
                    </a:lnTo>
                    <a:lnTo>
                      <a:pt x="3362" y="13190"/>
                    </a:lnTo>
                    <a:lnTo>
                      <a:pt x="3979" y="13411"/>
                    </a:lnTo>
                    <a:lnTo>
                      <a:pt x="4688" y="13516"/>
                    </a:lnTo>
                    <a:lnTo>
                      <a:pt x="5083" y="13528"/>
                    </a:lnTo>
                    <a:lnTo>
                      <a:pt x="5525" y="13516"/>
                    </a:lnTo>
                    <a:lnTo>
                      <a:pt x="6305" y="13365"/>
                    </a:lnTo>
                    <a:lnTo>
                      <a:pt x="6630" y="13249"/>
                    </a:lnTo>
                    <a:lnTo>
                      <a:pt x="5956" y="11609"/>
                    </a:lnTo>
                    <a:lnTo>
                      <a:pt x="5770" y="11678"/>
                    </a:lnTo>
                    <a:lnTo>
                      <a:pt x="5339" y="11760"/>
                    </a:lnTo>
                    <a:lnTo>
                      <a:pt x="5083" y="11771"/>
                    </a:lnTo>
                    <a:lnTo>
                      <a:pt x="4921" y="11760"/>
                    </a:lnTo>
                    <a:lnTo>
                      <a:pt x="4618" y="11713"/>
                    </a:lnTo>
                    <a:lnTo>
                      <a:pt x="4351" y="11609"/>
                    </a:lnTo>
                    <a:lnTo>
                      <a:pt x="4141" y="11446"/>
                    </a:lnTo>
                    <a:lnTo>
                      <a:pt x="3967" y="11236"/>
                    </a:lnTo>
                    <a:lnTo>
                      <a:pt x="3839" y="10981"/>
                    </a:lnTo>
                    <a:lnTo>
                      <a:pt x="3723" y="10492"/>
                    </a:lnTo>
                    <a:lnTo>
                      <a:pt x="3699" y="10097"/>
                    </a:lnTo>
                    <a:lnTo>
                      <a:pt x="3699" y="4874"/>
                    </a:lnTo>
                    <a:lnTo>
                      <a:pt x="6200" y="4874"/>
                    </a:lnTo>
                    <a:lnTo>
                      <a:pt x="6200" y="3130"/>
                    </a:lnTo>
                    <a:lnTo>
                      <a:pt x="3699" y="3130"/>
                    </a:lnTo>
                    <a:lnTo>
                      <a:pt x="36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8"/>
              <p:cNvSpPr/>
              <p:nvPr/>
            </p:nvSpPr>
            <p:spPr>
              <a:xfrm>
                <a:off x="5767200" y="3180675"/>
                <a:ext cx="177400" cy="375425"/>
              </a:xfrm>
              <a:custGeom>
                <a:rect b="b" l="l" r="r" t="t"/>
                <a:pathLst>
                  <a:path extrusionOk="0" h="15017" w="7096">
                    <a:moveTo>
                      <a:pt x="5153" y="1"/>
                    </a:moveTo>
                    <a:lnTo>
                      <a:pt x="4420" y="117"/>
                    </a:lnTo>
                    <a:lnTo>
                      <a:pt x="3757" y="350"/>
                    </a:lnTo>
                    <a:lnTo>
                      <a:pt x="3175" y="710"/>
                    </a:lnTo>
                    <a:lnTo>
                      <a:pt x="2920" y="943"/>
                    </a:lnTo>
                    <a:lnTo>
                      <a:pt x="2687" y="1175"/>
                    </a:lnTo>
                    <a:lnTo>
                      <a:pt x="2303" y="1722"/>
                    </a:lnTo>
                    <a:lnTo>
                      <a:pt x="2059" y="2350"/>
                    </a:lnTo>
                    <a:lnTo>
                      <a:pt x="1931" y="3060"/>
                    </a:lnTo>
                    <a:lnTo>
                      <a:pt x="1919" y="3443"/>
                    </a:lnTo>
                    <a:lnTo>
                      <a:pt x="1919" y="4793"/>
                    </a:lnTo>
                    <a:lnTo>
                      <a:pt x="0" y="4793"/>
                    </a:lnTo>
                    <a:lnTo>
                      <a:pt x="0" y="6537"/>
                    </a:lnTo>
                    <a:lnTo>
                      <a:pt x="1919" y="6537"/>
                    </a:lnTo>
                    <a:lnTo>
                      <a:pt x="1919" y="15016"/>
                    </a:lnTo>
                    <a:lnTo>
                      <a:pt x="3838" y="15016"/>
                    </a:lnTo>
                    <a:lnTo>
                      <a:pt x="3838" y="6537"/>
                    </a:lnTo>
                    <a:lnTo>
                      <a:pt x="6514" y="6537"/>
                    </a:lnTo>
                    <a:lnTo>
                      <a:pt x="6514" y="4804"/>
                    </a:lnTo>
                    <a:lnTo>
                      <a:pt x="3838" y="4804"/>
                    </a:lnTo>
                    <a:lnTo>
                      <a:pt x="3838" y="3513"/>
                    </a:lnTo>
                    <a:lnTo>
                      <a:pt x="3838" y="3304"/>
                    </a:lnTo>
                    <a:lnTo>
                      <a:pt x="3908" y="2920"/>
                    </a:lnTo>
                    <a:lnTo>
                      <a:pt x="4024" y="2594"/>
                    </a:lnTo>
                    <a:lnTo>
                      <a:pt x="4199" y="2327"/>
                    </a:lnTo>
                    <a:lnTo>
                      <a:pt x="4315" y="2211"/>
                    </a:lnTo>
                    <a:lnTo>
                      <a:pt x="4443" y="2094"/>
                    </a:lnTo>
                    <a:lnTo>
                      <a:pt x="4722" y="1920"/>
                    </a:lnTo>
                    <a:lnTo>
                      <a:pt x="5025" y="1815"/>
                    </a:lnTo>
                    <a:lnTo>
                      <a:pt x="5374" y="1757"/>
                    </a:lnTo>
                    <a:lnTo>
                      <a:pt x="5816" y="1757"/>
                    </a:lnTo>
                    <a:lnTo>
                      <a:pt x="6258" y="1838"/>
                    </a:lnTo>
                    <a:lnTo>
                      <a:pt x="6432" y="1920"/>
                    </a:lnTo>
                    <a:lnTo>
                      <a:pt x="7095" y="268"/>
                    </a:lnTo>
                    <a:lnTo>
                      <a:pt x="6781" y="140"/>
                    </a:lnTo>
                    <a:lnTo>
                      <a:pt x="60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8"/>
              <p:cNvSpPr/>
              <p:nvPr/>
            </p:nvSpPr>
            <p:spPr>
              <a:xfrm>
                <a:off x="5945725" y="3292050"/>
                <a:ext cx="263175" cy="272775"/>
              </a:xfrm>
              <a:custGeom>
                <a:rect b="b" l="l" r="r" t="t"/>
                <a:pathLst>
                  <a:path extrusionOk="0" h="10911" w="10527">
                    <a:moveTo>
                      <a:pt x="5583" y="1768"/>
                    </a:moveTo>
                    <a:lnTo>
                      <a:pt x="6212" y="1908"/>
                    </a:lnTo>
                    <a:lnTo>
                      <a:pt x="6793" y="2164"/>
                    </a:lnTo>
                    <a:lnTo>
                      <a:pt x="7340" y="2536"/>
                    </a:lnTo>
                    <a:lnTo>
                      <a:pt x="7584" y="2780"/>
                    </a:lnTo>
                    <a:lnTo>
                      <a:pt x="7817" y="3036"/>
                    </a:lnTo>
                    <a:lnTo>
                      <a:pt x="8189" y="3618"/>
                    </a:lnTo>
                    <a:lnTo>
                      <a:pt x="8445" y="4292"/>
                    </a:lnTo>
                    <a:lnTo>
                      <a:pt x="8561" y="5048"/>
                    </a:lnTo>
                    <a:lnTo>
                      <a:pt x="8573" y="5455"/>
                    </a:lnTo>
                    <a:lnTo>
                      <a:pt x="8561" y="5862"/>
                    </a:lnTo>
                    <a:lnTo>
                      <a:pt x="8445" y="6618"/>
                    </a:lnTo>
                    <a:lnTo>
                      <a:pt x="8189" y="7281"/>
                    </a:lnTo>
                    <a:lnTo>
                      <a:pt x="7817" y="7874"/>
                    </a:lnTo>
                    <a:lnTo>
                      <a:pt x="7584" y="8130"/>
                    </a:lnTo>
                    <a:lnTo>
                      <a:pt x="7340" y="8375"/>
                    </a:lnTo>
                    <a:lnTo>
                      <a:pt x="6793" y="8758"/>
                    </a:lnTo>
                    <a:lnTo>
                      <a:pt x="6212" y="9014"/>
                    </a:lnTo>
                    <a:lnTo>
                      <a:pt x="5583" y="9142"/>
                    </a:lnTo>
                    <a:lnTo>
                      <a:pt x="5246" y="9154"/>
                    </a:lnTo>
                    <a:lnTo>
                      <a:pt x="4909" y="9142"/>
                    </a:lnTo>
                    <a:lnTo>
                      <a:pt x="4281" y="9003"/>
                    </a:lnTo>
                    <a:lnTo>
                      <a:pt x="3699" y="8747"/>
                    </a:lnTo>
                    <a:lnTo>
                      <a:pt x="3153" y="8375"/>
                    </a:lnTo>
                    <a:lnTo>
                      <a:pt x="2908" y="8130"/>
                    </a:lnTo>
                    <a:lnTo>
                      <a:pt x="2676" y="7863"/>
                    </a:lnTo>
                    <a:lnTo>
                      <a:pt x="2304" y="7281"/>
                    </a:lnTo>
                    <a:lnTo>
                      <a:pt x="2048" y="6607"/>
                    </a:lnTo>
                    <a:lnTo>
                      <a:pt x="1931" y="5862"/>
                    </a:lnTo>
                    <a:lnTo>
                      <a:pt x="1920" y="5455"/>
                    </a:lnTo>
                    <a:lnTo>
                      <a:pt x="1931" y="5048"/>
                    </a:lnTo>
                    <a:lnTo>
                      <a:pt x="2048" y="4292"/>
                    </a:lnTo>
                    <a:lnTo>
                      <a:pt x="2304" y="3629"/>
                    </a:lnTo>
                    <a:lnTo>
                      <a:pt x="2676" y="3036"/>
                    </a:lnTo>
                    <a:lnTo>
                      <a:pt x="2908" y="2780"/>
                    </a:lnTo>
                    <a:lnTo>
                      <a:pt x="3153" y="2536"/>
                    </a:lnTo>
                    <a:lnTo>
                      <a:pt x="3699" y="2152"/>
                    </a:lnTo>
                    <a:lnTo>
                      <a:pt x="4281" y="1896"/>
                    </a:lnTo>
                    <a:lnTo>
                      <a:pt x="4909" y="1768"/>
                    </a:lnTo>
                    <a:close/>
                    <a:moveTo>
                      <a:pt x="5258" y="0"/>
                    </a:moveTo>
                    <a:lnTo>
                      <a:pt x="4699" y="24"/>
                    </a:lnTo>
                    <a:lnTo>
                      <a:pt x="3653" y="210"/>
                    </a:lnTo>
                    <a:lnTo>
                      <a:pt x="2699" y="605"/>
                    </a:lnTo>
                    <a:lnTo>
                      <a:pt x="1862" y="1187"/>
                    </a:lnTo>
                    <a:lnTo>
                      <a:pt x="1478" y="1559"/>
                    </a:lnTo>
                    <a:lnTo>
                      <a:pt x="1129" y="1954"/>
                    </a:lnTo>
                    <a:lnTo>
                      <a:pt x="570" y="2827"/>
                    </a:lnTo>
                    <a:lnTo>
                      <a:pt x="198" y="3804"/>
                    </a:lnTo>
                    <a:lnTo>
                      <a:pt x="12" y="4874"/>
                    </a:lnTo>
                    <a:lnTo>
                      <a:pt x="1" y="5455"/>
                    </a:lnTo>
                    <a:lnTo>
                      <a:pt x="12" y="6025"/>
                    </a:lnTo>
                    <a:lnTo>
                      <a:pt x="198" y="7107"/>
                    </a:lnTo>
                    <a:lnTo>
                      <a:pt x="570" y="8084"/>
                    </a:lnTo>
                    <a:lnTo>
                      <a:pt x="1129" y="8956"/>
                    </a:lnTo>
                    <a:lnTo>
                      <a:pt x="1478" y="9352"/>
                    </a:lnTo>
                    <a:lnTo>
                      <a:pt x="1862" y="9724"/>
                    </a:lnTo>
                    <a:lnTo>
                      <a:pt x="2699" y="10305"/>
                    </a:lnTo>
                    <a:lnTo>
                      <a:pt x="3653" y="10701"/>
                    </a:lnTo>
                    <a:lnTo>
                      <a:pt x="4699" y="10887"/>
                    </a:lnTo>
                    <a:lnTo>
                      <a:pt x="5258" y="10910"/>
                    </a:lnTo>
                    <a:lnTo>
                      <a:pt x="5828" y="10887"/>
                    </a:lnTo>
                    <a:lnTo>
                      <a:pt x="6874" y="10701"/>
                    </a:lnTo>
                    <a:lnTo>
                      <a:pt x="7817" y="10305"/>
                    </a:lnTo>
                    <a:lnTo>
                      <a:pt x="8666" y="9724"/>
                    </a:lnTo>
                    <a:lnTo>
                      <a:pt x="9038" y="9352"/>
                    </a:lnTo>
                    <a:lnTo>
                      <a:pt x="9398" y="8956"/>
                    </a:lnTo>
                    <a:lnTo>
                      <a:pt x="9957" y="8072"/>
                    </a:lnTo>
                    <a:lnTo>
                      <a:pt x="10317" y="7095"/>
                    </a:lnTo>
                    <a:lnTo>
                      <a:pt x="10503" y="6025"/>
                    </a:lnTo>
                    <a:lnTo>
                      <a:pt x="10527" y="5455"/>
                    </a:lnTo>
                    <a:lnTo>
                      <a:pt x="10503" y="4885"/>
                    </a:lnTo>
                    <a:lnTo>
                      <a:pt x="10317" y="3804"/>
                    </a:lnTo>
                    <a:lnTo>
                      <a:pt x="9957" y="2827"/>
                    </a:lnTo>
                    <a:lnTo>
                      <a:pt x="9398" y="1954"/>
                    </a:lnTo>
                    <a:lnTo>
                      <a:pt x="9038" y="1559"/>
                    </a:lnTo>
                    <a:lnTo>
                      <a:pt x="8666" y="1187"/>
                    </a:lnTo>
                    <a:lnTo>
                      <a:pt x="7817" y="605"/>
                    </a:lnTo>
                    <a:lnTo>
                      <a:pt x="6874" y="210"/>
                    </a:lnTo>
                    <a:lnTo>
                      <a:pt x="5828" y="24"/>
                    </a:lnTo>
                    <a:lnTo>
                      <a:pt x="525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8"/>
              <p:cNvSpPr/>
              <p:nvPr/>
            </p:nvSpPr>
            <p:spPr>
              <a:xfrm>
                <a:off x="6247250" y="3294375"/>
                <a:ext cx="158225" cy="261725"/>
              </a:xfrm>
              <a:custGeom>
                <a:rect b="b" l="l" r="r" t="t"/>
                <a:pathLst>
                  <a:path extrusionOk="0" h="10469" w="6329">
                    <a:moveTo>
                      <a:pt x="4677" y="0"/>
                    </a:moveTo>
                    <a:lnTo>
                      <a:pt x="4246" y="70"/>
                    </a:lnTo>
                    <a:lnTo>
                      <a:pt x="3804" y="198"/>
                    </a:lnTo>
                    <a:lnTo>
                      <a:pt x="3362" y="407"/>
                    </a:lnTo>
                    <a:lnTo>
                      <a:pt x="3130" y="535"/>
                    </a:lnTo>
                    <a:lnTo>
                      <a:pt x="2909" y="675"/>
                    </a:lnTo>
                    <a:lnTo>
                      <a:pt x="2525" y="989"/>
                    </a:lnTo>
                    <a:lnTo>
                      <a:pt x="2222" y="1326"/>
                    </a:lnTo>
                    <a:lnTo>
                      <a:pt x="2001" y="1710"/>
                    </a:lnTo>
                    <a:lnTo>
                      <a:pt x="1920" y="1920"/>
                    </a:lnTo>
                    <a:lnTo>
                      <a:pt x="1839" y="1920"/>
                    </a:lnTo>
                    <a:lnTo>
                      <a:pt x="1839" y="245"/>
                    </a:lnTo>
                    <a:lnTo>
                      <a:pt x="1" y="245"/>
                    </a:lnTo>
                    <a:lnTo>
                      <a:pt x="1" y="10468"/>
                    </a:lnTo>
                    <a:lnTo>
                      <a:pt x="1932" y="10468"/>
                    </a:lnTo>
                    <a:lnTo>
                      <a:pt x="1932" y="4885"/>
                    </a:lnTo>
                    <a:lnTo>
                      <a:pt x="1943" y="4548"/>
                    </a:lnTo>
                    <a:lnTo>
                      <a:pt x="2048" y="3943"/>
                    </a:lnTo>
                    <a:lnTo>
                      <a:pt x="2246" y="3408"/>
                    </a:lnTo>
                    <a:lnTo>
                      <a:pt x="2548" y="2931"/>
                    </a:lnTo>
                    <a:lnTo>
                      <a:pt x="2734" y="2722"/>
                    </a:lnTo>
                    <a:lnTo>
                      <a:pt x="2944" y="2513"/>
                    </a:lnTo>
                    <a:lnTo>
                      <a:pt x="3374" y="2210"/>
                    </a:lnTo>
                    <a:lnTo>
                      <a:pt x="3828" y="2001"/>
                    </a:lnTo>
                    <a:lnTo>
                      <a:pt x="4328" y="1896"/>
                    </a:lnTo>
                    <a:lnTo>
                      <a:pt x="4584" y="1885"/>
                    </a:lnTo>
                    <a:lnTo>
                      <a:pt x="4886" y="1896"/>
                    </a:lnTo>
                    <a:lnTo>
                      <a:pt x="5398" y="1966"/>
                    </a:lnTo>
                    <a:lnTo>
                      <a:pt x="5595" y="2036"/>
                    </a:lnTo>
                    <a:lnTo>
                      <a:pt x="6328" y="245"/>
                    </a:lnTo>
                    <a:lnTo>
                      <a:pt x="6026" y="128"/>
                    </a:lnTo>
                    <a:lnTo>
                      <a:pt x="5305" y="12"/>
                    </a:lnTo>
                    <a:lnTo>
                      <a:pt x="488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8"/>
              <p:cNvSpPr/>
              <p:nvPr/>
            </p:nvSpPr>
            <p:spPr>
              <a:xfrm>
                <a:off x="6436850" y="3292625"/>
                <a:ext cx="387625" cy="264925"/>
              </a:xfrm>
              <a:custGeom>
                <a:rect b="b" l="l" r="r" t="t"/>
                <a:pathLst>
                  <a:path extrusionOk="0" h="10597" w="15505">
                    <a:moveTo>
                      <a:pt x="4850" y="1"/>
                    </a:moveTo>
                    <a:lnTo>
                      <a:pt x="4397" y="70"/>
                    </a:lnTo>
                    <a:lnTo>
                      <a:pt x="3943" y="198"/>
                    </a:lnTo>
                    <a:lnTo>
                      <a:pt x="3490" y="384"/>
                    </a:lnTo>
                    <a:lnTo>
                      <a:pt x="3269" y="501"/>
                    </a:lnTo>
                    <a:lnTo>
                      <a:pt x="3036" y="629"/>
                    </a:lnTo>
                    <a:lnTo>
                      <a:pt x="2641" y="919"/>
                    </a:lnTo>
                    <a:lnTo>
                      <a:pt x="2303" y="1222"/>
                    </a:lnTo>
                    <a:lnTo>
                      <a:pt x="2024" y="1559"/>
                    </a:lnTo>
                    <a:lnTo>
                      <a:pt x="1919" y="1745"/>
                    </a:lnTo>
                    <a:lnTo>
                      <a:pt x="1826" y="1745"/>
                    </a:lnTo>
                    <a:lnTo>
                      <a:pt x="1826" y="315"/>
                    </a:lnTo>
                    <a:lnTo>
                      <a:pt x="0" y="315"/>
                    </a:lnTo>
                    <a:lnTo>
                      <a:pt x="0" y="10538"/>
                    </a:lnTo>
                    <a:lnTo>
                      <a:pt x="0" y="10596"/>
                    </a:lnTo>
                    <a:lnTo>
                      <a:pt x="1896" y="10596"/>
                    </a:lnTo>
                    <a:lnTo>
                      <a:pt x="1896" y="4944"/>
                    </a:lnTo>
                    <a:lnTo>
                      <a:pt x="1908" y="4630"/>
                    </a:lnTo>
                    <a:lnTo>
                      <a:pt x="2001" y="4048"/>
                    </a:lnTo>
                    <a:lnTo>
                      <a:pt x="2187" y="3502"/>
                    </a:lnTo>
                    <a:lnTo>
                      <a:pt x="2466" y="2990"/>
                    </a:lnTo>
                    <a:lnTo>
                      <a:pt x="2641" y="2746"/>
                    </a:lnTo>
                    <a:lnTo>
                      <a:pt x="2827" y="2513"/>
                    </a:lnTo>
                    <a:lnTo>
                      <a:pt x="3234" y="2152"/>
                    </a:lnTo>
                    <a:lnTo>
                      <a:pt x="3711" y="1908"/>
                    </a:lnTo>
                    <a:lnTo>
                      <a:pt x="4222" y="1792"/>
                    </a:lnTo>
                    <a:lnTo>
                      <a:pt x="4502" y="1780"/>
                    </a:lnTo>
                    <a:lnTo>
                      <a:pt x="4781" y="1792"/>
                    </a:lnTo>
                    <a:lnTo>
                      <a:pt x="5281" y="1862"/>
                    </a:lnTo>
                    <a:lnTo>
                      <a:pt x="5711" y="2024"/>
                    </a:lnTo>
                    <a:lnTo>
                      <a:pt x="6072" y="2269"/>
                    </a:lnTo>
                    <a:lnTo>
                      <a:pt x="6211" y="2420"/>
                    </a:lnTo>
                    <a:lnTo>
                      <a:pt x="6351" y="2594"/>
                    </a:lnTo>
                    <a:lnTo>
                      <a:pt x="6560" y="3036"/>
                    </a:lnTo>
                    <a:lnTo>
                      <a:pt x="6711" y="3583"/>
                    </a:lnTo>
                    <a:lnTo>
                      <a:pt x="6781" y="4246"/>
                    </a:lnTo>
                    <a:lnTo>
                      <a:pt x="6781" y="4618"/>
                    </a:lnTo>
                    <a:lnTo>
                      <a:pt x="6781" y="10585"/>
                    </a:lnTo>
                    <a:lnTo>
                      <a:pt x="8700" y="10585"/>
                    </a:lnTo>
                    <a:lnTo>
                      <a:pt x="8700" y="4920"/>
                    </a:lnTo>
                    <a:lnTo>
                      <a:pt x="8712" y="4618"/>
                    </a:lnTo>
                    <a:lnTo>
                      <a:pt x="8805" y="4037"/>
                    </a:lnTo>
                    <a:lnTo>
                      <a:pt x="8991" y="3478"/>
                    </a:lnTo>
                    <a:lnTo>
                      <a:pt x="9270" y="2967"/>
                    </a:lnTo>
                    <a:lnTo>
                      <a:pt x="9445" y="2734"/>
                    </a:lnTo>
                    <a:lnTo>
                      <a:pt x="9631" y="2501"/>
                    </a:lnTo>
                    <a:lnTo>
                      <a:pt x="10038" y="2141"/>
                    </a:lnTo>
                    <a:lnTo>
                      <a:pt x="10515" y="1896"/>
                    </a:lnTo>
                    <a:lnTo>
                      <a:pt x="11026" y="1780"/>
                    </a:lnTo>
                    <a:lnTo>
                      <a:pt x="11306" y="1769"/>
                    </a:lnTo>
                    <a:lnTo>
                      <a:pt x="11585" y="1780"/>
                    </a:lnTo>
                    <a:lnTo>
                      <a:pt x="12085" y="1850"/>
                    </a:lnTo>
                    <a:lnTo>
                      <a:pt x="12515" y="2013"/>
                    </a:lnTo>
                    <a:lnTo>
                      <a:pt x="12876" y="2257"/>
                    </a:lnTo>
                    <a:lnTo>
                      <a:pt x="13015" y="2408"/>
                    </a:lnTo>
                    <a:lnTo>
                      <a:pt x="13155" y="2583"/>
                    </a:lnTo>
                    <a:lnTo>
                      <a:pt x="13364" y="3013"/>
                    </a:lnTo>
                    <a:lnTo>
                      <a:pt x="13516" y="3571"/>
                    </a:lnTo>
                    <a:lnTo>
                      <a:pt x="13585" y="4223"/>
                    </a:lnTo>
                    <a:lnTo>
                      <a:pt x="13585" y="4606"/>
                    </a:lnTo>
                    <a:lnTo>
                      <a:pt x="13585" y="10561"/>
                    </a:lnTo>
                    <a:lnTo>
                      <a:pt x="15504" y="10561"/>
                    </a:lnTo>
                    <a:lnTo>
                      <a:pt x="15504" y="4304"/>
                    </a:lnTo>
                    <a:lnTo>
                      <a:pt x="15493" y="3816"/>
                    </a:lnTo>
                    <a:lnTo>
                      <a:pt x="15388" y="2920"/>
                    </a:lnTo>
                    <a:lnTo>
                      <a:pt x="15155" y="2141"/>
                    </a:lnTo>
                    <a:lnTo>
                      <a:pt x="14807" y="1454"/>
                    </a:lnTo>
                    <a:lnTo>
                      <a:pt x="14597" y="1164"/>
                    </a:lnTo>
                    <a:lnTo>
                      <a:pt x="14353" y="885"/>
                    </a:lnTo>
                    <a:lnTo>
                      <a:pt x="13783" y="443"/>
                    </a:lnTo>
                    <a:lnTo>
                      <a:pt x="13097" y="152"/>
                    </a:lnTo>
                    <a:lnTo>
                      <a:pt x="12306" y="12"/>
                    </a:lnTo>
                    <a:lnTo>
                      <a:pt x="11864" y="1"/>
                    </a:lnTo>
                    <a:lnTo>
                      <a:pt x="11573" y="1"/>
                    </a:lnTo>
                    <a:lnTo>
                      <a:pt x="11026" y="59"/>
                    </a:lnTo>
                    <a:lnTo>
                      <a:pt x="10515" y="187"/>
                    </a:lnTo>
                    <a:lnTo>
                      <a:pt x="10038" y="373"/>
                    </a:lnTo>
                    <a:lnTo>
                      <a:pt x="9584" y="617"/>
                    </a:lnTo>
                    <a:lnTo>
                      <a:pt x="9177" y="919"/>
                    </a:lnTo>
                    <a:lnTo>
                      <a:pt x="8793" y="1292"/>
                    </a:lnTo>
                    <a:lnTo>
                      <a:pt x="8456" y="1722"/>
                    </a:lnTo>
                    <a:lnTo>
                      <a:pt x="8293" y="1955"/>
                    </a:lnTo>
                    <a:lnTo>
                      <a:pt x="8189" y="1722"/>
                    </a:lnTo>
                    <a:lnTo>
                      <a:pt x="7921" y="1292"/>
                    </a:lnTo>
                    <a:lnTo>
                      <a:pt x="7619" y="919"/>
                    </a:lnTo>
                    <a:lnTo>
                      <a:pt x="7258" y="617"/>
                    </a:lnTo>
                    <a:lnTo>
                      <a:pt x="6863" y="373"/>
                    </a:lnTo>
                    <a:lnTo>
                      <a:pt x="6409" y="187"/>
                    </a:lnTo>
                    <a:lnTo>
                      <a:pt x="5909" y="59"/>
                    </a:lnTo>
                    <a:lnTo>
                      <a:pt x="53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8"/>
              <p:cNvSpPr/>
              <p:nvPr/>
            </p:nvSpPr>
            <p:spPr>
              <a:xfrm>
                <a:off x="1644000" y="3136475"/>
                <a:ext cx="1690600" cy="551925"/>
              </a:xfrm>
              <a:custGeom>
                <a:rect b="b" l="l" r="r" t="t"/>
                <a:pathLst>
                  <a:path extrusionOk="0" h="22077" w="67624">
                    <a:moveTo>
                      <a:pt x="62738" y="8236"/>
                    </a:moveTo>
                    <a:lnTo>
                      <a:pt x="63087" y="8247"/>
                    </a:lnTo>
                    <a:lnTo>
                      <a:pt x="63727" y="8398"/>
                    </a:lnTo>
                    <a:lnTo>
                      <a:pt x="64018" y="8550"/>
                    </a:lnTo>
                    <a:lnTo>
                      <a:pt x="64285" y="8724"/>
                    </a:lnTo>
                    <a:lnTo>
                      <a:pt x="64669" y="9143"/>
                    </a:lnTo>
                    <a:lnTo>
                      <a:pt x="64785" y="9399"/>
                    </a:lnTo>
                    <a:lnTo>
                      <a:pt x="59854" y="11446"/>
                    </a:lnTo>
                    <a:lnTo>
                      <a:pt x="59854" y="11097"/>
                    </a:lnTo>
                    <a:lnTo>
                      <a:pt x="59959" y="10434"/>
                    </a:lnTo>
                    <a:lnTo>
                      <a:pt x="60180" y="9852"/>
                    </a:lnTo>
                    <a:lnTo>
                      <a:pt x="60528" y="9329"/>
                    </a:lnTo>
                    <a:lnTo>
                      <a:pt x="60749" y="9108"/>
                    </a:lnTo>
                    <a:lnTo>
                      <a:pt x="60970" y="8898"/>
                    </a:lnTo>
                    <a:lnTo>
                      <a:pt x="61459" y="8573"/>
                    </a:lnTo>
                    <a:lnTo>
                      <a:pt x="61947" y="8352"/>
                    </a:lnTo>
                    <a:lnTo>
                      <a:pt x="62471" y="8247"/>
                    </a:lnTo>
                    <a:lnTo>
                      <a:pt x="62738" y="8236"/>
                    </a:lnTo>
                    <a:close/>
                    <a:moveTo>
                      <a:pt x="23391" y="8282"/>
                    </a:moveTo>
                    <a:lnTo>
                      <a:pt x="23984" y="8410"/>
                    </a:lnTo>
                    <a:lnTo>
                      <a:pt x="24531" y="8643"/>
                    </a:lnTo>
                    <a:lnTo>
                      <a:pt x="25042" y="8992"/>
                    </a:lnTo>
                    <a:lnTo>
                      <a:pt x="25263" y="9224"/>
                    </a:lnTo>
                    <a:lnTo>
                      <a:pt x="25484" y="9457"/>
                    </a:lnTo>
                    <a:lnTo>
                      <a:pt x="25822" y="9992"/>
                    </a:lnTo>
                    <a:lnTo>
                      <a:pt x="26043" y="10597"/>
                    </a:lnTo>
                    <a:lnTo>
                      <a:pt x="26159" y="11260"/>
                    </a:lnTo>
                    <a:lnTo>
                      <a:pt x="26171" y="11620"/>
                    </a:lnTo>
                    <a:lnTo>
                      <a:pt x="26159" y="11969"/>
                    </a:lnTo>
                    <a:lnTo>
                      <a:pt x="26043" y="12632"/>
                    </a:lnTo>
                    <a:lnTo>
                      <a:pt x="25822" y="13225"/>
                    </a:lnTo>
                    <a:lnTo>
                      <a:pt x="25473" y="13760"/>
                    </a:lnTo>
                    <a:lnTo>
                      <a:pt x="25252" y="14004"/>
                    </a:lnTo>
                    <a:lnTo>
                      <a:pt x="25019" y="14225"/>
                    </a:lnTo>
                    <a:lnTo>
                      <a:pt x="24519" y="14586"/>
                    </a:lnTo>
                    <a:lnTo>
                      <a:pt x="23961" y="14819"/>
                    </a:lnTo>
                    <a:lnTo>
                      <a:pt x="23367" y="14935"/>
                    </a:lnTo>
                    <a:lnTo>
                      <a:pt x="23065" y="14947"/>
                    </a:lnTo>
                    <a:lnTo>
                      <a:pt x="22739" y="14935"/>
                    </a:lnTo>
                    <a:lnTo>
                      <a:pt x="22146" y="14819"/>
                    </a:lnTo>
                    <a:lnTo>
                      <a:pt x="21600" y="14586"/>
                    </a:lnTo>
                    <a:lnTo>
                      <a:pt x="21099" y="14237"/>
                    </a:lnTo>
                    <a:lnTo>
                      <a:pt x="20867" y="14004"/>
                    </a:lnTo>
                    <a:lnTo>
                      <a:pt x="20634" y="13760"/>
                    </a:lnTo>
                    <a:lnTo>
                      <a:pt x="20297" y="13225"/>
                    </a:lnTo>
                    <a:lnTo>
                      <a:pt x="20064" y="12632"/>
                    </a:lnTo>
                    <a:lnTo>
                      <a:pt x="19971" y="11981"/>
                    </a:lnTo>
                    <a:lnTo>
                      <a:pt x="19971" y="11620"/>
                    </a:lnTo>
                    <a:lnTo>
                      <a:pt x="19983" y="11260"/>
                    </a:lnTo>
                    <a:lnTo>
                      <a:pt x="20099" y="10597"/>
                    </a:lnTo>
                    <a:lnTo>
                      <a:pt x="20320" y="9992"/>
                    </a:lnTo>
                    <a:lnTo>
                      <a:pt x="20657" y="9457"/>
                    </a:lnTo>
                    <a:lnTo>
                      <a:pt x="20878" y="9224"/>
                    </a:lnTo>
                    <a:lnTo>
                      <a:pt x="21111" y="8992"/>
                    </a:lnTo>
                    <a:lnTo>
                      <a:pt x="21611" y="8643"/>
                    </a:lnTo>
                    <a:lnTo>
                      <a:pt x="22158" y="8410"/>
                    </a:lnTo>
                    <a:lnTo>
                      <a:pt x="22751" y="8282"/>
                    </a:lnTo>
                    <a:close/>
                    <a:moveTo>
                      <a:pt x="35440" y="8282"/>
                    </a:moveTo>
                    <a:lnTo>
                      <a:pt x="36034" y="8410"/>
                    </a:lnTo>
                    <a:lnTo>
                      <a:pt x="36592" y="8643"/>
                    </a:lnTo>
                    <a:lnTo>
                      <a:pt x="37092" y="8992"/>
                    </a:lnTo>
                    <a:lnTo>
                      <a:pt x="37325" y="9224"/>
                    </a:lnTo>
                    <a:lnTo>
                      <a:pt x="37534" y="9457"/>
                    </a:lnTo>
                    <a:lnTo>
                      <a:pt x="37871" y="9992"/>
                    </a:lnTo>
                    <a:lnTo>
                      <a:pt x="38104" y="10597"/>
                    </a:lnTo>
                    <a:lnTo>
                      <a:pt x="38209" y="11260"/>
                    </a:lnTo>
                    <a:lnTo>
                      <a:pt x="38220" y="11620"/>
                    </a:lnTo>
                    <a:lnTo>
                      <a:pt x="38209" y="11969"/>
                    </a:lnTo>
                    <a:lnTo>
                      <a:pt x="38104" y="12632"/>
                    </a:lnTo>
                    <a:lnTo>
                      <a:pt x="37871" y="13225"/>
                    </a:lnTo>
                    <a:lnTo>
                      <a:pt x="37522" y="13760"/>
                    </a:lnTo>
                    <a:lnTo>
                      <a:pt x="37313" y="14004"/>
                    </a:lnTo>
                    <a:lnTo>
                      <a:pt x="37069" y="14225"/>
                    </a:lnTo>
                    <a:lnTo>
                      <a:pt x="36569" y="14586"/>
                    </a:lnTo>
                    <a:lnTo>
                      <a:pt x="36022" y="14819"/>
                    </a:lnTo>
                    <a:lnTo>
                      <a:pt x="35429" y="14935"/>
                    </a:lnTo>
                    <a:lnTo>
                      <a:pt x="35115" y="14947"/>
                    </a:lnTo>
                    <a:lnTo>
                      <a:pt x="34789" y="14935"/>
                    </a:lnTo>
                    <a:lnTo>
                      <a:pt x="34196" y="14819"/>
                    </a:lnTo>
                    <a:lnTo>
                      <a:pt x="33649" y="14586"/>
                    </a:lnTo>
                    <a:lnTo>
                      <a:pt x="33149" y="14237"/>
                    </a:lnTo>
                    <a:lnTo>
                      <a:pt x="32916" y="14004"/>
                    </a:lnTo>
                    <a:lnTo>
                      <a:pt x="32696" y="13760"/>
                    </a:lnTo>
                    <a:lnTo>
                      <a:pt x="32358" y="13225"/>
                    </a:lnTo>
                    <a:lnTo>
                      <a:pt x="32126" y="12632"/>
                    </a:lnTo>
                    <a:lnTo>
                      <a:pt x="32033" y="11981"/>
                    </a:lnTo>
                    <a:lnTo>
                      <a:pt x="32033" y="11620"/>
                    </a:lnTo>
                    <a:lnTo>
                      <a:pt x="32044" y="11260"/>
                    </a:lnTo>
                    <a:lnTo>
                      <a:pt x="32149" y="10597"/>
                    </a:lnTo>
                    <a:lnTo>
                      <a:pt x="32370" y="9992"/>
                    </a:lnTo>
                    <a:lnTo>
                      <a:pt x="32707" y="9457"/>
                    </a:lnTo>
                    <a:lnTo>
                      <a:pt x="32928" y="9224"/>
                    </a:lnTo>
                    <a:lnTo>
                      <a:pt x="33161" y="8992"/>
                    </a:lnTo>
                    <a:lnTo>
                      <a:pt x="33661" y="8643"/>
                    </a:lnTo>
                    <a:lnTo>
                      <a:pt x="34208" y="8410"/>
                    </a:lnTo>
                    <a:lnTo>
                      <a:pt x="34812" y="8282"/>
                    </a:lnTo>
                    <a:close/>
                    <a:moveTo>
                      <a:pt x="47141" y="8294"/>
                    </a:moveTo>
                    <a:lnTo>
                      <a:pt x="47444" y="8305"/>
                    </a:lnTo>
                    <a:lnTo>
                      <a:pt x="48014" y="8422"/>
                    </a:lnTo>
                    <a:lnTo>
                      <a:pt x="48537" y="8666"/>
                    </a:lnTo>
                    <a:lnTo>
                      <a:pt x="49014" y="9015"/>
                    </a:lnTo>
                    <a:lnTo>
                      <a:pt x="49235" y="9247"/>
                    </a:lnTo>
                    <a:lnTo>
                      <a:pt x="49432" y="9492"/>
                    </a:lnTo>
                    <a:lnTo>
                      <a:pt x="49747" y="10038"/>
                    </a:lnTo>
                    <a:lnTo>
                      <a:pt x="49956" y="10631"/>
                    </a:lnTo>
                    <a:lnTo>
                      <a:pt x="50061" y="11294"/>
                    </a:lnTo>
                    <a:lnTo>
                      <a:pt x="50072" y="11655"/>
                    </a:lnTo>
                    <a:lnTo>
                      <a:pt x="50061" y="12004"/>
                    </a:lnTo>
                    <a:lnTo>
                      <a:pt x="49956" y="12644"/>
                    </a:lnTo>
                    <a:lnTo>
                      <a:pt x="49747" y="13237"/>
                    </a:lnTo>
                    <a:lnTo>
                      <a:pt x="49432" y="13772"/>
                    </a:lnTo>
                    <a:lnTo>
                      <a:pt x="49235" y="14016"/>
                    </a:lnTo>
                    <a:lnTo>
                      <a:pt x="49014" y="14249"/>
                    </a:lnTo>
                    <a:lnTo>
                      <a:pt x="48537" y="14598"/>
                    </a:lnTo>
                    <a:lnTo>
                      <a:pt x="48014" y="14830"/>
                    </a:lnTo>
                    <a:lnTo>
                      <a:pt x="47444" y="14958"/>
                    </a:lnTo>
                    <a:lnTo>
                      <a:pt x="47141" y="14970"/>
                    </a:lnTo>
                    <a:lnTo>
                      <a:pt x="46816" y="14958"/>
                    </a:lnTo>
                    <a:lnTo>
                      <a:pt x="46222" y="14830"/>
                    </a:lnTo>
                    <a:lnTo>
                      <a:pt x="45687" y="14598"/>
                    </a:lnTo>
                    <a:lnTo>
                      <a:pt x="45187" y="14249"/>
                    </a:lnTo>
                    <a:lnTo>
                      <a:pt x="44966" y="14016"/>
                    </a:lnTo>
                    <a:lnTo>
                      <a:pt x="44757" y="13772"/>
                    </a:lnTo>
                    <a:lnTo>
                      <a:pt x="44420" y="13237"/>
                    </a:lnTo>
                    <a:lnTo>
                      <a:pt x="44187" y="12644"/>
                    </a:lnTo>
                    <a:lnTo>
                      <a:pt x="44082" y="12004"/>
                    </a:lnTo>
                    <a:lnTo>
                      <a:pt x="44071" y="11655"/>
                    </a:lnTo>
                    <a:lnTo>
                      <a:pt x="44082" y="11294"/>
                    </a:lnTo>
                    <a:lnTo>
                      <a:pt x="44187" y="10631"/>
                    </a:lnTo>
                    <a:lnTo>
                      <a:pt x="44420" y="10038"/>
                    </a:lnTo>
                    <a:lnTo>
                      <a:pt x="44757" y="9492"/>
                    </a:lnTo>
                    <a:lnTo>
                      <a:pt x="44966" y="9247"/>
                    </a:lnTo>
                    <a:lnTo>
                      <a:pt x="45199" y="9015"/>
                    </a:lnTo>
                    <a:lnTo>
                      <a:pt x="45687" y="8666"/>
                    </a:lnTo>
                    <a:lnTo>
                      <a:pt x="46234" y="8422"/>
                    </a:lnTo>
                    <a:lnTo>
                      <a:pt x="46827" y="8305"/>
                    </a:lnTo>
                    <a:lnTo>
                      <a:pt x="47141" y="8294"/>
                    </a:lnTo>
                    <a:close/>
                    <a:moveTo>
                      <a:pt x="53887" y="606"/>
                    </a:moveTo>
                    <a:lnTo>
                      <a:pt x="53887" y="16796"/>
                    </a:lnTo>
                    <a:lnTo>
                      <a:pt x="56295" y="16796"/>
                    </a:lnTo>
                    <a:lnTo>
                      <a:pt x="56295" y="606"/>
                    </a:lnTo>
                    <a:close/>
                    <a:moveTo>
                      <a:pt x="23042" y="6095"/>
                    </a:moveTo>
                    <a:lnTo>
                      <a:pt x="22472" y="6107"/>
                    </a:lnTo>
                    <a:lnTo>
                      <a:pt x="21402" y="6305"/>
                    </a:lnTo>
                    <a:lnTo>
                      <a:pt x="20425" y="6700"/>
                    </a:lnTo>
                    <a:lnTo>
                      <a:pt x="19529" y="7293"/>
                    </a:lnTo>
                    <a:lnTo>
                      <a:pt x="19122" y="7666"/>
                    </a:lnTo>
                    <a:lnTo>
                      <a:pt x="18738" y="8073"/>
                    </a:lnTo>
                    <a:lnTo>
                      <a:pt x="18261" y="8736"/>
                    </a:lnTo>
                    <a:lnTo>
                      <a:pt x="18017" y="9201"/>
                    </a:lnTo>
                    <a:lnTo>
                      <a:pt x="17808" y="9689"/>
                    </a:lnTo>
                    <a:lnTo>
                      <a:pt x="17657" y="10213"/>
                    </a:lnTo>
                    <a:lnTo>
                      <a:pt x="17517" y="11027"/>
                    </a:lnTo>
                    <a:lnTo>
                      <a:pt x="17505" y="11608"/>
                    </a:lnTo>
                    <a:lnTo>
                      <a:pt x="17517" y="12190"/>
                    </a:lnTo>
                    <a:lnTo>
                      <a:pt x="17657" y="13016"/>
                    </a:lnTo>
                    <a:lnTo>
                      <a:pt x="17808" y="13528"/>
                    </a:lnTo>
                    <a:lnTo>
                      <a:pt x="18017" y="14016"/>
                    </a:lnTo>
                    <a:lnTo>
                      <a:pt x="18261" y="14493"/>
                    </a:lnTo>
                    <a:lnTo>
                      <a:pt x="18738" y="15144"/>
                    </a:lnTo>
                    <a:lnTo>
                      <a:pt x="19122" y="15551"/>
                    </a:lnTo>
                    <a:lnTo>
                      <a:pt x="19529" y="15924"/>
                    </a:lnTo>
                    <a:lnTo>
                      <a:pt x="20425" y="16505"/>
                    </a:lnTo>
                    <a:lnTo>
                      <a:pt x="21402" y="16901"/>
                    </a:lnTo>
                    <a:lnTo>
                      <a:pt x="22472" y="17098"/>
                    </a:lnTo>
                    <a:lnTo>
                      <a:pt x="23042" y="17122"/>
                    </a:lnTo>
                    <a:lnTo>
                      <a:pt x="23612" y="17098"/>
                    </a:lnTo>
                    <a:lnTo>
                      <a:pt x="24682" y="16901"/>
                    </a:lnTo>
                    <a:lnTo>
                      <a:pt x="25670" y="16505"/>
                    </a:lnTo>
                    <a:lnTo>
                      <a:pt x="26554" y="15924"/>
                    </a:lnTo>
                    <a:lnTo>
                      <a:pt x="26973" y="15551"/>
                    </a:lnTo>
                    <a:lnTo>
                      <a:pt x="27357" y="15144"/>
                    </a:lnTo>
                    <a:lnTo>
                      <a:pt x="27822" y="14493"/>
                    </a:lnTo>
                    <a:lnTo>
                      <a:pt x="28078" y="14016"/>
                    </a:lnTo>
                    <a:lnTo>
                      <a:pt x="28276" y="13528"/>
                    </a:lnTo>
                    <a:lnTo>
                      <a:pt x="28427" y="13016"/>
                    </a:lnTo>
                    <a:lnTo>
                      <a:pt x="28567" y="12190"/>
                    </a:lnTo>
                    <a:lnTo>
                      <a:pt x="28590" y="11608"/>
                    </a:lnTo>
                    <a:lnTo>
                      <a:pt x="28567" y="11015"/>
                    </a:lnTo>
                    <a:lnTo>
                      <a:pt x="28427" y="10201"/>
                    </a:lnTo>
                    <a:lnTo>
                      <a:pt x="28276" y="9678"/>
                    </a:lnTo>
                    <a:lnTo>
                      <a:pt x="28078" y="9189"/>
                    </a:lnTo>
                    <a:lnTo>
                      <a:pt x="27822" y="8724"/>
                    </a:lnTo>
                    <a:lnTo>
                      <a:pt x="27357" y="8061"/>
                    </a:lnTo>
                    <a:lnTo>
                      <a:pt x="26973" y="7666"/>
                    </a:lnTo>
                    <a:lnTo>
                      <a:pt x="26554" y="7293"/>
                    </a:lnTo>
                    <a:lnTo>
                      <a:pt x="25670" y="6700"/>
                    </a:lnTo>
                    <a:lnTo>
                      <a:pt x="24682" y="6305"/>
                    </a:lnTo>
                    <a:lnTo>
                      <a:pt x="23612" y="6107"/>
                    </a:lnTo>
                    <a:lnTo>
                      <a:pt x="23042" y="6095"/>
                    </a:lnTo>
                    <a:close/>
                    <a:moveTo>
                      <a:pt x="35115" y="6095"/>
                    </a:moveTo>
                    <a:lnTo>
                      <a:pt x="34545" y="6107"/>
                    </a:lnTo>
                    <a:lnTo>
                      <a:pt x="33475" y="6305"/>
                    </a:lnTo>
                    <a:lnTo>
                      <a:pt x="32486" y="6700"/>
                    </a:lnTo>
                    <a:lnTo>
                      <a:pt x="31602" y="7293"/>
                    </a:lnTo>
                    <a:lnTo>
                      <a:pt x="31183" y="7666"/>
                    </a:lnTo>
                    <a:lnTo>
                      <a:pt x="30800" y="8073"/>
                    </a:lnTo>
                    <a:lnTo>
                      <a:pt x="30334" y="8736"/>
                    </a:lnTo>
                    <a:lnTo>
                      <a:pt x="30079" y="9201"/>
                    </a:lnTo>
                    <a:lnTo>
                      <a:pt x="29881" y="9689"/>
                    </a:lnTo>
                    <a:lnTo>
                      <a:pt x="29730" y="10213"/>
                    </a:lnTo>
                    <a:lnTo>
                      <a:pt x="29590" y="11027"/>
                    </a:lnTo>
                    <a:lnTo>
                      <a:pt x="29567" y="11608"/>
                    </a:lnTo>
                    <a:lnTo>
                      <a:pt x="29590" y="12190"/>
                    </a:lnTo>
                    <a:lnTo>
                      <a:pt x="29730" y="13016"/>
                    </a:lnTo>
                    <a:lnTo>
                      <a:pt x="29881" y="13528"/>
                    </a:lnTo>
                    <a:lnTo>
                      <a:pt x="30079" y="14016"/>
                    </a:lnTo>
                    <a:lnTo>
                      <a:pt x="30334" y="14493"/>
                    </a:lnTo>
                    <a:lnTo>
                      <a:pt x="30800" y="15144"/>
                    </a:lnTo>
                    <a:lnTo>
                      <a:pt x="31183" y="15551"/>
                    </a:lnTo>
                    <a:lnTo>
                      <a:pt x="31602" y="15924"/>
                    </a:lnTo>
                    <a:lnTo>
                      <a:pt x="32486" y="16505"/>
                    </a:lnTo>
                    <a:lnTo>
                      <a:pt x="33475" y="16901"/>
                    </a:lnTo>
                    <a:lnTo>
                      <a:pt x="34545" y="17098"/>
                    </a:lnTo>
                    <a:lnTo>
                      <a:pt x="35115" y="17122"/>
                    </a:lnTo>
                    <a:lnTo>
                      <a:pt x="35685" y="17098"/>
                    </a:lnTo>
                    <a:lnTo>
                      <a:pt x="36755" y="16901"/>
                    </a:lnTo>
                    <a:lnTo>
                      <a:pt x="37732" y="16505"/>
                    </a:lnTo>
                    <a:lnTo>
                      <a:pt x="38627" y="15924"/>
                    </a:lnTo>
                    <a:lnTo>
                      <a:pt x="39034" y="15551"/>
                    </a:lnTo>
                    <a:lnTo>
                      <a:pt x="39418" y="15144"/>
                    </a:lnTo>
                    <a:lnTo>
                      <a:pt x="39883" y="14493"/>
                    </a:lnTo>
                    <a:lnTo>
                      <a:pt x="40128" y="14016"/>
                    </a:lnTo>
                    <a:lnTo>
                      <a:pt x="40418" y="13272"/>
                    </a:lnTo>
                    <a:lnTo>
                      <a:pt x="40628" y="12190"/>
                    </a:lnTo>
                    <a:lnTo>
                      <a:pt x="40651" y="11608"/>
                    </a:lnTo>
                    <a:lnTo>
                      <a:pt x="40639" y="11015"/>
                    </a:lnTo>
                    <a:lnTo>
                      <a:pt x="40500" y="10201"/>
                    </a:lnTo>
                    <a:lnTo>
                      <a:pt x="40349" y="9678"/>
                    </a:lnTo>
                    <a:lnTo>
                      <a:pt x="40139" y="9189"/>
                    </a:lnTo>
                    <a:lnTo>
                      <a:pt x="39895" y="8724"/>
                    </a:lnTo>
                    <a:lnTo>
                      <a:pt x="39418" y="8061"/>
                    </a:lnTo>
                    <a:lnTo>
                      <a:pt x="39034" y="7666"/>
                    </a:lnTo>
                    <a:lnTo>
                      <a:pt x="38627" y="7293"/>
                    </a:lnTo>
                    <a:lnTo>
                      <a:pt x="37732" y="6700"/>
                    </a:lnTo>
                    <a:lnTo>
                      <a:pt x="36755" y="6305"/>
                    </a:lnTo>
                    <a:lnTo>
                      <a:pt x="35685" y="6107"/>
                    </a:lnTo>
                    <a:lnTo>
                      <a:pt x="35115" y="6095"/>
                    </a:lnTo>
                    <a:close/>
                    <a:moveTo>
                      <a:pt x="8701" y="1"/>
                    </a:moveTo>
                    <a:lnTo>
                      <a:pt x="8259" y="12"/>
                    </a:lnTo>
                    <a:lnTo>
                      <a:pt x="7398" y="94"/>
                    </a:lnTo>
                    <a:lnTo>
                      <a:pt x="6572" y="245"/>
                    </a:lnTo>
                    <a:lnTo>
                      <a:pt x="5770" y="478"/>
                    </a:lnTo>
                    <a:lnTo>
                      <a:pt x="5014" y="803"/>
                    </a:lnTo>
                    <a:lnTo>
                      <a:pt x="4281" y="1187"/>
                    </a:lnTo>
                    <a:lnTo>
                      <a:pt x="3572" y="1664"/>
                    </a:lnTo>
                    <a:lnTo>
                      <a:pt x="2897" y="2211"/>
                    </a:lnTo>
                    <a:lnTo>
                      <a:pt x="2571" y="2525"/>
                    </a:lnTo>
                    <a:lnTo>
                      <a:pt x="2257" y="2839"/>
                    </a:lnTo>
                    <a:lnTo>
                      <a:pt x="1699" y="3502"/>
                    </a:lnTo>
                    <a:lnTo>
                      <a:pt x="1210" y="4188"/>
                    </a:lnTo>
                    <a:lnTo>
                      <a:pt x="815" y="4921"/>
                    </a:lnTo>
                    <a:lnTo>
                      <a:pt x="489" y="5677"/>
                    </a:lnTo>
                    <a:lnTo>
                      <a:pt x="245" y="6456"/>
                    </a:lnTo>
                    <a:lnTo>
                      <a:pt x="82" y="7282"/>
                    </a:lnTo>
                    <a:lnTo>
                      <a:pt x="12" y="8131"/>
                    </a:lnTo>
                    <a:lnTo>
                      <a:pt x="1" y="8573"/>
                    </a:lnTo>
                    <a:lnTo>
                      <a:pt x="12" y="9003"/>
                    </a:lnTo>
                    <a:lnTo>
                      <a:pt x="82" y="9852"/>
                    </a:lnTo>
                    <a:lnTo>
                      <a:pt x="245" y="10678"/>
                    </a:lnTo>
                    <a:lnTo>
                      <a:pt x="489" y="11469"/>
                    </a:lnTo>
                    <a:lnTo>
                      <a:pt x="815" y="12225"/>
                    </a:lnTo>
                    <a:lnTo>
                      <a:pt x="1210" y="12946"/>
                    </a:lnTo>
                    <a:lnTo>
                      <a:pt x="1699" y="13644"/>
                    </a:lnTo>
                    <a:lnTo>
                      <a:pt x="2257" y="14295"/>
                    </a:lnTo>
                    <a:lnTo>
                      <a:pt x="2571" y="14621"/>
                    </a:lnTo>
                    <a:lnTo>
                      <a:pt x="2897" y="14923"/>
                    </a:lnTo>
                    <a:lnTo>
                      <a:pt x="3572" y="15470"/>
                    </a:lnTo>
                    <a:lnTo>
                      <a:pt x="4281" y="15947"/>
                    </a:lnTo>
                    <a:lnTo>
                      <a:pt x="5014" y="16331"/>
                    </a:lnTo>
                    <a:lnTo>
                      <a:pt x="5770" y="16656"/>
                    </a:lnTo>
                    <a:lnTo>
                      <a:pt x="6572" y="16889"/>
                    </a:lnTo>
                    <a:lnTo>
                      <a:pt x="7398" y="17040"/>
                    </a:lnTo>
                    <a:lnTo>
                      <a:pt x="8259" y="17122"/>
                    </a:lnTo>
                    <a:lnTo>
                      <a:pt x="8701" y="17133"/>
                    </a:lnTo>
                    <a:lnTo>
                      <a:pt x="9154" y="17122"/>
                    </a:lnTo>
                    <a:lnTo>
                      <a:pt x="10027" y="17052"/>
                    </a:lnTo>
                    <a:lnTo>
                      <a:pt x="10853" y="16901"/>
                    </a:lnTo>
                    <a:lnTo>
                      <a:pt x="11643" y="16668"/>
                    </a:lnTo>
                    <a:lnTo>
                      <a:pt x="12388" y="16366"/>
                    </a:lnTo>
                    <a:lnTo>
                      <a:pt x="13097" y="15993"/>
                    </a:lnTo>
                    <a:lnTo>
                      <a:pt x="13760" y="15540"/>
                    </a:lnTo>
                    <a:lnTo>
                      <a:pt x="14377" y="15005"/>
                    </a:lnTo>
                    <a:lnTo>
                      <a:pt x="14667" y="14702"/>
                    </a:lnTo>
                    <a:lnTo>
                      <a:pt x="14923" y="14446"/>
                    </a:lnTo>
                    <a:lnTo>
                      <a:pt x="15365" y="13900"/>
                    </a:lnTo>
                    <a:lnTo>
                      <a:pt x="15738" y="13295"/>
                    </a:lnTo>
                    <a:lnTo>
                      <a:pt x="16052" y="12667"/>
                    </a:lnTo>
                    <a:lnTo>
                      <a:pt x="16307" y="11981"/>
                    </a:lnTo>
                    <a:lnTo>
                      <a:pt x="16494" y="11248"/>
                    </a:lnTo>
                    <a:lnTo>
                      <a:pt x="16621" y="10480"/>
                    </a:lnTo>
                    <a:lnTo>
                      <a:pt x="16691" y="9666"/>
                    </a:lnTo>
                    <a:lnTo>
                      <a:pt x="16691" y="9236"/>
                    </a:lnTo>
                    <a:lnTo>
                      <a:pt x="16691" y="8829"/>
                    </a:lnTo>
                    <a:lnTo>
                      <a:pt x="16621" y="8108"/>
                    </a:lnTo>
                    <a:lnTo>
                      <a:pt x="16563" y="7782"/>
                    </a:lnTo>
                    <a:lnTo>
                      <a:pt x="8701" y="7782"/>
                    </a:lnTo>
                    <a:lnTo>
                      <a:pt x="8701" y="10120"/>
                    </a:lnTo>
                    <a:lnTo>
                      <a:pt x="14295" y="10120"/>
                    </a:lnTo>
                    <a:lnTo>
                      <a:pt x="14214" y="10597"/>
                    </a:lnTo>
                    <a:lnTo>
                      <a:pt x="13993" y="11434"/>
                    </a:lnTo>
                    <a:lnTo>
                      <a:pt x="13679" y="12167"/>
                    </a:lnTo>
                    <a:lnTo>
                      <a:pt x="13260" y="12795"/>
                    </a:lnTo>
                    <a:lnTo>
                      <a:pt x="13016" y="13062"/>
                    </a:lnTo>
                    <a:lnTo>
                      <a:pt x="12795" y="13272"/>
                    </a:lnTo>
                    <a:lnTo>
                      <a:pt x="12341" y="13644"/>
                    </a:lnTo>
                    <a:lnTo>
                      <a:pt x="11864" y="13970"/>
                    </a:lnTo>
                    <a:lnTo>
                      <a:pt x="11353" y="14237"/>
                    </a:lnTo>
                    <a:lnTo>
                      <a:pt x="10806" y="14446"/>
                    </a:lnTo>
                    <a:lnTo>
                      <a:pt x="10248" y="14609"/>
                    </a:lnTo>
                    <a:lnTo>
                      <a:pt x="9643" y="14714"/>
                    </a:lnTo>
                    <a:lnTo>
                      <a:pt x="9015" y="14772"/>
                    </a:lnTo>
                    <a:lnTo>
                      <a:pt x="8375" y="14772"/>
                    </a:lnTo>
                    <a:lnTo>
                      <a:pt x="7759" y="14714"/>
                    </a:lnTo>
                    <a:lnTo>
                      <a:pt x="7177" y="14598"/>
                    </a:lnTo>
                    <a:lnTo>
                      <a:pt x="6607" y="14423"/>
                    </a:lnTo>
                    <a:lnTo>
                      <a:pt x="6061" y="14202"/>
                    </a:lnTo>
                    <a:lnTo>
                      <a:pt x="5537" y="13911"/>
                    </a:lnTo>
                    <a:lnTo>
                      <a:pt x="5049" y="13574"/>
                    </a:lnTo>
                    <a:lnTo>
                      <a:pt x="4572" y="13179"/>
                    </a:lnTo>
                    <a:lnTo>
                      <a:pt x="4351" y="12958"/>
                    </a:lnTo>
                    <a:lnTo>
                      <a:pt x="4130" y="12725"/>
                    </a:lnTo>
                    <a:lnTo>
                      <a:pt x="3734" y="12248"/>
                    </a:lnTo>
                    <a:lnTo>
                      <a:pt x="3397" y="11748"/>
                    </a:lnTo>
                    <a:lnTo>
                      <a:pt x="3118" y="11225"/>
                    </a:lnTo>
                    <a:lnTo>
                      <a:pt x="2897" y="10678"/>
                    </a:lnTo>
                    <a:lnTo>
                      <a:pt x="2734" y="10096"/>
                    </a:lnTo>
                    <a:lnTo>
                      <a:pt x="2618" y="9503"/>
                    </a:lnTo>
                    <a:lnTo>
                      <a:pt x="2560" y="8875"/>
                    </a:lnTo>
                    <a:lnTo>
                      <a:pt x="2560" y="8550"/>
                    </a:lnTo>
                    <a:lnTo>
                      <a:pt x="2560" y="8236"/>
                    </a:lnTo>
                    <a:lnTo>
                      <a:pt x="2618" y="7607"/>
                    </a:lnTo>
                    <a:lnTo>
                      <a:pt x="2734" y="7003"/>
                    </a:lnTo>
                    <a:lnTo>
                      <a:pt x="2897" y="6433"/>
                    </a:lnTo>
                    <a:lnTo>
                      <a:pt x="3118" y="5886"/>
                    </a:lnTo>
                    <a:lnTo>
                      <a:pt x="3397" y="5351"/>
                    </a:lnTo>
                    <a:lnTo>
                      <a:pt x="3734" y="4851"/>
                    </a:lnTo>
                    <a:lnTo>
                      <a:pt x="4130" y="4374"/>
                    </a:lnTo>
                    <a:lnTo>
                      <a:pt x="4351" y="4153"/>
                    </a:lnTo>
                    <a:lnTo>
                      <a:pt x="4572" y="3920"/>
                    </a:lnTo>
                    <a:lnTo>
                      <a:pt x="5049" y="3525"/>
                    </a:lnTo>
                    <a:lnTo>
                      <a:pt x="5537" y="3188"/>
                    </a:lnTo>
                    <a:lnTo>
                      <a:pt x="6061" y="2909"/>
                    </a:lnTo>
                    <a:lnTo>
                      <a:pt x="6596" y="2676"/>
                    </a:lnTo>
                    <a:lnTo>
                      <a:pt x="7165" y="2501"/>
                    </a:lnTo>
                    <a:lnTo>
                      <a:pt x="7759" y="2397"/>
                    </a:lnTo>
                    <a:lnTo>
                      <a:pt x="8375" y="2339"/>
                    </a:lnTo>
                    <a:lnTo>
                      <a:pt x="8701" y="2327"/>
                    </a:lnTo>
                    <a:lnTo>
                      <a:pt x="9294" y="2350"/>
                    </a:lnTo>
                    <a:lnTo>
                      <a:pt x="10155" y="2490"/>
                    </a:lnTo>
                    <a:lnTo>
                      <a:pt x="10701" y="2641"/>
                    </a:lnTo>
                    <a:lnTo>
                      <a:pt x="11236" y="2850"/>
                    </a:lnTo>
                    <a:lnTo>
                      <a:pt x="11736" y="3118"/>
                    </a:lnTo>
                    <a:lnTo>
                      <a:pt x="12225" y="3432"/>
                    </a:lnTo>
                    <a:lnTo>
                      <a:pt x="12690" y="3793"/>
                    </a:lnTo>
                    <a:lnTo>
                      <a:pt x="12911" y="4002"/>
                    </a:lnTo>
                    <a:lnTo>
                      <a:pt x="14551" y="2362"/>
                    </a:lnTo>
                    <a:lnTo>
                      <a:pt x="14249" y="2071"/>
                    </a:lnTo>
                    <a:lnTo>
                      <a:pt x="13597" y="1559"/>
                    </a:lnTo>
                    <a:lnTo>
                      <a:pt x="12923" y="1117"/>
                    </a:lnTo>
                    <a:lnTo>
                      <a:pt x="12225" y="745"/>
                    </a:lnTo>
                    <a:lnTo>
                      <a:pt x="11492" y="454"/>
                    </a:lnTo>
                    <a:lnTo>
                      <a:pt x="10725" y="233"/>
                    </a:lnTo>
                    <a:lnTo>
                      <a:pt x="9934" y="82"/>
                    </a:lnTo>
                    <a:lnTo>
                      <a:pt x="9119" y="12"/>
                    </a:lnTo>
                    <a:lnTo>
                      <a:pt x="8701" y="1"/>
                    </a:lnTo>
                    <a:close/>
                    <a:moveTo>
                      <a:pt x="62645" y="6107"/>
                    </a:moveTo>
                    <a:lnTo>
                      <a:pt x="62110" y="6130"/>
                    </a:lnTo>
                    <a:lnTo>
                      <a:pt x="61110" y="6316"/>
                    </a:lnTo>
                    <a:lnTo>
                      <a:pt x="60191" y="6700"/>
                    </a:lnTo>
                    <a:lnTo>
                      <a:pt x="59354" y="7282"/>
                    </a:lnTo>
                    <a:lnTo>
                      <a:pt x="58970" y="7654"/>
                    </a:lnTo>
                    <a:lnTo>
                      <a:pt x="58609" y="8049"/>
                    </a:lnTo>
                    <a:lnTo>
                      <a:pt x="58039" y="8933"/>
                    </a:lnTo>
                    <a:lnTo>
                      <a:pt x="57667" y="9922"/>
                    </a:lnTo>
                    <a:lnTo>
                      <a:pt x="57469" y="11027"/>
                    </a:lnTo>
                    <a:lnTo>
                      <a:pt x="57458" y="11620"/>
                    </a:lnTo>
                    <a:lnTo>
                      <a:pt x="57469" y="12190"/>
                    </a:lnTo>
                    <a:lnTo>
                      <a:pt x="57667" y="13272"/>
                    </a:lnTo>
                    <a:lnTo>
                      <a:pt x="58063" y="14249"/>
                    </a:lnTo>
                    <a:lnTo>
                      <a:pt x="58656" y="15144"/>
                    </a:lnTo>
                    <a:lnTo>
                      <a:pt x="59028" y="15551"/>
                    </a:lnTo>
                    <a:lnTo>
                      <a:pt x="59226" y="15737"/>
                    </a:lnTo>
                    <a:lnTo>
                      <a:pt x="59633" y="16086"/>
                    </a:lnTo>
                    <a:lnTo>
                      <a:pt x="60075" y="16389"/>
                    </a:lnTo>
                    <a:lnTo>
                      <a:pt x="60540" y="16633"/>
                    </a:lnTo>
                    <a:lnTo>
                      <a:pt x="61273" y="16912"/>
                    </a:lnTo>
                    <a:lnTo>
                      <a:pt x="62355" y="17110"/>
                    </a:lnTo>
                    <a:lnTo>
                      <a:pt x="62924" y="17133"/>
                    </a:lnTo>
                    <a:lnTo>
                      <a:pt x="63343" y="17122"/>
                    </a:lnTo>
                    <a:lnTo>
                      <a:pt x="64111" y="17028"/>
                    </a:lnTo>
                    <a:lnTo>
                      <a:pt x="64809" y="16842"/>
                    </a:lnTo>
                    <a:lnTo>
                      <a:pt x="65448" y="16563"/>
                    </a:lnTo>
                    <a:lnTo>
                      <a:pt x="65751" y="16389"/>
                    </a:lnTo>
                    <a:lnTo>
                      <a:pt x="66030" y="16203"/>
                    </a:lnTo>
                    <a:lnTo>
                      <a:pt x="66542" y="15807"/>
                    </a:lnTo>
                    <a:lnTo>
                      <a:pt x="66984" y="15377"/>
                    </a:lnTo>
                    <a:lnTo>
                      <a:pt x="67356" y="14935"/>
                    </a:lnTo>
                    <a:lnTo>
                      <a:pt x="67519" y="14702"/>
                    </a:lnTo>
                    <a:lnTo>
                      <a:pt x="65646" y="13458"/>
                    </a:lnTo>
                    <a:lnTo>
                      <a:pt x="65379" y="13818"/>
                    </a:lnTo>
                    <a:lnTo>
                      <a:pt x="64774" y="14388"/>
                    </a:lnTo>
                    <a:lnTo>
                      <a:pt x="64099" y="14772"/>
                    </a:lnTo>
                    <a:lnTo>
                      <a:pt x="63343" y="14958"/>
                    </a:lnTo>
                    <a:lnTo>
                      <a:pt x="62924" y="14981"/>
                    </a:lnTo>
                    <a:lnTo>
                      <a:pt x="62703" y="14970"/>
                    </a:lnTo>
                    <a:lnTo>
                      <a:pt x="62273" y="14923"/>
                    </a:lnTo>
                    <a:lnTo>
                      <a:pt x="61878" y="14819"/>
                    </a:lnTo>
                    <a:lnTo>
                      <a:pt x="61505" y="14667"/>
                    </a:lnTo>
                    <a:lnTo>
                      <a:pt x="61180" y="14458"/>
                    </a:lnTo>
                    <a:lnTo>
                      <a:pt x="60877" y="14191"/>
                    </a:lnTo>
                    <a:lnTo>
                      <a:pt x="60470" y="13714"/>
                    </a:lnTo>
                    <a:lnTo>
                      <a:pt x="60249" y="13307"/>
                    </a:lnTo>
                    <a:lnTo>
                      <a:pt x="67623" y="10259"/>
                    </a:lnTo>
                    <a:lnTo>
                      <a:pt x="67379" y="9631"/>
                    </a:lnTo>
                    <a:lnTo>
                      <a:pt x="67263" y="9352"/>
                    </a:lnTo>
                    <a:lnTo>
                      <a:pt x="66995" y="8805"/>
                    </a:lnTo>
                    <a:lnTo>
                      <a:pt x="66832" y="8538"/>
                    </a:lnTo>
                    <a:lnTo>
                      <a:pt x="66658" y="8259"/>
                    </a:lnTo>
                    <a:lnTo>
                      <a:pt x="66204" y="7700"/>
                    </a:lnTo>
                    <a:lnTo>
                      <a:pt x="65937" y="7421"/>
                    </a:lnTo>
                    <a:lnTo>
                      <a:pt x="65634" y="7131"/>
                    </a:lnTo>
                    <a:lnTo>
                      <a:pt x="64925" y="6665"/>
                    </a:lnTo>
                    <a:lnTo>
                      <a:pt x="64506" y="6479"/>
                    </a:lnTo>
                    <a:lnTo>
                      <a:pt x="64064" y="6305"/>
                    </a:lnTo>
                    <a:lnTo>
                      <a:pt x="63145" y="6130"/>
                    </a:lnTo>
                    <a:lnTo>
                      <a:pt x="62645" y="6107"/>
                    </a:lnTo>
                    <a:close/>
                    <a:moveTo>
                      <a:pt x="46932" y="6119"/>
                    </a:moveTo>
                    <a:lnTo>
                      <a:pt x="46408" y="6142"/>
                    </a:lnTo>
                    <a:lnTo>
                      <a:pt x="45420" y="6340"/>
                    </a:lnTo>
                    <a:lnTo>
                      <a:pt x="44501" y="6747"/>
                    </a:lnTo>
                    <a:lnTo>
                      <a:pt x="43640" y="7352"/>
                    </a:lnTo>
                    <a:lnTo>
                      <a:pt x="43245" y="7735"/>
                    </a:lnTo>
                    <a:lnTo>
                      <a:pt x="42861" y="8154"/>
                    </a:lnTo>
                    <a:lnTo>
                      <a:pt x="42268" y="9038"/>
                    </a:lnTo>
                    <a:lnTo>
                      <a:pt x="41872" y="10027"/>
                    </a:lnTo>
                    <a:lnTo>
                      <a:pt x="41675" y="11085"/>
                    </a:lnTo>
                    <a:lnTo>
                      <a:pt x="41651" y="11643"/>
                    </a:lnTo>
                    <a:lnTo>
                      <a:pt x="41675" y="12213"/>
                    </a:lnTo>
                    <a:lnTo>
                      <a:pt x="41872" y="13260"/>
                    </a:lnTo>
                    <a:lnTo>
                      <a:pt x="42268" y="14237"/>
                    </a:lnTo>
                    <a:lnTo>
                      <a:pt x="42861" y="15121"/>
                    </a:lnTo>
                    <a:lnTo>
                      <a:pt x="43245" y="15528"/>
                    </a:lnTo>
                    <a:lnTo>
                      <a:pt x="43640" y="15912"/>
                    </a:lnTo>
                    <a:lnTo>
                      <a:pt x="44501" y="16528"/>
                    </a:lnTo>
                    <a:lnTo>
                      <a:pt x="45420" y="16924"/>
                    </a:lnTo>
                    <a:lnTo>
                      <a:pt x="46408" y="17133"/>
                    </a:lnTo>
                    <a:lnTo>
                      <a:pt x="46932" y="17145"/>
                    </a:lnTo>
                    <a:lnTo>
                      <a:pt x="47397" y="17133"/>
                    </a:lnTo>
                    <a:lnTo>
                      <a:pt x="48234" y="16970"/>
                    </a:lnTo>
                    <a:lnTo>
                      <a:pt x="48956" y="16656"/>
                    </a:lnTo>
                    <a:lnTo>
                      <a:pt x="49572" y="16191"/>
                    </a:lnTo>
                    <a:lnTo>
                      <a:pt x="49840" y="15889"/>
                    </a:lnTo>
                    <a:lnTo>
                      <a:pt x="49933" y="15889"/>
                    </a:lnTo>
                    <a:lnTo>
                      <a:pt x="49933" y="16691"/>
                    </a:lnTo>
                    <a:lnTo>
                      <a:pt x="49921" y="17075"/>
                    </a:lnTo>
                    <a:lnTo>
                      <a:pt x="49816" y="17773"/>
                    </a:lnTo>
                    <a:lnTo>
                      <a:pt x="49619" y="18366"/>
                    </a:lnTo>
                    <a:lnTo>
                      <a:pt x="49328" y="18878"/>
                    </a:lnTo>
                    <a:lnTo>
                      <a:pt x="49142" y="19087"/>
                    </a:lnTo>
                    <a:lnTo>
                      <a:pt x="48944" y="19296"/>
                    </a:lnTo>
                    <a:lnTo>
                      <a:pt x="48467" y="19599"/>
                    </a:lnTo>
                    <a:lnTo>
                      <a:pt x="47932" y="19808"/>
                    </a:lnTo>
                    <a:lnTo>
                      <a:pt x="47316" y="19913"/>
                    </a:lnTo>
                    <a:lnTo>
                      <a:pt x="46978" y="19925"/>
                    </a:lnTo>
                    <a:lnTo>
                      <a:pt x="46722" y="19913"/>
                    </a:lnTo>
                    <a:lnTo>
                      <a:pt x="46257" y="19843"/>
                    </a:lnTo>
                    <a:lnTo>
                      <a:pt x="45827" y="19704"/>
                    </a:lnTo>
                    <a:lnTo>
                      <a:pt x="45431" y="19483"/>
                    </a:lnTo>
                    <a:lnTo>
                      <a:pt x="45245" y="19343"/>
                    </a:lnTo>
                    <a:lnTo>
                      <a:pt x="44896" y="19041"/>
                    </a:lnTo>
                    <a:lnTo>
                      <a:pt x="44373" y="18343"/>
                    </a:lnTo>
                    <a:lnTo>
                      <a:pt x="44199" y="17959"/>
                    </a:lnTo>
                    <a:lnTo>
                      <a:pt x="42093" y="18831"/>
                    </a:lnTo>
                    <a:lnTo>
                      <a:pt x="42233" y="19145"/>
                    </a:lnTo>
                    <a:lnTo>
                      <a:pt x="42582" y="19750"/>
                    </a:lnTo>
                    <a:lnTo>
                      <a:pt x="43035" y="20320"/>
                    </a:lnTo>
                    <a:lnTo>
                      <a:pt x="43570" y="20855"/>
                    </a:lnTo>
                    <a:lnTo>
                      <a:pt x="43873" y="21099"/>
                    </a:lnTo>
                    <a:lnTo>
                      <a:pt x="44199" y="21332"/>
                    </a:lnTo>
                    <a:lnTo>
                      <a:pt x="44896" y="21704"/>
                    </a:lnTo>
                    <a:lnTo>
                      <a:pt x="45664" y="21948"/>
                    </a:lnTo>
                    <a:lnTo>
                      <a:pt x="46513" y="22065"/>
                    </a:lnTo>
                    <a:lnTo>
                      <a:pt x="46967" y="22076"/>
                    </a:lnTo>
                    <a:lnTo>
                      <a:pt x="47525" y="22053"/>
                    </a:lnTo>
                    <a:lnTo>
                      <a:pt x="48572" y="21879"/>
                    </a:lnTo>
                    <a:lnTo>
                      <a:pt x="49526" y="21518"/>
                    </a:lnTo>
                    <a:lnTo>
                      <a:pt x="50375" y="20983"/>
                    </a:lnTo>
                    <a:lnTo>
                      <a:pt x="50758" y="20634"/>
                    </a:lnTo>
                    <a:lnTo>
                      <a:pt x="50933" y="20448"/>
                    </a:lnTo>
                    <a:lnTo>
                      <a:pt x="51259" y="20052"/>
                    </a:lnTo>
                    <a:lnTo>
                      <a:pt x="51526" y="19611"/>
                    </a:lnTo>
                    <a:lnTo>
                      <a:pt x="51759" y="19110"/>
                    </a:lnTo>
                    <a:lnTo>
                      <a:pt x="51945" y="18575"/>
                    </a:lnTo>
                    <a:lnTo>
                      <a:pt x="52084" y="17994"/>
                    </a:lnTo>
                    <a:lnTo>
                      <a:pt x="52212" y="17040"/>
                    </a:lnTo>
                    <a:lnTo>
                      <a:pt x="52224" y="16331"/>
                    </a:lnTo>
                    <a:lnTo>
                      <a:pt x="52224" y="6444"/>
                    </a:lnTo>
                    <a:lnTo>
                      <a:pt x="49933" y="6444"/>
                    </a:lnTo>
                    <a:lnTo>
                      <a:pt x="49933" y="7340"/>
                    </a:lnTo>
                    <a:lnTo>
                      <a:pt x="49840" y="7340"/>
                    </a:lnTo>
                    <a:lnTo>
                      <a:pt x="49595" y="7096"/>
                    </a:lnTo>
                    <a:lnTo>
                      <a:pt x="49002" y="6654"/>
                    </a:lnTo>
                    <a:lnTo>
                      <a:pt x="48630" y="6468"/>
                    </a:lnTo>
                    <a:lnTo>
                      <a:pt x="48246" y="6316"/>
                    </a:lnTo>
                    <a:lnTo>
                      <a:pt x="47397" y="6142"/>
                    </a:lnTo>
                    <a:lnTo>
                      <a:pt x="46932" y="611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 name="Google Shape;302;p18"/>
            <p:cNvGrpSpPr/>
            <p:nvPr/>
          </p:nvGrpSpPr>
          <p:grpSpPr>
            <a:xfrm>
              <a:off x="617793" y="4562424"/>
              <a:ext cx="283664" cy="252193"/>
              <a:chOff x="617793" y="4562424"/>
              <a:chExt cx="283664" cy="252193"/>
            </a:xfrm>
          </p:grpSpPr>
          <p:sp>
            <p:nvSpPr>
              <p:cNvPr id="303" name="Google Shape;303;p18"/>
              <p:cNvSpPr/>
              <p:nvPr/>
            </p:nvSpPr>
            <p:spPr>
              <a:xfrm>
                <a:off x="617793" y="4638484"/>
                <a:ext cx="185368" cy="176133"/>
              </a:xfrm>
              <a:custGeom>
                <a:rect b="b" l="l" r="r" t="t"/>
                <a:pathLst>
                  <a:path extrusionOk="0" h="18424" w="19390">
                    <a:moveTo>
                      <a:pt x="19390" y="13143"/>
                    </a:moveTo>
                    <a:lnTo>
                      <a:pt x="19383" y="13155"/>
                    </a:lnTo>
                    <a:lnTo>
                      <a:pt x="19390" y="13155"/>
                    </a:lnTo>
                    <a:lnTo>
                      <a:pt x="19390" y="13143"/>
                    </a:lnTo>
                    <a:close/>
                    <a:moveTo>
                      <a:pt x="2699" y="0"/>
                    </a:moveTo>
                    <a:lnTo>
                      <a:pt x="257" y="4257"/>
                    </a:lnTo>
                    <a:lnTo>
                      <a:pt x="140" y="4490"/>
                    </a:lnTo>
                    <a:lnTo>
                      <a:pt x="1" y="4990"/>
                    </a:lnTo>
                    <a:lnTo>
                      <a:pt x="1" y="5490"/>
                    </a:lnTo>
                    <a:lnTo>
                      <a:pt x="140" y="5990"/>
                    </a:lnTo>
                    <a:lnTo>
                      <a:pt x="257" y="6223"/>
                    </a:lnTo>
                    <a:lnTo>
                      <a:pt x="6689" y="17435"/>
                    </a:lnTo>
                    <a:lnTo>
                      <a:pt x="6828" y="17656"/>
                    </a:lnTo>
                    <a:lnTo>
                      <a:pt x="7189" y="18016"/>
                    </a:lnTo>
                    <a:lnTo>
                      <a:pt x="7631" y="18272"/>
                    </a:lnTo>
                    <a:lnTo>
                      <a:pt x="8131" y="18412"/>
                    </a:lnTo>
                    <a:lnTo>
                      <a:pt x="8398" y="18423"/>
                    </a:lnTo>
                    <a:lnTo>
                      <a:pt x="16354" y="18423"/>
                    </a:lnTo>
                    <a:lnTo>
                      <a:pt x="19383" y="13155"/>
                    </a:lnTo>
                    <a:lnTo>
                      <a:pt x="10271" y="13155"/>
                    </a:lnTo>
                    <a:lnTo>
                      <a:pt x="5723" y="5246"/>
                    </a:lnTo>
                    <a:lnTo>
                      <a:pt x="269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18"/>
              <p:cNvSpPr/>
              <p:nvPr/>
            </p:nvSpPr>
            <p:spPr>
              <a:xfrm>
                <a:off x="774243" y="4612901"/>
                <a:ext cx="127215" cy="201716"/>
              </a:xfrm>
              <a:custGeom>
                <a:rect b="b" l="l" r="r" t="t"/>
                <a:pathLst>
                  <a:path extrusionOk="0" h="21100" w="13307">
                    <a:moveTo>
                      <a:pt x="3025" y="1"/>
                    </a:moveTo>
                    <a:lnTo>
                      <a:pt x="7584" y="7910"/>
                    </a:lnTo>
                    <a:lnTo>
                      <a:pt x="3036" y="15819"/>
                    </a:lnTo>
                    <a:lnTo>
                      <a:pt x="1" y="21099"/>
                    </a:lnTo>
                    <a:lnTo>
                      <a:pt x="4909" y="21099"/>
                    </a:lnTo>
                    <a:lnTo>
                      <a:pt x="5176" y="21088"/>
                    </a:lnTo>
                    <a:lnTo>
                      <a:pt x="5677" y="20948"/>
                    </a:lnTo>
                    <a:lnTo>
                      <a:pt x="6130" y="20692"/>
                    </a:lnTo>
                    <a:lnTo>
                      <a:pt x="6491" y="20332"/>
                    </a:lnTo>
                    <a:lnTo>
                      <a:pt x="6630" y="20111"/>
                    </a:lnTo>
                    <a:lnTo>
                      <a:pt x="13051" y="8899"/>
                    </a:lnTo>
                    <a:lnTo>
                      <a:pt x="13179" y="8666"/>
                    </a:lnTo>
                    <a:lnTo>
                      <a:pt x="13307" y="8166"/>
                    </a:lnTo>
                    <a:lnTo>
                      <a:pt x="13307" y="7654"/>
                    </a:lnTo>
                    <a:lnTo>
                      <a:pt x="13167" y="7166"/>
                    </a:lnTo>
                    <a:lnTo>
                      <a:pt x="13039" y="6933"/>
                    </a:lnTo>
                    <a:lnTo>
                      <a:pt x="907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8"/>
              <p:cNvSpPr/>
              <p:nvPr/>
            </p:nvSpPr>
            <p:spPr>
              <a:xfrm>
                <a:off x="643701" y="4562424"/>
                <a:ext cx="217280" cy="126096"/>
              </a:xfrm>
              <a:custGeom>
                <a:rect b="b" l="l" r="r" t="t"/>
                <a:pathLst>
                  <a:path extrusionOk="0" h="13190" w="22728">
                    <a:moveTo>
                      <a:pt x="5700" y="1"/>
                    </a:moveTo>
                    <a:lnTo>
                      <a:pt x="5433" y="12"/>
                    </a:lnTo>
                    <a:lnTo>
                      <a:pt x="4932" y="152"/>
                    </a:lnTo>
                    <a:lnTo>
                      <a:pt x="4490" y="408"/>
                    </a:lnTo>
                    <a:lnTo>
                      <a:pt x="4130" y="768"/>
                    </a:lnTo>
                    <a:lnTo>
                      <a:pt x="3990" y="989"/>
                    </a:lnTo>
                    <a:lnTo>
                      <a:pt x="1" y="7944"/>
                    </a:lnTo>
                    <a:lnTo>
                      <a:pt x="3025" y="13190"/>
                    </a:lnTo>
                    <a:lnTo>
                      <a:pt x="7584" y="5281"/>
                    </a:lnTo>
                    <a:lnTo>
                      <a:pt x="22728" y="5281"/>
                    </a:lnTo>
                    <a:lnTo>
                      <a:pt x="20285" y="989"/>
                    </a:lnTo>
                    <a:lnTo>
                      <a:pt x="20146" y="768"/>
                    </a:lnTo>
                    <a:lnTo>
                      <a:pt x="19785" y="408"/>
                    </a:lnTo>
                    <a:lnTo>
                      <a:pt x="19332" y="152"/>
                    </a:lnTo>
                    <a:lnTo>
                      <a:pt x="18831" y="12"/>
                    </a:lnTo>
                    <a:lnTo>
                      <a:pt x="1856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8"/>
              <p:cNvSpPr/>
              <p:nvPr/>
            </p:nvSpPr>
            <p:spPr>
              <a:xfrm>
                <a:off x="672610" y="4612901"/>
                <a:ext cx="174030" cy="151230"/>
              </a:xfrm>
              <a:custGeom>
                <a:rect b="b" l="l" r="r" t="t"/>
                <a:pathLst>
                  <a:path extrusionOk="0" h="15819" w="18204">
                    <a:moveTo>
                      <a:pt x="4560" y="1"/>
                    </a:moveTo>
                    <a:lnTo>
                      <a:pt x="1" y="7910"/>
                    </a:lnTo>
                    <a:lnTo>
                      <a:pt x="4560" y="15819"/>
                    </a:lnTo>
                    <a:lnTo>
                      <a:pt x="13656" y="15819"/>
                    </a:lnTo>
                    <a:lnTo>
                      <a:pt x="18203" y="7910"/>
                    </a:lnTo>
                    <a:lnTo>
                      <a:pt x="13656"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18"/>
              <p:cNvSpPr/>
              <p:nvPr/>
            </p:nvSpPr>
            <p:spPr>
              <a:xfrm>
                <a:off x="721873" y="4650711"/>
                <a:ext cx="75620" cy="75620"/>
              </a:xfrm>
              <a:custGeom>
                <a:rect b="b" l="l" r="r" t="t"/>
                <a:pathLst>
                  <a:path extrusionOk="0" h="7910" w="7910">
                    <a:moveTo>
                      <a:pt x="3955" y="0"/>
                    </a:moveTo>
                    <a:lnTo>
                      <a:pt x="3548" y="12"/>
                    </a:lnTo>
                    <a:lnTo>
                      <a:pt x="2780" y="175"/>
                    </a:lnTo>
                    <a:lnTo>
                      <a:pt x="2071" y="477"/>
                    </a:lnTo>
                    <a:lnTo>
                      <a:pt x="1431" y="896"/>
                    </a:lnTo>
                    <a:lnTo>
                      <a:pt x="896" y="1443"/>
                    </a:lnTo>
                    <a:lnTo>
                      <a:pt x="466" y="2071"/>
                    </a:lnTo>
                    <a:lnTo>
                      <a:pt x="175" y="2780"/>
                    </a:lnTo>
                    <a:lnTo>
                      <a:pt x="12" y="3548"/>
                    </a:lnTo>
                    <a:lnTo>
                      <a:pt x="1" y="3955"/>
                    </a:lnTo>
                    <a:lnTo>
                      <a:pt x="12" y="4362"/>
                    </a:lnTo>
                    <a:lnTo>
                      <a:pt x="175" y="5130"/>
                    </a:lnTo>
                    <a:lnTo>
                      <a:pt x="466" y="5839"/>
                    </a:lnTo>
                    <a:lnTo>
                      <a:pt x="896" y="6467"/>
                    </a:lnTo>
                    <a:lnTo>
                      <a:pt x="1431" y="7014"/>
                    </a:lnTo>
                    <a:lnTo>
                      <a:pt x="2071" y="7433"/>
                    </a:lnTo>
                    <a:lnTo>
                      <a:pt x="2780" y="7735"/>
                    </a:lnTo>
                    <a:lnTo>
                      <a:pt x="3548" y="7898"/>
                    </a:lnTo>
                    <a:lnTo>
                      <a:pt x="3955" y="7910"/>
                    </a:lnTo>
                    <a:lnTo>
                      <a:pt x="4362" y="7898"/>
                    </a:lnTo>
                    <a:lnTo>
                      <a:pt x="5130" y="7735"/>
                    </a:lnTo>
                    <a:lnTo>
                      <a:pt x="5839" y="7433"/>
                    </a:lnTo>
                    <a:lnTo>
                      <a:pt x="6467" y="7014"/>
                    </a:lnTo>
                    <a:lnTo>
                      <a:pt x="7002" y="6467"/>
                    </a:lnTo>
                    <a:lnTo>
                      <a:pt x="7433" y="5839"/>
                    </a:lnTo>
                    <a:lnTo>
                      <a:pt x="7735" y="5130"/>
                    </a:lnTo>
                    <a:lnTo>
                      <a:pt x="7898" y="4362"/>
                    </a:lnTo>
                    <a:lnTo>
                      <a:pt x="7910" y="3955"/>
                    </a:lnTo>
                    <a:lnTo>
                      <a:pt x="7898" y="3548"/>
                    </a:lnTo>
                    <a:lnTo>
                      <a:pt x="7735" y="2780"/>
                    </a:lnTo>
                    <a:lnTo>
                      <a:pt x="7433" y="2071"/>
                    </a:lnTo>
                    <a:lnTo>
                      <a:pt x="7002" y="1443"/>
                    </a:lnTo>
                    <a:lnTo>
                      <a:pt x="6467" y="896"/>
                    </a:lnTo>
                    <a:lnTo>
                      <a:pt x="5839" y="477"/>
                    </a:lnTo>
                    <a:lnTo>
                      <a:pt x="5130" y="175"/>
                    </a:lnTo>
                    <a:lnTo>
                      <a:pt x="4362" y="12"/>
                    </a:lnTo>
                    <a:lnTo>
                      <a:pt x="39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18_Maps break">
  <p:cSld name="CUSTOM_3_1_1_1_1_1_1_1_1_1_1_1_3_1_2">
    <p:bg>
      <p:bgPr>
        <a:solidFill>
          <a:srgbClr val="FFFFFF"/>
        </a:solidFill>
      </p:bgPr>
    </p:bg>
    <p:spTree>
      <p:nvGrpSpPr>
        <p:cNvPr id="308" name="Shape 308"/>
        <p:cNvGrpSpPr/>
        <p:nvPr/>
      </p:nvGrpSpPr>
      <p:grpSpPr>
        <a:xfrm>
          <a:off x="0" y="0"/>
          <a:ext cx="0" cy="0"/>
          <a:chOff x="0" y="0"/>
          <a:chExt cx="0" cy="0"/>
        </a:xfrm>
      </p:grpSpPr>
      <p:sp>
        <p:nvSpPr>
          <p:cNvPr id="309" name="Google Shape;309;p19"/>
          <p:cNvSpPr txBox="1"/>
          <p:nvPr>
            <p:ph type="title"/>
          </p:nvPr>
        </p:nvSpPr>
        <p:spPr>
          <a:xfrm>
            <a:off x="761950" y="809375"/>
            <a:ext cx="5079900" cy="1762200"/>
          </a:xfrm>
          <a:prstGeom prst="rect">
            <a:avLst/>
          </a:prstGeom>
        </p:spPr>
        <p:txBody>
          <a:bodyPr anchorCtr="0" anchor="b" bIns="0" lIns="0" spcFirstLastPara="1" rIns="228600" wrap="square" tIns="0">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grpSp>
        <p:nvGrpSpPr>
          <p:cNvPr id="310" name="Google Shape;310;p19"/>
          <p:cNvGrpSpPr/>
          <p:nvPr/>
        </p:nvGrpSpPr>
        <p:grpSpPr>
          <a:xfrm>
            <a:off x="639703" y="4545721"/>
            <a:ext cx="2281958" cy="269927"/>
            <a:chOff x="639703" y="4545721"/>
            <a:chExt cx="2281958" cy="269927"/>
          </a:xfrm>
        </p:grpSpPr>
        <p:grpSp>
          <p:nvGrpSpPr>
            <p:cNvPr id="311" name="Google Shape;311;p19"/>
            <p:cNvGrpSpPr/>
            <p:nvPr/>
          </p:nvGrpSpPr>
          <p:grpSpPr>
            <a:xfrm>
              <a:off x="639703" y="4545721"/>
              <a:ext cx="264488" cy="264501"/>
              <a:chOff x="639703" y="4545721"/>
              <a:chExt cx="264488" cy="264501"/>
            </a:xfrm>
          </p:grpSpPr>
          <p:sp>
            <p:nvSpPr>
              <p:cNvPr id="312" name="Google Shape;312;p19"/>
              <p:cNvSpPr/>
              <p:nvPr/>
            </p:nvSpPr>
            <p:spPr>
              <a:xfrm>
                <a:off x="759345" y="4584258"/>
                <a:ext cx="119658" cy="212612"/>
              </a:xfrm>
              <a:custGeom>
                <a:rect b="b" l="l" r="r" t="t"/>
                <a:pathLst>
                  <a:path extrusionOk="0" h="147391" w="82952">
                    <a:moveTo>
                      <a:pt x="82366" y="1"/>
                    </a:moveTo>
                    <a:lnTo>
                      <a:pt x="1" y="73695"/>
                    </a:lnTo>
                    <a:lnTo>
                      <a:pt x="82366" y="147390"/>
                    </a:lnTo>
                    <a:lnTo>
                      <a:pt x="82506" y="146927"/>
                    </a:lnTo>
                    <a:lnTo>
                      <a:pt x="82724" y="145993"/>
                    </a:lnTo>
                    <a:lnTo>
                      <a:pt x="82864" y="145024"/>
                    </a:lnTo>
                    <a:lnTo>
                      <a:pt x="82942" y="144046"/>
                    </a:lnTo>
                    <a:lnTo>
                      <a:pt x="82951" y="143548"/>
                    </a:lnTo>
                    <a:lnTo>
                      <a:pt x="82951" y="3842"/>
                    </a:lnTo>
                    <a:lnTo>
                      <a:pt x="82942" y="3345"/>
                    </a:lnTo>
                    <a:lnTo>
                      <a:pt x="82864" y="2358"/>
                    </a:lnTo>
                    <a:lnTo>
                      <a:pt x="82715" y="1398"/>
                    </a:lnTo>
                    <a:lnTo>
                      <a:pt x="82506" y="455"/>
                    </a:lnTo>
                    <a:lnTo>
                      <a:pt x="823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19"/>
              <p:cNvSpPr/>
              <p:nvPr/>
            </p:nvSpPr>
            <p:spPr>
              <a:xfrm>
                <a:off x="653041" y="4690550"/>
                <a:ext cx="212623" cy="119657"/>
              </a:xfrm>
              <a:custGeom>
                <a:rect b="b" l="l" r="r" t="t"/>
                <a:pathLst>
                  <a:path extrusionOk="0" h="82951" w="147399">
                    <a:moveTo>
                      <a:pt x="73704" y="0"/>
                    </a:moveTo>
                    <a:lnTo>
                      <a:pt x="0" y="82374"/>
                    </a:lnTo>
                    <a:lnTo>
                      <a:pt x="463" y="82505"/>
                    </a:lnTo>
                    <a:lnTo>
                      <a:pt x="1406" y="82724"/>
                    </a:lnTo>
                    <a:lnTo>
                      <a:pt x="2367" y="82872"/>
                    </a:lnTo>
                    <a:lnTo>
                      <a:pt x="3345" y="82942"/>
                    </a:lnTo>
                    <a:lnTo>
                      <a:pt x="3842" y="82951"/>
                    </a:lnTo>
                    <a:lnTo>
                      <a:pt x="143557" y="82951"/>
                    </a:lnTo>
                    <a:lnTo>
                      <a:pt x="144054" y="82942"/>
                    </a:lnTo>
                    <a:lnTo>
                      <a:pt x="145041" y="82872"/>
                    </a:lnTo>
                    <a:lnTo>
                      <a:pt x="146002" y="82724"/>
                    </a:lnTo>
                    <a:lnTo>
                      <a:pt x="146936" y="82505"/>
                    </a:lnTo>
                    <a:lnTo>
                      <a:pt x="147399" y="82374"/>
                    </a:lnTo>
                    <a:lnTo>
                      <a:pt x="7370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9"/>
              <p:cNvSpPr/>
              <p:nvPr/>
            </p:nvSpPr>
            <p:spPr>
              <a:xfrm>
                <a:off x="639703" y="4570909"/>
                <a:ext cx="225962" cy="225962"/>
              </a:xfrm>
              <a:custGeom>
                <a:rect b="b" l="l" r="r" t="t"/>
                <a:pathLst>
                  <a:path extrusionOk="0" h="156646" w="156646">
                    <a:moveTo>
                      <a:pt x="13098" y="0"/>
                    </a:moveTo>
                    <a:lnTo>
                      <a:pt x="12417" y="9"/>
                    </a:lnTo>
                    <a:lnTo>
                      <a:pt x="11107" y="148"/>
                    </a:lnTo>
                    <a:lnTo>
                      <a:pt x="9832" y="410"/>
                    </a:lnTo>
                    <a:lnTo>
                      <a:pt x="8601" y="795"/>
                    </a:lnTo>
                    <a:lnTo>
                      <a:pt x="7422" y="1292"/>
                    </a:lnTo>
                    <a:lnTo>
                      <a:pt x="6314" y="1895"/>
                    </a:lnTo>
                    <a:lnTo>
                      <a:pt x="5266" y="2611"/>
                    </a:lnTo>
                    <a:lnTo>
                      <a:pt x="4297" y="3405"/>
                    </a:lnTo>
                    <a:lnTo>
                      <a:pt x="3406" y="4296"/>
                    </a:lnTo>
                    <a:lnTo>
                      <a:pt x="2603" y="5274"/>
                    </a:lnTo>
                    <a:lnTo>
                      <a:pt x="1895" y="6313"/>
                    </a:lnTo>
                    <a:lnTo>
                      <a:pt x="1284" y="7431"/>
                    </a:lnTo>
                    <a:lnTo>
                      <a:pt x="786" y="8601"/>
                    </a:lnTo>
                    <a:lnTo>
                      <a:pt x="402" y="9832"/>
                    </a:lnTo>
                    <a:lnTo>
                      <a:pt x="140" y="11107"/>
                    </a:lnTo>
                    <a:lnTo>
                      <a:pt x="9" y="12425"/>
                    </a:lnTo>
                    <a:lnTo>
                      <a:pt x="1" y="13097"/>
                    </a:lnTo>
                    <a:lnTo>
                      <a:pt x="1" y="152803"/>
                    </a:lnTo>
                    <a:lnTo>
                      <a:pt x="1" y="153301"/>
                    </a:lnTo>
                    <a:lnTo>
                      <a:pt x="79" y="154288"/>
                    </a:lnTo>
                    <a:lnTo>
                      <a:pt x="228" y="155248"/>
                    </a:lnTo>
                    <a:lnTo>
                      <a:pt x="437" y="156191"/>
                    </a:lnTo>
                    <a:lnTo>
                      <a:pt x="577" y="156645"/>
                    </a:lnTo>
                    <a:lnTo>
                      <a:pt x="82951" y="82950"/>
                    </a:lnTo>
                    <a:lnTo>
                      <a:pt x="156646" y="576"/>
                    </a:lnTo>
                    <a:lnTo>
                      <a:pt x="156183" y="445"/>
                    </a:lnTo>
                    <a:lnTo>
                      <a:pt x="155240" y="227"/>
                    </a:lnTo>
                    <a:lnTo>
                      <a:pt x="154279" y="79"/>
                    </a:lnTo>
                    <a:lnTo>
                      <a:pt x="153301" y="9"/>
                    </a:lnTo>
                    <a:lnTo>
                      <a:pt x="15280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9"/>
              <p:cNvSpPr/>
              <p:nvPr/>
            </p:nvSpPr>
            <p:spPr>
              <a:xfrm>
                <a:off x="743603" y="4677956"/>
                <a:ext cx="135402" cy="132253"/>
              </a:xfrm>
              <a:custGeom>
                <a:rect b="b" l="l" r="r" t="t"/>
                <a:pathLst>
                  <a:path extrusionOk="0" h="91683" w="93866">
                    <a:moveTo>
                      <a:pt x="15281" y="1"/>
                    </a:moveTo>
                    <a:lnTo>
                      <a:pt x="0" y="13098"/>
                    </a:lnTo>
                    <a:lnTo>
                      <a:pt x="78585" y="91683"/>
                    </a:lnTo>
                    <a:lnTo>
                      <a:pt x="80768" y="91683"/>
                    </a:lnTo>
                    <a:lnTo>
                      <a:pt x="81440" y="91674"/>
                    </a:lnTo>
                    <a:lnTo>
                      <a:pt x="82750" y="91534"/>
                    </a:lnTo>
                    <a:lnTo>
                      <a:pt x="84025" y="91272"/>
                    </a:lnTo>
                    <a:lnTo>
                      <a:pt x="85256" y="90888"/>
                    </a:lnTo>
                    <a:lnTo>
                      <a:pt x="86435" y="90390"/>
                    </a:lnTo>
                    <a:lnTo>
                      <a:pt x="87544" y="89788"/>
                    </a:lnTo>
                    <a:lnTo>
                      <a:pt x="88591" y="89072"/>
                    </a:lnTo>
                    <a:lnTo>
                      <a:pt x="89561" y="88277"/>
                    </a:lnTo>
                    <a:lnTo>
                      <a:pt x="90451" y="87387"/>
                    </a:lnTo>
                    <a:lnTo>
                      <a:pt x="91254" y="86409"/>
                    </a:lnTo>
                    <a:lnTo>
                      <a:pt x="91962" y="85370"/>
                    </a:lnTo>
                    <a:lnTo>
                      <a:pt x="92573" y="84252"/>
                    </a:lnTo>
                    <a:lnTo>
                      <a:pt x="93071" y="83082"/>
                    </a:lnTo>
                    <a:lnTo>
                      <a:pt x="93455" y="81851"/>
                    </a:lnTo>
                    <a:lnTo>
                      <a:pt x="93717" y="80576"/>
                    </a:lnTo>
                    <a:lnTo>
                      <a:pt x="93848" y="79258"/>
                    </a:lnTo>
                    <a:lnTo>
                      <a:pt x="93865" y="78585"/>
                    </a:lnTo>
                    <a:lnTo>
                      <a:pt x="1528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9"/>
              <p:cNvSpPr/>
              <p:nvPr/>
            </p:nvSpPr>
            <p:spPr>
              <a:xfrm>
                <a:off x="639703" y="4570909"/>
                <a:ext cx="239314" cy="239312"/>
              </a:xfrm>
              <a:custGeom>
                <a:rect b="b" l="l" r="r" t="t"/>
                <a:pathLst>
                  <a:path extrusionOk="0" h="165901" w="165902">
                    <a:moveTo>
                      <a:pt x="152804" y="0"/>
                    </a:moveTo>
                    <a:lnTo>
                      <a:pt x="1" y="152803"/>
                    </a:lnTo>
                    <a:lnTo>
                      <a:pt x="9" y="153476"/>
                    </a:lnTo>
                    <a:lnTo>
                      <a:pt x="140" y="154794"/>
                    </a:lnTo>
                    <a:lnTo>
                      <a:pt x="402" y="156069"/>
                    </a:lnTo>
                    <a:lnTo>
                      <a:pt x="786" y="157300"/>
                    </a:lnTo>
                    <a:lnTo>
                      <a:pt x="1284" y="158470"/>
                    </a:lnTo>
                    <a:lnTo>
                      <a:pt x="1895" y="159588"/>
                    </a:lnTo>
                    <a:lnTo>
                      <a:pt x="2603" y="160627"/>
                    </a:lnTo>
                    <a:lnTo>
                      <a:pt x="3406" y="161605"/>
                    </a:lnTo>
                    <a:lnTo>
                      <a:pt x="4297" y="162495"/>
                    </a:lnTo>
                    <a:lnTo>
                      <a:pt x="5266" y="163290"/>
                    </a:lnTo>
                    <a:lnTo>
                      <a:pt x="6314" y="164006"/>
                    </a:lnTo>
                    <a:lnTo>
                      <a:pt x="7422" y="164608"/>
                    </a:lnTo>
                    <a:lnTo>
                      <a:pt x="8601" y="165106"/>
                    </a:lnTo>
                    <a:lnTo>
                      <a:pt x="9832" y="165490"/>
                    </a:lnTo>
                    <a:lnTo>
                      <a:pt x="11107" y="165752"/>
                    </a:lnTo>
                    <a:lnTo>
                      <a:pt x="12417" y="165892"/>
                    </a:lnTo>
                    <a:lnTo>
                      <a:pt x="13098" y="165901"/>
                    </a:lnTo>
                    <a:lnTo>
                      <a:pt x="15281" y="165901"/>
                    </a:lnTo>
                    <a:lnTo>
                      <a:pt x="165901" y="15280"/>
                    </a:lnTo>
                    <a:lnTo>
                      <a:pt x="165901" y="13097"/>
                    </a:lnTo>
                    <a:lnTo>
                      <a:pt x="165884" y="12425"/>
                    </a:lnTo>
                    <a:lnTo>
                      <a:pt x="165753" y="11107"/>
                    </a:lnTo>
                    <a:lnTo>
                      <a:pt x="165491" y="9832"/>
                    </a:lnTo>
                    <a:lnTo>
                      <a:pt x="165107" y="8601"/>
                    </a:lnTo>
                    <a:lnTo>
                      <a:pt x="164609" y="7431"/>
                    </a:lnTo>
                    <a:lnTo>
                      <a:pt x="163998" y="6313"/>
                    </a:lnTo>
                    <a:lnTo>
                      <a:pt x="163290" y="5274"/>
                    </a:lnTo>
                    <a:lnTo>
                      <a:pt x="162487" y="4296"/>
                    </a:lnTo>
                    <a:lnTo>
                      <a:pt x="161597" y="3405"/>
                    </a:lnTo>
                    <a:lnTo>
                      <a:pt x="160627" y="2611"/>
                    </a:lnTo>
                    <a:lnTo>
                      <a:pt x="159580" y="1895"/>
                    </a:lnTo>
                    <a:lnTo>
                      <a:pt x="158471" y="1292"/>
                    </a:lnTo>
                    <a:lnTo>
                      <a:pt x="157292" y="795"/>
                    </a:lnTo>
                    <a:lnTo>
                      <a:pt x="156061" y="410"/>
                    </a:lnTo>
                    <a:lnTo>
                      <a:pt x="154786" y="148"/>
                    </a:lnTo>
                    <a:lnTo>
                      <a:pt x="153476" y="9"/>
                    </a:lnTo>
                    <a:lnTo>
                      <a:pt x="15280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9"/>
              <p:cNvSpPr/>
              <p:nvPr/>
            </p:nvSpPr>
            <p:spPr>
              <a:xfrm>
                <a:off x="658594" y="4589800"/>
                <a:ext cx="67854" cy="69276"/>
              </a:xfrm>
              <a:custGeom>
                <a:rect b="b" l="l" r="r" t="t"/>
                <a:pathLst>
                  <a:path extrusionOk="0" h="48025" w="47039">
                    <a:moveTo>
                      <a:pt x="24013" y="0"/>
                    </a:moveTo>
                    <a:lnTo>
                      <a:pt x="23384" y="9"/>
                    </a:lnTo>
                    <a:lnTo>
                      <a:pt x="22153" y="70"/>
                    </a:lnTo>
                    <a:lnTo>
                      <a:pt x="20939" y="193"/>
                    </a:lnTo>
                    <a:lnTo>
                      <a:pt x="19743" y="367"/>
                    </a:lnTo>
                    <a:lnTo>
                      <a:pt x="18564" y="612"/>
                    </a:lnTo>
                    <a:lnTo>
                      <a:pt x="17412" y="909"/>
                    </a:lnTo>
                    <a:lnTo>
                      <a:pt x="16285" y="1258"/>
                    </a:lnTo>
                    <a:lnTo>
                      <a:pt x="15177" y="1659"/>
                    </a:lnTo>
                    <a:lnTo>
                      <a:pt x="14103" y="2114"/>
                    </a:lnTo>
                    <a:lnTo>
                      <a:pt x="13055" y="2611"/>
                    </a:lnTo>
                    <a:lnTo>
                      <a:pt x="12033" y="3170"/>
                    </a:lnTo>
                    <a:lnTo>
                      <a:pt x="11038" y="3764"/>
                    </a:lnTo>
                    <a:lnTo>
                      <a:pt x="10086" y="4410"/>
                    </a:lnTo>
                    <a:lnTo>
                      <a:pt x="9160" y="5100"/>
                    </a:lnTo>
                    <a:lnTo>
                      <a:pt x="8270" y="5833"/>
                    </a:lnTo>
                    <a:lnTo>
                      <a:pt x="7423" y="6610"/>
                    </a:lnTo>
                    <a:lnTo>
                      <a:pt x="6602" y="7422"/>
                    </a:lnTo>
                    <a:lnTo>
                      <a:pt x="5834" y="8278"/>
                    </a:lnTo>
                    <a:lnTo>
                      <a:pt x="5100" y="9160"/>
                    </a:lnTo>
                    <a:lnTo>
                      <a:pt x="4410" y="10085"/>
                    </a:lnTo>
                    <a:lnTo>
                      <a:pt x="3764" y="11046"/>
                    </a:lnTo>
                    <a:lnTo>
                      <a:pt x="3162" y="12033"/>
                    </a:lnTo>
                    <a:lnTo>
                      <a:pt x="2612" y="13054"/>
                    </a:lnTo>
                    <a:lnTo>
                      <a:pt x="2105" y="14102"/>
                    </a:lnTo>
                    <a:lnTo>
                      <a:pt x="1651" y="15185"/>
                    </a:lnTo>
                    <a:lnTo>
                      <a:pt x="1250" y="16285"/>
                    </a:lnTo>
                    <a:lnTo>
                      <a:pt x="900" y="17420"/>
                    </a:lnTo>
                    <a:lnTo>
                      <a:pt x="603" y="18573"/>
                    </a:lnTo>
                    <a:lnTo>
                      <a:pt x="368" y="19743"/>
                    </a:lnTo>
                    <a:lnTo>
                      <a:pt x="184" y="20939"/>
                    </a:lnTo>
                    <a:lnTo>
                      <a:pt x="62" y="22161"/>
                    </a:lnTo>
                    <a:lnTo>
                      <a:pt x="1" y="23392"/>
                    </a:lnTo>
                    <a:lnTo>
                      <a:pt x="1" y="24012"/>
                    </a:lnTo>
                    <a:lnTo>
                      <a:pt x="1" y="24632"/>
                    </a:lnTo>
                    <a:lnTo>
                      <a:pt x="62" y="25863"/>
                    </a:lnTo>
                    <a:lnTo>
                      <a:pt x="184" y="27086"/>
                    </a:lnTo>
                    <a:lnTo>
                      <a:pt x="368" y="28282"/>
                    </a:lnTo>
                    <a:lnTo>
                      <a:pt x="603" y="29452"/>
                    </a:lnTo>
                    <a:lnTo>
                      <a:pt x="900" y="30605"/>
                    </a:lnTo>
                    <a:lnTo>
                      <a:pt x="1250" y="31740"/>
                    </a:lnTo>
                    <a:lnTo>
                      <a:pt x="1651" y="32840"/>
                    </a:lnTo>
                    <a:lnTo>
                      <a:pt x="2105" y="33923"/>
                    </a:lnTo>
                    <a:lnTo>
                      <a:pt x="2612" y="34971"/>
                    </a:lnTo>
                    <a:lnTo>
                      <a:pt x="3162" y="35992"/>
                    </a:lnTo>
                    <a:lnTo>
                      <a:pt x="3764" y="36979"/>
                    </a:lnTo>
                    <a:lnTo>
                      <a:pt x="4410" y="37939"/>
                    </a:lnTo>
                    <a:lnTo>
                      <a:pt x="5100" y="38865"/>
                    </a:lnTo>
                    <a:lnTo>
                      <a:pt x="5834" y="39747"/>
                    </a:lnTo>
                    <a:lnTo>
                      <a:pt x="6602" y="40602"/>
                    </a:lnTo>
                    <a:lnTo>
                      <a:pt x="7423" y="41415"/>
                    </a:lnTo>
                    <a:lnTo>
                      <a:pt x="8270" y="42192"/>
                    </a:lnTo>
                    <a:lnTo>
                      <a:pt x="9160" y="42925"/>
                    </a:lnTo>
                    <a:lnTo>
                      <a:pt x="10086" y="43615"/>
                    </a:lnTo>
                    <a:lnTo>
                      <a:pt x="11038" y="44261"/>
                    </a:lnTo>
                    <a:lnTo>
                      <a:pt x="12033" y="44855"/>
                    </a:lnTo>
                    <a:lnTo>
                      <a:pt x="13055" y="45414"/>
                    </a:lnTo>
                    <a:lnTo>
                      <a:pt x="14103" y="45911"/>
                    </a:lnTo>
                    <a:lnTo>
                      <a:pt x="15177" y="46365"/>
                    </a:lnTo>
                    <a:lnTo>
                      <a:pt x="16285" y="46767"/>
                    </a:lnTo>
                    <a:lnTo>
                      <a:pt x="17412" y="47116"/>
                    </a:lnTo>
                    <a:lnTo>
                      <a:pt x="18564" y="47413"/>
                    </a:lnTo>
                    <a:lnTo>
                      <a:pt x="19743" y="47658"/>
                    </a:lnTo>
                    <a:lnTo>
                      <a:pt x="20939" y="47832"/>
                    </a:lnTo>
                    <a:lnTo>
                      <a:pt x="22153" y="47954"/>
                    </a:lnTo>
                    <a:lnTo>
                      <a:pt x="23384" y="48016"/>
                    </a:lnTo>
                    <a:lnTo>
                      <a:pt x="24013" y="48024"/>
                    </a:lnTo>
                    <a:lnTo>
                      <a:pt x="24659" y="48016"/>
                    </a:lnTo>
                    <a:lnTo>
                      <a:pt x="25925" y="47963"/>
                    </a:lnTo>
                    <a:lnTo>
                      <a:pt x="27174" y="47850"/>
                    </a:lnTo>
                    <a:lnTo>
                      <a:pt x="28387" y="47684"/>
                    </a:lnTo>
                    <a:lnTo>
                      <a:pt x="29566" y="47466"/>
                    </a:lnTo>
                    <a:lnTo>
                      <a:pt x="30719" y="47195"/>
                    </a:lnTo>
                    <a:lnTo>
                      <a:pt x="31836" y="46872"/>
                    </a:lnTo>
                    <a:lnTo>
                      <a:pt x="32928" y="46496"/>
                    </a:lnTo>
                    <a:lnTo>
                      <a:pt x="33976" y="46077"/>
                    </a:lnTo>
                    <a:lnTo>
                      <a:pt x="34997" y="45606"/>
                    </a:lnTo>
                    <a:lnTo>
                      <a:pt x="35984" y="45091"/>
                    </a:lnTo>
                    <a:lnTo>
                      <a:pt x="36927" y="44523"/>
                    </a:lnTo>
                    <a:lnTo>
                      <a:pt x="37835" y="43920"/>
                    </a:lnTo>
                    <a:lnTo>
                      <a:pt x="38708" y="43266"/>
                    </a:lnTo>
                    <a:lnTo>
                      <a:pt x="39546" y="42567"/>
                    </a:lnTo>
                    <a:lnTo>
                      <a:pt x="40341" y="41834"/>
                    </a:lnTo>
                    <a:lnTo>
                      <a:pt x="41092" y="41057"/>
                    </a:lnTo>
                    <a:lnTo>
                      <a:pt x="41808" y="40236"/>
                    </a:lnTo>
                    <a:lnTo>
                      <a:pt x="42480" y="39380"/>
                    </a:lnTo>
                    <a:lnTo>
                      <a:pt x="43109" y="38489"/>
                    </a:lnTo>
                    <a:lnTo>
                      <a:pt x="43694" y="37555"/>
                    </a:lnTo>
                    <a:lnTo>
                      <a:pt x="44235" y="36595"/>
                    </a:lnTo>
                    <a:lnTo>
                      <a:pt x="44733" y="35591"/>
                    </a:lnTo>
                    <a:lnTo>
                      <a:pt x="45187" y="34560"/>
                    </a:lnTo>
                    <a:lnTo>
                      <a:pt x="45589" y="33486"/>
                    </a:lnTo>
                    <a:lnTo>
                      <a:pt x="45947" y="32395"/>
                    </a:lnTo>
                    <a:lnTo>
                      <a:pt x="46252" y="31260"/>
                    </a:lnTo>
                    <a:lnTo>
                      <a:pt x="46506" y="30107"/>
                    </a:lnTo>
                    <a:lnTo>
                      <a:pt x="46715" y="28920"/>
                    </a:lnTo>
                    <a:lnTo>
                      <a:pt x="46872" y="27706"/>
                    </a:lnTo>
                    <a:lnTo>
                      <a:pt x="46977" y="26466"/>
                    </a:lnTo>
                    <a:lnTo>
                      <a:pt x="47029" y="25200"/>
                    </a:lnTo>
                    <a:lnTo>
                      <a:pt x="47038" y="24562"/>
                    </a:lnTo>
                    <a:lnTo>
                      <a:pt x="47038" y="23908"/>
                    </a:lnTo>
                    <a:lnTo>
                      <a:pt x="46986" y="22642"/>
                    </a:lnTo>
                    <a:lnTo>
                      <a:pt x="46890" y="21410"/>
                    </a:lnTo>
                    <a:lnTo>
                      <a:pt x="46715" y="20223"/>
                    </a:lnTo>
                    <a:lnTo>
                      <a:pt x="46602" y="19647"/>
                    </a:lnTo>
                    <a:lnTo>
                      <a:pt x="24013" y="19647"/>
                    </a:lnTo>
                    <a:lnTo>
                      <a:pt x="24013" y="28928"/>
                    </a:lnTo>
                    <a:lnTo>
                      <a:pt x="36997" y="28928"/>
                    </a:lnTo>
                    <a:lnTo>
                      <a:pt x="36901" y="29443"/>
                    </a:lnTo>
                    <a:lnTo>
                      <a:pt x="36621" y="30448"/>
                    </a:lnTo>
                    <a:lnTo>
                      <a:pt x="36263" y="31408"/>
                    </a:lnTo>
                    <a:lnTo>
                      <a:pt x="35809" y="32316"/>
                    </a:lnTo>
                    <a:lnTo>
                      <a:pt x="35277" y="33181"/>
                    </a:lnTo>
                    <a:lnTo>
                      <a:pt x="34665" y="33993"/>
                    </a:lnTo>
                    <a:lnTo>
                      <a:pt x="33984" y="34744"/>
                    </a:lnTo>
                    <a:lnTo>
                      <a:pt x="33216" y="35442"/>
                    </a:lnTo>
                    <a:lnTo>
                      <a:pt x="32387" y="36071"/>
                    </a:lnTo>
                    <a:lnTo>
                      <a:pt x="31478" y="36630"/>
                    </a:lnTo>
                    <a:lnTo>
                      <a:pt x="30509" y="37119"/>
                    </a:lnTo>
                    <a:lnTo>
                      <a:pt x="29479" y="37538"/>
                    </a:lnTo>
                    <a:lnTo>
                      <a:pt x="28387" y="37887"/>
                    </a:lnTo>
                    <a:lnTo>
                      <a:pt x="27235" y="38140"/>
                    </a:lnTo>
                    <a:lnTo>
                      <a:pt x="26030" y="38324"/>
                    </a:lnTo>
                    <a:lnTo>
                      <a:pt x="24773" y="38411"/>
                    </a:lnTo>
                    <a:lnTo>
                      <a:pt x="24118" y="38420"/>
                    </a:lnTo>
                    <a:lnTo>
                      <a:pt x="23384" y="38411"/>
                    </a:lnTo>
                    <a:lnTo>
                      <a:pt x="21952" y="38254"/>
                    </a:lnTo>
                    <a:lnTo>
                      <a:pt x="20564" y="37957"/>
                    </a:lnTo>
                    <a:lnTo>
                      <a:pt x="19228" y="37529"/>
                    </a:lnTo>
                    <a:lnTo>
                      <a:pt x="17953" y="36970"/>
                    </a:lnTo>
                    <a:lnTo>
                      <a:pt x="16748" y="36289"/>
                    </a:lnTo>
                    <a:lnTo>
                      <a:pt x="15613" y="35503"/>
                    </a:lnTo>
                    <a:lnTo>
                      <a:pt x="14565" y="34604"/>
                    </a:lnTo>
                    <a:lnTo>
                      <a:pt x="13605" y="33617"/>
                    </a:lnTo>
                    <a:lnTo>
                      <a:pt x="12740" y="32543"/>
                    </a:lnTo>
                    <a:lnTo>
                      <a:pt x="11972" y="31391"/>
                    </a:lnTo>
                    <a:lnTo>
                      <a:pt x="11317" y="30168"/>
                    </a:lnTo>
                    <a:lnTo>
                      <a:pt x="10785" y="28885"/>
                    </a:lnTo>
                    <a:lnTo>
                      <a:pt x="10365" y="27549"/>
                    </a:lnTo>
                    <a:lnTo>
                      <a:pt x="10086" y="26160"/>
                    </a:lnTo>
                    <a:lnTo>
                      <a:pt x="9938" y="24737"/>
                    </a:lnTo>
                    <a:lnTo>
                      <a:pt x="9929" y="24012"/>
                    </a:lnTo>
                    <a:lnTo>
                      <a:pt x="9938" y="23288"/>
                    </a:lnTo>
                    <a:lnTo>
                      <a:pt x="10086" y="21864"/>
                    </a:lnTo>
                    <a:lnTo>
                      <a:pt x="10365" y="20476"/>
                    </a:lnTo>
                    <a:lnTo>
                      <a:pt x="10785" y="19140"/>
                    </a:lnTo>
                    <a:lnTo>
                      <a:pt x="11317" y="17857"/>
                    </a:lnTo>
                    <a:lnTo>
                      <a:pt x="11972" y="16634"/>
                    </a:lnTo>
                    <a:lnTo>
                      <a:pt x="12740" y="15482"/>
                    </a:lnTo>
                    <a:lnTo>
                      <a:pt x="13605" y="14408"/>
                    </a:lnTo>
                    <a:lnTo>
                      <a:pt x="14565" y="13421"/>
                    </a:lnTo>
                    <a:lnTo>
                      <a:pt x="15613" y="12522"/>
                    </a:lnTo>
                    <a:lnTo>
                      <a:pt x="16748" y="11736"/>
                    </a:lnTo>
                    <a:lnTo>
                      <a:pt x="17953" y="11055"/>
                    </a:lnTo>
                    <a:lnTo>
                      <a:pt x="19228" y="10496"/>
                    </a:lnTo>
                    <a:lnTo>
                      <a:pt x="20564" y="10068"/>
                    </a:lnTo>
                    <a:lnTo>
                      <a:pt x="21952" y="9771"/>
                    </a:lnTo>
                    <a:lnTo>
                      <a:pt x="23384" y="9614"/>
                    </a:lnTo>
                    <a:lnTo>
                      <a:pt x="24118" y="9605"/>
                    </a:lnTo>
                    <a:lnTo>
                      <a:pt x="24773" y="9614"/>
                    </a:lnTo>
                    <a:lnTo>
                      <a:pt x="26047" y="9727"/>
                    </a:lnTo>
                    <a:lnTo>
                      <a:pt x="27287" y="9954"/>
                    </a:lnTo>
                    <a:lnTo>
                      <a:pt x="28492" y="10286"/>
                    </a:lnTo>
                    <a:lnTo>
                      <a:pt x="29645" y="10740"/>
                    </a:lnTo>
                    <a:lnTo>
                      <a:pt x="30754" y="11299"/>
                    </a:lnTo>
                    <a:lnTo>
                      <a:pt x="31810" y="11980"/>
                    </a:lnTo>
                    <a:lnTo>
                      <a:pt x="32814" y="12766"/>
                    </a:lnTo>
                    <a:lnTo>
                      <a:pt x="33286" y="13211"/>
                    </a:lnTo>
                    <a:lnTo>
                      <a:pt x="40166" y="6331"/>
                    </a:lnTo>
                    <a:lnTo>
                      <a:pt x="39765" y="5964"/>
                    </a:lnTo>
                    <a:lnTo>
                      <a:pt x="38935" y="5266"/>
                    </a:lnTo>
                    <a:lnTo>
                      <a:pt x="38088" y="4602"/>
                    </a:lnTo>
                    <a:lnTo>
                      <a:pt x="37215" y="3982"/>
                    </a:lnTo>
                    <a:lnTo>
                      <a:pt x="36307" y="3397"/>
                    </a:lnTo>
                    <a:lnTo>
                      <a:pt x="35381" y="2856"/>
                    </a:lnTo>
                    <a:lnTo>
                      <a:pt x="34430" y="2358"/>
                    </a:lnTo>
                    <a:lnTo>
                      <a:pt x="33443" y="1904"/>
                    </a:lnTo>
                    <a:lnTo>
                      <a:pt x="32439" y="1494"/>
                    </a:lnTo>
                    <a:lnTo>
                      <a:pt x="31400" y="1127"/>
                    </a:lnTo>
                    <a:lnTo>
                      <a:pt x="30343" y="812"/>
                    </a:lnTo>
                    <a:lnTo>
                      <a:pt x="29252" y="551"/>
                    </a:lnTo>
                    <a:lnTo>
                      <a:pt x="28134" y="332"/>
                    </a:lnTo>
                    <a:lnTo>
                      <a:pt x="26990" y="175"/>
                    </a:lnTo>
                    <a:lnTo>
                      <a:pt x="25820" y="62"/>
                    </a:lnTo>
                    <a:lnTo>
                      <a:pt x="24624" y="9"/>
                    </a:lnTo>
                    <a:lnTo>
                      <a:pt x="240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9"/>
              <p:cNvSpPr/>
              <p:nvPr/>
            </p:nvSpPr>
            <p:spPr>
              <a:xfrm>
                <a:off x="778236" y="4545721"/>
                <a:ext cx="125955" cy="206250"/>
              </a:xfrm>
              <a:custGeom>
                <a:rect b="b" l="l" r="r" t="t"/>
                <a:pathLst>
                  <a:path extrusionOk="0" h="142981" w="87317">
                    <a:moveTo>
                      <a:pt x="43658" y="1"/>
                    </a:moveTo>
                    <a:lnTo>
                      <a:pt x="42523" y="10"/>
                    </a:lnTo>
                    <a:lnTo>
                      <a:pt x="40297" y="123"/>
                    </a:lnTo>
                    <a:lnTo>
                      <a:pt x="38088" y="350"/>
                    </a:lnTo>
                    <a:lnTo>
                      <a:pt x="35922" y="682"/>
                    </a:lnTo>
                    <a:lnTo>
                      <a:pt x="33792" y="1110"/>
                    </a:lnTo>
                    <a:lnTo>
                      <a:pt x="31696" y="1651"/>
                    </a:lnTo>
                    <a:lnTo>
                      <a:pt x="29644" y="2288"/>
                    </a:lnTo>
                    <a:lnTo>
                      <a:pt x="27636" y="3022"/>
                    </a:lnTo>
                    <a:lnTo>
                      <a:pt x="25680" y="3851"/>
                    </a:lnTo>
                    <a:lnTo>
                      <a:pt x="23776" y="4768"/>
                    </a:lnTo>
                    <a:lnTo>
                      <a:pt x="21917" y="5781"/>
                    </a:lnTo>
                    <a:lnTo>
                      <a:pt x="20118" y="6873"/>
                    </a:lnTo>
                    <a:lnTo>
                      <a:pt x="18372" y="8051"/>
                    </a:lnTo>
                    <a:lnTo>
                      <a:pt x="16695" y="9309"/>
                    </a:lnTo>
                    <a:lnTo>
                      <a:pt x="15080" y="10645"/>
                    </a:lnTo>
                    <a:lnTo>
                      <a:pt x="13526" y="12050"/>
                    </a:lnTo>
                    <a:lnTo>
                      <a:pt x="12041" y="13535"/>
                    </a:lnTo>
                    <a:lnTo>
                      <a:pt x="10635" y="15080"/>
                    </a:lnTo>
                    <a:lnTo>
                      <a:pt x="9299" y="16696"/>
                    </a:lnTo>
                    <a:lnTo>
                      <a:pt x="8042" y="18381"/>
                    </a:lnTo>
                    <a:lnTo>
                      <a:pt x="6872" y="20118"/>
                    </a:lnTo>
                    <a:lnTo>
                      <a:pt x="5772" y="21917"/>
                    </a:lnTo>
                    <a:lnTo>
                      <a:pt x="4768" y="23777"/>
                    </a:lnTo>
                    <a:lnTo>
                      <a:pt x="3851" y="25689"/>
                    </a:lnTo>
                    <a:lnTo>
                      <a:pt x="3021" y="27645"/>
                    </a:lnTo>
                    <a:lnTo>
                      <a:pt x="2288" y="29653"/>
                    </a:lnTo>
                    <a:lnTo>
                      <a:pt x="1651" y="31705"/>
                    </a:lnTo>
                    <a:lnTo>
                      <a:pt x="1109" y="33792"/>
                    </a:lnTo>
                    <a:lnTo>
                      <a:pt x="673" y="35923"/>
                    </a:lnTo>
                    <a:lnTo>
                      <a:pt x="341" y="38097"/>
                    </a:lnTo>
                    <a:lnTo>
                      <a:pt x="123" y="40297"/>
                    </a:lnTo>
                    <a:lnTo>
                      <a:pt x="9" y="42532"/>
                    </a:lnTo>
                    <a:lnTo>
                      <a:pt x="0" y="43659"/>
                    </a:lnTo>
                    <a:lnTo>
                      <a:pt x="0" y="44427"/>
                    </a:lnTo>
                    <a:lnTo>
                      <a:pt x="53" y="45947"/>
                    </a:lnTo>
                    <a:lnTo>
                      <a:pt x="157" y="47440"/>
                    </a:lnTo>
                    <a:lnTo>
                      <a:pt x="315" y="48915"/>
                    </a:lnTo>
                    <a:lnTo>
                      <a:pt x="515" y="50373"/>
                    </a:lnTo>
                    <a:lnTo>
                      <a:pt x="769" y="51814"/>
                    </a:lnTo>
                    <a:lnTo>
                      <a:pt x="1057" y="53229"/>
                    </a:lnTo>
                    <a:lnTo>
                      <a:pt x="1397" y="54635"/>
                    </a:lnTo>
                    <a:lnTo>
                      <a:pt x="1782" y="56023"/>
                    </a:lnTo>
                    <a:lnTo>
                      <a:pt x="2201" y="57402"/>
                    </a:lnTo>
                    <a:lnTo>
                      <a:pt x="2899" y="59437"/>
                    </a:lnTo>
                    <a:lnTo>
                      <a:pt x="3964" y="62118"/>
                    </a:lnTo>
                    <a:lnTo>
                      <a:pt x="5161" y="64754"/>
                    </a:lnTo>
                    <a:lnTo>
                      <a:pt x="6479" y="67365"/>
                    </a:lnTo>
                    <a:lnTo>
                      <a:pt x="7902" y="69959"/>
                    </a:lnTo>
                    <a:lnTo>
                      <a:pt x="9422" y="72534"/>
                    </a:lnTo>
                    <a:lnTo>
                      <a:pt x="11028" y="75110"/>
                    </a:lnTo>
                    <a:lnTo>
                      <a:pt x="13552" y="78970"/>
                    </a:lnTo>
                    <a:lnTo>
                      <a:pt x="17097" y="84191"/>
                    </a:lnTo>
                    <a:lnTo>
                      <a:pt x="20747" y="89544"/>
                    </a:lnTo>
                    <a:lnTo>
                      <a:pt x="23488" y="93691"/>
                    </a:lnTo>
                    <a:lnTo>
                      <a:pt x="25287" y="96529"/>
                    </a:lnTo>
                    <a:lnTo>
                      <a:pt x="27060" y="99436"/>
                    </a:lnTo>
                    <a:lnTo>
                      <a:pt x="28788" y="102423"/>
                    </a:lnTo>
                    <a:lnTo>
                      <a:pt x="30456" y="105505"/>
                    </a:lnTo>
                    <a:lnTo>
                      <a:pt x="32063" y="108674"/>
                    </a:lnTo>
                    <a:lnTo>
                      <a:pt x="33582" y="111949"/>
                    </a:lnTo>
                    <a:lnTo>
                      <a:pt x="34997" y="115337"/>
                    </a:lnTo>
                    <a:lnTo>
                      <a:pt x="36315" y="118847"/>
                    </a:lnTo>
                    <a:lnTo>
                      <a:pt x="37214" y="121571"/>
                    </a:lnTo>
                    <a:lnTo>
                      <a:pt x="37782" y="123422"/>
                    </a:lnTo>
                    <a:lnTo>
                      <a:pt x="38315" y="125308"/>
                    </a:lnTo>
                    <a:lnTo>
                      <a:pt x="38804" y="127229"/>
                    </a:lnTo>
                    <a:lnTo>
                      <a:pt x="39266" y="129194"/>
                    </a:lnTo>
                    <a:lnTo>
                      <a:pt x="39677" y="131193"/>
                    </a:lnTo>
                    <a:lnTo>
                      <a:pt x="40061" y="133228"/>
                    </a:lnTo>
                    <a:lnTo>
                      <a:pt x="40393" y="135306"/>
                    </a:lnTo>
                    <a:lnTo>
                      <a:pt x="40681" y="137428"/>
                    </a:lnTo>
                    <a:lnTo>
                      <a:pt x="40934" y="139593"/>
                    </a:lnTo>
                    <a:lnTo>
                      <a:pt x="41039" y="140693"/>
                    </a:lnTo>
                    <a:lnTo>
                      <a:pt x="41065" y="140929"/>
                    </a:lnTo>
                    <a:lnTo>
                      <a:pt x="41196" y="141392"/>
                    </a:lnTo>
                    <a:lnTo>
                      <a:pt x="41406" y="141802"/>
                    </a:lnTo>
                    <a:lnTo>
                      <a:pt x="41685" y="142169"/>
                    </a:lnTo>
                    <a:lnTo>
                      <a:pt x="42034" y="142475"/>
                    </a:lnTo>
                    <a:lnTo>
                      <a:pt x="42436" y="142719"/>
                    </a:lnTo>
                    <a:lnTo>
                      <a:pt x="42890" y="142885"/>
                    </a:lnTo>
                    <a:lnTo>
                      <a:pt x="43388" y="142972"/>
                    </a:lnTo>
                    <a:lnTo>
                      <a:pt x="43658" y="142981"/>
                    </a:lnTo>
                    <a:lnTo>
                      <a:pt x="43920" y="142972"/>
                    </a:lnTo>
                    <a:lnTo>
                      <a:pt x="44418" y="142885"/>
                    </a:lnTo>
                    <a:lnTo>
                      <a:pt x="44872" y="142719"/>
                    </a:lnTo>
                    <a:lnTo>
                      <a:pt x="45274" y="142475"/>
                    </a:lnTo>
                    <a:lnTo>
                      <a:pt x="45623" y="142169"/>
                    </a:lnTo>
                    <a:lnTo>
                      <a:pt x="45902" y="141802"/>
                    </a:lnTo>
                    <a:lnTo>
                      <a:pt x="46112" y="141392"/>
                    </a:lnTo>
                    <a:lnTo>
                      <a:pt x="46243" y="140929"/>
                    </a:lnTo>
                    <a:lnTo>
                      <a:pt x="46278" y="140693"/>
                    </a:lnTo>
                    <a:lnTo>
                      <a:pt x="46383" y="139593"/>
                    </a:lnTo>
                    <a:lnTo>
                      <a:pt x="46627" y="137436"/>
                    </a:lnTo>
                    <a:lnTo>
                      <a:pt x="46924" y="135323"/>
                    </a:lnTo>
                    <a:lnTo>
                      <a:pt x="47265" y="133245"/>
                    </a:lnTo>
                    <a:lnTo>
                      <a:pt x="47649" y="131211"/>
                    </a:lnTo>
                    <a:lnTo>
                      <a:pt x="48068" y="129220"/>
                    </a:lnTo>
                    <a:lnTo>
                      <a:pt x="48531" y="127264"/>
                    </a:lnTo>
                    <a:lnTo>
                      <a:pt x="49028" y="125343"/>
                    </a:lnTo>
                    <a:lnTo>
                      <a:pt x="49561" y="123457"/>
                    </a:lnTo>
                    <a:lnTo>
                      <a:pt x="50129" y="121606"/>
                    </a:lnTo>
                    <a:lnTo>
                      <a:pt x="51037" y="118890"/>
                    </a:lnTo>
                    <a:lnTo>
                      <a:pt x="52346" y="115389"/>
                    </a:lnTo>
                    <a:lnTo>
                      <a:pt x="53778" y="112010"/>
                    </a:lnTo>
                    <a:lnTo>
                      <a:pt x="55298" y="108736"/>
                    </a:lnTo>
                    <a:lnTo>
                      <a:pt x="56896" y="105575"/>
                    </a:lnTo>
                    <a:lnTo>
                      <a:pt x="58563" y="102501"/>
                    </a:lnTo>
                    <a:lnTo>
                      <a:pt x="60292" y="99515"/>
                    </a:lnTo>
                    <a:lnTo>
                      <a:pt x="62065" y="96607"/>
                    </a:lnTo>
                    <a:lnTo>
                      <a:pt x="63872" y="93770"/>
                    </a:lnTo>
                    <a:lnTo>
                      <a:pt x="66605" y="89622"/>
                    </a:lnTo>
                    <a:lnTo>
                      <a:pt x="70246" y="84270"/>
                    </a:lnTo>
                    <a:lnTo>
                      <a:pt x="73791" y="79048"/>
                    </a:lnTo>
                    <a:lnTo>
                      <a:pt x="76306" y="75180"/>
                    </a:lnTo>
                    <a:lnTo>
                      <a:pt x="77904" y="72604"/>
                    </a:lnTo>
                    <a:lnTo>
                      <a:pt x="79423" y="70028"/>
                    </a:lnTo>
                    <a:lnTo>
                      <a:pt x="80846" y="67435"/>
                    </a:lnTo>
                    <a:lnTo>
                      <a:pt x="82165" y="64816"/>
                    </a:lnTo>
                    <a:lnTo>
                      <a:pt x="83352" y="62170"/>
                    </a:lnTo>
                    <a:lnTo>
                      <a:pt x="84418" y="59489"/>
                    </a:lnTo>
                    <a:lnTo>
                      <a:pt x="85116" y="57437"/>
                    </a:lnTo>
                    <a:lnTo>
                      <a:pt x="85535" y="56058"/>
                    </a:lnTo>
                    <a:lnTo>
                      <a:pt x="85911" y="54669"/>
                    </a:lnTo>
                    <a:lnTo>
                      <a:pt x="86251" y="53264"/>
                    </a:lnTo>
                    <a:lnTo>
                      <a:pt x="86548" y="51832"/>
                    </a:lnTo>
                    <a:lnTo>
                      <a:pt x="86793" y="50391"/>
                    </a:lnTo>
                    <a:lnTo>
                      <a:pt x="86993" y="48933"/>
                    </a:lnTo>
                    <a:lnTo>
                      <a:pt x="87151" y="47448"/>
                    </a:lnTo>
                    <a:lnTo>
                      <a:pt x="87255" y="45955"/>
                    </a:lnTo>
                    <a:lnTo>
                      <a:pt x="87308" y="44427"/>
                    </a:lnTo>
                    <a:lnTo>
                      <a:pt x="87316" y="43659"/>
                    </a:lnTo>
                    <a:lnTo>
                      <a:pt x="87299" y="42532"/>
                    </a:lnTo>
                    <a:lnTo>
                      <a:pt x="87185" y="40297"/>
                    </a:lnTo>
                    <a:lnTo>
                      <a:pt x="86967" y="38097"/>
                    </a:lnTo>
                    <a:lnTo>
                      <a:pt x="86635" y="35923"/>
                    </a:lnTo>
                    <a:lnTo>
                      <a:pt x="86199" y="33792"/>
                    </a:lnTo>
                    <a:lnTo>
                      <a:pt x="85657" y="31705"/>
                    </a:lnTo>
                    <a:lnTo>
                      <a:pt x="85020" y="29653"/>
                    </a:lnTo>
                    <a:lnTo>
                      <a:pt x="84287" y="27645"/>
                    </a:lnTo>
                    <a:lnTo>
                      <a:pt x="83457" y="25689"/>
                    </a:lnTo>
                    <a:lnTo>
                      <a:pt x="82540" y="23777"/>
                    </a:lnTo>
                    <a:lnTo>
                      <a:pt x="81536" y="21917"/>
                    </a:lnTo>
                    <a:lnTo>
                      <a:pt x="80436" y="20118"/>
                    </a:lnTo>
                    <a:lnTo>
                      <a:pt x="79266" y="18381"/>
                    </a:lnTo>
                    <a:lnTo>
                      <a:pt x="78009" y="16696"/>
                    </a:lnTo>
                    <a:lnTo>
                      <a:pt x="76673" y="15080"/>
                    </a:lnTo>
                    <a:lnTo>
                      <a:pt x="75267" y="13535"/>
                    </a:lnTo>
                    <a:lnTo>
                      <a:pt x="73782" y="12050"/>
                    </a:lnTo>
                    <a:lnTo>
                      <a:pt x="72228" y="10645"/>
                    </a:lnTo>
                    <a:lnTo>
                      <a:pt x="70613" y="9309"/>
                    </a:lnTo>
                    <a:lnTo>
                      <a:pt x="68936" y="8051"/>
                    </a:lnTo>
                    <a:lnTo>
                      <a:pt x="67190" y="6873"/>
                    </a:lnTo>
                    <a:lnTo>
                      <a:pt x="65391" y="5781"/>
                    </a:lnTo>
                    <a:lnTo>
                      <a:pt x="63532" y="4768"/>
                    </a:lnTo>
                    <a:lnTo>
                      <a:pt x="61628" y="3851"/>
                    </a:lnTo>
                    <a:lnTo>
                      <a:pt x="59672" y="3022"/>
                    </a:lnTo>
                    <a:lnTo>
                      <a:pt x="57664" y="2288"/>
                    </a:lnTo>
                    <a:lnTo>
                      <a:pt x="55612" y="1651"/>
                    </a:lnTo>
                    <a:lnTo>
                      <a:pt x="53516" y="1110"/>
                    </a:lnTo>
                    <a:lnTo>
                      <a:pt x="51386" y="682"/>
                    </a:lnTo>
                    <a:lnTo>
                      <a:pt x="49220" y="350"/>
                    </a:lnTo>
                    <a:lnTo>
                      <a:pt x="47011" y="123"/>
                    </a:lnTo>
                    <a:lnTo>
                      <a:pt x="44785" y="10"/>
                    </a:lnTo>
                    <a:lnTo>
                      <a:pt x="4365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9"/>
              <p:cNvSpPr/>
              <p:nvPr/>
            </p:nvSpPr>
            <p:spPr>
              <a:xfrm>
                <a:off x="819167" y="4586651"/>
                <a:ext cx="44084" cy="44086"/>
              </a:xfrm>
              <a:custGeom>
                <a:rect b="b" l="l" r="r" t="t"/>
                <a:pathLst>
                  <a:path extrusionOk="0" h="30562" w="30561">
                    <a:moveTo>
                      <a:pt x="15280" y="1"/>
                    </a:moveTo>
                    <a:lnTo>
                      <a:pt x="14486" y="18"/>
                    </a:lnTo>
                    <a:lnTo>
                      <a:pt x="12949" y="166"/>
                    </a:lnTo>
                    <a:lnTo>
                      <a:pt x="11456" y="472"/>
                    </a:lnTo>
                    <a:lnTo>
                      <a:pt x="10015" y="926"/>
                    </a:lnTo>
                    <a:lnTo>
                      <a:pt x="8644" y="1502"/>
                    </a:lnTo>
                    <a:lnTo>
                      <a:pt x="7352" y="2210"/>
                    </a:lnTo>
                    <a:lnTo>
                      <a:pt x="6130" y="3030"/>
                    </a:lnTo>
                    <a:lnTo>
                      <a:pt x="4995" y="3965"/>
                    </a:lnTo>
                    <a:lnTo>
                      <a:pt x="3964" y="5004"/>
                    </a:lnTo>
                    <a:lnTo>
                      <a:pt x="3030" y="6139"/>
                    </a:lnTo>
                    <a:lnTo>
                      <a:pt x="2200" y="7353"/>
                    </a:lnTo>
                    <a:lnTo>
                      <a:pt x="1493" y="8654"/>
                    </a:lnTo>
                    <a:lnTo>
                      <a:pt x="917" y="10024"/>
                    </a:lnTo>
                    <a:lnTo>
                      <a:pt x="472" y="11456"/>
                    </a:lnTo>
                    <a:lnTo>
                      <a:pt x="166" y="12950"/>
                    </a:lnTo>
                    <a:lnTo>
                      <a:pt x="9" y="14495"/>
                    </a:lnTo>
                    <a:lnTo>
                      <a:pt x="0" y="15281"/>
                    </a:lnTo>
                    <a:lnTo>
                      <a:pt x="9" y="16067"/>
                    </a:lnTo>
                    <a:lnTo>
                      <a:pt x="166" y="17612"/>
                    </a:lnTo>
                    <a:lnTo>
                      <a:pt x="472" y="19105"/>
                    </a:lnTo>
                    <a:lnTo>
                      <a:pt x="917" y="20537"/>
                    </a:lnTo>
                    <a:lnTo>
                      <a:pt x="1493" y="21908"/>
                    </a:lnTo>
                    <a:lnTo>
                      <a:pt x="2200" y="23209"/>
                    </a:lnTo>
                    <a:lnTo>
                      <a:pt x="3030" y="24423"/>
                    </a:lnTo>
                    <a:lnTo>
                      <a:pt x="3964" y="25558"/>
                    </a:lnTo>
                    <a:lnTo>
                      <a:pt x="4995" y="26597"/>
                    </a:lnTo>
                    <a:lnTo>
                      <a:pt x="6130" y="27531"/>
                    </a:lnTo>
                    <a:lnTo>
                      <a:pt x="7352" y="28352"/>
                    </a:lnTo>
                    <a:lnTo>
                      <a:pt x="8644" y="29059"/>
                    </a:lnTo>
                    <a:lnTo>
                      <a:pt x="10015" y="29636"/>
                    </a:lnTo>
                    <a:lnTo>
                      <a:pt x="11456" y="30090"/>
                    </a:lnTo>
                    <a:lnTo>
                      <a:pt x="12949" y="30395"/>
                    </a:lnTo>
                    <a:lnTo>
                      <a:pt x="14486" y="30544"/>
                    </a:lnTo>
                    <a:lnTo>
                      <a:pt x="15280" y="30561"/>
                    </a:lnTo>
                    <a:lnTo>
                      <a:pt x="16066" y="30544"/>
                    </a:lnTo>
                    <a:lnTo>
                      <a:pt x="17603" y="30395"/>
                    </a:lnTo>
                    <a:lnTo>
                      <a:pt x="19096" y="30090"/>
                    </a:lnTo>
                    <a:lnTo>
                      <a:pt x="20537" y="29636"/>
                    </a:lnTo>
                    <a:lnTo>
                      <a:pt x="21908" y="29059"/>
                    </a:lnTo>
                    <a:lnTo>
                      <a:pt x="23200" y="28352"/>
                    </a:lnTo>
                    <a:lnTo>
                      <a:pt x="24422" y="27531"/>
                    </a:lnTo>
                    <a:lnTo>
                      <a:pt x="25557" y="26597"/>
                    </a:lnTo>
                    <a:lnTo>
                      <a:pt x="26588" y="25558"/>
                    </a:lnTo>
                    <a:lnTo>
                      <a:pt x="27522" y="24423"/>
                    </a:lnTo>
                    <a:lnTo>
                      <a:pt x="28352" y="23209"/>
                    </a:lnTo>
                    <a:lnTo>
                      <a:pt x="29059" y="21908"/>
                    </a:lnTo>
                    <a:lnTo>
                      <a:pt x="29635" y="20537"/>
                    </a:lnTo>
                    <a:lnTo>
                      <a:pt x="30080" y="19105"/>
                    </a:lnTo>
                    <a:lnTo>
                      <a:pt x="30386" y="17612"/>
                    </a:lnTo>
                    <a:lnTo>
                      <a:pt x="30543" y="16067"/>
                    </a:lnTo>
                    <a:lnTo>
                      <a:pt x="30561" y="15281"/>
                    </a:lnTo>
                    <a:lnTo>
                      <a:pt x="30543" y="14495"/>
                    </a:lnTo>
                    <a:lnTo>
                      <a:pt x="30386" y="12950"/>
                    </a:lnTo>
                    <a:lnTo>
                      <a:pt x="30080" y="11456"/>
                    </a:lnTo>
                    <a:lnTo>
                      <a:pt x="29635" y="10024"/>
                    </a:lnTo>
                    <a:lnTo>
                      <a:pt x="29059" y="8654"/>
                    </a:lnTo>
                    <a:lnTo>
                      <a:pt x="28352" y="7353"/>
                    </a:lnTo>
                    <a:lnTo>
                      <a:pt x="27522" y="6139"/>
                    </a:lnTo>
                    <a:lnTo>
                      <a:pt x="26588" y="5004"/>
                    </a:lnTo>
                    <a:lnTo>
                      <a:pt x="25557" y="3965"/>
                    </a:lnTo>
                    <a:lnTo>
                      <a:pt x="24422" y="3030"/>
                    </a:lnTo>
                    <a:lnTo>
                      <a:pt x="23200" y="2210"/>
                    </a:lnTo>
                    <a:lnTo>
                      <a:pt x="21908" y="1502"/>
                    </a:lnTo>
                    <a:lnTo>
                      <a:pt x="20537" y="926"/>
                    </a:lnTo>
                    <a:lnTo>
                      <a:pt x="19096" y="472"/>
                    </a:lnTo>
                    <a:lnTo>
                      <a:pt x="17603" y="166"/>
                    </a:lnTo>
                    <a:lnTo>
                      <a:pt x="16066" y="18"/>
                    </a:lnTo>
                    <a:lnTo>
                      <a:pt x="1528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 name="Google Shape;320;p19"/>
            <p:cNvGrpSpPr/>
            <p:nvPr/>
          </p:nvGrpSpPr>
          <p:grpSpPr>
            <a:xfrm>
              <a:off x="989818" y="4604847"/>
              <a:ext cx="1931844" cy="210801"/>
              <a:chOff x="1340225" y="2610825"/>
              <a:chExt cx="5581750" cy="609075"/>
            </a:xfrm>
          </p:grpSpPr>
          <p:sp>
            <p:nvSpPr>
              <p:cNvPr id="321" name="Google Shape;321;p19"/>
              <p:cNvSpPr/>
              <p:nvPr/>
            </p:nvSpPr>
            <p:spPr>
              <a:xfrm>
                <a:off x="3362375" y="2661450"/>
                <a:ext cx="394575" cy="412250"/>
              </a:xfrm>
              <a:custGeom>
                <a:rect b="b" l="l" r="r" t="t"/>
                <a:pathLst>
                  <a:path extrusionOk="0" h="16490" w="15783">
                    <a:moveTo>
                      <a:pt x="1" y="0"/>
                    </a:moveTo>
                    <a:lnTo>
                      <a:pt x="1" y="16489"/>
                    </a:lnTo>
                    <a:lnTo>
                      <a:pt x="2106" y="16489"/>
                    </a:lnTo>
                    <a:lnTo>
                      <a:pt x="2106" y="6708"/>
                    </a:lnTo>
                    <a:lnTo>
                      <a:pt x="2016" y="3941"/>
                    </a:lnTo>
                    <a:lnTo>
                      <a:pt x="2106" y="3941"/>
                    </a:lnTo>
                    <a:lnTo>
                      <a:pt x="7265" y="12987"/>
                    </a:lnTo>
                    <a:lnTo>
                      <a:pt x="8510" y="12987"/>
                    </a:lnTo>
                    <a:lnTo>
                      <a:pt x="13669" y="3941"/>
                    </a:lnTo>
                    <a:lnTo>
                      <a:pt x="13758" y="3941"/>
                    </a:lnTo>
                    <a:lnTo>
                      <a:pt x="13669" y="6708"/>
                    </a:lnTo>
                    <a:lnTo>
                      <a:pt x="13669" y="16489"/>
                    </a:lnTo>
                    <a:lnTo>
                      <a:pt x="15782" y="16489"/>
                    </a:lnTo>
                    <a:lnTo>
                      <a:pt x="15782" y="0"/>
                    </a:lnTo>
                    <a:lnTo>
                      <a:pt x="13669" y="0"/>
                    </a:lnTo>
                    <a:lnTo>
                      <a:pt x="7936" y="10040"/>
                    </a:lnTo>
                    <a:lnTo>
                      <a:pt x="7847" y="10040"/>
                    </a:lnTo>
                    <a:lnTo>
                      <a:pt x="21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9"/>
              <p:cNvSpPr/>
              <p:nvPr/>
            </p:nvSpPr>
            <p:spPr>
              <a:xfrm>
                <a:off x="3806400" y="2782125"/>
                <a:ext cx="251700" cy="300750"/>
              </a:xfrm>
              <a:custGeom>
                <a:rect b="b" l="l" r="r" t="t"/>
                <a:pathLst>
                  <a:path extrusionOk="0" h="12030" w="10068">
                    <a:moveTo>
                      <a:pt x="5321" y="6064"/>
                    </a:moveTo>
                    <a:lnTo>
                      <a:pt x="5760" y="6073"/>
                    </a:lnTo>
                    <a:lnTo>
                      <a:pt x="6548" y="6163"/>
                    </a:lnTo>
                    <a:lnTo>
                      <a:pt x="7229" y="6351"/>
                    </a:lnTo>
                    <a:lnTo>
                      <a:pt x="7784" y="6628"/>
                    </a:lnTo>
                    <a:lnTo>
                      <a:pt x="8017" y="6808"/>
                    </a:lnTo>
                    <a:lnTo>
                      <a:pt x="8008" y="7139"/>
                    </a:lnTo>
                    <a:lnTo>
                      <a:pt x="7874" y="7757"/>
                    </a:lnTo>
                    <a:lnTo>
                      <a:pt x="7605" y="8339"/>
                    </a:lnTo>
                    <a:lnTo>
                      <a:pt x="7202" y="8877"/>
                    </a:lnTo>
                    <a:lnTo>
                      <a:pt x="6942" y="9118"/>
                    </a:lnTo>
                    <a:lnTo>
                      <a:pt x="6673" y="9351"/>
                    </a:lnTo>
                    <a:lnTo>
                      <a:pt x="6109" y="9718"/>
                    </a:lnTo>
                    <a:lnTo>
                      <a:pt x="5509" y="9960"/>
                    </a:lnTo>
                    <a:lnTo>
                      <a:pt x="4882" y="10086"/>
                    </a:lnTo>
                    <a:lnTo>
                      <a:pt x="4560" y="10095"/>
                    </a:lnTo>
                    <a:lnTo>
                      <a:pt x="4327" y="10086"/>
                    </a:lnTo>
                    <a:lnTo>
                      <a:pt x="3897" y="10032"/>
                    </a:lnTo>
                    <a:lnTo>
                      <a:pt x="3485" y="9907"/>
                    </a:lnTo>
                    <a:lnTo>
                      <a:pt x="3100" y="9727"/>
                    </a:lnTo>
                    <a:lnTo>
                      <a:pt x="2929" y="9611"/>
                    </a:lnTo>
                    <a:lnTo>
                      <a:pt x="2750" y="9486"/>
                    </a:lnTo>
                    <a:lnTo>
                      <a:pt x="2482" y="9199"/>
                    </a:lnTo>
                    <a:lnTo>
                      <a:pt x="2303" y="8877"/>
                    </a:lnTo>
                    <a:lnTo>
                      <a:pt x="2213" y="8509"/>
                    </a:lnTo>
                    <a:lnTo>
                      <a:pt x="2204" y="8303"/>
                    </a:lnTo>
                    <a:lnTo>
                      <a:pt x="2213" y="8079"/>
                    </a:lnTo>
                    <a:lnTo>
                      <a:pt x="2311" y="7658"/>
                    </a:lnTo>
                    <a:lnTo>
                      <a:pt x="2509" y="7264"/>
                    </a:lnTo>
                    <a:lnTo>
                      <a:pt x="2804" y="6906"/>
                    </a:lnTo>
                    <a:lnTo>
                      <a:pt x="2992" y="6736"/>
                    </a:lnTo>
                    <a:lnTo>
                      <a:pt x="3198" y="6575"/>
                    </a:lnTo>
                    <a:lnTo>
                      <a:pt x="3682" y="6324"/>
                    </a:lnTo>
                    <a:lnTo>
                      <a:pt x="4264" y="6154"/>
                    </a:lnTo>
                    <a:lnTo>
                      <a:pt x="4945" y="6073"/>
                    </a:lnTo>
                    <a:lnTo>
                      <a:pt x="5321" y="6064"/>
                    </a:lnTo>
                    <a:close/>
                    <a:moveTo>
                      <a:pt x="5043" y="1"/>
                    </a:moveTo>
                    <a:lnTo>
                      <a:pt x="4578" y="10"/>
                    </a:lnTo>
                    <a:lnTo>
                      <a:pt x="3718" y="117"/>
                    </a:lnTo>
                    <a:lnTo>
                      <a:pt x="2965" y="332"/>
                    </a:lnTo>
                    <a:lnTo>
                      <a:pt x="2294" y="654"/>
                    </a:lnTo>
                    <a:lnTo>
                      <a:pt x="1998" y="860"/>
                    </a:lnTo>
                    <a:lnTo>
                      <a:pt x="1711" y="1075"/>
                    </a:lnTo>
                    <a:lnTo>
                      <a:pt x="1228" y="1532"/>
                    </a:lnTo>
                    <a:lnTo>
                      <a:pt x="843" y="1998"/>
                    </a:lnTo>
                    <a:lnTo>
                      <a:pt x="556" y="2491"/>
                    </a:lnTo>
                    <a:lnTo>
                      <a:pt x="449" y="2741"/>
                    </a:lnTo>
                    <a:lnTo>
                      <a:pt x="2392" y="3565"/>
                    </a:lnTo>
                    <a:lnTo>
                      <a:pt x="2464" y="3386"/>
                    </a:lnTo>
                    <a:lnTo>
                      <a:pt x="2661" y="3046"/>
                    </a:lnTo>
                    <a:lnTo>
                      <a:pt x="2921" y="2741"/>
                    </a:lnTo>
                    <a:lnTo>
                      <a:pt x="3234" y="2482"/>
                    </a:lnTo>
                    <a:lnTo>
                      <a:pt x="3422" y="2374"/>
                    </a:lnTo>
                    <a:lnTo>
                      <a:pt x="3601" y="2267"/>
                    </a:lnTo>
                    <a:lnTo>
                      <a:pt x="3995" y="2105"/>
                    </a:lnTo>
                    <a:lnTo>
                      <a:pt x="4416" y="1989"/>
                    </a:lnTo>
                    <a:lnTo>
                      <a:pt x="4855" y="1935"/>
                    </a:lnTo>
                    <a:lnTo>
                      <a:pt x="5088" y="1935"/>
                    </a:lnTo>
                    <a:lnTo>
                      <a:pt x="5393" y="1944"/>
                    </a:lnTo>
                    <a:lnTo>
                      <a:pt x="5966" y="2034"/>
                    </a:lnTo>
                    <a:lnTo>
                      <a:pt x="6485" y="2222"/>
                    </a:lnTo>
                    <a:lnTo>
                      <a:pt x="6960" y="2500"/>
                    </a:lnTo>
                    <a:lnTo>
                      <a:pt x="7184" y="2688"/>
                    </a:lnTo>
                    <a:lnTo>
                      <a:pt x="7381" y="2876"/>
                    </a:lnTo>
                    <a:lnTo>
                      <a:pt x="7703" y="3315"/>
                    </a:lnTo>
                    <a:lnTo>
                      <a:pt x="7918" y="3807"/>
                    </a:lnTo>
                    <a:lnTo>
                      <a:pt x="8026" y="4371"/>
                    </a:lnTo>
                    <a:lnTo>
                      <a:pt x="8035" y="4676"/>
                    </a:lnTo>
                    <a:lnTo>
                      <a:pt x="8035" y="4998"/>
                    </a:lnTo>
                    <a:lnTo>
                      <a:pt x="7721" y="4837"/>
                    </a:lnTo>
                    <a:lnTo>
                      <a:pt x="7041" y="4577"/>
                    </a:lnTo>
                    <a:lnTo>
                      <a:pt x="6270" y="4398"/>
                    </a:lnTo>
                    <a:lnTo>
                      <a:pt x="5419" y="4318"/>
                    </a:lnTo>
                    <a:lnTo>
                      <a:pt x="4963" y="4309"/>
                    </a:lnTo>
                    <a:lnTo>
                      <a:pt x="4443" y="4318"/>
                    </a:lnTo>
                    <a:lnTo>
                      <a:pt x="3476" y="4452"/>
                    </a:lnTo>
                    <a:lnTo>
                      <a:pt x="2598" y="4712"/>
                    </a:lnTo>
                    <a:lnTo>
                      <a:pt x="1801" y="5106"/>
                    </a:lnTo>
                    <a:lnTo>
                      <a:pt x="1434" y="5357"/>
                    </a:lnTo>
                    <a:lnTo>
                      <a:pt x="1264" y="5491"/>
                    </a:lnTo>
                    <a:lnTo>
                      <a:pt x="941" y="5778"/>
                    </a:lnTo>
                    <a:lnTo>
                      <a:pt x="672" y="6091"/>
                    </a:lnTo>
                    <a:lnTo>
                      <a:pt x="449" y="6422"/>
                    </a:lnTo>
                    <a:lnTo>
                      <a:pt x="269" y="6781"/>
                    </a:lnTo>
                    <a:lnTo>
                      <a:pt x="135" y="7175"/>
                    </a:lnTo>
                    <a:lnTo>
                      <a:pt x="54" y="7578"/>
                    </a:lnTo>
                    <a:lnTo>
                      <a:pt x="10" y="8017"/>
                    </a:lnTo>
                    <a:lnTo>
                      <a:pt x="1" y="8250"/>
                    </a:lnTo>
                    <a:lnTo>
                      <a:pt x="19" y="8671"/>
                    </a:lnTo>
                    <a:lnTo>
                      <a:pt x="117" y="9253"/>
                    </a:lnTo>
                    <a:lnTo>
                      <a:pt x="234" y="9611"/>
                    </a:lnTo>
                    <a:lnTo>
                      <a:pt x="386" y="9960"/>
                    </a:lnTo>
                    <a:lnTo>
                      <a:pt x="574" y="10274"/>
                    </a:lnTo>
                    <a:lnTo>
                      <a:pt x="923" y="10722"/>
                    </a:lnTo>
                    <a:lnTo>
                      <a:pt x="1210" y="10990"/>
                    </a:lnTo>
                    <a:lnTo>
                      <a:pt x="1523" y="11241"/>
                    </a:lnTo>
                    <a:lnTo>
                      <a:pt x="2195" y="11626"/>
                    </a:lnTo>
                    <a:lnTo>
                      <a:pt x="2947" y="11895"/>
                    </a:lnTo>
                    <a:lnTo>
                      <a:pt x="3771" y="12020"/>
                    </a:lnTo>
                    <a:lnTo>
                      <a:pt x="4210" y="12029"/>
                    </a:lnTo>
                    <a:lnTo>
                      <a:pt x="4515" y="12029"/>
                    </a:lnTo>
                    <a:lnTo>
                      <a:pt x="5088" y="11967"/>
                    </a:lnTo>
                    <a:lnTo>
                      <a:pt x="5625" y="11841"/>
                    </a:lnTo>
                    <a:lnTo>
                      <a:pt x="6127" y="11662"/>
                    </a:lnTo>
                    <a:lnTo>
                      <a:pt x="6593" y="11420"/>
                    </a:lnTo>
                    <a:lnTo>
                      <a:pt x="7023" y="11116"/>
                    </a:lnTo>
                    <a:lnTo>
                      <a:pt x="7417" y="10748"/>
                    </a:lnTo>
                    <a:lnTo>
                      <a:pt x="7784" y="10319"/>
                    </a:lnTo>
                    <a:lnTo>
                      <a:pt x="7954" y="10086"/>
                    </a:lnTo>
                    <a:lnTo>
                      <a:pt x="8044" y="10086"/>
                    </a:lnTo>
                    <a:lnTo>
                      <a:pt x="8044" y="11653"/>
                    </a:lnTo>
                    <a:lnTo>
                      <a:pt x="10068" y="11653"/>
                    </a:lnTo>
                    <a:lnTo>
                      <a:pt x="10068" y="4837"/>
                    </a:lnTo>
                    <a:lnTo>
                      <a:pt x="10068" y="4551"/>
                    </a:lnTo>
                    <a:lnTo>
                      <a:pt x="10023" y="4004"/>
                    </a:lnTo>
                    <a:lnTo>
                      <a:pt x="9925" y="3494"/>
                    </a:lnTo>
                    <a:lnTo>
                      <a:pt x="9790" y="3010"/>
                    </a:lnTo>
                    <a:lnTo>
                      <a:pt x="9611" y="2562"/>
                    </a:lnTo>
                    <a:lnTo>
                      <a:pt x="9387" y="2150"/>
                    </a:lnTo>
                    <a:lnTo>
                      <a:pt x="9118" y="1774"/>
                    </a:lnTo>
                    <a:lnTo>
                      <a:pt x="8814" y="1425"/>
                    </a:lnTo>
                    <a:lnTo>
                      <a:pt x="8635" y="1263"/>
                    </a:lnTo>
                    <a:lnTo>
                      <a:pt x="8456" y="1111"/>
                    </a:lnTo>
                    <a:lnTo>
                      <a:pt x="8071" y="834"/>
                    </a:lnTo>
                    <a:lnTo>
                      <a:pt x="7668" y="592"/>
                    </a:lnTo>
                    <a:lnTo>
                      <a:pt x="7247" y="395"/>
                    </a:lnTo>
                    <a:lnTo>
                      <a:pt x="6799" y="233"/>
                    </a:lnTo>
                    <a:lnTo>
                      <a:pt x="6324" y="117"/>
                    </a:lnTo>
                    <a:lnTo>
                      <a:pt x="5572" y="10"/>
                    </a:lnTo>
                    <a:lnTo>
                      <a:pt x="504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19"/>
              <p:cNvSpPr/>
              <p:nvPr/>
            </p:nvSpPr>
            <p:spPr>
              <a:xfrm>
                <a:off x="4114950" y="2782575"/>
                <a:ext cx="283275" cy="415600"/>
              </a:xfrm>
              <a:custGeom>
                <a:rect b="b" l="l" r="r" t="t"/>
                <a:pathLst>
                  <a:path extrusionOk="0" h="16624" w="11331">
                    <a:moveTo>
                      <a:pt x="5617" y="1926"/>
                    </a:moveTo>
                    <a:lnTo>
                      <a:pt x="5984" y="1935"/>
                    </a:lnTo>
                    <a:lnTo>
                      <a:pt x="6665" y="2078"/>
                    </a:lnTo>
                    <a:lnTo>
                      <a:pt x="7300" y="2356"/>
                    </a:lnTo>
                    <a:lnTo>
                      <a:pt x="7883" y="2777"/>
                    </a:lnTo>
                    <a:lnTo>
                      <a:pt x="8151" y="3046"/>
                    </a:lnTo>
                    <a:lnTo>
                      <a:pt x="8402" y="3332"/>
                    </a:lnTo>
                    <a:lnTo>
                      <a:pt x="8805" y="3977"/>
                    </a:lnTo>
                    <a:lnTo>
                      <a:pt x="9065" y="4712"/>
                    </a:lnTo>
                    <a:lnTo>
                      <a:pt x="9199" y="5545"/>
                    </a:lnTo>
                    <a:lnTo>
                      <a:pt x="9217" y="6001"/>
                    </a:lnTo>
                    <a:lnTo>
                      <a:pt x="9199" y="6449"/>
                    </a:lnTo>
                    <a:lnTo>
                      <a:pt x="9065" y="7282"/>
                    </a:lnTo>
                    <a:lnTo>
                      <a:pt x="8805" y="8017"/>
                    </a:lnTo>
                    <a:lnTo>
                      <a:pt x="8402" y="8670"/>
                    </a:lnTo>
                    <a:lnTo>
                      <a:pt x="8151" y="8957"/>
                    </a:lnTo>
                    <a:lnTo>
                      <a:pt x="7883" y="9226"/>
                    </a:lnTo>
                    <a:lnTo>
                      <a:pt x="7300" y="9647"/>
                    </a:lnTo>
                    <a:lnTo>
                      <a:pt x="6665" y="9924"/>
                    </a:lnTo>
                    <a:lnTo>
                      <a:pt x="5984" y="10068"/>
                    </a:lnTo>
                    <a:lnTo>
                      <a:pt x="5617" y="10077"/>
                    </a:lnTo>
                    <a:lnTo>
                      <a:pt x="5249" y="10068"/>
                    </a:lnTo>
                    <a:lnTo>
                      <a:pt x="4560" y="9924"/>
                    </a:lnTo>
                    <a:lnTo>
                      <a:pt x="3924" y="9647"/>
                    </a:lnTo>
                    <a:lnTo>
                      <a:pt x="3342" y="9235"/>
                    </a:lnTo>
                    <a:lnTo>
                      <a:pt x="3082" y="8966"/>
                    </a:lnTo>
                    <a:lnTo>
                      <a:pt x="2822" y="8688"/>
                    </a:lnTo>
                    <a:lnTo>
                      <a:pt x="2428" y="8044"/>
                    </a:lnTo>
                    <a:lnTo>
                      <a:pt x="2168" y="7300"/>
                    </a:lnTo>
                    <a:lnTo>
                      <a:pt x="2034" y="6458"/>
                    </a:lnTo>
                    <a:lnTo>
                      <a:pt x="2025" y="6001"/>
                    </a:lnTo>
                    <a:lnTo>
                      <a:pt x="2034" y="5545"/>
                    </a:lnTo>
                    <a:lnTo>
                      <a:pt x="2168" y="4712"/>
                    </a:lnTo>
                    <a:lnTo>
                      <a:pt x="2437" y="3968"/>
                    </a:lnTo>
                    <a:lnTo>
                      <a:pt x="2831" y="3323"/>
                    </a:lnTo>
                    <a:lnTo>
                      <a:pt x="3082" y="3037"/>
                    </a:lnTo>
                    <a:lnTo>
                      <a:pt x="3342" y="2768"/>
                    </a:lnTo>
                    <a:lnTo>
                      <a:pt x="3924" y="2356"/>
                    </a:lnTo>
                    <a:lnTo>
                      <a:pt x="4560" y="2078"/>
                    </a:lnTo>
                    <a:lnTo>
                      <a:pt x="5249" y="1935"/>
                    </a:lnTo>
                    <a:lnTo>
                      <a:pt x="5617" y="1926"/>
                    </a:lnTo>
                    <a:close/>
                    <a:moveTo>
                      <a:pt x="5966" y="1"/>
                    </a:moveTo>
                    <a:lnTo>
                      <a:pt x="5643" y="9"/>
                    </a:lnTo>
                    <a:lnTo>
                      <a:pt x="5034" y="72"/>
                    </a:lnTo>
                    <a:lnTo>
                      <a:pt x="4452" y="207"/>
                    </a:lnTo>
                    <a:lnTo>
                      <a:pt x="3906" y="413"/>
                    </a:lnTo>
                    <a:lnTo>
                      <a:pt x="3646" y="547"/>
                    </a:lnTo>
                    <a:lnTo>
                      <a:pt x="3395" y="690"/>
                    </a:lnTo>
                    <a:lnTo>
                      <a:pt x="2948" y="995"/>
                    </a:lnTo>
                    <a:lnTo>
                      <a:pt x="2562" y="1344"/>
                    </a:lnTo>
                    <a:lnTo>
                      <a:pt x="2249" y="1720"/>
                    </a:lnTo>
                    <a:lnTo>
                      <a:pt x="2115" y="1926"/>
                    </a:lnTo>
                    <a:lnTo>
                      <a:pt x="2025" y="1926"/>
                    </a:lnTo>
                    <a:lnTo>
                      <a:pt x="2025" y="359"/>
                    </a:lnTo>
                    <a:lnTo>
                      <a:pt x="1" y="359"/>
                    </a:lnTo>
                    <a:lnTo>
                      <a:pt x="1" y="16624"/>
                    </a:lnTo>
                    <a:lnTo>
                      <a:pt x="2115" y="16624"/>
                    </a:lnTo>
                    <a:lnTo>
                      <a:pt x="2115" y="11653"/>
                    </a:lnTo>
                    <a:lnTo>
                      <a:pt x="2025" y="10086"/>
                    </a:lnTo>
                    <a:lnTo>
                      <a:pt x="2115" y="10086"/>
                    </a:lnTo>
                    <a:lnTo>
                      <a:pt x="2249" y="10292"/>
                    </a:lnTo>
                    <a:lnTo>
                      <a:pt x="2562" y="10668"/>
                    </a:lnTo>
                    <a:lnTo>
                      <a:pt x="2948" y="11017"/>
                    </a:lnTo>
                    <a:lnTo>
                      <a:pt x="3395" y="11322"/>
                    </a:lnTo>
                    <a:lnTo>
                      <a:pt x="3646" y="11465"/>
                    </a:lnTo>
                    <a:lnTo>
                      <a:pt x="3906" y="11599"/>
                    </a:lnTo>
                    <a:lnTo>
                      <a:pt x="4452" y="11805"/>
                    </a:lnTo>
                    <a:lnTo>
                      <a:pt x="5034" y="11940"/>
                    </a:lnTo>
                    <a:lnTo>
                      <a:pt x="5643" y="12011"/>
                    </a:lnTo>
                    <a:lnTo>
                      <a:pt x="6235" y="12011"/>
                    </a:lnTo>
                    <a:lnTo>
                      <a:pt x="6763" y="11958"/>
                    </a:lnTo>
                    <a:lnTo>
                      <a:pt x="7274" y="11850"/>
                    </a:lnTo>
                    <a:lnTo>
                      <a:pt x="7766" y="11680"/>
                    </a:lnTo>
                    <a:lnTo>
                      <a:pt x="8232" y="11465"/>
                    </a:lnTo>
                    <a:lnTo>
                      <a:pt x="8689" y="11205"/>
                    </a:lnTo>
                    <a:lnTo>
                      <a:pt x="9119" y="10883"/>
                    </a:lnTo>
                    <a:lnTo>
                      <a:pt x="9540" y="10507"/>
                    </a:lnTo>
                    <a:lnTo>
                      <a:pt x="9737" y="10301"/>
                    </a:lnTo>
                    <a:lnTo>
                      <a:pt x="9934" y="10086"/>
                    </a:lnTo>
                    <a:lnTo>
                      <a:pt x="10283" y="9629"/>
                    </a:lnTo>
                    <a:lnTo>
                      <a:pt x="10579" y="9145"/>
                    </a:lnTo>
                    <a:lnTo>
                      <a:pt x="10829" y="8635"/>
                    </a:lnTo>
                    <a:lnTo>
                      <a:pt x="11026" y="8097"/>
                    </a:lnTo>
                    <a:lnTo>
                      <a:pt x="11179" y="7533"/>
                    </a:lnTo>
                    <a:lnTo>
                      <a:pt x="11277" y="6951"/>
                    </a:lnTo>
                    <a:lnTo>
                      <a:pt x="11322" y="6333"/>
                    </a:lnTo>
                    <a:lnTo>
                      <a:pt x="11331" y="6010"/>
                    </a:lnTo>
                    <a:lnTo>
                      <a:pt x="11322" y="5697"/>
                    </a:lnTo>
                    <a:lnTo>
                      <a:pt x="11277" y="5079"/>
                    </a:lnTo>
                    <a:lnTo>
                      <a:pt x="11179" y="4488"/>
                    </a:lnTo>
                    <a:lnTo>
                      <a:pt x="11026" y="3932"/>
                    </a:lnTo>
                    <a:lnTo>
                      <a:pt x="10829" y="3395"/>
                    </a:lnTo>
                    <a:lnTo>
                      <a:pt x="10579" y="2885"/>
                    </a:lnTo>
                    <a:lnTo>
                      <a:pt x="10283" y="2401"/>
                    </a:lnTo>
                    <a:lnTo>
                      <a:pt x="9934" y="1944"/>
                    </a:lnTo>
                    <a:lnTo>
                      <a:pt x="9737" y="1729"/>
                    </a:lnTo>
                    <a:lnTo>
                      <a:pt x="9540" y="1514"/>
                    </a:lnTo>
                    <a:lnTo>
                      <a:pt x="9128" y="1138"/>
                    </a:lnTo>
                    <a:lnTo>
                      <a:pt x="8689" y="816"/>
                    </a:lnTo>
                    <a:lnTo>
                      <a:pt x="8241" y="538"/>
                    </a:lnTo>
                    <a:lnTo>
                      <a:pt x="7766" y="323"/>
                    </a:lnTo>
                    <a:lnTo>
                      <a:pt x="7274" y="162"/>
                    </a:lnTo>
                    <a:lnTo>
                      <a:pt x="6763" y="54"/>
                    </a:lnTo>
                    <a:lnTo>
                      <a:pt x="62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9"/>
              <p:cNvSpPr/>
              <p:nvPr/>
            </p:nvSpPr>
            <p:spPr>
              <a:xfrm>
                <a:off x="4425300" y="2782350"/>
                <a:ext cx="234925" cy="300525"/>
              </a:xfrm>
              <a:custGeom>
                <a:rect b="b" l="l" r="r" t="t"/>
                <a:pathLst>
                  <a:path extrusionOk="0" h="12021" w="9397">
                    <a:moveTo>
                      <a:pt x="4846" y="1"/>
                    </a:moveTo>
                    <a:lnTo>
                      <a:pt x="4398" y="10"/>
                    </a:lnTo>
                    <a:lnTo>
                      <a:pt x="3547" y="126"/>
                    </a:lnTo>
                    <a:lnTo>
                      <a:pt x="2759" y="350"/>
                    </a:lnTo>
                    <a:lnTo>
                      <a:pt x="2043" y="699"/>
                    </a:lnTo>
                    <a:lnTo>
                      <a:pt x="1702" y="932"/>
                    </a:lnTo>
                    <a:lnTo>
                      <a:pt x="1389" y="1165"/>
                    </a:lnTo>
                    <a:lnTo>
                      <a:pt x="1004" y="1568"/>
                    </a:lnTo>
                    <a:lnTo>
                      <a:pt x="798" y="1855"/>
                    </a:lnTo>
                    <a:lnTo>
                      <a:pt x="628" y="2159"/>
                    </a:lnTo>
                    <a:lnTo>
                      <a:pt x="511" y="2482"/>
                    </a:lnTo>
                    <a:lnTo>
                      <a:pt x="422" y="2813"/>
                    </a:lnTo>
                    <a:lnTo>
                      <a:pt x="386" y="3171"/>
                    </a:lnTo>
                    <a:lnTo>
                      <a:pt x="386" y="3359"/>
                    </a:lnTo>
                    <a:lnTo>
                      <a:pt x="395" y="3682"/>
                    </a:lnTo>
                    <a:lnTo>
                      <a:pt x="511" y="4264"/>
                    </a:lnTo>
                    <a:lnTo>
                      <a:pt x="753" y="4783"/>
                    </a:lnTo>
                    <a:lnTo>
                      <a:pt x="1111" y="5240"/>
                    </a:lnTo>
                    <a:lnTo>
                      <a:pt x="1344" y="5437"/>
                    </a:lnTo>
                    <a:lnTo>
                      <a:pt x="1586" y="5625"/>
                    </a:lnTo>
                    <a:lnTo>
                      <a:pt x="2088" y="5957"/>
                    </a:lnTo>
                    <a:lnTo>
                      <a:pt x="2598" y="6216"/>
                    </a:lnTo>
                    <a:lnTo>
                      <a:pt x="3126" y="6422"/>
                    </a:lnTo>
                    <a:lnTo>
                      <a:pt x="3395" y="6494"/>
                    </a:lnTo>
                    <a:lnTo>
                      <a:pt x="5679" y="7040"/>
                    </a:lnTo>
                    <a:lnTo>
                      <a:pt x="6046" y="7148"/>
                    </a:lnTo>
                    <a:lnTo>
                      <a:pt x="6494" y="7354"/>
                    </a:lnTo>
                    <a:lnTo>
                      <a:pt x="6736" y="7524"/>
                    </a:lnTo>
                    <a:lnTo>
                      <a:pt x="6924" y="7712"/>
                    </a:lnTo>
                    <a:lnTo>
                      <a:pt x="7076" y="7918"/>
                    </a:lnTo>
                    <a:lnTo>
                      <a:pt x="7166" y="8151"/>
                    </a:lnTo>
                    <a:lnTo>
                      <a:pt x="7220" y="8402"/>
                    </a:lnTo>
                    <a:lnTo>
                      <a:pt x="7220" y="8536"/>
                    </a:lnTo>
                    <a:lnTo>
                      <a:pt x="7220" y="8715"/>
                    </a:lnTo>
                    <a:lnTo>
                      <a:pt x="7139" y="9038"/>
                    </a:lnTo>
                    <a:lnTo>
                      <a:pt x="6978" y="9333"/>
                    </a:lnTo>
                    <a:lnTo>
                      <a:pt x="6736" y="9584"/>
                    </a:lnTo>
                    <a:lnTo>
                      <a:pt x="6584" y="9692"/>
                    </a:lnTo>
                    <a:lnTo>
                      <a:pt x="6422" y="9799"/>
                    </a:lnTo>
                    <a:lnTo>
                      <a:pt x="6055" y="9960"/>
                    </a:lnTo>
                    <a:lnTo>
                      <a:pt x="5652" y="10068"/>
                    </a:lnTo>
                    <a:lnTo>
                      <a:pt x="5204" y="10121"/>
                    </a:lnTo>
                    <a:lnTo>
                      <a:pt x="4963" y="10130"/>
                    </a:lnTo>
                    <a:lnTo>
                      <a:pt x="4694" y="10121"/>
                    </a:lnTo>
                    <a:lnTo>
                      <a:pt x="4192" y="10059"/>
                    </a:lnTo>
                    <a:lnTo>
                      <a:pt x="3727" y="9924"/>
                    </a:lnTo>
                    <a:lnTo>
                      <a:pt x="3306" y="9727"/>
                    </a:lnTo>
                    <a:lnTo>
                      <a:pt x="2920" y="9468"/>
                    </a:lnTo>
                    <a:lnTo>
                      <a:pt x="2571" y="9136"/>
                    </a:lnTo>
                    <a:lnTo>
                      <a:pt x="2267" y="8733"/>
                    </a:lnTo>
                    <a:lnTo>
                      <a:pt x="2007" y="8276"/>
                    </a:lnTo>
                    <a:lnTo>
                      <a:pt x="1890" y="8017"/>
                    </a:lnTo>
                    <a:lnTo>
                      <a:pt x="1" y="8796"/>
                    </a:lnTo>
                    <a:lnTo>
                      <a:pt x="153" y="9145"/>
                    </a:lnTo>
                    <a:lnTo>
                      <a:pt x="520" y="9772"/>
                    </a:lnTo>
                    <a:lnTo>
                      <a:pt x="968" y="10354"/>
                    </a:lnTo>
                    <a:lnTo>
                      <a:pt x="1505" y="10865"/>
                    </a:lnTo>
                    <a:lnTo>
                      <a:pt x="1801" y="11107"/>
                    </a:lnTo>
                    <a:lnTo>
                      <a:pt x="2123" y="11322"/>
                    </a:lnTo>
                    <a:lnTo>
                      <a:pt x="2822" y="11671"/>
                    </a:lnTo>
                    <a:lnTo>
                      <a:pt x="3601" y="11895"/>
                    </a:lnTo>
                    <a:lnTo>
                      <a:pt x="4461" y="12011"/>
                    </a:lnTo>
                    <a:lnTo>
                      <a:pt x="4927" y="12020"/>
                    </a:lnTo>
                    <a:lnTo>
                      <a:pt x="5410" y="12011"/>
                    </a:lnTo>
                    <a:lnTo>
                      <a:pt x="6306" y="11886"/>
                    </a:lnTo>
                    <a:lnTo>
                      <a:pt x="7112" y="11626"/>
                    </a:lnTo>
                    <a:lnTo>
                      <a:pt x="7829" y="11241"/>
                    </a:lnTo>
                    <a:lnTo>
                      <a:pt x="8151" y="11008"/>
                    </a:lnTo>
                    <a:lnTo>
                      <a:pt x="8447" y="10748"/>
                    </a:lnTo>
                    <a:lnTo>
                      <a:pt x="8912" y="10175"/>
                    </a:lnTo>
                    <a:lnTo>
                      <a:pt x="9154" y="9709"/>
                    </a:lnTo>
                    <a:lnTo>
                      <a:pt x="9271" y="9378"/>
                    </a:lnTo>
                    <a:lnTo>
                      <a:pt x="9378" y="8850"/>
                    </a:lnTo>
                    <a:lnTo>
                      <a:pt x="9396" y="8473"/>
                    </a:lnTo>
                    <a:lnTo>
                      <a:pt x="9387" y="8196"/>
                    </a:lnTo>
                    <a:lnTo>
                      <a:pt x="9289" y="7658"/>
                    </a:lnTo>
                    <a:lnTo>
                      <a:pt x="9100" y="7148"/>
                    </a:lnTo>
                    <a:lnTo>
                      <a:pt x="8814" y="6673"/>
                    </a:lnTo>
                    <a:lnTo>
                      <a:pt x="8635" y="6449"/>
                    </a:lnTo>
                    <a:lnTo>
                      <a:pt x="8438" y="6225"/>
                    </a:lnTo>
                    <a:lnTo>
                      <a:pt x="7954" y="5849"/>
                    </a:lnTo>
                    <a:lnTo>
                      <a:pt x="7363" y="5536"/>
                    </a:lnTo>
                    <a:lnTo>
                      <a:pt x="6673" y="5276"/>
                    </a:lnTo>
                    <a:lnTo>
                      <a:pt x="6279" y="5177"/>
                    </a:lnTo>
                    <a:lnTo>
                      <a:pt x="4040" y="4658"/>
                    </a:lnTo>
                    <a:lnTo>
                      <a:pt x="3682" y="4568"/>
                    </a:lnTo>
                    <a:lnTo>
                      <a:pt x="3118" y="4318"/>
                    </a:lnTo>
                    <a:lnTo>
                      <a:pt x="2831" y="4076"/>
                    </a:lnTo>
                    <a:lnTo>
                      <a:pt x="2688" y="3897"/>
                    </a:lnTo>
                    <a:lnTo>
                      <a:pt x="2589" y="3691"/>
                    </a:lnTo>
                    <a:lnTo>
                      <a:pt x="2544" y="3467"/>
                    </a:lnTo>
                    <a:lnTo>
                      <a:pt x="2544" y="3350"/>
                    </a:lnTo>
                    <a:lnTo>
                      <a:pt x="2553" y="3180"/>
                    </a:lnTo>
                    <a:lnTo>
                      <a:pt x="2634" y="2876"/>
                    </a:lnTo>
                    <a:lnTo>
                      <a:pt x="2795" y="2616"/>
                    </a:lnTo>
                    <a:lnTo>
                      <a:pt x="3037" y="2383"/>
                    </a:lnTo>
                    <a:lnTo>
                      <a:pt x="3189" y="2285"/>
                    </a:lnTo>
                    <a:lnTo>
                      <a:pt x="3350" y="2186"/>
                    </a:lnTo>
                    <a:lnTo>
                      <a:pt x="3718" y="2043"/>
                    </a:lnTo>
                    <a:lnTo>
                      <a:pt x="4112" y="1944"/>
                    </a:lnTo>
                    <a:lnTo>
                      <a:pt x="4551" y="1890"/>
                    </a:lnTo>
                    <a:lnTo>
                      <a:pt x="5025" y="1890"/>
                    </a:lnTo>
                    <a:lnTo>
                      <a:pt x="5464" y="1944"/>
                    </a:lnTo>
                    <a:lnTo>
                      <a:pt x="5876" y="2034"/>
                    </a:lnTo>
                    <a:lnTo>
                      <a:pt x="6234" y="2177"/>
                    </a:lnTo>
                    <a:lnTo>
                      <a:pt x="6557" y="2365"/>
                    </a:lnTo>
                    <a:lnTo>
                      <a:pt x="6834" y="2598"/>
                    </a:lnTo>
                    <a:lnTo>
                      <a:pt x="7076" y="2885"/>
                    </a:lnTo>
                    <a:lnTo>
                      <a:pt x="7273" y="3207"/>
                    </a:lnTo>
                    <a:lnTo>
                      <a:pt x="7354" y="3395"/>
                    </a:lnTo>
                    <a:lnTo>
                      <a:pt x="9208" y="2634"/>
                    </a:lnTo>
                    <a:lnTo>
                      <a:pt x="9074" y="2320"/>
                    </a:lnTo>
                    <a:lnTo>
                      <a:pt x="8733" y="1756"/>
                    </a:lnTo>
                    <a:lnTo>
                      <a:pt x="8312" y="1263"/>
                    </a:lnTo>
                    <a:lnTo>
                      <a:pt x="7811" y="851"/>
                    </a:lnTo>
                    <a:lnTo>
                      <a:pt x="7524" y="681"/>
                    </a:lnTo>
                    <a:lnTo>
                      <a:pt x="7229" y="520"/>
                    </a:lnTo>
                    <a:lnTo>
                      <a:pt x="6602" y="260"/>
                    </a:lnTo>
                    <a:lnTo>
                      <a:pt x="5930" y="90"/>
                    </a:lnTo>
                    <a:lnTo>
                      <a:pt x="5222" y="10"/>
                    </a:lnTo>
                    <a:lnTo>
                      <a:pt x="484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9"/>
              <p:cNvSpPr/>
              <p:nvPr/>
            </p:nvSpPr>
            <p:spPr>
              <a:xfrm>
                <a:off x="4841550" y="2661450"/>
                <a:ext cx="269625" cy="412250"/>
              </a:xfrm>
              <a:custGeom>
                <a:rect b="b" l="l" r="r" t="t"/>
                <a:pathLst>
                  <a:path extrusionOk="0" h="16490" w="10785">
                    <a:moveTo>
                      <a:pt x="5661" y="2024"/>
                    </a:moveTo>
                    <a:lnTo>
                      <a:pt x="5993" y="2033"/>
                    </a:lnTo>
                    <a:lnTo>
                      <a:pt x="6593" y="2150"/>
                    </a:lnTo>
                    <a:lnTo>
                      <a:pt x="7121" y="2374"/>
                    </a:lnTo>
                    <a:lnTo>
                      <a:pt x="7596" y="2705"/>
                    </a:lnTo>
                    <a:lnTo>
                      <a:pt x="7802" y="2920"/>
                    </a:lnTo>
                    <a:lnTo>
                      <a:pt x="7999" y="3153"/>
                    </a:lnTo>
                    <a:lnTo>
                      <a:pt x="8295" y="3618"/>
                    </a:lnTo>
                    <a:lnTo>
                      <a:pt x="8501" y="4120"/>
                    </a:lnTo>
                    <a:lnTo>
                      <a:pt x="8599" y="4631"/>
                    </a:lnTo>
                    <a:lnTo>
                      <a:pt x="8608" y="4899"/>
                    </a:lnTo>
                    <a:lnTo>
                      <a:pt x="8599" y="5168"/>
                    </a:lnTo>
                    <a:lnTo>
                      <a:pt x="8501" y="5696"/>
                    </a:lnTo>
                    <a:lnTo>
                      <a:pt x="8295" y="6189"/>
                    </a:lnTo>
                    <a:lnTo>
                      <a:pt x="7999" y="6655"/>
                    </a:lnTo>
                    <a:lnTo>
                      <a:pt x="7802" y="6888"/>
                    </a:lnTo>
                    <a:lnTo>
                      <a:pt x="7596" y="7094"/>
                    </a:lnTo>
                    <a:lnTo>
                      <a:pt x="7130" y="7434"/>
                    </a:lnTo>
                    <a:lnTo>
                      <a:pt x="6593" y="7658"/>
                    </a:lnTo>
                    <a:lnTo>
                      <a:pt x="5993" y="7765"/>
                    </a:lnTo>
                    <a:lnTo>
                      <a:pt x="5661" y="7783"/>
                    </a:lnTo>
                    <a:lnTo>
                      <a:pt x="2115" y="7783"/>
                    </a:lnTo>
                    <a:lnTo>
                      <a:pt x="2115" y="2024"/>
                    </a:lnTo>
                    <a:close/>
                    <a:moveTo>
                      <a:pt x="1" y="0"/>
                    </a:moveTo>
                    <a:lnTo>
                      <a:pt x="1" y="16489"/>
                    </a:lnTo>
                    <a:lnTo>
                      <a:pt x="2115" y="16489"/>
                    </a:lnTo>
                    <a:lnTo>
                      <a:pt x="2115" y="9807"/>
                    </a:lnTo>
                    <a:lnTo>
                      <a:pt x="5617" y="9807"/>
                    </a:lnTo>
                    <a:lnTo>
                      <a:pt x="5876" y="9799"/>
                    </a:lnTo>
                    <a:lnTo>
                      <a:pt x="6387" y="9763"/>
                    </a:lnTo>
                    <a:lnTo>
                      <a:pt x="6880" y="9673"/>
                    </a:lnTo>
                    <a:lnTo>
                      <a:pt x="7345" y="9539"/>
                    </a:lnTo>
                    <a:lnTo>
                      <a:pt x="7802" y="9369"/>
                    </a:lnTo>
                    <a:lnTo>
                      <a:pt x="8232" y="9154"/>
                    </a:lnTo>
                    <a:lnTo>
                      <a:pt x="8653" y="8894"/>
                    </a:lnTo>
                    <a:lnTo>
                      <a:pt x="9056" y="8589"/>
                    </a:lnTo>
                    <a:lnTo>
                      <a:pt x="9244" y="8419"/>
                    </a:lnTo>
                    <a:lnTo>
                      <a:pt x="9432" y="8240"/>
                    </a:lnTo>
                    <a:lnTo>
                      <a:pt x="9772" y="7873"/>
                    </a:lnTo>
                    <a:lnTo>
                      <a:pt x="10059" y="7479"/>
                    </a:lnTo>
                    <a:lnTo>
                      <a:pt x="10292" y="7058"/>
                    </a:lnTo>
                    <a:lnTo>
                      <a:pt x="10489" y="6619"/>
                    </a:lnTo>
                    <a:lnTo>
                      <a:pt x="10632" y="6153"/>
                    </a:lnTo>
                    <a:lnTo>
                      <a:pt x="10731" y="5670"/>
                    </a:lnTo>
                    <a:lnTo>
                      <a:pt x="10776" y="5168"/>
                    </a:lnTo>
                    <a:lnTo>
                      <a:pt x="10785" y="4899"/>
                    </a:lnTo>
                    <a:lnTo>
                      <a:pt x="10776" y="4640"/>
                    </a:lnTo>
                    <a:lnTo>
                      <a:pt x="10731" y="4129"/>
                    </a:lnTo>
                    <a:lnTo>
                      <a:pt x="10632" y="3645"/>
                    </a:lnTo>
                    <a:lnTo>
                      <a:pt x="10489" y="3189"/>
                    </a:lnTo>
                    <a:lnTo>
                      <a:pt x="10292" y="2750"/>
                    </a:lnTo>
                    <a:lnTo>
                      <a:pt x="10059" y="2329"/>
                    </a:lnTo>
                    <a:lnTo>
                      <a:pt x="9772" y="1935"/>
                    </a:lnTo>
                    <a:lnTo>
                      <a:pt x="9432" y="1558"/>
                    </a:lnTo>
                    <a:lnTo>
                      <a:pt x="9244" y="1388"/>
                    </a:lnTo>
                    <a:lnTo>
                      <a:pt x="9056" y="1218"/>
                    </a:lnTo>
                    <a:lnTo>
                      <a:pt x="8653" y="914"/>
                    </a:lnTo>
                    <a:lnTo>
                      <a:pt x="8232" y="654"/>
                    </a:lnTo>
                    <a:lnTo>
                      <a:pt x="7802" y="430"/>
                    </a:lnTo>
                    <a:lnTo>
                      <a:pt x="7345" y="260"/>
                    </a:lnTo>
                    <a:lnTo>
                      <a:pt x="6880" y="134"/>
                    </a:lnTo>
                    <a:lnTo>
                      <a:pt x="6387" y="45"/>
                    </a:lnTo>
                    <a:lnTo>
                      <a:pt x="587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9"/>
              <p:cNvSpPr/>
              <p:nvPr/>
            </p:nvSpPr>
            <p:spPr>
              <a:xfrm>
                <a:off x="5159975" y="2661450"/>
                <a:ext cx="53075" cy="412250"/>
              </a:xfrm>
              <a:custGeom>
                <a:rect b="b" l="l" r="r" t="t"/>
                <a:pathLst>
                  <a:path extrusionOk="0" h="16490" w="2123">
                    <a:moveTo>
                      <a:pt x="0" y="0"/>
                    </a:moveTo>
                    <a:lnTo>
                      <a:pt x="0" y="16489"/>
                    </a:lnTo>
                    <a:lnTo>
                      <a:pt x="2123" y="16489"/>
                    </a:lnTo>
                    <a:lnTo>
                      <a:pt x="21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19"/>
              <p:cNvSpPr/>
              <p:nvPr/>
            </p:nvSpPr>
            <p:spPr>
              <a:xfrm>
                <a:off x="5258475" y="2782125"/>
                <a:ext cx="251725" cy="300750"/>
              </a:xfrm>
              <a:custGeom>
                <a:rect b="b" l="l" r="r" t="t"/>
                <a:pathLst>
                  <a:path extrusionOk="0" h="12030" w="10069">
                    <a:moveTo>
                      <a:pt x="5321" y="6064"/>
                    </a:moveTo>
                    <a:lnTo>
                      <a:pt x="5760" y="6073"/>
                    </a:lnTo>
                    <a:lnTo>
                      <a:pt x="6548" y="6163"/>
                    </a:lnTo>
                    <a:lnTo>
                      <a:pt x="7229" y="6351"/>
                    </a:lnTo>
                    <a:lnTo>
                      <a:pt x="7784" y="6628"/>
                    </a:lnTo>
                    <a:lnTo>
                      <a:pt x="8017" y="6808"/>
                    </a:lnTo>
                    <a:lnTo>
                      <a:pt x="8008" y="7139"/>
                    </a:lnTo>
                    <a:lnTo>
                      <a:pt x="7874" y="7757"/>
                    </a:lnTo>
                    <a:lnTo>
                      <a:pt x="7605" y="8339"/>
                    </a:lnTo>
                    <a:lnTo>
                      <a:pt x="7202" y="8877"/>
                    </a:lnTo>
                    <a:lnTo>
                      <a:pt x="6942" y="9118"/>
                    </a:lnTo>
                    <a:lnTo>
                      <a:pt x="6674" y="9351"/>
                    </a:lnTo>
                    <a:lnTo>
                      <a:pt x="6109" y="9718"/>
                    </a:lnTo>
                    <a:lnTo>
                      <a:pt x="5509" y="9960"/>
                    </a:lnTo>
                    <a:lnTo>
                      <a:pt x="4882" y="10086"/>
                    </a:lnTo>
                    <a:lnTo>
                      <a:pt x="4560" y="10095"/>
                    </a:lnTo>
                    <a:lnTo>
                      <a:pt x="4327" y="10086"/>
                    </a:lnTo>
                    <a:lnTo>
                      <a:pt x="3897" y="10032"/>
                    </a:lnTo>
                    <a:lnTo>
                      <a:pt x="3485" y="9907"/>
                    </a:lnTo>
                    <a:lnTo>
                      <a:pt x="3100" y="9727"/>
                    </a:lnTo>
                    <a:lnTo>
                      <a:pt x="2930" y="9611"/>
                    </a:lnTo>
                    <a:lnTo>
                      <a:pt x="2751" y="9486"/>
                    </a:lnTo>
                    <a:lnTo>
                      <a:pt x="2482" y="9199"/>
                    </a:lnTo>
                    <a:lnTo>
                      <a:pt x="2303" y="8877"/>
                    </a:lnTo>
                    <a:lnTo>
                      <a:pt x="2213" y="8509"/>
                    </a:lnTo>
                    <a:lnTo>
                      <a:pt x="2213" y="8303"/>
                    </a:lnTo>
                    <a:lnTo>
                      <a:pt x="2213" y="8079"/>
                    </a:lnTo>
                    <a:lnTo>
                      <a:pt x="2312" y="7658"/>
                    </a:lnTo>
                    <a:lnTo>
                      <a:pt x="2509" y="7264"/>
                    </a:lnTo>
                    <a:lnTo>
                      <a:pt x="2804" y="6906"/>
                    </a:lnTo>
                    <a:lnTo>
                      <a:pt x="2992" y="6736"/>
                    </a:lnTo>
                    <a:lnTo>
                      <a:pt x="3198" y="6575"/>
                    </a:lnTo>
                    <a:lnTo>
                      <a:pt x="3682" y="6324"/>
                    </a:lnTo>
                    <a:lnTo>
                      <a:pt x="4264" y="6154"/>
                    </a:lnTo>
                    <a:lnTo>
                      <a:pt x="4945" y="6073"/>
                    </a:lnTo>
                    <a:lnTo>
                      <a:pt x="5321" y="6064"/>
                    </a:lnTo>
                    <a:close/>
                    <a:moveTo>
                      <a:pt x="5044" y="1"/>
                    </a:moveTo>
                    <a:lnTo>
                      <a:pt x="4578" y="10"/>
                    </a:lnTo>
                    <a:lnTo>
                      <a:pt x="3718" y="117"/>
                    </a:lnTo>
                    <a:lnTo>
                      <a:pt x="2966" y="332"/>
                    </a:lnTo>
                    <a:lnTo>
                      <a:pt x="2294" y="654"/>
                    </a:lnTo>
                    <a:lnTo>
                      <a:pt x="1998" y="860"/>
                    </a:lnTo>
                    <a:lnTo>
                      <a:pt x="1712" y="1075"/>
                    </a:lnTo>
                    <a:lnTo>
                      <a:pt x="1228" y="1532"/>
                    </a:lnTo>
                    <a:lnTo>
                      <a:pt x="843" y="1998"/>
                    </a:lnTo>
                    <a:lnTo>
                      <a:pt x="556" y="2491"/>
                    </a:lnTo>
                    <a:lnTo>
                      <a:pt x="449" y="2741"/>
                    </a:lnTo>
                    <a:lnTo>
                      <a:pt x="2392" y="3565"/>
                    </a:lnTo>
                    <a:lnTo>
                      <a:pt x="2464" y="3386"/>
                    </a:lnTo>
                    <a:lnTo>
                      <a:pt x="2661" y="3046"/>
                    </a:lnTo>
                    <a:lnTo>
                      <a:pt x="2921" y="2741"/>
                    </a:lnTo>
                    <a:lnTo>
                      <a:pt x="3234" y="2482"/>
                    </a:lnTo>
                    <a:lnTo>
                      <a:pt x="3422" y="2374"/>
                    </a:lnTo>
                    <a:lnTo>
                      <a:pt x="3602" y="2267"/>
                    </a:lnTo>
                    <a:lnTo>
                      <a:pt x="3996" y="2105"/>
                    </a:lnTo>
                    <a:lnTo>
                      <a:pt x="4417" y="1989"/>
                    </a:lnTo>
                    <a:lnTo>
                      <a:pt x="4855" y="1935"/>
                    </a:lnTo>
                    <a:lnTo>
                      <a:pt x="5088" y="1935"/>
                    </a:lnTo>
                    <a:lnTo>
                      <a:pt x="5393" y="1944"/>
                    </a:lnTo>
                    <a:lnTo>
                      <a:pt x="5966" y="2034"/>
                    </a:lnTo>
                    <a:lnTo>
                      <a:pt x="6486" y="2222"/>
                    </a:lnTo>
                    <a:lnTo>
                      <a:pt x="6960" y="2500"/>
                    </a:lnTo>
                    <a:lnTo>
                      <a:pt x="7184" y="2688"/>
                    </a:lnTo>
                    <a:lnTo>
                      <a:pt x="7381" y="2876"/>
                    </a:lnTo>
                    <a:lnTo>
                      <a:pt x="7704" y="3315"/>
                    </a:lnTo>
                    <a:lnTo>
                      <a:pt x="7919" y="3807"/>
                    </a:lnTo>
                    <a:lnTo>
                      <a:pt x="8026" y="4371"/>
                    </a:lnTo>
                    <a:lnTo>
                      <a:pt x="8035" y="4676"/>
                    </a:lnTo>
                    <a:lnTo>
                      <a:pt x="8035" y="4998"/>
                    </a:lnTo>
                    <a:lnTo>
                      <a:pt x="7722" y="4837"/>
                    </a:lnTo>
                    <a:lnTo>
                      <a:pt x="7041" y="4577"/>
                    </a:lnTo>
                    <a:lnTo>
                      <a:pt x="6271" y="4398"/>
                    </a:lnTo>
                    <a:lnTo>
                      <a:pt x="5420" y="4318"/>
                    </a:lnTo>
                    <a:lnTo>
                      <a:pt x="4963" y="4309"/>
                    </a:lnTo>
                    <a:lnTo>
                      <a:pt x="4443" y="4318"/>
                    </a:lnTo>
                    <a:lnTo>
                      <a:pt x="3476" y="4452"/>
                    </a:lnTo>
                    <a:lnTo>
                      <a:pt x="2598" y="4712"/>
                    </a:lnTo>
                    <a:lnTo>
                      <a:pt x="1801" y="5106"/>
                    </a:lnTo>
                    <a:lnTo>
                      <a:pt x="1434" y="5357"/>
                    </a:lnTo>
                    <a:lnTo>
                      <a:pt x="1264" y="5491"/>
                    </a:lnTo>
                    <a:lnTo>
                      <a:pt x="941" y="5778"/>
                    </a:lnTo>
                    <a:lnTo>
                      <a:pt x="673" y="6091"/>
                    </a:lnTo>
                    <a:lnTo>
                      <a:pt x="449" y="6422"/>
                    </a:lnTo>
                    <a:lnTo>
                      <a:pt x="270" y="6781"/>
                    </a:lnTo>
                    <a:lnTo>
                      <a:pt x="135" y="7175"/>
                    </a:lnTo>
                    <a:lnTo>
                      <a:pt x="55" y="7578"/>
                    </a:lnTo>
                    <a:lnTo>
                      <a:pt x="10" y="8017"/>
                    </a:lnTo>
                    <a:lnTo>
                      <a:pt x="1" y="8250"/>
                    </a:lnTo>
                    <a:lnTo>
                      <a:pt x="19" y="8671"/>
                    </a:lnTo>
                    <a:lnTo>
                      <a:pt x="117" y="9253"/>
                    </a:lnTo>
                    <a:lnTo>
                      <a:pt x="234" y="9611"/>
                    </a:lnTo>
                    <a:lnTo>
                      <a:pt x="386" y="9960"/>
                    </a:lnTo>
                    <a:lnTo>
                      <a:pt x="574" y="10274"/>
                    </a:lnTo>
                    <a:lnTo>
                      <a:pt x="924" y="10722"/>
                    </a:lnTo>
                    <a:lnTo>
                      <a:pt x="1210" y="10990"/>
                    </a:lnTo>
                    <a:lnTo>
                      <a:pt x="1524" y="11241"/>
                    </a:lnTo>
                    <a:lnTo>
                      <a:pt x="2195" y="11626"/>
                    </a:lnTo>
                    <a:lnTo>
                      <a:pt x="2948" y="11895"/>
                    </a:lnTo>
                    <a:lnTo>
                      <a:pt x="3772" y="12020"/>
                    </a:lnTo>
                    <a:lnTo>
                      <a:pt x="4211" y="12029"/>
                    </a:lnTo>
                    <a:lnTo>
                      <a:pt x="4515" y="12029"/>
                    </a:lnTo>
                    <a:lnTo>
                      <a:pt x="5088" y="11967"/>
                    </a:lnTo>
                    <a:lnTo>
                      <a:pt x="5626" y="11841"/>
                    </a:lnTo>
                    <a:lnTo>
                      <a:pt x="6127" y="11662"/>
                    </a:lnTo>
                    <a:lnTo>
                      <a:pt x="6593" y="11420"/>
                    </a:lnTo>
                    <a:lnTo>
                      <a:pt x="7023" y="11116"/>
                    </a:lnTo>
                    <a:lnTo>
                      <a:pt x="7426" y="10748"/>
                    </a:lnTo>
                    <a:lnTo>
                      <a:pt x="7784" y="10319"/>
                    </a:lnTo>
                    <a:lnTo>
                      <a:pt x="7954" y="10086"/>
                    </a:lnTo>
                    <a:lnTo>
                      <a:pt x="8044" y="10086"/>
                    </a:lnTo>
                    <a:lnTo>
                      <a:pt x="8044" y="11653"/>
                    </a:lnTo>
                    <a:lnTo>
                      <a:pt x="10068" y="11653"/>
                    </a:lnTo>
                    <a:lnTo>
                      <a:pt x="10068" y="4837"/>
                    </a:lnTo>
                    <a:lnTo>
                      <a:pt x="10068" y="4551"/>
                    </a:lnTo>
                    <a:lnTo>
                      <a:pt x="10023" y="4004"/>
                    </a:lnTo>
                    <a:lnTo>
                      <a:pt x="9925" y="3494"/>
                    </a:lnTo>
                    <a:lnTo>
                      <a:pt x="9790" y="3010"/>
                    </a:lnTo>
                    <a:lnTo>
                      <a:pt x="9611" y="2562"/>
                    </a:lnTo>
                    <a:lnTo>
                      <a:pt x="9387" y="2150"/>
                    </a:lnTo>
                    <a:lnTo>
                      <a:pt x="9119" y="1774"/>
                    </a:lnTo>
                    <a:lnTo>
                      <a:pt x="8814" y="1425"/>
                    </a:lnTo>
                    <a:lnTo>
                      <a:pt x="8635" y="1263"/>
                    </a:lnTo>
                    <a:lnTo>
                      <a:pt x="8456" y="1111"/>
                    </a:lnTo>
                    <a:lnTo>
                      <a:pt x="8071" y="834"/>
                    </a:lnTo>
                    <a:lnTo>
                      <a:pt x="7668" y="592"/>
                    </a:lnTo>
                    <a:lnTo>
                      <a:pt x="7247" y="395"/>
                    </a:lnTo>
                    <a:lnTo>
                      <a:pt x="6799" y="233"/>
                    </a:lnTo>
                    <a:lnTo>
                      <a:pt x="6324" y="117"/>
                    </a:lnTo>
                    <a:lnTo>
                      <a:pt x="5572" y="10"/>
                    </a:lnTo>
                    <a:lnTo>
                      <a:pt x="50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9"/>
              <p:cNvSpPr/>
              <p:nvPr/>
            </p:nvSpPr>
            <p:spPr>
              <a:xfrm>
                <a:off x="5545100" y="2704875"/>
                <a:ext cx="183175" cy="373300"/>
              </a:xfrm>
              <a:custGeom>
                <a:rect b="b" l="l" r="r" t="t"/>
                <a:pathLst>
                  <a:path extrusionOk="0" h="14932" w="7327">
                    <a:moveTo>
                      <a:pt x="1989" y="1"/>
                    </a:moveTo>
                    <a:lnTo>
                      <a:pt x="1989" y="3458"/>
                    </a:lnTo>
                    <a:lnTo>
                      <a:pt x="0" y="3458"/>
                    </a:lnTo>
                    <a:lnTo>
                      <a:pt x="0" y="5392"/>
                    </a:lnTo>
                    <a:lnTo>
                      <a:pt x="1989" y="5392"/>
                    </a:lnTo>
                    <a:lnTo>
                      <a:pt x="1989" y="11313"/>
                    </a:lnTo>
                    <a:lnTo>
                      <a:pt x="1998" y="11743"/>
                    </a:lnTo>
                    <a:lnTo>
                      <a:pt x="2105" y="12504"/>
                    </a:lnTo>
                    <a:lnTo>
                      <a:pt x="2338" y="13176"/>
                    </a:lnTo>
                    <a:lnTo>
                      <a:pt x="2687" y="13749"/>
                    </a:lnTo>
                    <a:lnTo>
                      <a:pt x="2911" y="13991"/>
                    </a:lnTo>
                    <a:lnTo>
                      <a:pt x="3153" y="14215"/>
                    </a:lnTo>
                    <a:lnTo>
                      <a:pt x="3726" y="14573"/>
                    </a:lnTo>
                    <a:lnTo>
                      <a:pt x="4407" y="14806"/>
                    </a:lnTo>
                    <a:lnTo>
                      <a:pt x="5186" y="14922"/>
                    </a:lnTo>
                    <a:lnTo>
                      <a:pt x="5625" y="14931"/>
                    </a:lnTo>
                    <a:lnTo>
                      <a:pt x="6118" y="14922"/>
                    </a:lnTo>
                    <a:lnTo>
                      <a:pt x="6763" y="14815"/>
                    </a:lnTo>
                    <a:lnTo>
                      <a:pt x="7148" y="14707"/>
                    </a:lnTo>
                    <a:lnTo>
                      <a:pt x="7327" y="14645"/>
                    </a:lnTo>
                    <a:lnTo>
                      <a:pt x="6583" y="12817"/>
                    </a:lnTo>
                    <a:lnTo>
                      <a:pt x="6386" y="12898"/>
                    </a:lnTo>
                    <a:lnTo>
                      <a:pt x="5903" y="12988"/>
                    </a:lnTo>
                    <a:lnTo>
                      <a:pt x="5625" y="12997"/>
                    </a:lnTo>
                    <a:lnTo>
                      <a:pt x="5437" y="12988"/>
                    </a:lnTo>
                    <a:lnTo>
                      <a:pt x="5106" y="12934"/>
                    </a:lnTo>
                    <a:lnTo>
                      <a:pt x="4819" y="12817"/>
                    </a:lnTo>
                    <a:lnTo>
                      <a:pt x="4577" y="12647"/>
                    </a:lnTo>
                    <a:lnTo>
                      <a:pt x="4389" y="12414"/>
                    </a:lnTo>
                    <a:lnTo>
                      <a:pt x="4246" y="12128"/>
                    </a:lnTo>
                    <a:lnTo>
                      <a:pt x="4147" y="11778"/>
                    </a:lnTo>
                    <a:lnTo>
                      <a:pt x="4102" y="11375"/>
                    </a:lnTo>
                    <a:lnTo>
                      <a:pt x="4102" y="11152"/>
                    </a:lnTo>
                    <a:lnTo>
                      <a:pt x="4102" y="5392"/>
                    </a:lnTo>
                    <a:lnTo>
                      <a:pt x="6870" y="5392"/>
                    </a:lnTo>
                    <a:lnTo>
                      <a:pt x="6870" y="3458"/>
                    </a:lnTo>
                    <a:lnTo>
                      <a:pt x="4102" y="3458"/>
                    </a:lnTo>
                    <a:lnTo>
                      <a:pt x="41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9"/>
              <p:cNvSpPr/>
              <p:nvPr/>
            </p:nvSpPr>
            <p:spPr>
              <a:xfrm>
                <a:off x="5754900" y="2659200"/>
                <a:ext cx="195500" cy="415150"/>
              </a:xfrm>
              <a:custGeom>
                <a:rect b="b" l="l" r="r" t="t"/>
                <a:pathLst>
                  <a:path extrusionOk="0" h="16606" w="7820">
                    <a:moveTo>
                      <a:pt x="6118" y="0"/>
                    </a:moveTo>
                    <a:lnTo>
                      <a:pt x="5679" y="9"/>
                    </a:lnTo>
                    <a:lnTo>
                      <a:pt x="4864" y="135"/>
                    </a:lnTo>
                    <a:lnTo>
                      <a:pt x="4139" y="395"/>
                    </a:lnTo>
                    <a:lnTo>
                      <a:pt x="3503" y="780"/>
                    </a:lnTo>
                    <a:lnTo>
                      <a:pt x="3225" y="1030"/>
                    </a:lnTo>
                    <a:lnTo>
                      <a:pt x="2956" y="1299"/>
                    </a:lnTo>
                    <a:lnTo>
                      <a:pt x="2535" y="1899"/>
                    </a:lnTo>
                    <a:lnTo>
                      <a:pt x="2267" y="2589"/>
                    </a:lnTo>
                    <a:lnTo>
                      <a:pt x="2123" y="3368"/>
                    </a:lnTo>
                    <a:lnTo>
                      <a:pt x="2114" y="3798"/>
                    </a:lnTo>
                    <a:lnTo>
                      <a:pt x="2114" y="5321"/>
                    </a:lnTo>
                    <a:lnTo>
                      <a:pt x="1" y="5321"/>
                    </a:lnTo>
                    <a:lnTo>
                      <a:pt x="1" y="7255"/>
                    </a:lnTo>
                    <a:lnTo>
                      <a:pt x="2123" y="7255"/>
                    </a:lnTo>
                    <a:lnTo>
                      <a:pt x="2123" y="16606"/>
                    </a:lnTo>
                    <a:lnTo>
                      <a:pt x="4237" y="16606"/>
                    </a:lnTo>
                    <a:lnTo>
                      <a:pt x="4237" y="7255"/>
                    </a:lnTo>
                    <a:lnTo>
                      <a:pt x="7184" y="7255"/>
                    </a:lnTo>
                    <a:lnTo>
                      <a:pt x="7184" y="5321"/>
                    </a:lnTo>
                    <a:lnTo>
                      <a:pt x="4237" y="5321"/>
                    </a:lnTo>
                    <a:lnTo>
                      <a:pt x="4237" y="3888"/>
                    </a:lnTo>
                    <a:lnTo>
                      <a:pt x="4246" y="3646"/>
                    </a:lnTo>
                    <a:lnTo>
                      <a:pt x="4309" y="3234"/>
                    </a:lnTo>
                    <a:lnTo>
                      <a:pt x="4443" y="2876"/>
                    </a:lnTo>
                    <a:lnTo>
                      <a:pt x="4640" y="2571"/>
                    </a:lnTo>
                    <a:lnTo>
                      <a:pt x="4766" y="2437"/>
                    </a:lnTo>
                    <a:lnTo>
                      <a:pt x="4900" y="2320"/>
                    </a:lnTo>
                    <a:lnTo>
                      <a:pt x="5204" y="2141"/>
                    </a:lnTo>
                    <a:lnTo>
                      <a:pt x="5545" y="2016"/>
                    </a:lnTo>
                    <a:lnTo>
                      <a:pt x="5921" y="1953"/>
                    </a:lnTo>
                    <a:lnTo>
                      <a:pt x="6118" y="1944"/>
                    </a:lnTo>
                    <a:lnTo>
                      <a:pt x="6405" y="1953"/>
                    </a:lnTo>
                    <a:lnTo>
                      <a:pt x="6888" y="2043"/>
                    </a:lnTo>
                    <a:lnTo>
                      <a:pt x="7085" y="2123"/>
                    </a:lnTo>
                    <a:lnTo>
                      <a:pt x="7820" y="305"/>
                    </a:lnTo>
                    <a:lnTo>
                      <a:pt x="7650" y="224"/>
                    </a:lnTo>
                    <a:lnTo>
                      <a:pt x="7264" y="117"/>
                    </a:lnTo>
                    <a:lnTo>
                      <a:pt x="6611" y="9"/>
                    </a:lnTo>
                    <a:lnTo>
                      <a:pt x="61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9"/>
              <p:cNvSpPr/>
              <p:nvPr/>
            </p:nvSpPr>
            <p:spPr>
              <a:xfrm>
                <a:off x="5951500" y="2782350"/>
                <a:ext cx="290000" cy="300525"/>
              </a:xfrm>
              <a:custGeom>
                <a:rect b="b" l="l" r="r" t="t"/>
                <a:pathLst>
                  <a:path extrusionOk="0" h="12021" w="11600">
                    <a:moveTo>
                      <a:pt x="5804" y="1935"/>
                    </a:moveTo>
                    <a:lnTo>
                      <a:pt x="6172" y="1944"/>
                    </a:lnTo>
                    <a:lnTo>
                      <a:pt x="6870" y="2087"/>
                    </a:lnTo>
                    <a:lnTo>
                      <a:pt x="7515" y="2365"/>
                    </a:lnTo>
                    <a:lnTo>
                      <a:pt x="8115" y="2786"/>
                    </a:lnTo>
                    <a:lnTo>
                      <a:pt x="8384" y="3055"/>
                    </a:lnTo>
                    <a:lnTo>
                      <a:pt x="8653" y="3341"/>
                    </a:lnTo>
                    <a:lnTo>
                      <a:pt x="9065" y="3986"/>
                    </a:lnTo>
                    <a:lnTo>
                      <a:pt x="9333" y="4721"/>
                    </a:lnTo>
                    <a:lnTo>
                      <a:pt x="9477" y="5554"/>
                    </a:lnTo>
                    <a:lnTo>
                      <a:pt x="9486" y="6010"/>
                    </a:lnTo>
                    <a:lnTo>
                      <a:pt x="9477" y="6458"/>
                    </a:lnTo>
                    <a:lnTo>
                      <a:pt x="9333" y="7291"/>
                    </a:lnTo>
                    <a:lnTo>
                      <a:pt x="9065" y="8026"/>
                    </a:lnTo>
                    <a:lnTo>
                      <a:pt x="8653" y="8679"/>
                    </a:lnTo>
                    <a:lnTo>
                      <a:pt x="8384" y="8966"/>
                    </a:lnTo>
                    <a:lnTo>
                      <a:pt x="8115" y="9235"/>
                    </a:lnTo>
                    <a:lnTo>
                      <a:pt x="7515" y="9656"/>
                    </a:lnTo>
                    <a:lnTo>
                      <a:pt x="6870" y="9933"/>
                    </a:lnTo>
                    <a:lnTo>
                      <a:pt x="6172" y="10077"/>
                    </a:lnTo>
                    <a:lnTo>
                      <a:pt x="5804" y="10086"/>
                    </a:lnTo>
                    <a:lnTo>
                      <a:pt x="5437" y="10077"/>
                    </a:lnTo>
                    <a:lnTo>
                      <a:pt x="4739" y="9933"/>
                    </a:lnTo>
                    <a:lnTo>
                      <a:pt x="4094" y="9656"/>
                    </a:lnTo>
                    <a:lnTo>
                      <a:pt x="3494" y="9235"/>
                    </a:lnTo>
                    <a:lnTo>
                      <a:pt x="3216" y="8966"/>
                    </a:lnTo>
                    <a:lnTo>
                      <a:pt x="2956" y="8679"/>
                    </a:lnTo>
                    <a:lnTo>
                      <a:pt x="2544" y="8035"/>
                    </a:lnTo>
                    <a:lnTo>
                      <a:pt x="2267" y="7300"/>
                    </a:lnTo>
                    <a:lnTo>
                      <a:pt x="2132" y="6467"/>
                    </a:lnTo>
                    <a:lnTo>
                      <a:pt x="2114" y="6010"/>
                    </a:lnTo>
                    <a:lnTo>
                      <a:pt x="2132" y="5563"/>
                    </a:lnTo>
                    <a:lnTo>
                      <a:pt x="2267" y="4730"/>
                    </a:lnTo>
                    <a:lnTo>
                      <a:pt x="2544" y="3995"/>
                    </a:lnTo>
                    <a:lnTo>
                      <a:pt x="2956" y="3341"/>
                    </a:lnTo>
                    <a:lnTo>
                      <a:pt x="3216" y="3055"/>
                    </a:lnTo>
                    <a:lnTo>
                      <a:pt x="3494" y="2786"/>
                    </a:lnTo>
                    <a:lnTo>
                      <a:pt x="4094" y="2365"/>
                    </a:lnTo>
                    <a:lnTo>
                      <a:pt x="4739" y="2087"/>
                    </a:lnTo>
                    <a:lnTo>
                      <a:pt x="5437" y="1944"/>
                    </a:lnTo>
                    <a:lnTo>
                      <a:pt x="5804" y="1935"/>
                    </a:lnTo>
                    <a:close/>
                    <a:moveTo>
                      <a:pt x="5491" y="1"/>
                    </a:moveTo>
                    <a:lnTo>
                      <a:pt x="4882" y="54"/>
                    </a:lnTo>
                    <a:lnTo>
                      <a:pt x="4309" y="162"/>
                    </a:lnTo>
                    <a:lnTo>
                      <a:pt x="3753" y="323"/>
                    </a:lnTo>
                    <a:lnTo>
                      <a:pt x="3234" y="538"/>
                    </a:lnTo>
                    <a:lnTo>
                      <a:pt x="2741" y="807"/>
                    </a:lnTo>
                    <a:lnTo>
                      <a:pt x="2275" y="1129"/>
                    </a:lnTo>
                    <a:lnTo>
                      <a:pt x="1846" y="1505"/>
                    </a:lnTo>
                    <a:lnTo>
                      <a:pt x="1640" y="1711"/>
                    </a:lnTo>
                    <a:lnTo>
                      <a:pt x="1434" y="1926"/>
                    </a:lnTo>
                    <a:lnTo>
                      <a:pt x="1084" y="2383"/>
                    </a:lnTo>
                    <a:lnTo>
                      <a:pt x="771" y="2867"/>
                    </a:lnTo>
                    <a:lnTo>
                      <a:pt x="520" y="3377"/>
                    </a:lnTo>
                    <a:lnTo>
                      <a:pt x="314" y="3915"/>
                    </a:lnTo>
                    <a:lnTo>
                      <a:pt x="162" y="4479"/>
                    </a:lnTo>
                    <a:lnTo>
                      <a:pt x="54" y="5070"/>
                    </a:lnTo>
                    <a:lnTo>
                      <a:pt x="9" y="5688"/>
                    </a:lnTo>
                    <a:lnTo>
                      <a:pt x="1" y="6010"/>
                    </a:lnTo>
                    <a:lnTo>
                      <a:pt x="9" y="6333"/>
                    </a:lnTo>
                    <a:lnTo>
                      <a:pt x="54" y="6951"/>
                    </a:lnTo>
                    <a:lnTo>
                      <a:pt x="162" y="7542"/>
                    </a:lnTo>
                    <a:lnTo>
                      <a:pt x="314" y="8106"/>
                    </a:lnTo>
                    <a:lnTo>
                      <a:pt x="520" y="8644"/>
                    </a:lnTo>
                    <a:lnTo>
                      <a:pt x="771" y="9154"/>
                    </a:lnTo>
                    <a:lnTo>
                      <a:pt x="1084" y="9638"/>
                    </a:lnTo>
                    <a:lnTo>
                      <a:pt x="1434" y="10095"/>
                    </a:lnTo>
                    <a:lnTo>
                      <a:pt x="1640" y="10310"/>
                    </a:lnTo>
                    <a:lnTo>
                      <a:pt x="1846" y="10516"/>
                    </a:lnTo>
                    <a:lnTo>
                      <a:pt x="2275" y="10892"/>
                    </a:lnTo>
                    <a:lnTo>
                      <a:pt x="2741" y="11214"/>
                    </a:lnTo>
                    <a:lnTo>
                      <a:pt x="3234" y="11483"/>
                    </a:lnTo>
                    <a:lnTo>
                      <a:pt x="3753" y="11698"/>
                    </a:lnTo>
                    <a:lnTo>
                      <a:pt x="4309" y="11859"/>
                    </a:lnTo>
                    <a:lnTo>
                      <a:pt x="4882" y="11967"/>
                    </a:lnTo>
                    <a:lnTo>
                      <a:pt x="5491" y="12020"/>
                    </a:lnTo>
                    <a:lnTo>
                      <a:pt x="6118" y="12020"/>
                    </a:lnTo>
                    <a:lnTo>
                      <a:pt x="6718" y="11967"/>
                    </a:lnTo>
                    <a:lnTo>
                      <a:pt x="7291" y="11859"/>
                    </a:lnTo>
                    <a:lnTo>
                      <a:pt x="7846" y="11698"/>
                    </a:lnTo>
                    <a:lnTo>
                      <a:pt x="8366" y="11483"/>
                    </a:lnTo>
                    <a:lnTo>
                      <a:pt x="8859" y="11214"/>
                    </a:lnTo>
                    <a:lnTo>
                      <a:pt x="9324" y="10892"/>
                    </a:lnTo>
                    <a:lnTo>
                      <a:pt x="9763" y="10516"/>
                    </a:lnTo>
                    <a:lnTo>
                      <a:pt x="9969" y="10310"/>
                    </a:lnTo>
                    <a:lnTo>
                      <a:pt x="10166" y="10095"/>
                    </a:lnTo>
                    <a:lnTo>
                      <a:pt x="10524" y="9638"/>
                    </a:lnTo>
                    <a:lnTo>
                      <a:pt x="10829" y="9154"/>
                    </a:lnTo>
                    <a:lnTo>
                      <a:pt x="11089" y="8644"/>
                    </a:lnTo>
                    <a:lnTo>
                      <a:pt x="11286" y="8106"/>
                    </a:lnTo>
                    <a:lnTo>
                      <a:pt x="11447" y="7542"/>
                    </a:lnTo>
                    <a:lnTo>
                      <a:pt x="11546" y="6951"/>
                    </a:lnTo>
                    <a:lnTo>
                      <a:pt x="11599" y="6333"/>
                    </a:lnTo>
                    <a:lnTo>
                      <a:pt x="11599" y="6010"/>
                    </a:lnTo>
                    <a:lnTo>
                      <a:pt x="11599" y="5688"/>
                    </a:lnTo>
                    <a:lnTo>
                      <a:pt x="11546" y="5070"/>
                    </a:lnTo>
                    <a:lnTo>
                      <a:pt x="11447" y="4479"/>
                    </a:lnTo>
                    <a:lnTo>
                      <a:pt x="11286" y="3915"/>
                    </a:lnTo>
                    <a:lnTo>
                      <a:pt x="11089" y="3377"/>
                    </a:lnTo>
                    <a:lnTo>
                      <a:pt x="10829" y="2867"/>
                    </a:lnTo>
                    <a:lnTo>
                      <a:pt x="10524" y="2383"/>
                    </a:lnTo>
                    <a:lnTo>
                      <a:pt x="10166" y="1926"/>
                    </a:lnTo>
                    <a:lnTo>
                      <a:pt x="9969" y="1711"/>
                    </a:lnTo>
                    <a:lnTo>
                      <a:pt x="9763" y="1505"/>
                    </a:lnTo>
                    <a:lnTo>
                      <a:pt x="9324" y="1129"/>
                    </a:lnTo>
                    <a:lnTo>
                      <a:pt x="8859" y="807"/>
                    </a:lnTo>
                    <a:lnTo>
                      <a:pt x="8366" y="538"/>
                    </a:lnTo>
                    <a:lnTo>
                      <a:pt x="7846" y="323"/>
                    </a:lnTo>
                    <a:lnTo>
                      <a:pt x="7300" y="162"/>
                    </a:lnTo>
                    <a:lnTo>
                      <a:pt x="6718" y="54"/>
                    </a:lnTo>
                    <a:lnTo>
                      <a:pt x="61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9"/>
              <p:cNvSpPr/>
              <p:nvPr/>
            </p:nvSpPr>
            <p:spPr>
              <a:xfrm>
                <a:off x="6284675" y="2784825"/>
                <a:ext cx="174475" cy="288875"/>
              </a:xfrm>
              <a:custGeom>
                <a:rect b="b" l="l" r="r" t="t"/>
                <a:pathLst>
                  <a:path extrusionOk="0" h="11555" w="6979">
                    <a:moveTo>
                      <a:pt x="5384" y="0"/>
                    </a:moveTo>
                    <a:lnTo>
                      <a:pt x="5151" y="9"/>
                    </a:lnTo>
                    <a:lnTo>
                      <a:pt x="4667" y="81"/>
                    </a:lnTo>
                    <a:lnTo>
                      <a:pt x="4184" y="224"/>
                    </a:lnTo>
                    <a:lnTo>
                      <a:pt x="3691" y="448"/>
                    </a:lnTo>
                    <a:lnTo>
                      <a:pt x="3440" y="591"/>
                    </a:lnTo>
                    <a:lnTo>
                      <a:pt x="3198" y="743"/>
                    </a:lnTo>
                    <a:lnTo>
                      <a:pt x="2777" y="1093"/>
                    </a:lnTo>
                    <a:lnTo>
                      <a:pt x="2446" y="1469"/>
                    </a:lnTo>
                    <a:lnTo>
                      <a:pt x="2204" y="1890"/>
                    </a:lnTo>
                    <a:lnTo>
                      <a:pt x="2115" y="2114"/>
                    </a:lnTo>
                    <a:lnTo>
                      <a:pt x="2025" y="2114"/>
                    </a:lnTo>
                    <a:lnTo>
                      <a:pt x="2025" y="269"/>
                    </a:lnTo>
                    <a:lnTo>
                      <a:pt x="1" y="269"/>
                    </a:lnTo>
                    <a:lnTo>
                      <a:pt x="1" y="11554"/>
                    </a:lnTo>
                    <a:lnTo>
                      <a:pt x="2115" y="11554"/>
                    </a:lnTo>
                    <a:lnTo>
                      <a:pt x="2115" y="5401"/>
                    </a:lnTo>
                    <a:lnTo>
                      <a:pt x="2124" y="5034"/>
                    </a:lnTo>
                    <a:lnTo>
                      <a:pt x="2231" y="4362"/>
                    </a:lnTo>
                    <a:lnTo>
                      <a:pt x="2455" y="3771"/>
                    </a:lnTo>
                    <a:lnTo>
                      <a:pt x="2786" y="3242"/>
                    </a:lnTo>
                    <a:lnTo>
                      <a:pt x="3001" y="3010"/>
                    </a:lnTo>
                    <a:lnTo>
                      <a:pt x="3225" y="2795"/>
                    </a:lnTo>
                    <a:lnTo>
                      <a:pt x="3700" y="2454"/>
                    </a:lnTo>
                    <a:lnTo>
                      <a:pt x="4210" y="2230"/>
                    </a:lnTo>
                    <a:lnTo>
                      <a:pt x="4748" y="2114"/>
                    </a:lnTo>
                    <a:lnTo>
                      <a:pt x="5034" y="2105"/>
                    </a:lnTo>
                    <a:lnTo>
                      <a:pt x="5384" y="2114"/>
                    </a:lnTo>
                    <a:lnTo>
                      <a:pt x="5948" y="2186"/>
                    </a:lnTo>
                    <a:lnTo>
                      <a:pt x="6172" y="2266"/>
                    </a:lnTo>
                    <a:lnTo>
                      <a:pt x="6978" y="278"/>
                    </a:lnTo>
                    <a:lnTo>
                      <a:pt x="6808" y="215"/>
                    </a:lnTo>
                    <a:lnTo>
                      <a:pt x="6450" y="108"/>
                    </a:lnTo>
                    <a:lnTo>
                      <a:pt x="5841" y="9"/>
                    </a:lnTo>
                    <a:lnTo>
                      <a:pt x="53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9"/>
              <p:cNvSpPr/>
              <p:nvPr/>
            </p:nvSpPr>
            <p:spPr>
              <a:xfrm>
                <a:off x="6493375" y="2782575"/>
                <a:ext cx="428600" cy="292000"/>
              </a:xfrm>
              <a:custGeom>
                <a:rect b="b" l="l" r="r" t="t"/>
                <a:pathLst>
                  <a:path extrusionOk="0" h="11680" w="17144">
                    <a:moveTo>
                      <a:pt x="5598" y="1"/>
                    </a:moveTo>
                    <a:lnTo>
                      <a:pt x="5356" y="9"/>
                    </a:lnTo>
                    <a:lnTo>
                      <a:pt x="4855" y="72"/>
                    </a:lnTo>
                    <a:lnTo>
                      <a:pt x="4362" y="215"/>
                    </a:lnTo>
                    <a:lnTo>
                      <a:pt x="3861" y="421"/>
                    </a:lnTo>
                    <a:lnTo>
                      <a:pt x="3610" y="565"/>
                    </a:lnTo>
                    <a:lnTo>
                      <a:pt x="3359" y="699"/>
                    </a:lnTo>
                    <a:lnTo>
                      <a:pt x="2920" y="1013"/>
                    </a:lnTo>
                    <a:lnTo>
                      <a:pt x="2553" y="1353"/>
                    </a:lnTo>
                    <a:lnTo>
                      <a:pt x="2248" y="1729"/>
                    </a:lnTo>
                    <a:lnTo>
                      <a:pt x="2123" y="1926"/>
                    </a:lnTo>
                    <a:lnTo>
                      <a:pt x="2034" y="1926"/>
                    </a:lnTo>
                    <a:lnTo>
                      <a:pt x="2034" y="359"/>
                    </a:lnTo>
                    <a:lnTo>
                      <a:pt x="0" y="359"/>
                    </a:lnTo>
                    <a:lnTo>
                      <a:pt x="0" y="11644"/>
                    </a:lnTo>
                    <a:lnTo>
                      <a:pt x="0" y="11680"/>
                    </a:lnTo>
                    <a:lnTo>
                      <a:pt x="2114" y="11680"/>
                    </a:lnTo>
                    <a:lnTo>
                      <a:pt x="2114" y="5428"/>
                    </a:lnTo>
                    <a:lnTo>
                      <a:pt x="2123" y="5097"/>
                    </a:lnTo>
                    <a:lnTo>
                      <a:pt x="2231" y="4452"/>
                    </a:lnTo>
                    <a:lnTo>
                      <a:pt x="2428" y="3843"/>
                    </a:lnTo>
                    <a:lnTo>
                      <a:pt x="2741" y="3279"/>
                    </a:lnTo>
                    <a:lnTo>
                      <a:pt x="2938" y="3010"/>
                    </a:lnTo>
                    <a:lnTo>
                      <a:pt x="3144" y="2759"/>
                    </a:lnTo>
                    <a:lnTo>
                      <a:pt x="3610" y="2356"/>
                    </a:lnTo>
                    <a:lnTo>
                      <a:pt x="4120" y="2096"/>
                    </a:lnTo>
                    <a:lnTo>
                      <a:pt x="4694" y="1962"/>
                    </a:lnTo>
                    <a:lnTo>
                      <a:pt x="4998" y="1953"/>
                    </a:lnTo>
                    <a:lnTo>
                      <a:pt x="5312" y="1953"/>
                    </a:lnTo>
                    <a:lnTo>
                      <a:pt x="5867" y="2052"/>
                    </a:lnTo>
                    <a:lnTo>
                      <a:pt x="6333" y="2231"/>
                    </a:lnTo>
                    <a:lnTo>
                      <a:pt x="6727" y="2499"/>
                    </a:lnTo>
                    <a:lnTo>
                      <a:pt x="6888" y="2670"/>
                    </a:lnTo>
                    <a:lnTo>
                      <a:pt x="7040" y="2858"/>
                    </a:lnTo>
                    <a:lnTo>
                      <a:pt x="7273" y="3341"/>
                    </a:lnTo>
                    <a:lnTo>
                      <a:pt x="7425" y="3941"/>
                    </a:lnTo>
                    <a:lnTo>
                      <a:pt x="7506" y="4667"/>
                    </a:lnTo>
                    <a:lnTo>
                      <a:pt x="7515" y="5088"/>
                    </a:lnTo>
                    <a:lnTo>
                      <a:pt x="7515" y="11671"/>
                    </a:lnTo>
                    <a:lnTo>
                      <a:pt x="9620" y="11671"/>
                    </a:lnTo>
                    <a:lnTo>
                      <a:pt x="9620" y="5419"/>
                    </a:lnTo>
                    <a:lnTo>
                      <a:pt x="9629" y="5079"/>
                    </a:lnTo>
                    <a:lnTo>
                      <a:pt x="9727" y="4443"/>
                    </a:lnTo>
                    <a:lnTo>
                      <a:pt x="9933" y="3834"/>
                    </a:lnTo>
                    <a:lnTo>
                      <a:pt x="10238" y="3270"/>
                    </a:lnTo>
                    <a:lnTo>
                      <a:pt x="10435" y="3001"/>
                    </a:lnTo>
                    <a:lnTo>
                      <a:pt x="10650" y="2750"/>
                    </a:lnTo>
                    <a:lnTo>
                      <a:pt x="11107" y="2347"/>
                    </a:lnTo>
                    <a:lnTo>
                      <a:pt x="11626" y="2078"/>
                    </a:lnTo>
                    <a:lnTo>
                      <a:pt x="12190" y="1953"/>
                    </a:lnTo>
                    <a:lnTo>
                      <a:pt x="12495" y="1935"/>
                    </a:lnTo>
                    <a:lnTo>
                      <a:pt x="12808" y="1944"/>
                    </a:lnTo>
                    <a:lnTo>
                      <a:pt x="13364" y="2034"/>
                    </a:lnTo>
                    <a:lnTo>
                      <a:pt x="13838" y="2213"/>
                    </a:lnTo>
                    <a:lnTo>
                      <a:pt x="14223" y="2482"/>
                    </a:lnTo>
                    <a:lnTo>
                      <a:pt x="14394" y="2652"/>
                    </a:lnTo>
                    <a:lnTo>
                      <a:pt x="14537" y="2849"/>
                    </a:lnTo>
                    <a:lnTo>
                      <a:pt x="14770" y="3323"/>
                    </a:lnTo>
                    <a:lnTo>
                      <a:pt x="14931" y="3932"/>
                    </a:lnTo>
                    <a:lnTo>
                      <a:pt x="15012" y="4658"/>
                    </a:lnTo>
                    <a:lnTo>
                      <a:pt x="15021" y="5070"/>
                    </a:lnTo>
                    <a:lnTo>
                      <a:pt x="15021" y="11653"/>
                    </a:lnTo>
                    <a:lnTo>
                      <a:pt x="17143" y="11653"/>
                    </a:lnTo>
                    <a:lnTo>
                      <a:pt x="17143" y="4748"/>
                    </a:lnTo>
                    <a:lnTo>
                      <a:pt x="17134" y="4210"/>
                    </a:lnTo>
                    <a:lnTo>
                      <a:pt x="17000" y="3225"/>
                    </a:lnTo>
                    <a:lnTo>
                      <a:pt x="16749" y="2356"/>
                    </a:lnTo>
                    <a:lnTo>
                      <a:pt x="16364" y="1604"/>
                    </a:lnTo>
                    <a:lnTo>
                      <a:pt x="16122" y="1281"/>
                    </a:lnTo>
                    <a:lnTo>
                      <a:pt x="15997" y="1120"/>
                    </a:lnTo>
                    <a:lnTo>
                      <a:pt x="15710" y="842"/>
                    </a:lnTo>
                    <a:lnTo>
                      <a:pt x="15397" y="601"/>
                    </a:lnTo>
                    <a:lnTo>
                      <a:pt x="15056" y="404"/>
                    </a:lnTo>
                    <a:lnTo>
                      <a:pt x="14671" y="242"/>
                    </a:lnTo>
                    <a:lnTo>
                      <a:pt x="14268" y="126"/>
                    </a:lnTo>
                    <a:lnTo>
                      <a:pt x="13829" y="45"/>
                    </a:lnTo>
                    <a:lnTo>
                      <a:pt x="13364" y="1"/>
                    </a:lnTo>
                    <a:lnTo>
                      <a:pt x="13113" y="1"/>
                    </a:lnTo>
                    <a:lnTo>
                      <a:pt x="12799" y="9"/>
                    </a:lnTo>
                    <a:lnTo>
                      <a:pt x="12190" y="72"/>
                    </a:lnTo>
                    <a:lnTo>
                      <a:pt x="11626" y="207"/>
                    </a:lnTo>
                    <a:lnTo>
                      <a:pt x="11098" y="413"/>
                    </a:lnTo>
                    <a:lnTo>
                      <a:pt x="10605" y="681"/>
                    </a:lnTo>
                    <a:lnTo>
                      <a:pt x="10148" y="1022"/>
                    </a:lnTo>
                    <a:lnTo>
                      <a:pt x="9727" y="1425"/>
                    </a:lnTo>
                    <a:lnTo>
                      <a:pt x="9351" y="1899"/>
                    </a:lnTo>
                    <a:lnTo>
                      <a:pt x="9172" y="2159"/>
                    </a:lnTo>
                    <a:lnTo>
                      <a:pt x="9047" y="1899"/>
                    </a:lnTo>
                    <a:lnTo>
                      <a:pt x="8760" y="1425"/>
                    </a:lnTo>
                    <a:lnTo>
                      <a:pt x="8420" y="1022"/>
                    </a:lnTo>
                    <a:lnTo>
                      <a:pt x="8025" y="681"/>
                    </a:lnTo>
                    <a:lnTo>
                      <a:pt x="7578" y="413"/>
                    </a:lnTo>
                    <a:lnTo>
                      <a:pt x="7076" y="207"/>
                    </a:lnTo>
                    <a:lnTo>
                      <a:pt x="6530" y="72"/>
                    </a:lnTo>
                    <a:lnTo>
                      <a:pt x="5921" y="9"/>
                    </a:lnTo>
                    <a:lnTo>
                      <a:pt x="559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9"/>
              <p:cNvSpPr/>
              <p:nvPr/>
            </p:nvSpPr>
            <p:spPr>
              <a:xfrm>
                <a:off x="1340225" y="2610825"/>
                <a:ext cx="1865675" cy="609075"/>
              </a:xfrm>
              <a:custGeom>
                <a:rect b="b" l="l" r="r" t="t"/>
                <a:pathLst>
                  <a:path extrusionOk="0" h="24363" w="74627">
                    <a:moveTo>
                      <a:pt x="69431" y="9092"/>
                    </a:moveTo>
                    <a:lnTo>
                      <a:pt x="69799" y="9137"/>
                    </a:lnTo>
                    <a:lnTo>
                      <a:pt x="70148" y="9226"/>
                    </a:lnTo>
                    <a:lnTo>
                      <a:pt x="70479" y="9360"/>
                    </a:lnTo>
                    <a:lnTo>
                      <a:pt x="70641" y="9450"/>
                    </a:lnTo>
                    <a:lnTo>
                      <a:pt x="70793" y="9540"/>
                    </a:lnTo>
                    <a:lnTo>
                      <a:pt x="71053" y="9746"/>
                    </a:lnTo>
                    <a:lnTo>
                      <a:pt x="71259" y="9978"/>
                    </a:lnTo>
                    <a:lnTo>
                      <a:pt x="71429" y="10238"/>
                    </a:lnTo>
                    <a:lnTo>
                      <a:pt x="71491" y="10373"/>
                    </a:lnTo>
                    <a:lnTo>
                      <a:pt x="66064" y="12639"/>
                    </a:lnTo>
                    <a:lnTo>
                      <a:pt x="66064" y="12236"/>
                    </a:lnTo>
                    <a:lnTo>
                      <a:pt x="66171" y="11510"/>
                    </a:lnTo>
                    <a:lnTo>
                      <a:pt x="66422" y="10865"/>
                    </a:lnTo>
                    <a:lnTo>
                      <a:pt x="66798" y="10301"/>
                    </a:lnTo>
                    <a:lnTo>
                      <a:pt x="67049" y="10050"/>
                    </a:lnTo>
                    <a:lnTo>
                      <a:pt x="67300" y="9817"/>
                    </a:lnTo>
                    <a:lnTo>
                      <a:pt x="67828" y="9459"/>
                    </a:lnTo>
                    <a:lnTo>
                      <a:pt x="68383" y="9217"/>
                    </a:lnTo>
                    <a:lnTo>
                      <a:pt x="68948" y="9101"/>
                    </a:lnTo>
                    <a:lnTo>
                      <a:pt x="69243" y="9092"/>
                    </a:lnTo>
                    <a:close/>
                    <a:moveTo>
                      <a:pt x="52020" y="9119"/>
                    </a:moveTo>
                    <a:lnTo>
                      <a:pt x="52360" y="9137"/>
                    </a:lnTo>
                    <a:lnTo>
                      <a:pt x="52996" y="9262"/>
                    </a:lnTo>
                    <a:lnTo>
                      <a:pt x="53578" y="9531"/>
                    </a:lnTo>
                    <a:lnTo>
                      <a:pt x="54098" y="9934"/>
                    </a:lnTo>
                    <a:lnTo>
                      <a:pt x="54340" y="10184"/>
                    </a:lnTo>
                    <a:lnTo>
                      <a:pt x="54555" y="10462"/>
                    </a:lnTo>
                    <a:lnTo>
                      <a:pt x="54904" y="11053"/>
                    </a:lnTo>
                    <a:lnTo>
                      <a:pt x="55137" y="11716"/>
                    </a:lnTo>
                    <a:lnTo>
                      <a:pt x="55253" y="12442"/>
                    </a:lnTo>
                    <a:lnTo>
                      <a:pt x="55271" y="12836"/>
                    </a:lnTo>
                    <a:lnTo>
                      <a:pt x="55253" y="13221"/>
                    </a:lnTo>
                    <a:lnTo>
                      <a:pt x="55146" y="13937"/>
                    </a:lnTo>
                    <a:lnTo>
                      <a:pt x="54913" y="14591"/>
                    </a:lnTo>
                    <a:lnTo>
                      <a:pt x="54564" y="15182"/>
                    </a:lnTo>
                    <a:lnTo>
                      <a:pt x="54340" y="15451"/>
                    </a:lnTo>
                    <a:lnTo>
                      <a:pt x="54098" y="15702"/>
                    </a:lnTo>
                    <a:lnTo>
                      <a:pt x="53569" y="16096"/>
                    </a:lnTo>
                    <a:lnTo>
                      <a:pt x="52996" y="16356"/>
                    </a:lnTo>
                    <a:lnTo>
                      <a:pt x="52360" y="16490"/>
                    </a:lnTo>
                    <a:lnTo>
                      <a:pt x="52020" y="16499"/>
                    </a:lnTo>
                    <a:lnTo>
                      <a:pt x="51671" y="16490"/>
                    </a:lnTo>
                    <a:lnTo>
                      <a:pt x="51017" y="16356"/>
                    </a:lnTo>
                    <a:lnTo>
                      <a:pt x="50426" y="16096"/>
                    </a:lnTo>
                    <a:lnTo>
                      <a:pt x="49879" y="15702"/>
                    </a:lnTo>
                    <a:lnTo>
                      <a:pt x="49628" y="15451"/>
                    </a:lnTo>
                    <a:lnTo>
                      <a:pt x="49387" y="15182"/>
                    </a:lnTo>
                    <a:lnTo>
                      <a:pt x="49019" y="14591"/>
                    </a:lnTo>
                    <a:lnTo>
                      <a:pt x="48769" y="13937"/>
                    </a:lnTo>
                    <a:lnTo>
                      <a:pt x="48652" y="13221"/>
                    </a:lnTo>
                    <a:lnTo>
                      <a:pt x="48643" y="12836"/>
                    </a:lnTo>
                    <a:lnTo>
                      <a:pt x="48652" y="12442"/>
                    </a:lnTo>
                    <a:lnTo>
                      <a:pt x="48769" y="11716"/>
                    </a:lnTo>
                    <a:lnTo>
                      <a:pt x="49019" y="11053"/>
                    </a:lnTo>
                    <a:lnTo>
                      <a:pt x="49387" y="10453"/>
                    </a:lnTo>
                    <a:lnTo>
                      <a:pt x="49628" y="10184"/>
                    </a:lnTo>
                    <a:lnTo>
                      <a:pt x="49879" y="9934"/>
                    </a:lnTo>
                    <a:lnTo>
                      <a:pt x="50426" y="9531"/>
                    </a:lnTo>
                    <a:lnTo>
                      <a:pt x="51017" y="9262"/>
                    </a:lnTo>
                    <a:lnTo>
                      <a:pt x="51671" y="9137"/>
                    </a:lnTo>
                    <a:lnTo>
                      <a:pt x="52020" y="9119"/>
                    </a:lnTo>
                    <a:close/>
                    <a:moveTo>
                      <a:pt x="25455" y="9119"/>
                    </a:moveTo>
                    <a:lnTo>
                      <a:pt x="25804" y="9128"/>
                    </a:lnTo>
                    <a:lnTo>
                      <a:pt x="26467" y="9262"/>
                    </a:lnTo>
                    <a:lnTo>
                      <a:pt x="27067" y="9522"/>
                    </a:lnTo>
                    <a:lnTo>
                      <a:pt x="27622" y="9916"/>
                    </a:lnTo>
                    <a:lnTo>
                      <a:pt x="27882" y="10158"/>
                    </a:lnTo>
                    <a:lnTo>
                      <a:pt x="28124" y="10426"/>
                    </a:lnTo>
                    <a:lnTo>
                      <a:pt x="28491" y="11017"/>
                    </a:lnTo>
                    <a:lnTo>
                      <a:pt x="28742" y="11680"/>
                    </a:lnTo>
                    <a:lnTo>
                      <a:pt x="28867" y="12415"/>
                    </a:lnTo>
                    <a:lnTo>
                      <a:pt x="28876" y="12818"/>
                    </a:lnTo>
                    <a:lnTo>
                      <a:pt x="28867" y="13212"/>
                    </a:lnTo>
                    <a:lnTo>
                      <a:pt x="28742" y="13937"/>
                    </a:lnTo>
                    <a:lnTo>
                      <a:pt x="28482" y="14600"/>
                    </a:lnTo>
                    <a:lnTo>
                      <a:pt x="28097" y="15191"/>
                    </a:lnTo>
                    <a:lnTo>
                      <a:pt x="27864" y="15460"/>
                    </a:lnTo>
                    <a:lnTo>
                      <a:pt x="27604" y="15711"/>
                    </a:lnTo>
                    <a:lnTo>
                      <a:pt x="27049" y="16105"/>
                    </a:lnTo>
                    <a:lnTo>
                      <a:pt x="26449" y="16364"/>
                    </a:lnTo>
                    <a:lnTo>
                      <a:pt x="25786" y="16499"/>
                    </a:lnTo>
                    <a:lnTo>
                      <a:pt x="25446" y="16508"/>
                    </a:lnTo>
                    <a:lnTo>
                      <a:pt x="25096" y="16499"/>
                    </a:lnTo>
                    <a:lnTo>
                      <a:pt x="24434" y="16364"/>
                    </a:lnTo>
                    <a:lnTo>
                      <a:pt x="23834" y="16105"/>
                    </a:lnTo>
                    <a:lnTo>
                      <a:pt x="23278" y="15711"/>
                    </a:lnTo>
                    <a:lnTo>
                      <a:pt x="23027" y="15460"/>
                    </a:lnTo>
                    <a:lnTo>
                      <a:pt x="22777" y="15191"/>
                    </a:lnTo>
                    <a:lnTo>
                      <a:pt x="22401" y="14591"/>
                    </a:lnTo>
                    <a:lnTo>
                      <a:pt x="22150" y="13937"/>
                    </a:lnTo>
                    <a:lnTo>
                      <a:pt x="22033" y="13212"/>
                    </a:lnTo>
                    <a:lnTo>
                      <a:pt x="22024" y="12818"/>
                    </a:lnTo>
                    <a:lnTo>
                      <a:pt x="22033" y="12415"/>
                    </a:lnTo>
                    <a:lnTo>
                      <a:pt x="22159" y="11680"/>
                    </a:lnTo>
                    <a:lnTo>
                      <a:pt x="22409" y="11017"/>
                    </a:lnTo>
                    <a:lnTo>
                      <a:pt x="22786" y="10426"/>
                    </a:lnTo>
                    <a:lnTo>
                      <a:pt x="23027" y="10158"/>
                    </a:lnTo>
                    <a:lnTo>
                      <a:pt x="23278" y="9916"/>
                    </a:lnTo>
                    <a:lnTo>
                      <a:pt x="23834" y="9522"/>
                    </a:lnTo>
                    <a:lnTo>
                      <a:pt x="24443" y="9262"/>
                    </a:lnTo>
                    <a:lnTo>
                      <a:pt x="25096" y="9128"/>
                    </a:lnTo>
                    <a:lnTo>
                      <a:pt x="25455" y="9119"/>
                    </a:lnTo>
                    <a:close/>
                    <a:moveTo>
                      <a:pt x="38764" y="9119"/>
                    </a:moveTo>
                    <a:lnTo>
                      <a:pt x="39113" y="9128"/>
                    </a:lnTo>
                    <a:lnTo>
                      <a:pt x="39776" y="9262"/>
                    </a:lnTo>
                    <a:lnTo>
                      <a:pt x="40385" y="9522"/>
                    </a:lnTo>
                    <a:lnTo>
                      <a:pt x="40941" y="9916"/>
                    </a:lnTo>
                    <a:lnTo>
                      <a:pt x="41191" y="10158"/>
                    </a:lnTo>
                    <a:lnTo>
                      <a:pt x="41433" y="10426"/>
                    </a:lnTo>
                    <a:lnTo>
                      <a:pt x="41800" y="11017"/>
                    </a:lnTo>
                    <a:lnTo>
                      <a:pt x="42051" y="11680"/>
                    </a:lnTo>
                    <a:lnTo>
                      <a:pt x="42177" y="12415"/>
                    </a:lnTo>
                    <a:lnTo>
                      <a:pt x="42195" y="12818"/>
                    </a:lnTo>
                    <a:lnTo>
                      <a:pt x="42177" y="13212"/>
                    </a:lnTo>
                    <a:lnTo>
                      <a:pt x="42051" y="13937"/>
                    </a:lnTo>
                    <a:lnTo>
                      <a:pt x="41791" y="14600"/>
                    </a:lnTo>
                    <a:lnTo>
                      <a:pt x="41415" y="15191"/>
                    </a:lnTo>
                    <a:lnTo>
                      <a:pt x="41173" y="15460"/>
                    </a:lnTo>
                    <a:lnTo>
                      <a:pt x="40914" y="15711"/>
                    </a:lnTo>
                    <a:lnTo>
                      <a:pt x="40358" y="16105"/>
                    </a:lnTo>
                    <a:lnTo>
                      <a:pt x="39758" y="16364"/>
                    </a:lnTo>
                    <a:lnTo>
                      <a:pt x="39105" y="16499"/>
                    </a:lnTo>
                    <a:lnTo>
                      <a:pt x="38755" y="16508"/>
                    </a:lnTo>
                    <a:lnTo>
                      <a:pt x="38406" y="16499"/>
                    </a:lnTo>
                    <a:lnTo>
                      <a:pt x="37752" y="16364"/>
                    </a:lnTo>
                    <a:lnTo>
                      <a:pt x="37143" y="16105"/>
                    </a:lnTo>
                    <a:lnTo>
                      <a:pt x="36588" y="15711"/>
                    </a:lnTo>
                    <a:lnTo>
                      <a:pt x="36337" y="15460"/>
                    </a:lnTo>
                    <a:lnTo>
                      <a:pt x="36086" y="15191"/>
                    </a:lnTo>
                    <a:lnTo>
                      <a:pt x="35710" y="14591"/>
                    </a:lnTo>
                    <a:lnTo>
                      <a:pt x="35459" y="13937"/>
                    </a:lnTo>
                    <a:lnTo>
                      <a:pt x="35343" y="13212"/>
                    </a:lnTo>
                    <a:lnTo>
                      <a:pt x="35343" y="12818"/>
                    </a:lnTo>
                    <a:lnTo>
                      <a:pt x="35352" y="12415"/>
                    </a:lnTo>
                    <a:lnTo>
                      <a:pt x="35468" y="11680"/>
                    </a:lnTo>
                    <a:lnTo>
                      <a:pt x="35719" y="11017"/>
                    </a:lnTo>
                    <a:lnTo>
                      <a:pt x="36095" y="10426"/>
                    </a:lnTo>
                    <a:lnTo>
                      <a:pt x="36337" y="10158"/>
                    </a:lnTo>
                    <a:lnTo>
                      <a:pt x="36588" y="9916"/>
                    </a:lnTo>
                    <a:lnTo>
                      <a:pt x="37143" y="9522"/>
                    </a:lnTo>
                    <a:lnTo>
                      <a:pt x="37752" y="9262"/>
                    </a:lnTo>
                    <a:lnTo>
                      <a:pt x="38415" y="9128"/>
                    </a:lnTo>
                    <a:lnTo>
                      <a:pt x="38764" y="9119"/>
                    </a:lnTo>
                    <a:close/>
                    <a:moveTo>
                      <a:pt x="59454" y="655"/>
                    </a:moveTo>
                    <a:lnTo>
                      <a:pt x="59454" y="18523"/>
                    </a:lnTo>
                    <a:lnTo>
                      <a:pt x="62132" y="18523"/>
                    </a:lnTo>
                    <a:lnTo>
                      <a:pt x="62132" y="655"/>
                    </a:lnTo>
                    <a:close/>
                    <a:moveTo>
                      <a:pt x="9100" y="1"/>
                    </a:moveTo>
                    <a:lnTo>
                      <a:pt x="8160" y="90"/>
                    </a:lnTo>
                    <a:lnTo>
                      <a:pt x="7246" y="261"/>
                    </a:lnTo>
                    <a:lnTo>
                      <a:pt x="6368" y="529"/>
                    </a:lnTo>
                    <a:lnTo>
                      <a:pt x="5526" y="870"/>
                    </a:lnTo>
                    <a:lnTo>
                      <a:pt x="4711" y="1309"/>
                    </a:lnTo>
                    <a:lnTo>
                      <a:pt x="3941" y="1828"/>
                    </a:lnTo>
                    <a:lnTo>
                      <a:pt x="3198" y="2437"/>
                    </a:lnTo>
                    <a:lnTo>
                      <a:pt x="2839" y="2777"/>
                    </a:lnTo>
                    <a:lnTo>
                      <a:pt x="2490" y="3127"/>
                    </a:lnTo>
                    <a:lnTo>
                      <a:pt x="1872" y="3852"/>
                    </a:lnTo>
                    <a:lnTo>
                      <a:pt x="1335" y="4622"/>
                    </a:lnTo>
                    <a:lnTo>
                      <a:pt x="896" y="5420"/>
                    </a:lnTo>
                    <a:lnTo>
                      <a:pt x="538" y="6253"/>
                    </a:lnTo>
                    <a:lnTo>
                      <a:pt x="278" y="7121"/>
                    </a:lnTo>
                    <a:lnTo>
                      <a:pt x="99" y="8026"/>
                    </a:lnTo>
                    <a:lnTo>
                      <a:pt x="9" y="8957"/>
                    </a:lnTo>
                    <a:lnTo>
                      <a:pt x="0" y="9450"/>
                    </a:lnTo>
                    <a:lnTo>
                      <a:pt x="9" y="9934"/>
                    </a:lnTo>
                    <a:lnTo>
                      <a:pt x="99" y="10865"/>
                    </a:lnTo>
                    <a:lnTo>
                      <a:pt x="278" y="11770"/>
                    </a:lnTo>
                    <a:lnTo>
                      <a:pt x="538" y="12639"/>
                    </a:lnTo>
                    <a:lnTo>
                      <a:pt x="896" y="13480"/>
                    </a:lnTo>
                    <a:lnTo>
                      <a:pt x="1335" y="14278"/>
                    </a:lnTo>
                    <a:lnTo>
                      <a:pt x="1872" y="15039"/>
                    </a:lnTo>
                    <a:lnTo>
                      <a:pt x="2490" y="15764"/>
                    </a:lnTo>
                    <a:lnTo>
                      <a:pt x="2839" y="16123"/>
                    </a:lnTo>
                    <a:lnTo>
                      <a:pt x="3198" y="16454"/>
                    </a:lnTo>
                    <a:lnTo>
                      <a:pt x="3941" y="17063"/>
                    </a:lnTo>
                    <a:lnTo>
                      <a:pt x="4711" y="17583"/>
                    </a:lnTo>
                    <a:lnTo>
                      <a:pt x="5526" y="18021"/>
                    </a:lnTo>
                    <a:lnTo>
                      <a:pt x="6368" y="18362"/>
                    </a:lnTo>
                    <a:lnTo>
                      <a:pt x="7246" y="18630"/>
                    </a:lnTo>
                    <a:lnTo>
                      <a:pt x="8160" y="18801"/>
                    </a:lnTo>
                    <a:lnTo>
                      <a:pt x="9100" y="18890"/>
                    </a:lnTo>
                    <a:lnTo>
                      <a:pt x="9593" y="18899"/>
                    </a:lnTo>
                    <a:lnTo>
                      <a:pt x="10094" y="18890"/>
                    </a:lnTo>
                    <a:lnTo>
                      <a:pt x="11062" y="18801"/>
                    </a:lnTo>
                    <a:lnTo>
                      <a:pt x="11975" y="18639"/>
                    </a:lnTo>
                    <a:lnTo>
                      <a:pt x="12853" y="18389"/>
                    </a:lnTo>
                    <a:lnTo>
                      <a:pt x="13677" y="18057"/>
                    </a:lnTo>
                    <a:lnTo>
                      <a:pt x="14447" y="17645"/>
                    </a:lnTo>
                    <a:lnTo>
                      <a:pt x="15173" y="17144"/>
                    </a:lnTo>
                    <a:lnTo>
                      <a:pt x="15853" y="16570"/>
                    </a:lnTo>
                    <a:lnTo>
                      <a:pt x="16176" y="16239"/>
                    </a:lnTo>
                    <a:lnTo>
                      <a:pt x="16444" y="15961"/>
                    </a:lnTo>
                    <a:lnTo>
                      <a:pt x="16937" y="15352"/>
                    </a:lnTo>
                    <a:lnTo>
                      <a:pt x="17349" y="14690"/>
                    </a:lnTo>
                    <a:lnTo>
                      <a:pt x="17707" y="13991"/>
                    </a:lnTo>
                    <a:lnTo>
                      <a:pt x="17985" y="13230"/>
                    </a:lnTo>
                    <a:lnTo>
                      <a:pt x="18191" y="12433"/>
                    </a:lnTo>
                    <a:lnTo>
                      <a:pt x="18334" y="11582"/>
                    </a:lnTo>
                    <a:lnTo>
                      <a:pt x="18406" y="10677"/>
                    </a:lnTo>
                    <a:lnTo>
                      <a:pt x="18415" y="10211"/>
                    </a:lnTo>
                    <a:lnTo>
                      <a:pt x="18406" y="9755"/>
                    </a:lnTo>
                    <a:lnTo>
                      <a:pt x="18334" y="8948"/>
                    </a:lnTo>
                    <a:lnTo>
                      <a:pt x="18281" y="8599"/>
                    </a:lnTo>
                    <a:lnTo>
                      <a:pt x="9593" y="8599"/>
                    </a:lnTo>
                    <a:lnTo>
                      <a:pt x="9593" y="11170"/>
                    </a:lnTo>
                    <a:lnTo>
                      <a:pt x="15755" y="11170"/>
                    </a:lnTo>
                    <a:lnTo>
                      <a:pt x="15683" y="11689"/>
                    </a:lnTo>
                    <a:lnTo>
                      <a:pt x="15441" y="12621"/>
                    </a:lnTo>
                    <a:lnTo>
                      <a:pt x="15083" y="13436"/>
                    </a:lnTo>
                    <a:lnTo>
                      <a:pt x="14626" y="14125"/>
                    </a:lnTo>
                    <a:lnTo>
                      <a:pt x="14358" y="14421"/>
                    </a:lnTo>
                    <a:lnTo>
                      <a:pt x="14116" y="14645"/>
                    </a:lnTo>
                    <a:lnTo>
                      <a:pt x="13614" y="15066"/>
                    </a:lnTo>
                    <a:lnTo>
                      <a:pt x="13077" y="15415"/>
                    </a:lnTo>
                    <a:lnTo>
                      <a:pt x="12512" y="15711"/>
                    </a:lnTo>
                    <a:lnTo>
                      <a:pt x="11912" y="15952"/>
                    </a:lnTo>
                    <a:lnTo>
                      <a:pt x="11285" y="16123"/>
                    </a:lnTo>
                    <a:lnTo>
                      <a:pt x="10632" y="16248"/>
                    </a:lnTo>
                    <a:lnTo>
                      <a:pt x="9942" y="16302"/>
                    </a:lnTo>
                    <a:lnTo>
                      <a:pt x="9593" y="16311"/>
                    </a:lnTo>
                    <a:lnTo>
                      <a:pt x="9234" y="16302"/>
                    </a:lnTo>
                    <a:lnTo>
                      <a:pt x="8554" y="16239"/>
                    </a:lnTo>
                    <a:lnTo>
                      <a:pt x="7900" y="16114"/>
                    </a:lnTo>
                    <a:lnTo>
                      <a:pt x="7273" y="15926"/>
                    </a:lnTo>
                    <a:lnTo>
                      <a:pt x="6673" y="15675"/>
                    </a:lnTo>
                    <a:lnTo>
                      <a:pt x="6100" y="15361"/>
                    </a:lnTo>
                    <a:lnTo>
                      <a:pt x="5553" y="14985"/>
                    </a:lnTo>
                    <a:lnTo>
                      <a:pt x="5034" y="14546"/>
                    </a:lnTo>
                    <a:lnTo>
                      <a:pt x="4783" y="14304"/>
                    </a:lnTo>
                    <a:lnTo>
                      <a:pt x="4541" y="14054"/>
                    </a:lnTo>
                    <a:lnTo>
                      <a:pt x="4111" y="13525"/>
                    </a:lnTo>
                    <a:lnTo>
                      <a:pt x="3744" y="12970"/>
                    </a:lnTo>
                    <a:lnTo>
                      <a:pt x="3439" y="12388"/>
                    </a:lnTo>
                    <a:lnTo>
                      <a:pt x="3189" y="11779"/>
                    </a:lnTo>
                    <a:lnTo>
                      <a:pt x="3010" y="11152"/>
                    </a:lnTo>
                    <a:lnTo>
                      <a:pt x="2884" y="10489"/>
                    </a:lnTo>
                    <a:lnTo>
                      <a:pt x="2821" y="9799"/>
                    </a:lnTo>
                    <a:lnTo>
                      <a:pt x="2813" y="9450"/>
                    </a:lnTo>
                    <a:lnTo>
                      <a:pt x="2821" y="9092"/>
                    </a:lnTo>
                    <a:lnTo>
                      <a:pt x="2884" y="8402"/>
                    </a:lnTo>
                    <a:lnTo>
                      <a:pt x="3010" y="7739"/>
                    </a:lnTo>
                    <a:lnTo>
                      <a:pt x="3189" y="7112"/>
                    </a:lnTo>
                    <a:lnTo>
                      <a:pt x="3439" y="6503"/>
                    </a:lnTo>
                    <a:lnTo>
                      <a:pt x="3744" y="5921"/>
                    </a:lnTo>
                    <a:lnTo>
                      <a:pt x="4111" y="5366"/>
                    </a:lnTo>
                    <a:lnTo>
                      <a:pt x="4541" y="4837"/>
                    </a:lnTo>
                    <a:lnTo>
                      <a:pt x="4783" y="4587"/>
                    </a:lnTo>
                    <a:lnTo>
                      <a:pt x="5034" y="4345"/>
                    </a:lnTo>
                    <a:lnTo>
                      <a:pt x="5553" y="3906"/>
                    </a:lnTo>
                    <a:lnTo>
                      <a:pt x="6100" y="3530"/>
                    </a:lnTo>
                    <a:lnTo>
                      <a:pt x="6673" y="3216"/>
                    </a:lnTo>
                    <a:lnTo>
                      <a:pt x="7273" y="2965"/>
                    </a:lnTo>
                    <a:lnTo>
                      <a:pt x="7900" y="2777"/>
                    </a:lnTo>
                    <a:lnTo>
                      <a:pt x="8554" y="2652"/>
                    </a:lnTo>
                    <a:lnTo>
                      <a:pt x="9234" y="2589"/>
                    </a:lnTo>
                    <a:lnTo>
                      <a:pt x="9593" y="2580"/>
                    </a:lnTo>
                    <a:lnTo>
                      <a:pt x="9924" y="2589"/>
                    </a:lnTo>
                    <a:lnTo>
                      <a:pt x="10578" y="2643"/>
                    </a:lnTo>
                    <a:lnTo>
                      <a:pt x="11205" y="2759"/>
                    </a:lnTo>
                    <a:lnTo>
                      <a:pt x="11805" y="2930"/>
                    </a:lnTo>
                    <a:lnTo>
                      <a:pt x="12387" y="3163"/>
                    </a:lnTo>
                    <a:lnTo>
                      <a:pt x="12951" y="3449"/>
                    </a:lnTo>
                    <a:lnTo>
                      <a:pt x="13489" y="3798"/>
                    </a:lnTo>
                    <a:lnTo>
                      <a:pt x="13999" y="4201"/>
                    </a:lnTo>
                    <a:lnTo>
                      <a:pt x="14250" y="4434"/>
                    </a:lnTo>
                    <a:lnTo>
                      <a:pt x="16059" y="2598"/>
                    </a:lnTo>
                    <a:lnTo>
                      <a:pt x="15719" y="2276"/>
                    </a:lnTo>
                    <a:lnTo>
                      <a:pt x="15002" y="1703"/>
                    </a:lnTo>
                    <a:lnTo>
                      <a:pt x="14259" y="1219"/>
                    </a:lnTo>
                    <a:lnTo>
                      <a:pt x="13489" y="816"/>
                    </a:lnTo>
                    <a:lnTo>
                      <a:pt x="12674" y="485"/>
                    </a:lnTo>
                    <a:lnTo>
                      <a:pt x="11841" y="243"/>
                    </a:lnTo>
                    <a:lnTo>
                      <a:pt x="10963" y="81"/>
                    </a:lnTo>
                    <a:lnTo>
                      <a:pt x="10058" y="1"/>
                    </a:lnTo>
                    <a:close/>
                    <a:moveTo>
                      <a:pt x="25114" y="6736"/>
                    </a:moveTo>
                    <a:lnTo>
                      <a:pt x="24496" y="6790"/>
                    </a:lnTo>
                    <a:lnTo>
                      <a:pt x="23905" y="6906"/>
                    </a:lnTo>
                    <a:lnTo>
                      <a:pt x="23341" y="7068"/>
                    </a:lnTo>
                    <a:lnTo>
                      <a:pt x="22804" y="7283"/>
                    </a:lnTo>
                    <a:lnTo>
                      <a:pt x="22284" y="7551"/>
                    </a:lnTo>
                    <a:lnTo>
                      <a:pt x="21791" y="7874"/>
                    </a:lnTo>
                    <a:lnTo>
                      <a:pt x="21326" y="8259"/>
                    </a:lnTo>
                    <a:lnTo>
                      <a:pt x="21093" y="8474"/>
                    </a:lnTo>
                    <a:lnTo>
                      <a:pt x="20878" y="8689"/>
                    </a:lnTo>
                    <a:lnTo>
                      <a:pt x="20493" y="9154"/>
                    </a:lnTo>
                    <a:lnTo>
                      <a:pt x="20161" y="9647"/>
                    </a:lnTo>
                    <a:lnTo>
                      <a:pt x="19884" y="10158"/>
                    </a:lnTo>
                    <a:lnTo>
                      <a:pt x="19669" y="10704"/>
                    </a:lnTo>
                    <a:lnTo>
                      <a:pt x="19499" y="11268"/>
                    </a:lnTo>
                    <a:lnTo>
                      <a:pt x="19391" y="11868"/>
                    </a:lnTo>
                    <a:lnTo>
                      <a:pt x="19337" y="12495"/>
                    </a:lnTo>
                    <a:lnTo>
                      <a:pt x="19328" y="12818"/>
                    </a:lnTo>
                    <a:lnTo>
                      <a:pt x="19337" y="13140"/>
                    </a:lnTo>
                    <a:lnTo>
                      <a:pt x="19391" y="13758"/>
                    </a:lnTo>
                    <a:lnTo>
                      <a:pt x="19499" y="14358"/>
                    </a:lnTo>
                    <a:lnTo>
                      <a:pt x="19660" y="14931"/>
                    </a:lnTo>
                    <a:lnTo>
                      <a:pt x="19884" y="15469"/>
                    </a:lnTo>
                    <a:lnTo>
                      <a:pt x="20161" y="15988"/>
                    </a:lnTo>
                    <a:lnTo>
                      <a:pt x="20493" y="16472"/>
                    </a:lnTo>
                    <a:lnTo>
                      <a:pt x="20878" y="16938"/>
                    </a:lnTo>
                    <a:lnTo>
                      <a:pt x="21093" y="17162"/>
                    </a:lnTo>
                    <a:lnTo>
                      <a:pt x="21326" y="17368"/>
                    </a:lnTo>
                    <a:lnTo>
                      <a:pt x="21791" y="17753"/>
                    </a:lnTo>
                    <a:lnTo>
                      <a:pt x="22284" y="18075"/>
                    </a:lnTo>
                    <a:lnTo>
                      <a:pt x="22804" y="18344"/>
                    </a:lnTo>
                    <a:lnTo>
                      <a:pt x="23341" y="18568"/>
                    </a:lnTo>
                    <a:lnTo>
                      <a:pt x="23905" y="18729"/>
                    </a:lnTo>
                    <a:lnTo>
                      <a:pt x="24496" y="18836"/>
                    </a:lnTo>
                    <a:lnTo>
                      <a:pt x="25114" y="18890"/>
                    </a:lnTo>
                    <a:lnTo>
                      <a:pt x="25428" y="18899"/>
                    </a:lnTo>
                    <a:lnTo>
                      <a:pt x="25750" y="18890"/>
                    </a:lnTo>
                    <a:lnTo>
                      <a:pt x="26359" y="18836"/>
                    </a:lnTo>
                    <a:lnTo>
                      <a:pt x="26950" y="18729"/>
                    </a:lnTo>
                    <a:lnTo>
                      <a:pt x="27515" y="18568"/>
                    </a:lnTo>
                    <a:lnTo>
                      <a:pt x="28061" y="18353"/>
                    </a:lnTo>
                    <a:lnTo>
                      <a:pt x="28572" y="18084"/>
                    </a:lnTo>
                    <a:lnTo>
                      <a:pt x="29073" y="17753"/>
                    </a:lnTo>
                    <a:lnTo>
                      <a:pt x="29539" y="17377"/>
                    </a:lnTo>
                    <a:lnTo>
                      <a:pt x="29763" y="17162"/>
                    </a:lnTo>
                    <a:lnTo>
                      <a:pt x="29978" y="16938"/>
                    </a:lnTo>
                    <a:lnTo>
                      <a:pt x="30372" y="16472"/>
                    </a:lnTo>
                    <a:lnTo>
                      <a:pt x="30703" y="15988"/>
                    </a:lnTo>
                    <a:lnTo>
                      <a:pt x="30981" y="15469"/>
                    </a:lnTo>
                    <a:lnTo>
                      <a:pt x="31205" y="14931"/>
                    </a:lnTo>
                    <a:lnTo>
                      <a:pt x="31366" y="14358"/>
                    </a:lnTo>
                    <a:lnTo>
                      <a:pt x="31474" y="13758"/>
                    </a:lnTo>
                    <a:lnTo>
                      <a:pt x="31527" y="13140"/>
                    </a:lnTo>
                    <a:lnTo>
                      <a:pt x="31536" y="12818"/>
                    </a:lnTo>
                    <a:lnTo>
                      <a:pt x="31527" y="12495"/>
                    </a:lnTo>
                    <a:lnTo>
                      <a:pt x="31474" y="11868"/>
                    </a:lnTo>
                    <a:lnTo>
                      <a:pt x="31366" y="11268"/>
                    </a:lnTo>
                    <a:lnTo>
                      <a:pt x="31196" y="10704"/>
                    </a:lnTo>
                    <a:lnTo>
                      <a:pt x="30981" y="10158"/>
                    </a:lnTo>
                    <a:lnTo>
                      <a:pt x="30703" y="9647"/>
                    </a:lnTo>
                    <a:lnTo>
                      <a:pt x="30372" y="9154"/>
                    </a:lnTo>
                    <a:lnTo>
                      <a:pt x="29978" y="8689"/>
                    </a:lnTo>
                    <a:lnTo>
                      <a:pt x="29763" y="8474"/>
                    </a:lnTo>
                    <a:lnTo>
                      <a:pt x="29539" y="8259"/>
                    </a:lnTo>
                    <a:lnTo>
                      <a:pt x="29073" y="7883"/>
                    </a:lnTo>
                    <a:lnTo>
                      <a:pt x="28572" y="7560"/>
                    </a:lnTo>
                    <a:lnTo>
                      <a:pt x="28061" y="7283"/>
                    </a:lnTo>
                    <a:lnTo>
                      <a:pt x="27515" y="7068"/>
                    </a:lnTo>
                    <a:lnTo>
                      <a:pt x="26950" y="6906"/>
                    </a:lnTo>
                    <a:lnTo>
                      <a:pt x="26359" y="6799"/>
                    </a:lnTo>
                    <a:lnTo>
                      <a:pt x="25750" y="6745"/>
                    </a:lnTo>
                    <a:lnTo>
                      <a:pt x="25428" y="6736"/>
                    </a:lnTo>
                    <a:close/>
                    <a:moveTo>
                      <a:pt x="38424" y="6736"/>
                    </a:moveTo>
                    <a:lnTo>
                      <a:pt x="37815" y="6790"/>
                    </a:lnTo>
                    <a:lnTo>
                      <a:pt x="37224" y="6906"/>
                    </a:lnTo>
                    <a:lnTo>
                      <a:pt x="36659" y="7068"/>
                    </a:lnTo>
                    <a:lnTo>
                      <a:pt x="36113" y="7283"/>
                    </a:lnTo>
                    <a:lnTo>
                      <a:pt x="35594" y="7551"/>
                    </a:lnTo>
                    <a:lnTo>
                      <a:pt x="35101" y="7874"/>
                    </a:lnTo>
                    <a:lnTo>
                      <a:pt x="34635" y="8259"/>
                    </a:lnTo>
                    <a:lnTo>
                      <a:pt x="34411" y="8474"/>
                    </a:lnTo>
                    <a:lnTo>
                      <a:pt x="34196" y="8689"/>
                    </a:lnTo>
                    <a:lnTo>
                      <a:pt x="33811" y="9154"/>
                    </a:lnTo>
                    <a:lnTo>
                      <a:pt x="33480" y="9647"/>
                    </a:lnTo>
                    <a:lnTo>
                      <a:pt x="33202" y="10158"/>
                    </a:lnTo>
                    <a:lnTo>
                      <a:pt x="32978" y="10704"/>
                    </a:lnTo>
                    <a:lnTo>
                      <a:pt x="32808" y="11268"/>
                    </a:lnTo>
                    <a:lnTo>
                      <a:pt x="32701" y="11868"/>
                    </a:lnTo>
                    <a:lnTo>
                      <a:pt x="32647" y="12495"/>
                    </a:lnTo>
                    <a:lnTo>
                      <a:pt x="32638" y="12818"/>
                    </a:lnTo>
                    <a:lnTo>
                      <a:pt x="32647" y="13140"/>
                    </a:lnTo>
                    <a:lnTo>
                      <a:pt x="32701" y="13758"/>
                    </a:lnTo>
                    <a:lnTo>
                      <a:pt x="32808" y="14358"/>
                    </a:lnTo>
                    <a:lnTo>
                      <a:pt x="32978" y="14931"/>
                    </a:lnTo>
                    <a:lnTo>
                      <a:pt x="33193" y="15469"/>
                    </a:lnTo>
                    <a:lnTo>
                      <a:pt x="33471" y="15988"/>
                    </a:lnTo>
                    <a:lnTo>
                      <a:pt x="33802" y="16472"/>
                    </a:lnTo>
                    <a:lnTo>
                      <a:pt x="34187" y="16938"/>
                    </a:lnTo>
                    <a:lnTo>
                      <a:pt x="34411" y="17162"/>
                    </a:lnTo>
                    <a:lnTo>
                      <a:pt x="34635" y="17368"/>
                    </a:lnTo>
                    <a:lnTo>
                      <a:pt x="35101" y="17753"/>
                    </a:lnTo>
                    <a:lnTo>
                      <a:pt x="35594" y="18075"/>
                    </a:lnTo>
                    <a:lnTo>
                      <a:pt x="36113" y="18344"/>
                    </a:lnTo>
                    <a:lnTo>
                      <a:pt x="36659" y="18568"/>
                    </a:lnTo>
                    <a:lnTo>
                      <a:pt x="37224" y="18729"/>
                    </a:lnTo>
                    <a:lnTo>
                      <a:pt x="37815" y="18836"/>
                    </a:lnTo>
                    <a:lnTo>
                      <a:pt x="38424" y="18890"/>
                    </a:lnTo>
                    <a:lnTo>
                      <a:pt x="38746" y="18899"/>
                    </a:lnTo>
                    <a:lnTo>
                      <a:pt x="39060" y="18890"/>
                    </a:lnTo>
                    <a:lnTo>
                      <a:pt x="39669" y="18836"/>
                    </a:lnTo>
                    <a:lnTo>
                      <a:pt x="40260" y="18729"/>
                    </a:lnTo>
                    <a:lnTo>
                      <a:pt x="40824" y="18568"/>
                    </a:lnTo>
                    <a:lnTo>
                      <a:pt x="41371" y="18353"/>
                    </a:lnTo>
                    <a:lnTo>
                      <a:pt x="41890" y="18084"/>
                    </a:lnTo>
                    <a:lnTo>
                      <a:pt x="42383" y="17753"/>
                    </a:lnTo>
                    <a:lnTo>
                      <a:pt x="42848" y="17377"/>
                    </a:lnTo>
                    <a:lnTo>
                      <a:pt x="43072" y="17162"/>
                    </a:lnTo>
                    <a:lnTo>
                      <a:pt x="43296" y="16938"/>
                    </a:lnTo>
                    <a:lnTo>
                      <a:pt x="43681" y="16472"/>
                    </a:lnTo>
                    <a:lnTo>
                      <a:pt x="44013" y="15988"/>
                    </a:lnTo>
                    <a:lnTo>
                      <a:pt x="44290" y="15469"/>
                    </a:lnTo>
                    <a:lnTo>
                      <a:pt x="44514" y="14931"/>
                    </a:lnTo>
                    <a:lnTo>
                      <a:pt x="44675" y="14358"/>
                    </a:lnTo>
                    <a:lnTo>
                      <a:pt x="44792" y="13758"/>
                    </a:lnTo>
                    <a:lnTo>
                      <a:pt x="44837" y="13140"/>
                    </a:lnTo>
                    <a:lnTo>
                      <a:pt x="44846" y="12818"/>
                    </a:lnTo>
                    <a:lnTo>
                      <a:pt x="44837" y="12495"/>
                    </a:lnTo>
                    <a:lnTo>
                      <a:pt x="44783" y="11868"/>
                    </a:lnTo>
                    <a:lnTo>
                      <a:pt x="44675" y="11268"/>
                    </a:lnTo>
                    <a:lnTo>
                      <a:pt x="44505" y="10704"/>
                    </a:lnTo>
                    <a:lnTo>
                      <a:pt x="44290" y="10158"/>
                    </a:lnTo>
                    <a:lnTo>
                      <a:pt x="44013" y="9647"/>
                    </a:lnTo>
                    <a:lnTo>
                      <a:pt x="43681" y="9154"/>
                    </a:lnTo>
                    <a:lnTo>
                      <a:pt x="43296" y="8689"/>
                    </a:lnTo>
                    <a:lnTo>
                      <a:pt x="43072" y="8474"/>
                    </a:lnTo>
                    <a:lnTo>
                      <a:pt x="42848" y="8259"/>
                    </a:lnTo>
                    <a:lnTo>
                      <a:pt x="42383" y="7883"/>
                    </a:lnTo>
                    <a:lnTo>
                      <a:pt x="41890" y="7560"/>
                    </a:lnTo>
                    <a:lnTo>
                      <a:pt x="41371" y="7283"/>
                    </a:lnTo>
                    <a:lnTo>
                      <a:pt x="40824" y="7068"/>
                    </a:lnTo>
                    <a:lnTo>
                      <a:pt x="40260" y="6906"/>
                    </a:lnTo>
                    <a:lnTo>
                      <a:pt x="39669" y="6799"/>
                    </a:lnTo>
                    <a:lnTo>
                      <a:pt x="39060" y="6745"/>
                    </a:lnTo>
                    <a:lnTo>
                      <a:pt x="38746" y="6736"/>
                    </a:lnTo>
                    <a:close/>
                    <a:moveTo>
                      <a:pt x="68849" y="6736"/>
                    </a:moveTo>
                    <a:lnTo>
                      <a:pt x="68276" y="6790"/>
                    </a:lnTo>
                    <a:lnTo>
                      <a:pt x="67721" y="6897"/>
                    </a:lnTo>
                    <a:lnTo>
                      <a:pt x="67192" y="7059"/>
                    </a:lnTo>
                    <a:lnTo>
                      <a:pt x="66682" y="7274"/>
                    </a:lnTo>
                    <a:lnTo>
                      <a:pt x="66198" y="7542"/>
                    </a:lnTo>
                    <a:lnTo>
                      <a:pt x="65732" y="7856"/>
                    </a:lnTo>
                    <a:lnTo>
                      <a:pt x="65293" y="8232"/>
                    </a:lnTo>
                    <a:lnTo>
                      <a:pt x="65087" y="8438"/>
                    </a:lnTo>
                    <a:lnTo>
                      <a:pt x="64881" y="8653"/>
                    </a:lnTo>
                    <a:lnTo>
                      <a:pt x="64514" y="9110"/>
                    </a:lnTo>
                    <a:lnTo>
                      <a:pt x="64201" y="9602"/>
                    </a:lnTo>
                    <a:lnTo>
                      <a:pt x="63941" y="10113"/>
                    </a:lnTo>
                    <a:lnTo>
                      <a:pt x="63735" y="10659"/>
                    </a:lnTo>
                    <a:lnTo>
                      <a:pt x="63583" y="11241"/>
                    </a:lnTo>
                    <a:lnTo>
                      <a:pt x="63475" y="11850"/>
                    </a:lnTo>
                    <a:lnTo>
                      <a:pt x="63422" y="12486"/>
                    </a:lnTo>
                    <a:lnTo>
                      <a:pt x="63422" y="12818"/>
                    </a:lnTo>
                    <a:lnTo>
                      <a:pt x="63422" y="13140"/>
                    </a:lnTo>
                    <a:lnTo>
                      <a:pt x="63475" y="13758"/>
                    </a:lnTo>
                    <a:lnTo>
                      <a:pt x="63583" y="14349"/>
                    </a:lnTo>
                    <a:lnTo>
                      <a:pt x="63744" y="14922"/>
                    </a:lnTo>
                    <a:lnTo>
                      <a:pt x="63959" y="15460"/>
                    </a:lnTo>
                    <a:lnTo>
                      <a:pt x="64228" y="15979"/>
                    </a:lnTo>
                    <a:lnTo>
                      <a:pt x="64550" y="16463"/>
                    </a:lnTo>
                    <a:lnTo>
                      <a:pt x="64926" y="16929"/>
                    </a:lnTo>
                    <a:lnTo>
                      <a:pt x="65141" y="17153"/>
                    </a:lnTo>
                    <a:lnTo>
                      <a:pt x="65356" y="17359"/>
                    </a:lnTo>
                    <a:lnTo>
                      <a:pt x="65822" y="17744"/>
                    </a:lnTo>
                    <a:lnTo>
                      <a:pt x="66306" y="18075"/>
                    </a:lnTo>
                    <a:lnTo>
                      <a:pt x="66816" y="18344"/>
                    </a:lnTo>
                    <a:lnTo>
                      <a:pt x="67353" y="18559"/>
                    </a:lnTo>
                    <a:lnTo>
                      <a:pt x="67918" y="18729"/>
                    </a:lnTo>
                    <a:lnTo>
                      <a:pt x="68509" y="18836"/>
                    </a:lnTo>
                    <a:lnTo>
                      <a:pt x="69127" y="18890"/>
                    </a:lnTo>
                    <a:lnTo>
                      <a:pt x="69449" y="18899"/>
                    </a:lnTo>
                    <a:lnTo>
                      <a:pt x="69906" y="18890"/>
                    </a:lnTo>
                    <a:lnTo>
                      <a:pt x="70757" y="18783"/>
                    </a:lnTo>
                    <a:lnTo>
                      <a:pt x="71527" y="18577"/>
                    </a:lnTo>
                    <a:lnTo>
                      <a:pt x="72226" y="18272"/>
                    </a:lnTo>
                    <a:lnTo>
                      <a:pt x="72539" y="18075"/>
                    </a:lnTo>
                    <a:lnTo>
                      <a:pt x="72853" y="17869"/>
                    </a:lnTo>
                    <a:lnTo>
                      <a:pt x="73417" y="17421"/>
                    </a:lnTo>
                    <a:lnTo>
                      <a:pt x="73910" y="16956"/>
                    </a:lnTo>
                    <a:lnTo>
                      <a:pt x="74322" y="16463"/>
                    </a:lnTo>
                    <a:lnTo>
                      <a:pt x="74501" y="16212"/>
                    </a:lnTo>
                    <a:lnTo>
                      <a:pt x="72432" y="14833"/>
                    </a:lnTo>
                    <a:lnTo>
                      <a:pt x="72289" y="15039"/>
                    </a:lnTo>
                    <a:lnTo>
                      <a:pt x="71975" y="15406"/>
                    </a:lnTo>
                    <a:lnTo>
                      <a:pt x="71644" y="15720"/>
                    </a:lnTo>
                    <a:lnTo>
                      <a:pt x="71294" y="15979"/>
                    </a:lnTo>
                    <a:lnTo>
                      <a:pt x="70918" y="16194"/>
                    </a:lnTo>
                    <a:lnTo>
                      <a:pt x="70524" y="16347"/>
                    </a:lnTo>
                    <a:lnTo>
                      <a:pt x="70112" y="16454"/>
                    </a:lnTo>
                    <a:lnTo>
                      <a:pt x="69673" y="16508"/>
                    </a:lnTo>
                    <a:lnTo>
                      <a:pt x="69190" y="16508"/>
                    </a:lnTo>
                    <a:lnTo>
                      <a:pt x="68724" y="16445"/>
                    </a:lnTo>
                    <a:lnTo>
                      <a:pt x="68294" y="16329"/>
                    </a:lnTo>
                    <a:lnTo>
                      <a:pt x="67891" y="16158"/>
                    </a:lnTo>
                    <a:lnTo>
                      <a:pt x="67524" y="15926"/>
                    </a:lnTo>
                    <a:lnTo>
                      <a:pt x="67183" y="15639"/>
                    </a:lnTo>
                    <a:lnTo>
                      <a:pt x="66888" y="15290"/>
                    </a:lnTo>
                    <a:lnTo>
                      <a:pt x="66619" y="14887"/>
                    </a:lnTo>
                    <a:lnTo>
                      <a:pt x="66494" y="14663"/>
                    </a:lnTo>
                    <a:lnTo>
                      <a:pt x="74626" y="11304"/>
                    </a:lnTo>
                    <a:lnTo>
                      <a:pt x="74349" y="10614"/>
                    </a:lnTo>
                    <a:lnTo>
                      <a:pt x="74232" y="10310"/>
                    </a:lnTo>
                    <a:lnTo>
                      <a:pt x="73928" y="9710"/>
                    </a:lnTo>
                    <a:lnTo>
                      <a:pt x="73748" y="9414"/>
                    </a:lnTo>
                    <a:lnTo>
                      <a:pt x="73560" y="9110"/>
                    </a:lnTo>
                    <a:lnTo>
                      <a:pt x="73068" y="8501"/>
                    </a:lnTo>
                    <a:lnTo>
                      <a:pt x="72763" y="8178"/>
                    </a:lnTo>
                    <a:lnTo>
                      <a:pt x="72611" y="8026"/>
                    </a:lnTo>
                    <a:lnTo>
                      <a:pt x="72253" y="7730"/>
                    </a:lnTo>
                    <a:lnTo>
                      <a:pt x="71859" y="7471"/>
                    </a:lnTo>
                    <a:lnTo>
                      <a:pt x="71429" y="7247"/>
                    </a:lnTo>
                    <a:lnTo>
                      <a:pt x="71196" y="7139"/>
                    </a:lnTo>
                    <a:lnTo>
                      <a:pt x="70963" y="7041"/>
                    </a:lnTo>
                    <a:lnTo>
                      <a:pt x="70470" y="6888"/>
                    </a:lnTo>
                    <a:lnTo>
                      <a:pt x="69960" y="6790"/>
                    </a:lnTo>
                    <a:lnTo>
                      <a:pt x="69422" y="6736"/>
                    </a:lnTo>
                    <a:close/>
                    <a:moveTo>
                      <a:pt x="51796" y="6745"/>
                    </a:moveTo>
                    <a:lnTo>
                      <a:pt x="51509" y="6754"/>
                    </a:lnTo>
                    <a:lnTo>
                      <a:pt x="50945" y="6808"/>
                    </a:lnTo>
                    <a:lnTo>
                      <a:pt x="50399" y="6915"/>
                    </a:lnTo>
                    <a:lnTo>
                      <a:pt x="49870" y="7085"/>
                    </a:lnTo>
                    <a:lnTo>
                      <a:pt x="49360" y="7309"/>
                    </a:lnTo>
                    <a:lnTo>
                      <a:pt x="48867" y="7587"/>
                    </a:lnTo>
                    <a:lnTo>
                      <a:pt x="48392" y="7918"/>
                    </a:lnTo>
                    <a:lnTo>
                      <a:pt x="47945" y="8313"/>
                    </a:lnTo>
                    <a:lnTo>
                      <a:pt x="47721" y="8527"/>
                    </a:lnTo>
                    <a:lnTo>
                      <a:pt x="47506" y="8751"/>
                    </a:lnTo>
                    <a:lnTo>
                      <a:pt x="47121" y="9226"/>
                    </a:lnTo>
                    <a:lnTo>
                      <a:pt x="46798" y="9719"/>
                    </a:lnTo>
                    <a:lnTo>
                      <a:pt x="46521" y="10238"/>
                    </a:lnTo>
                    <a:lnTo>
                      <a:pt x="46306" y="10776"/>
                    </a:lnTo>
                    <a:lnTo>
                      <a:pt x="46144" y="11340"/>
                    </a:lnTo>
                    <a:lnTo>
                      <a:pt x="46037" y="11922"/>
                    </a:lnTo>
                    <a:lnTo>
                      <a:pt x="45983" y="12531"/>
                    </a:lnTo>
                    <a:lnTo>
                      <a:pt x="45974" y="12854"/>
                    </a:lnTo>
                    <a:lnTo>
                      <a:pt x="45983" y="13158"/>
                    </a:lnTo>
                    <a:lnTo>
                      <a:pt x="46037" y="13767"/>
                    </a:lnTo>
                    <a:lnTo>
                      <a:pt x="46144" y="14349"/>
                    </a:lnTo>
                    <a:lnTo>
                      <a:pt x="46306" y="14905"/>
                    </a:lnTo>
                    <a:lnTo>
                      <a:pt x="46521" y="15442"/>
                    </a:lnTo>
                    <a:lnTo>
                      <a:pt x="46798" y="15952"/>
                    </a:lnTo>
                    <a:lnTo>
                      <a:pt x="47121" y="16445"/>
                    </a:lnTo>
                    <a:lnTo>
                      <a:pt x="47506" y="16911"/>
                    </a:lnTo>
                    <a:lnTo>
                      <a:pt x="47721" y="17135"/>
                    </a:lnTo>
                    <a:lnTo>
                      <a:pt x="47945" y="17350"/>
                    </a:lnTo>
                    <a:lnTo>
                      <a:pt x="48392" y="17735"/>
                    </a:lnTo>
                    <a:lnTo>
                      <a:pt x="48867" y="18066"/>
                    </a:lnTo>
                    <a:lnTo>
                      <a:pt x="49360" y="18344"/>
                    </a:lnTo>
                    <a:lnTo>
                      <a:pt x="49870" y="18568"/>
                    </a:lnTo>
                    <a:lnTo>
                      <a:pt x="50399" y="18738"/>
                    </a:lnTo>
                    <a:lnTo>
                      <a:pt x="50945" y="18845"/>
                    </a:lnTo>
                    <a:lnTo>
                      <a:pt x="51509" y="18899"/>
                    </a:lnTo>
                    <a:lnTo>
                      <a:pt x="51796" y="18908"/>
                    </a:lnTo>
                    <a:lnTo>
                      <a:pt x="52056" y="18899"/>
                    </a:lnTo>
                    <a:lnTo>
                      <a:pt x="52539" y="18863"/>
                    </a:lnTo>
                    <a:lnTo>
                      <a:pt x="52996" y="18774"/>
                    </a:lnTo>
                    <a:lnTo>
                      <a:pt x="53426" y="18648"/>
                    </a:lnTo>
                    <a:lnTo>
                      <a:pt x="53829" y="18469"/>
                    </a:lnTo>
                    <a:lnTo>
                      <a:pt x="54205" y="18254"/>
                    </a:lnTo>
                    <a:lnTo>
                      <a:pt x="54546" y="17995"/>
                    </a:lnTo>
                    <a:lnTo>
                      <a:pt x="54859" y="17699"/>
                    </a:lnTo>
                    <a:lnTo>
                      <a:pt x="55002" y="17529"/>
                    </a:lnTo>
                    <a:lnTo>
                      <a:pt x="55092" y="17529"/>
                    </a:lnTo>
                    <a:lnTo>
                      <a:pt x="55092" y="18407"/>
                    </a:lnTo>
                    <a:lnTo>
                      <a:pt x="55074" y="18828"/>
                    </a:lnTo>
                    <a:lnTo>
                      <a:pt x="54967" y="19589"/>
                    </a:lnTo>
                    <a:lnTo>
                      <a:pt x="54752" y="20252"/>
                    </a:lnTo>
                    <a:lnTo>
                      <a:pt x="54429" y="20816"/>
                    </a:lnTo>
                    <a:lnTo>
                      <a:pt x="54223" y="21058"/>
                    </a:lnTo>
                    <a:lnTo>
                      <a:pt x="53999" y="21273"/>
                    </a:lnTo>
                    <a:lnTo>
                      <a:pt x="53489" y="21622"/>
                    </a:lnTo>
                    <a:lnTo>
                      <a:pt x="52889" y="21846"/>
                    </a:lnTo>
                    <a:lnTo>
                      <a:pt x="52217" y="21962"/>
                    </a:lnTo>
                    <a:lnTo>
                      <a:pt x="51841" y="21971"/>
                    </a:lnTo>
                    <a:lnTo>
                      <a:pt x="51563" y="21962"/>
                    </a:lnTo>
                    <a:lnTo>
                      <a:pt x="51044" y="21882"/>
                    </a:lnTo>
                    <a:lnTo>
                      <a:pt x="50560" y="21721"/>
                    </a:lnTo>
                    <a:lnTo>
                      <a:pt x="50130" y="21479"/>
                    </a:lnTo>
                    <a:lnTo>
                      <a:pt x="49924" y="21326"/>
                    </a:lnTo>
                    <a:lnTo>
                      <a:pt x="49736" y="21156"/>
                    </a:lnTo>
                    <a:lnTo>
                      <a:pt x="49396" y="20807"/>
                    </a:lnTo>
                    <a:lnTo>
                      <a:pt x="49109" y="20422"/>
                    </a:lnTo>
                    <a:lnTo>
                      <a:pt x="48867" y="20019"/>
                    </a:lnTo>
                    <a:lnTo>
                      <a:pt x="48778" y="19804"/>
                    </a:lnTo>
                    <a:lnTo>
                      <a:pt x="46449" y="20762"/>
                    </a:lnTo>
                    <a:lnTo>
                      <a:pt x="46601" y="21120"/>
                    </a:lnTo>
                    <a:lnTo>
                      <a:pt x="47004" y="21792"/>
                    </a:lnTo>
                    <a:lnTo>
                      <a:pt x="47497" y="22419"/>
                    </a:lnTo>
                    <a:lnTo>
                      <a:pt x="48088" y="23001"/>
                    </a:lnTo>
                    <a:lnTo>
                      <a:pt x="48428" y="23270"/>
                    </a:lnTo>
                    <a:lnTo>
                      <a:pt x="48778" y="23530"/>
                    </a:lnTo>
                    <a:lnTo>
                      <a:pt x="49548" y="23942"/>
                    </a:lnTo>
                    <a:lnTo>
                      <a:pt x="50399" y="24210"/>
                    </a:lnTo>
                    <a:lnTo>
                      <a:pt x="51330" y="24345"/>
                    </a:lnTo>
                    <a:lnTo>
                      <a:pt x="51832" y="24363"/>
                    </a:lnTo>
                    <a:lnTo>
                      <a:pt x="52145" y="24354"/>
                    </a:lnTo>
                    <a:lnTo>
                      <a:pt x="52745" y="24309"/>
                    </a:lnTo>
                    <a:lnTo>
                      <a:pt x="53328" y="24210"/>
                    </a:lnTo>
                    <a:lnTo>
                      <a:pt x="53874" y="24058"/>
                    </a:lnTo>
                    <a:lnTo>
                      <a:pt x="54393" y="23861"/>
                    </a:lnTo>
                    <a:lnTo>
                      <a:pt x="54886" y="23619"/>
                    </a:lnTo>
                    <a:lnTo>
                      <a:pt x="55352" y="23324"/>
                    </a:lnTo>
                    <a:lnTo>
                      <a:pt x="55791" y="22983"/>
                    </a:lnTo>
                    <a:lnTo>
                      <a:pt x="55997" y="22795"/>
                    </a:lnTo>
                    <a:lnTo>
                      <a:pt x="56194" y="22589"/>
                    </a:lnTo>
                    <a:lnTo>
                      <a:pt x="56552" y="22141"/>
                    </a:lnTo>
                    <a:lnTo>
                      <a:pt x="56856" y="21649"/>
                    </a:lnTo>
                    <a:lnTo>
                      <a:pt x="57107" y="21103"/>
                    </a:lnTo>
                    <a:lnTo>
                      <a:pt x="57313" y="20511"/>
                    </a:lnTo>
                    <a:lnTo>
                      <a:pt x="57465" y="19866"/>
                    </a:lnTo>
                    <a:lnTo>
                      <a:pt x="57564" y="19168"/>
                    </a:lnTo>
                    <a:lnTo>
                      <a:pt x="57618" y="18424"/>
                    </a:lnTo>
                    <a:lnTo>
                      <a:pt x="57618" y="18030"/>
                    </a:lnTo>
                    <a:lnTo>
                      <a:pt x="57618" y="7121"/>
                    </a:lnTo>
                    <a:lnTo>
                      <a:pt x="55083" y="7121"/>
                    </a:lnTo>
                    <a:lnTo>
                      <a:pt x="55083" y="8107"/>
                    </a:lnTo>
                    <a:lnTo>
                      <a:pt x="54993" y="8107"/>
                    </a:lnTo>
                    <a:lnTo>
                      <a:pt x="54877" y="7963"/>
                    </a:lnTo>
                    <a:lnTo>
                      <a:pt x="54590" y="7695"/>
                    </a:lnTo>
                    <a:lnTo>
                      <a:pt x="54259" y="7453"/>
                    </a:lnTo>
                    <a:lnTo>
                      <a:pt x="53883" y="7238"/>
                    </a:lnTo>
                    <a:lnTo>
                      <a:pt x="53677" y="7139"/>
                    </a:lnTo>
                    <a:lnTo>
                      <a:pt x="53462" y="7050"/>
                    </a:lnTo>
                    <a:lnTo>
                      <a:pt x="53023" y="6897"/>
                    </a:lnTo>
                    <a:lnTo>
                      <a:pt x="52548" y="6799"/>
                    </a:lnTo>
                    <a:lnTo>
                      <a:pt x="52056" y="6754"/>
                    </a:lnTo>
                    <a:lnTo>
                      <a:pt x="51796" y="674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19_Maps content">
  <p:cSld name="CUSTOM_3_1_1_1_1_1_1_1_1_1_1_1_2_1_1_2">
    <p:bg>
      <p:bgPr>
        <a:solidFill>
          <a:srgbClr val="FFFFFF"/>
        </a:solidFill>
      </p:bgPr>
    </p:bg>
    <p:spTree>
      <p:nvGrpSpPr>
        <p:cNvPr id="334" name="Shape 334"/>
        <p:cNvGrpSpPr/>
        <p:nvPr/>
      </p:nvGrpSpPr>
      <p:grpSpPr>
        <a:xfrm>
          <a:off x="0" y="0"/>
          <a:ext cx="0" cy="0"/>
          <a:chOff x="0" y="0"/>
          <a:chExt cx="0" cy="0"/>
        </a:xfrm>
      </p:grpSpPr>
      <p:sp>
        <p:nvSpPr>
          <p:cNvPr id="335" name="Google Shape;335;p20"/>
          <p:cNvSpPr txBox="1"/>
          <p:nvPr>
            <p:ph type="title"/>
          </p:nvPr>
        </p:nvSpPr>
        <p:spPr>
          <a:xfrm>
            <a:off x="761950" y="809375"/>
            <a:ext cx="5079900" cy="352500"/>
          </a:xfrm>
          <a:prstGeom prst="rect">
            <a:avLst/>
          </a:prstGeom>
        </p:spPr>
        <p:txBody>
          <a:bodyPr anchorCtr="0" anchor="b" bIns="0" lIns="0" spcFirstLastPara="1" rIns="22860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336" name="Google Shape;336;p20"/>
          <p:cNvSpPr txBox="1"/>
          <p:nvPr>
            <p:ph idx="1" type="body"/>
          </p:nvPr>
        </p:nvSpPr>
        <p:spPr>
          <a:xfrm>
            <a:off x="761975" y="1514275"/>
            <a:ext cx="5079900" cy="24672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grpSp>
        <p:nvGrpSpPr>
          <p:cNvPr id="337" name="Google Shape;337;p20"/>
          <p:cNvGrpSpPr/>
          <p:nvPr/>
        </p:nvGrpSpPr>
        <p:grpSpPr>
          <a:xfrm>
            <a:off x="639703" y="4545721"/>
            <a:ext cx="2281958" cy="269927"/>
            <a:chOff x="639703" y="4545721"/>
            <a:chExt cx="2281958" cy="269927"/>
          </a:xfrm>
        </p:grpSpPr>
        <p:grpSp>
          <p:nvGrpSpPr>
            <p:cNvPr id="338" name="Google Shape;338;p20"/>
            <p:cNvGrpSpPr/>
            <p:nvPr/>
          </p:nvGrpSpPr>
          <p:grpSpPr>
            <a:xfrm>
              <a:off x="639703" y="4545721"/>
              <a:ext cx="264488" cy="264501"/>
              <a:chOff x="639703" y="4545721"/>
              <a:chExt cx="264488" cy="264501"/>
            </a:xfrm>
          </p:grpSpPr>
          <p:sp>
            <p:nvSpPr>
              <p:cNvPr id="339" name="Google Shape;339;p20"/>
              <p:cNvSpPr/>
              <p:nvPr/>
            </p:nvSpPr>
            <p:spPr>
              <a:xfrm>
                <a:off x="759345" y="4584258"/>
                <a:ext cx="119658" cy="212612"/>
              </a:xfrm>
              <a:custGeom>
                <a:rect b="b" l="l" r="r" t="t"/>
                <a:pathLst>
                  <a:path extrusionOk="0" h="147391" w="82952">
                    <a:moveTo>
                      <a:pt x="82366" y="1"/>
                    </a:moveTo>
                    <a:lnTo>
                      <a:pt x="1" y="73695"/>
                    </a:lnTo>
                    <a:lnTo>
                      <a:pt x="82366" y="147390"/>
                    </a:lnTo>
                    <a:lnTo>
                      <a:pt x="82506" y="146927"/>
                    </a:lnTo>
                    <a:lnTo>
                      <a:pt x="82724" y="145993"/>
                    </a:lnTo>
                    <a:lnTo>
                      <a:pt x="82864" y="145024"/>
                    </a:lnTo>
                    <a:lnTo>
                      <a:pt x="82942" y="144046"/>
                    </a:lnTo>
                    <a:lnTo>
                      <a:pt x="82951" y="143548"/>
                    </a:lnTo>
                    <a:lnTo>
                      <a:pt x="82951" y="3842"/>
                    </a:lnTo>
                    <a:lnTo>
                      <a:pt x="82942" y="3345"/>
                    </a:lnTo>
                    <a:lnTo>
                      <a:pt x="82864" y="2358"/>
                    </a:lnTo>
                    <a:lnTo>
                      <a:pt x="82715" y="1398"/>
                    </a:lnTo>
                    <a:lnTo>
                      <a:pt x="82506" y="455"/>
                    </a:lnTo>
                    <a:lnTo>
                      <a:pt x="823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0"/>
              <p:cNvSpPr/>
              <p:nvPr/>
            </p:nvSpPr>
            <p:spPr>
              <a:xfrm>
                <a:off x="653041" y="4690550"/>
                <a:ext cx="212623" cy="119657"/>
              </a:xfrm>
              <a:custGeom>
                <a:rect b="b" l="l" r="r" t="t"/>
                <a:pathLst>
                  <a:path extrusionOk="0" h="82951" w="147399">
                    <a:moveTo>
                      <a:pt x="73704" y="0"/>
                    </a:moveTo>
                    <a:lnTo>
                      <a:pt x="0" y="82374"/>
                    </a:lnTo>
                    <a:lnTo>
                      <a:pt x="463" y="82505"/>
                    </a:lnTo>
                    <a:lnTo>
                      <a:pt x="1406" y="82724"/>
                    </a:lnTo>
                    <a:lnTo>
                      <a:pt x="2367" y="82872"/>
                    </a:lnTo>
                    <a:lnTo>
                      <a:pt x="3345" y="82942"/>
                    </a:lnTo>
                    <a:lnTo>
                      <a:pt x="3842" y="82951"/>
                    </a:lnTo>
                    <a:lnTo>
                      <a:pt x="143557" y="82951"/>
                    </a:lnTo>
                    <a:lnTo>
                      <a:pt x="144054" y="82942"/>
                    </a:lnTo>
                    <a:lnTo>
                      <a:pt x="145041" y="82872"/>
                    </a:lnTo>
                    <a:lnTo>
                      <a:pt x="146002" y="82724"/>
                    </a:lnTo>
                    <a:lnTo>
                      <a:pt x="146936" y="82505"/>
                    </a:lnTo>
                    <a:lnTo>
                      <a:pt x="147399" y="82374"/>
                    </a:lnTo>
                    <a:lnTo>
                      <a:pt x="7370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0"/>
              <p:cNvSpPr/>
              <p:nvPr/>
            </p:nvSpPr>
            <p:spPr>
              <a:xfrm>
                <a:off x="639703" y="4570909"/>
                <a:ext cx="225962" cy="225962"/>
              </a:xfrm>
              <a:custGeom>
                <a:rect b="b" l="l" r="r" t="t"/>
                <a:pathLst>
                  <a:path extrusionOk="0" h="156646" w="156646">
                    <a:moveTo>
                      <a:pt x="13098" y="0"/>
                    </a:moveTo>
                    <a:lnTo>
                      <a:pt x="12417" y="9"/>
                    </a:lnTo>
                    <a:lnTo>
                      <a:pt x="11107" y="148"/>
                    </a:lnTo>
                    <a:lnTo>
                      <a:pt x="9832" y="410"/>
                    </a:lnTo>
                    <a:lnTo>
                      <a:pt x="8601" y="795"/>
                    </a:lnTo>
                    <a:lnTo>
                      <a:pt x="7422" y="1292"/>
                    </a:lnTo>
                    <a:lnTo>
                      <a:pt x="6314" y="1895"/>
                    </a:lnTo>
                    <a:lnTo>
                      <a:pt x="5266" y="2611"/>
                    </a:lnTo>
                    <a:lnTo>
                      <a:pt x="4297" y="3405"/>
                    </a:lnTo>
                    <a:lnTo>
                      <a:pt x="3406" y="4296"/>
                    </a:lnTo>
                    <a:lnTo>
                      <a:pt x="2603" y="5274"/>
                    </a:lnTo>
                    <a:lnTo>
                      <a:pt x="1895" y="6313"/>
                    </a:lnTo>
                    <a:lnTo>
                      <a:pt x="1284" y="7431"/>
                    </a:lnTo>
                    <a:lnTo>
                      <a:pt x="786" y="8601"/>
                    </a:lnTo>
                    <a:lnTo>
                      <a:pt x="402" y="9832"/>
                    </a:lnTo>
                    <a:lnTo>
                      <a:pt x="140" y="11107"/>
                    </a:lnTo>
                    <a:lnTo>
                      <a:pt x="9" y="12425"/>
                    </a:lnTo>
                    <a:lnTo>
                      <a:pt x="1" y="13097"/>
                    </a:lnTo>
                    <a:lnTo>
                      <a:pt x="1" y="152803"/>
                    </a:lnTo>
                    <a:lnTo>
                      <a:pt x="1" y="153301"/>
                    </a:lnTo>
                    <a:lnTo>
                      <a:pt x="79" y="154288"/>
                    </a:lnTo>
                    <a:lnTo>
                      <a:pt x="228" y="155248"/>
                    </a:lnTo>
                    <a:lnTo>
                      <a:pt x="437" y="156191"/>
                    </a:lnTo>
                    <a:lnTo>
                      <a:pt x="577" y="156645"/>
                    </a:lnTo>
                    <a:lnTo>
                      <a:pt x="82951" y="82950"/>
                    </a:lnTo>
                    <a:lnTo>
                      <a:pt x="156646" y="576"/>
                    </a:lnTo>
                    <a:lnTo>
                      <a:pt x="156183" y="445"/>
                    </a:lnTo>
                    <a:lnTo>
                      <a:pt x="155240" y="227"/>
                    </a:lnTo>
                    <a:lnTo>
                      <a:pt x="154279" y="79"/>
                    </a:lnTo>
                    <a:lnTo>
                      <a:pt x="153301" y="9"/>
                    </a:lnTo>
                    <a:lnTo>
                      <a:pt x="15280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0"/>
              <p:cNvSpPr/>
              <p:nvPr/>
            </p:nvSpPr>
            <p:spPr>
              <a:xfrm>
                <a:off x="743603" y="4677956"/>
                <a:ext cx="135402" cy="132253"/>
              </a:xfrm>
              <a:custGeom>
                <a:rect b="b" l="l" r="r" t="t"/>
                <a:pathLst>
                  <a:path extrusionOk="0" h="91683" w="93866">
                    <a:moveTo>
                      <a:pt x="15281" y="1"/>
                    </a:moveTo>
                    <a:lnTo>
                      <a:pt x="0" y="13098"/>
                    </a:lnTo>
                    <a:lnTo>
                      <a:pt x="78585" y="91683"/>
                    </a:lnTo>
                    <a:lnTo>
                      <a:pt x="80768" y="91683"/>
                    </a:lnTo>
                    <a:lnTo>
                      <a:pt x="81440" y="91674"/>
                    </a:lnTo>
                    <a:lnTo>
                      <a:pt x="82750" y="91534"/>
                    </a:lnTo>
                    <a:lnTo>
                      <a:pt x="84025" y="91272"/>
                    </a:lnTo>
                    <a:lnTo>
                      <a:pt x="85256" y="90888"/>
                    </a:lnTo>
                    <a:lnTo>
                      <a:pt x="86435" y="90390"/>
                    </a:lnTo>
                    <a:lnTo>
                      <a:pt x="87544" y="89788"/>
                    </a:lnTo>
                    <a:lnTo>
                      <a:pt x="88591" y="89072"/>
                    </a:lnTo>
                    <a:lnTo>
                      <a:pt x="89561" y="88277"/>
                    </a:lnTo>
                    <a:lnTo>
                      <a:pt x="90451" y="87387"/>
                    </a:lnTo>
                    <a:lnTo>
                      <a:pt x="91254" y="86409"/>
                    </a:lnTo>
                    <a:lnTo>
                      <a:pt x="91962" y="85370"/>
                    </a:lnTo>
                    <a:lnTo>
                      <a:pt x="92573" y="84252"/>
                    </a:lnTo>
                    <a:lnTo>
                      <a:pt x="93071" y="83082"/>
                    </a:lnTo>
                    <a:lnTo>
                      <a:pt x="93455" y="81851"/>
                    </a:lnTo>
                    <a:lnTo>
                      <a:pt x="93717" y="80576"/>
                    </a:lnTo>
                    <a:lnTo>
                      <a:pt x="93848" y="79258"/>
                    </a:lnTo>
                    <a:lnTo>
                      <a:pt x="93865" y="78585"/>
                    </a:lnTo>
                    <a:lnTo>
                      <a:pt x="1528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0"/>
              <p:cNvSpPr/>
              <p:nvPr/>
            </p:nvSpPr>
            <p:spPr>
              <a:xfrm>
                <a:off x="639703" y="4570909"/>
                <a:ext cx="239314" cy="239312"/>
              </a:xfrm>
              <a:custGeom>
                <a:rect b="b" l="l" r="r" t="t"/>
                <a:pathLst>
                  <a:path extrusionOk="0" h="165901" w="165902">
                    <a:moveTo>
                      <a:pt x="152804" y="0"/>
                    </a:moveTo>
                    <a:lnTo>
                      <a:pt x="1" y="152803"/>
                    </a:lnTo>
                    <a:lnTo>
                      <a:pt x="9" y="153476"/>
                    </a:lnTo>
                    <a:lnTo>
                      <a:pt x="140" y="154794"/>
                    </a:lnTo>
                    <a:lnTo>
                      <a:pt x="402" y="156069"/>
                    </a:lnTo>
                    <a:lnTo>
                      <a:pt x="786" y="157300"/>
                    </a:lnTo>
                    <a:lnTo>
                      <a:pt x="1284" y="158470"/>
                    </a:lnTo>
                    <a:lnTo>
                      <a:pt x="1895" y="159588"/>
                    </a:lnTo>
                    <a:lnTo>
                      <a:pt x="2603" y="160627"/>
                    </a:lnTo>
                    <a:lnTo>
                      <a:pt x="3406" y="161605"/>
                    </a:lnTo>
                    <a:lnTo>
                      <a:pt x="4297" y="162495"/>
                    </a:lnTo>
                    <a:lnTo>
                      <a:pt x="5266" y="163290"/>
                    </a:lnTo>
                    <a:lnTo>
                      <a:pt x="6314" y="164006"/>
                    </a:lnTo>
                    <a:lnTo>
                      <a:pt x="7422" y="164608"/>
                    </a:lnTo>
                    <a:lnTo>
                      <a:pt x="8601" y="165106"/>
                    </a:lnTo>
                    <a:lnTo>
                      <a:pt x="9832" y="165490"/>
                    </a:lnTo>
                    <a:lnTo>
                      <a:pt x="11107" y="165752"/>
                    </a:lnTo>
                    <a:lnTo>
                      <a:pt x="12417" y="165892"/>
                    </a:lnTo>
                    <a:lnTo>
                      <a:pt x="13098" y="165901"/>
                    </a:lnTo>
                    <a:lnTo>
                      <a:pt x="15281" y="165901"/>
                    </a:lnTo>
                    <a:lnTo>
                      <a:pt x="165901" y="15280"/>
                    </a:lnTo>
                    <a:lnTo>
                      <a:pt x="165901" y="13097"/>
                    </a:lnTo>
                    <a:lnTo>
                      <a:pt x="165884" y="12425"/>
                    </a:lnTo>
                    <a:lnTo>
                      <a:pt x="165753" y="11107"/>
                    </a:lnTo>
                    <a:lnTo>
                      <a:pt x="165491" y="9832"/>
                    </a:lnTo>
                    <a:lnTo>
                      <a:pt x="165107" y="8601"/>
                    </a:lnTo>
                    <a:lnTo>
                      <a:pt x="164609" y="7431"/>
                    </a:lnTo>
                    <a:lnTo>
                      <a:pt x="163998" y="6313"/>
                    </a:lnTo>
                    <a:lnTo>
                      <a:pt x="163290" y="5274"/>
                    </a:lnTo>
                    <a:lnTo>
                      <a:pt x="162487" y="4296"/>
                    </a:lnTo>
                    <a:lnTo>
                      <a:pt x="161597" y="3405"/>
                    </a:lnTo>
                    <a:lnTo>
                      <a:pt x="160627" y="2611"/>
                    </a:lnTo>
                    <a:lnTo>
                      <a:pt x="159580" y="1895"/>
                    </a:lnTo>
                    <a:lnTo>
                      <a:pt x="158471" y="1292"/>
                    </a:lnTo>
                    <a:lnTo>
                      <a:pt x="157292" y="795"/>
                    </a:lnTo>
                    <a:lnTo>
                      <a:pt x="156061" y="410"/>
                    </a:lnTo>
                    <a:lnTo>
                      <a:pt x="154786" y="148"/>
                    </a:lnTo>
                    <a:lnTo>
                      <a:pt x="153476" y="9"/>
                    </a:lnTo>
                    <a:lnTo>
                      <a:pt x="15280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0"/>
              <p:cNvSpPr/>
              <p:nvPr/>
            </p:nvSpPr>
            <p:spPr>
              <a:xfrm>
                <a:off x="658594" y="4589800"/>
                <a:ext cx="67854" cy="69276"/>
              </a:xfrm>
              <a:custGeom>
                <a:rect b="b" l="l" r="r" t="t"/>
                <a:pathLst>
                  <a:path extrusionOk="0" h="48025" w="47039">
                    <a:moveTo>
                      <a:pt x="24013" y="0"/>
                    </a:moveTo>
                    <a:lnTo>
                      <a:pt x="23384" y="9"/>
                    </a:lnTo>
                    <a:lnTo>
                      <a:pt x="22153" y="70"/>
                    </a:lnTo>
                    <a:lnTo>
                      <a:pt x="20939" y="193"/>
                    </a:lnTo>
                    <a:lnTo>
                      <a:pt x="19743" y="367"/>
                    </a:lnTo>
                    <a:lnTo>
                      <a:pt x="18564" y="612"/>
                    </a:lnTo>
                    <a:lnTo>
                      <a:pt x="17412" y="909"/>
                    </a:lnTo>
                    <a:lnTo>
                      <a:pt x="16285" y="1258"/>
                    </a:lnTo>
                    <a:lnTo>
                      <a:pt x="15177" y="1659"/>
                    </a:lnTo>
                    <a:lnTo>
                      <a:pt x="14103" y="2114"/>
                    </a:lnTo>
                    <a:lnTo>
                      <a:pt x="13055" y="2611"/>
                    </a:lnTo>
                    <a:lnTo>
                      <a:pt x="12033" y="3170"/>
                    </a:lnTo>
                    <a:lnTo>
                      <a:pt x="11038" y="3764"/>
                    </a:lnTo>
                    <a:lnTo>
                      <a:pt x="10086" y="4410"/>
                    </a:lnTo>
                    <a:lnTo>
                      <a:pt x="9160" y="5100"/>
                    </a:lnTo>
                    <a:lnTo>
                      <a:pt x="8270" y="5833"/>
                    </a:lnTo>
                    <a:lnTo>
                      <a:pt x="7423" y="6610"/>
                    </a:lnTo>
                    <a:lnTo>
                      <a:pt x="6602" y="7422"/>
                    </a:lnTo>
                    <a:lnTo>
                      <a:pt x="5834" y="8278"/>
                    </a:lnTo>
                    <a:lnTo>
                      <a:pt x="5100" y="9160"/>
                    </a:lnTo>
                    <a:lnTo>
                      <a:pt x="4410" y="10085"/>
                    </a:lnTo>
                    <a:lnTo>
                      <a:pt x="3764" y="11046"/>
                    </a:lnTo>
                    <a:lnTo>
                      <a:pt x="3162" y="12033"/>
                    </a:lnTo>
                    <a:lnTo>
                      <a:pt x="2612" y="13054"/>
                    </a:lnTo>
                    <a:lnTo>
                      <a:pt x="2105" y="14102"/>
                    </a:lnTo>
                    <a:lnTo>
                      <a:pt x="1651" y="15185"/>
                    </a:lnTo>
                    <a:lnTo>
                      <a:pt x="1250" y="16285"/>
                    </a:lnTo>
                    <a:lnTo>
                      <a:pt x="900" y="17420"/>
                    </a:lnTo>
                    <a:lnTo>
                      <a:pt x="603" y="18573"/>
                    </a:lnTo>
                    <a:lnTo>
                      <a:pt x="368" y="19743"/>
                    </a:lnTo>
                    <a:lnTo>
                      <a:pt x="184" y="20939"/>
                    </a:lnTo>
                    <a:lnTo>
                      <a:pt x="62" y="22161"/>
                    </a:lnTo>
                    <a:lnTo>
                      <a:pt x="1" y="23392"/>
                    </a:lnTo>
                    <a:lnTo>
                      <a:pt x="1" y="24012"/>
                    </a:lnTo>
                    <a:lnTo>
                      <a:pt x="1" y="24632"/>
                    </a:lnTo>
                    <a:lnTo>
                      <a:pt x="62" y="25863"/>
                    </a:lnTo>
                    <a:lnTo>
                      <a:pt x="184" y="27086"/>
                    </a:lnTo>
                    <a:lnTo>
                      <a:pt x="368" y="28282"/>
                    </a:lnTo>
                    <a:lnTo>
                      <a:pt x="603" y="29452"/>
                    </a:lnTo>
                    <a:lnTo>
                      <a:pt x="900" y="30605"/>
                    </a:lnTo>
                    <a:lnTo>
                      <a:pt x="1250" y="31740"/>
                    </a:lnTo>
                    <a:lnTo>
                      <a:pt x="1651" y="32840"/>
                    </a:lnTo>
                    <a:lnTo>
                      <a:pt x="2105" y="33923"/>
                    </a:lnTo>
                    <a:lnTo>
                      <a:pt x="2612" y="34971"/>
                    </a:lnTo>
                    <a:lnTo>
                      <a:pt x="3162" y="35992"/>
                    </a:lnTo>
                    <a:lnTo>
                      <a:pt x="3764" y="36979"/>
                    </a:lnTo>
                    <a:lnTo>
                      <a:pt x="4410" y="37939"/>
                    </a:lnTo>
                    <a:lnTo>
                      <a:pt x="5100" y="38865"/>
                    </a:lnTo>
                    <a:lnTo>
                      <a:pt x="5834" y="39747"/>
                    </a:lnTo>
                    <a:lnTo>
                      <a:pt x="6602" y="40602"/>
                    </a:lnTo>
                    <a:lnTo>
                      <a:pt x="7423" y="41415"/>
                    </a:lnTo>
                    <a:lnTo>
                      <a:pt x="8270" y="42192"/>
                    </a:lnTo>
                    <a:lnTo>
                      <a:pt x="9160" y="42925"/>
                    </a:lnTo>
                    <a:lnTo>
                      <a:pt x="10086" y="43615"/>
                    </a:lnTo>
                    <a:lnTo>
                      <a:pt x="11038" y="44261"/>
                    </a:lnTo>
                    <a:lnTo>
                      <a:pt x="12033" y="44855"/>
                    </a:lnTo>
                    <a:lnTo>
                      <a:pt x="13055" y="45414"/>
                    </a:lnTo>
                    <a:lnTo>
                      <a:pt x="14103" y="45911"/>
                    </a:lnTo>
                    <a:lnTo>
                      <a:pt x="15177" y="46365"/>
                    </a:lnTo>
                    <a:lnTo>
                      <a:pt x="16285" y="46767"/>
                    </a:lnTo>
                    <a:lnTo>
                      <a:pt x="17412" y="47116"/>
                    </a:lnTo>
                    <a:lnTo>
                      <a:pt x="18564" y="47413"/>
                    </a:lnTo>
                    <a:lnTo>
                      <a:pt x="19743" y="47658"/>
                    </a:lnTo>
                    <a:lnTo>
                      <a:pt x="20939" y="47832"/>
                    </a:lnTo>
                    <a:lnTo>
                      <a:pt x="22153" y="47954"/>
                    </a:lnTo>
                    <a:lnTo>
                      <a:pt x="23384" y="48016"/>
                    </a:lnTo>
                    <a:lnTo>
                      <a:pt x="24013" y="48024"/>
                    </a:lnTo>
                    <a:lnTo>
                      <a:pt x="24659" y="48016"/>
                    </a:lnTo>
                    <a:lnTo>
                      <a:pt x="25925" y="47963"/>
                    </a:lnTo>
                    <a:lnTo>
                      <a:pt x="27174" y="47850"/>
                    </a:lnTo>
                    <a:lnTo>
                      <a:pt x="28387" y="47684"/>
                    </a:lnTo>
                    <a:lnTo>
                      <a:pt x="29566" y="47466"/>
                    </a:lnTo>
                    <a:lnTo>
                      <a:pt x="30719" y="47195"/>
                    </a:lnTo>
                    <a:lnTo>
                      <a:pt x="31836" y="46872"/>
                    </a:lnTo>
                    <a:lnTo>
                      <a:pt x="32928" y="46496"/>
                    </a:lnTo>
                    <a:lnTo>
                      <a:pt x="33976" y="46077"/>
                    </a:lnTo>
                    <a:lnTo>
                      <a:pt x="34997" y="45606"/>
                    </a:lnTo>
                    <a:lnTo>
                      <a:pt x="35984" y="45091"/>
                    </a:lnTo>
                    <a:lnTo>
                      <a:pt x="36927" y="44523"/>
                    </a:lnTo>
                    <a:lnTo>
                      <a:pt x="37835" y="43920"/>
                    </a:lnTo>
                    <a:lnTo>
                      <a:pt x="38708" y="43266"/>
                    </a:lnTo>
                    <a:lnTo>
                      <a:pt x="39546" y="42567"/>
                    </a:lnTo>
                    <a:lnTo>
                      <a:pt x="40341" y="41834"/>
                    </a:lnTo>
                    <a:lnTo>
                      <a:pt x="41092" y="41057"/>
                    </a:lnTo>
                    <a:lnTo>
                      <a:pt x="41808" y="40236"/>
                    </a:lnTo>
                    <a:lnTo>
                      <a:pt x="42480" y="39380"/>
                    </a:lnTo>
                    <a:lnTo>
                      <a:pt x="43109" y="38489"/>
                    </a:lnTo>
                    <a:lnTo>
                      <a:pt x="43694" y="37555"/>
                    </a:lnTo>
                    <a:lnTo>
                      <a:pt x="44235" y="36595"/>
                    </a:lnTo>
                    <a:lnTo>
                      <a:pt x="44733" y="35591"/>
                    </a:lnTo>
                    <a:lnTo>
                      <a:pt x="45187" y="34560"/>
                    </a:lnTo>
                    <a:lnTo>
                      <a:pt x="45589" y="33486"/>
                    </a:lnTo>
                    <a:lnTo>
                      <a:pt x="45947" y="32395"/>
                    </a:lnTo>
                    <a:lnTo>
                      <a:pt x="46252" y="31260"/>
                    </a:lnTo>
                    <a:lnTo>
                      <a:pt x="46506" y="30107"/>
                    </a:lnTo>
                    <a:lnTo>
                      <a:pt x="46715" y="28920"/>
                    </a:lnTo>
                    <a:lnTo>
                      <a:pt x="46872" y="27706"/>
                    </a:lnTo>
                    <a:lnTo>
                      <a:pt x="46977" y="26466"/>
                    </a:lnTo>
                    <a:lnTo>
                      <a:pt x="47029" y="25200"/>
                    </a:lnTo>
                    <a:lnTo>
                      <a:pt x="47038" y="24562"/>
                    </a:lnTo>
                    <a:lnTo>
                      <a:pt x="47038" y="23908"/>
                    </a:lnTo>
                    <a:lnTo>
                      <a:pt x="46986" y="22642"/>
                    </a:lnTo>
                    <a:lnTo>
                      <a:pt x="46890" y="21410"/>
                    </a:lnTo>
                    <a:lnTo>
                      <a:pt x="46715" y="20223"/>
                    </a:lnTo>
                    <a:lnTo>
                      <a:pt x="46602" y="19647"/>
                    </a:lnTo>
                    <a:lnTo>
                      <a:pt x="24013" y="19647"/>
                    </a:lnTo>
                    <a:lnTo>
                      <a:pt x="24013" y="28928"/>
                    </a:lnTo>
                    <a:lnTo>
                      <a:pt x="36997" y="28928"/>
                    </a:lnTo>
                    <a:lnTo>
                      <a:pt x="36901" y="29443"/>
                    </a:lnTo>
                    <a:lnTo>
                      <a:pt x="36621" y="30448"/>
                    </a:lnTo>
                    <a:lnTo>
                      <a:pt x="36263" y="31408"/>
                    </a:lnTo>
                    <a:lnTo>
                      <a:pt x="35809" y="32316"/>
                    </a:lnTo>
                    <a:lnTo>
                      <a:pt x="35277" y="33181"/>
                    </a:lnTo>
                    <a:lnTo>
                      <a:pt x="34665" y="33993"/>
                    </a:lnTo>
                    <a:lnTo>
                      <a:pt x="33984" y="34744"/>
                    </a:lnTo>
                    <a:lnTo>
                      <a:pt x="33216" y="35442"/>
                    </a:lnTo>
                    <a:lnTo>
                      <a:pt x="32387" y="36071"/>
                    </a:lnTo>
                    <a:lnTo>
                      <a:pt x="31478" y="36630"/>
                    </a:lnTo>
                    <a:lnTo>
                      <a:pt x="30509" y="37119"/>
                    </a:lnTo>
                    <a:lnTo>
                      <a:pt x="29479" y="37538"/>
                    </a:lnTo>
                    <a:lnTo>
                      <a:pt x="28387" y="37887"/>
                    </a:lnTo>
                    <a:lnTo>
                      <a:pt x="27235" y="38140"/>
                    </a:lnTo>
                    <a:lnTo>
                      <a:pt x="26030" y="38324"/>
                    </a:lnTo>
                    <a:lnTo>
                      <a:pt x="24773" y="38411"/>
                    </a:lnTo>
                    <a:lnTo>
                      <a:pt x="24118" y="38420"/>
                    </a:lnTo>
                    <a:lnTo>
                      <a:pt x="23384" y="38411"/>
                    </a:lnTo>
                    <a:lnTo>
                      <a:pt x="21952" y="38254"/>
                    </a:lnTo>
                    <a:lnTo>
                      <a:pt x="20564" y="37957"/>
                    </a:lnTo>
                    <a:lnTo>
                      <a:pt x="19228" y="37529"/>
                    </a:lnTo>
                    <a:lnTo>
                      <a:pt x="17953" y="36970"/>
                    </a:lnTo>
                    <a:lnTo>
                      <a:pt x="16748" y="36289"/>
                    </a:lnTo>
                    <a:lnTo>
                      <a:pt x="15613" y="35503"/>
                    </a:lnTo>
                    <a:lnTo>
                      <a:pt x="14565" y="34604"/>
                    </a:lnTo>
                    <a:lnTo>
                      <a:pt x="13605" y="33617"/>
                    </a:lnTo>
                    <a:lnTo>
                      <a:pt x="12740" y="32543"/>
                    </a:lnTo>
                    <a:lnTo>
                      <a:pt x="11972" y="31391"/>
                    </a:lnTo>
                    <a:lnTo>
                      <a:pt x="11317" y="30168"/>
                    </a:lnTo>
                    <a:lnTo>
                      <a:pt x="10785" y="28885"/>
                    </a:lnTo>
                    <a:lnTo>
                      <a:pt x="10365" y="27549"/>
                    </a:lnTo>
                    <a:lnTo>
                      <a:pt x="10086" y="26160"/>
                    </a:lnTo>
                    <a:lnTo>
                      <a:pt x="9938" y="24737"/>
                    </a:lnTo>
                    <a:lnTo>
                      <a:pt x="9929" y="24012"/>
                    </a:lnTo>
                    <a:lnTo>
                      <a:pt x="9938" y="23288"/>
                    </a:lnTo>
                    <a:lnTo>
                      <a:pt x="10086" y="21864"/>
                    </a:lnTo>
                    <a:lnTo>
                      <a:pt x="10365" y="20476"/>
                    </a:lnTo>
                    <a:lnTo>
                      <a:pt x="10785" y="19140"/>
                    </a:lnTo>
                    <a:lnTo>
                      <a:pt x="11317" y="17857"/>
                    </a:lnTo>
                    <a:lnTo>
                      <a:pt x="11972" y="16634"/>
                    </a:lnTo>
                    <a:lnTo>
                      <a:pt x="12740" y="15482"/>
                    </a:lnTo>
                    <a:lnTo>
                      <a:pt x="13605" y="14408"/>
                    </a:lnTo>
                    <a:lnTo>
                      <a:pt x="14565" y="13421"/>
                    </a:lnTo>
                    <a:lnTo>
                      <a:pt x="15613" y="12522"/>
                    </a:lnTo>
                    <a:lnTo>
                      <a:pt x="16748" y="11736"/>
                    </a:lnTo>
                    <a:lnTo>
                      <a:pt x="17953" y="11055"/>
                    </a:lnTo>
                    <a:lnTo>
                      <a:pt x="19228" y="10496"/>
                    </a:lnTo>
                    <a:lnTo>
                      <a:pt x="20564" y="10068"/>
                    </a:lnTo>
                    <a:lnTo>
                      <a:pt x="21952" y="9771"/>
                    </a:lnTo>
                    <a:lnTo>
                      <a:pt x="23384" y="9614"/>
                    </a:lnTo>
                    <a:lnTo>
                      <a:pt x="24118" y="9605"/>
                    </a:lnTo>
                    <a:lnTo>
                      <a:pt x="24773" y="9614"/>
                    </a:lnTo>
                    <a:lnTo>
                      <a:pt x="26047" y="9727"/>
                    </a:lnTo>
                    <a:lnTo>
                      <a:pt x="27287" y="9954"/>
                    </a:lnTo>
                    <a:lnTo>
                      <a:pt x="28492" y="10286"/>
                    </a:lnTo>
                    <a:lnTo>
                      <a:pt x="29645" y="10740"/>
                    </a:lnTo>
                    <a:lnTo>
                      <a:pt x="30754" y="11299"/>
                    </a:lnTo>
                    <a:lnTo>
                      <a:pt x="31810" y="11980"/>
                    </a:lnTo>
                    <a:lnTo>
                      <a:pt x="32814" y="12766"/>
                    </a:lnTo>
                    <a:lnTo>
                      <a:pt x="33286" y="13211"/>
                    </a:lnTo>
                    <a:lnTo>
                      <a:pt x="40166" y="6331"/>
                    </a:lnTo>
                    <a:lnTo>
                      <a:pt x="39765" y="5964"/>
                    </a:lnTo>
                    <a:lnTo>
                      <a:pt x="38935" y="5266"/>
                    </a:lnTo>
                    <a:lnTo>
                      <a:pt x="38088" y="4602"/>
                    </a:lnTo>
                    <a:lnTo>
                      <a:pt x="37215" y="3982"/>
                    </a:lnTo>
                    <a:lnTo>
                      <a:pt x="36307" y="3397"/>
                    </a:lnTo>
                    <a:lnTo>
                      <a:pt x="35381" y="2856"/>
                    </a:lnTo>
                    <a:lnTo>
                      <a:pt x="34430" y="2358"/>
                    </a:lnTo>
                    <a:lnTo>
                      <a:pt x="33443" y="1904"/>
                    </a:lnTo>
                    <a:lnTo>
                      <a:pt x="32439" y="1494"/>
                    </a:lnTo>
                    <a:lnTo>
                      <a:pt x="31400" y="1127"/>
                    </a:lnTo>
                    <a:lnTo>
                      <a:pt x="30343" y="812"/>
                    </a:lnTo>
                    <a:lnTo>
                      <a:pt x="29252" y="551"/>
                    </a:lnTo>
                    <a:lnTo>
                      <a:pt x="28134" y="332"/>
                    </a:lnTo>
                    <a:lnTo>
                      <a:pt x="26990" y="175"/>
                    </a:lnTo>
                    <a:lnTo>
                      <a:pt x="25820" y="62"/>
                    </a:lnTo>
                    <a:lnTo>
                      <a:pt x="24624" y="9"/>
                    </a:lnTo>
                    <a:lnTo>
                      <a:pt x="240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0"/>
              <p:cNvSpPr/>
              <p:nvPr/>
            </p:nvSpPr>
            <p:spPr>
              <a:xfrm>
                <a:off x="778236" y="4545721"/>
                <a:ext cx="125955" cy="206250"/>
              </a:xfrm>
              <a:custGeom>
                <a:rect b="b" l="l" r="r" t="t"/>
                <a:pathLst>
                  <a:path extrusionOk="0" h="142981" w="87317">
                    <a:moveTo>
                      <a:pt x="43658" y="1"/>
                    </a:moveTo>
                    <a:lnTo>
                      <a:pt x="42523" y="10"/>
                    </a:lnTo>
                    <a:lnTo>
                      <a:pt x="40297" y="123"/>
                    </a:lnTo>
                    <a:lnTo>
                      <a:pt x="38088" y="350"/>
                    </a:lnTo>
                    <a:lnTo>
                      <a:pt x="35922" y="682"/>
                    </a:lnTo>
                    <a:lnTo>
                      <a:pt x="33792" y="1110"/>
                    </a:lnTo>
                    <a:lnTo>
                      <a:pt x="31696" y="1651"/>
                    </a:lnTo>
                    <a:lnTo>
                      <a:pt x="29644" y="2288"/>
                    </a:lnTo>
                    <a:lnTo>
                      <a:pt x="27636" y="3022"/>
                    </a:lnTo>
                    <a:lnTo>
                      <a:pt x="25680" y="3851"/>
                    </a:lnTo>
                    <a:lnTo>
                      <a:pt x="23776" y="4768"/>
                    </a:lnTo>
                    <a:lnTo>
                      <a:pt x="21917" y="5781"/>
                    </a:lnTo>
                    <a:lnTo>
                      <a:pt x="20118" y="6873"/>
                    </a:lnTo>
                    <a:lnTo>
                      <a:pt x="18372" y="8051"/>
                    </a:lnTo>
                    <a:lnTo>
                      <a:pt x="16695" y="9309"/>
                    </a:lnTo>
                    <a:lnTo>
                      <a:pt x="15080" y="10645"/>
                    </a:lnTo>
                    <a:lnTo>
                      <a:pt x="13526" y="12050"/>
                    </a:lnTo>
                    <a:lnTo>
                      <a:pt x="12041" y="13535"/>
                    </a:lnTo>
                    <a:lnTo>
                      <a:pt x="10635" y="15080"/>
                    </a:lnTo>
                    <a:lnTo>
                      <a:pt x="9299" y="16696"/>
                    </a:lnTo>
                    <a:lnTo>
                      <a:pt x="8042" y="18381"/>
                    </a:lnTo>
                    <a:lnTo>
                      <a:pt x="6872" y="20118"/>
                    </a:lnTo>
                    <a:lnTo>
                      <a:pt x="5772" y="21917"/>
                    </a:lnTo>
                    <a:lnTo>
                      <a:pt x="4768" y="23777"/>
                    </a:lnTo>
                    <a:lnTo>
                      <a:pt x="3851" y="25689"/>
                    </a:lnTo>
                    <a:lnTo>
                      <a:pt x="3021" y="27645"/>
                    </a:lnTo>
                    <a:lnTo>
                      <a:pt x="2288" y="29653"/>
                    </a:lnTo>
                    <a:lnTo>
                      <a:pt x="1651" y="31705"/>
                    </a:lnTo>
                    <a:lnTo>
                      <a:pt x="1109" y="33792"/>
                    </a:lnTo>
                    <a:lnTo>
                      <a:pt x="673" y="35923"/>
                    </a:lnTo>
                    <a:lnTo>
                      <a:pt x="341" y="38097"/>
                    </a:lnTo>
                    <a:lnTo>
                      <a:pt x="123" y="40297"/>
                    </a:lnTo>
                    <a:lnTo>
                      <a:pt x="9" y="42532"/>
                    </a:lnTo>
                    <a:lnTo>
                      <a:pt x="0" y="43659"/>
                    </a:lnTo>
                    <a:lnTo>
                      <a:pt x="0" y="44427"/>
                    </a:lnTo>
                    <a:lnTo>
                      <a:pt x="53" y="45947"/>
                    </a:lnTo>
                    <a:lnTo>
                      <a:pt x="157" y="47440"/>
                    </a:lnTo>
                    <a:lnTo>
                      <a:pt x="315" y="48915"/>
                    </a:lnTo>
                    <a:lnTo>
                      <a:pt x="515" y="50373"/>
                    </a:lnTo>
                    <a:lnTo>
                      <a:pt x="769" y="51814"/>
                    </a:lnTo>
                    <a:lnTo>
                      <a:pt x="1057" y="53229"/>
                    </a:lnTo>
                    <a:lnTo>
                      <a:pt x="1397" y="54635"/>
                    </a:lnTo>
                    <a:lnTo>
                      <a:pt x="1782" y="56023"/>
                    </a:lnTo>
                    <a:lnTo>
                      <a:pt x="2201" y="57402"/>
                    </a:lnTo>
                    <a:lnTo>
                      <a:pt x="2899" y="59437"/>
                    </a:lnTo>
                    <a:lnTo>
                      <a:pt x="3964" y="62118"/>
                    </a:lnTo>
                    <a:lnTo>
                      <a:pt x="5161" y="64754"/>
                    </a:lnTo>
                    <a:lnTo>
                      <a:pt x="6479" y="67365"/>
                    </a:lnTo>
                    <a:lnTo>
                      <a:pt x="7902" y="69959"/>
                    </a:lnTo>
                    <a:lnTo>
                      <a:pt x="9422" y="72534"/>
                    </a:lnTo>
                    <a:lnTo>
                      <a:pt x="11028" y="75110"/>
                    </a:lnTo>
                    <a:lnTo>
                      <a:pt x="13552" y="78970"/>
                    </a:lnTo>
                    <a:lnTo>
                      <a:pt x="17097" y="84191"/>
                    </a:lnTo>
                    <a:lnTo>
                      <a:pt x="20747" y="89544"/>
                    </a:lnTo>
                    <a:lnTo>
                      <a:pt x="23488" y="93691"/>
                    </a:lnTo>
                    <a:lnTo>
                      <a:pt x="25287" y="96529"/>
                    </a:lnTo>
                    <a:lnTo>
                      <a:pt x="27060" y="99436"/>
                    </a:lnTo>
                    <a:lnTo>
                      <a:pt x="28788" y="102423"/>
                    </a:lnTo>
                    <a:lnTo>
                      <a:pt x="30456" y="105505"/>
                    </a:lnTo>
                    <a:lnTo>
                      <a:pt x="32063" y="108674"/>
                    </a:lnTo>
                    <a:lnTo>
                      <a:pt x="33582" y="111949"/>
                    </a:lnTo>
                    <a:lnTo>
                      <a:pt x="34997" y="115337"/>
                    </a:lnTo>
                    <a:lnTo>
                      <a:pt x="36315" y="118847"/>
                    </a:lnTo>
                    <a:lnTo>
                      <a:pt x="37214" y="121571"/>
                    </a:lnTo>
                    <a:lnTo>
                      <a:pt x="37782" y="123422"/>
                    </a:lnTo>
                    <a:lnTo>
                      <a:pt x="38315" y="125308"/>
                    </a:lnTo>
                    <a:lnTo>
                      <a:pt x="38804" y="127229"/>
                    </a:lnTo>
                    <a:lnTo>
                      <a:pt x="39266" y="129194"/>
                    </a:lnTo>
                    <a:lnTo>
                      <a:pt x="39677" y="131193"/>
                    </a:lnTo>
                    <a:lnTo>
                      <a:pt x="40061" y="133228"/>
                    </a:lnTo>
                    <a:lnTo>
                      <a:pt x="40393" y="135306"/>
                    </a:lnTo>
                    <a:lnTo>
                      <a:pt x="40681" y="137428"/>
                    </a:lnTo>
                    <a:lnTo>
                      <a:pt x="40934" y="139593"/>
                    </a:lnTo>
                    <a:lnTo>
                      <a:pt x="41039" y="140693"/>
                    </a:lnTo>
                    <a:lnTo>
                      <a:pt x="41065" y="140929"/>
                    </a:lnTo>
                    <a:lnTo>
                      <a:pt x="41196" y="141392"/>
                    </a:lnTo>
                    <a:lnTo>
                      <a:pt x="41406" y="141802"/>
                    </a:lnTo>
                    <a:lnTo>
                      <a:pt x="41685" y="142169"/>
                    </a:lnTo>
                    <a:lnTo>
                      <a:pt x="42034" y="142475"/>
                    </a:lnTo>
                    <a:lnTo>
                      <a:pt x="42436" y="142719"/>
                    </a:lnTo>
                    <a:lnTo>
                      <a:pt x="42890" y="142885"/>
                    </a:lnTo>
                    <a:lnTo>
                      <a:pt x="43388" y="142972"/>
                    </a:lnTo>
                    <a:lnTo>
                      <a:pt x="43658" y="142981"/>
                    </a:lnTo>
                    <a:lnTo>
                      <a:pt x="43920" y="142972"/>
                    </a:lnTo>
                    <a:lnTo>
                      <a:pt x="44418" y="142885"/>
                    </a:lnTo>
                    <a:lnTo>
                      <a:pt x="44872" y="142719"/>
                    </a:lnTo>
                    <a:lnTo>
                      <a:pt x="45274" y="142475"/>
                    </a:lnTo>
                    <a:lnTo>
                      <a:pt x="45623" y="142169"/>
                    </a:lnTo>
                    <a:lnTo>
                      <a:pt x="45902" y="141802"/>
                    </a:lnTo>
                    <a:lnTo>
                      <a:pt x="46112" y="141392"/>
                    </a:lnTo>
                    <a:lnTo>
                      <a:pt x="46243" y="140929"/>
                    </a:lnTo>
                    <a:lnTo>
                      <a:pt x="46278" y="140693"/>
                    </a:lnTo>
                    <a:lnTo>
                      <a:pt x="46383" y="139593"/>
                    </a:lnTo>
                    <a:lnTo>
                      <a:pt x="46627" y="137436"/>
                    </a:lnTo>
                    <a:lnTo>
                      <a:pt x="46924" y="135323"/>
                    </a:lnTo>
                    <a:lnTo>
                      <a:pt x="47265" y="133245"/>
                    </a:lnTo>
                    <a:lnTo>
                      <a:pt x="47649" y="131211"/>
                    </a:lnTo>
                    <a:lnTo>
                      <a:pt x="48068" y="129220"/>
                    </a:lnTo>
                    <a:lnTo>
                      <a:pt x="48531" y="127264"/>
                    </a:lnTo>
                    <a:lnTo>
                      <a:pt x="49028" y="125343"/>
                    </a:lnTo>
                    <a:lnTo>
                      <a:pt x="49561" y="123457"/>
                    </a:lnTo>
                    <a:lnTo>
                      <a:pt x="50129" y="121606"/>
                    </a:lnTo>
                    <a:lnTo>
                      <a:pt x="51037" y="118890"/>
                    </a:lnTo>
                    <a:lnTo>
                      <a:pt x="52346" y="115389"/>
                    </a:lnTo>
                    <a:lnTo>
                      <a:pt x="53778" y="112010"/>
                    </a:lnTo>
                    <a:lnTo>
                      <a:pt x="55298" y="108736"/>
                    </a:lnTo>
                    <a:lnTo>
                      <a:pt x="56896" y="105575"/>
                    </a:lnTo>
                    <a:lnTo>
                      <a:pt x="58563" y="102501"/>
                    </a:lnTo>
                    <a:lnTo>
                      <a:pt x="60292" y="99515"/>
                    </a:lnTo>
                    <a:lnTo>
                      <a:pt x="62065" y="96607"/>
                    </a:lnTo>
                    <a:lnTo>
                      <a:pt x="63872" y="93770"/>
                    </a:lnTo>
                    <a:lnTo>
                      <a:pt x="66605" y="89622"/>
                    </a:lnTo>
                    <a:lnTo>
                      <a:pt x="70246" y="84270"/>
                    </a:lnTo>
                    <a:lnTo>
                      <a:pt x="73791" y="79048"/>
                    </a:lnTo>
                    <a:lnTo>
                      <a:pt x="76306" y="75180"/>
                    </a:lnTo>
                    <a:lnTo>
                      <a:pt x="77904" y="72604"/>
                    </a:lnTo>
                    <a:lnTo>
                      <a:pt x="79423" y="70028"/>
                    </a:lnTo>
                    <a:lnTo>
                      <a:pt x="80846" y="67435"/>
                    </a:lnTo>
                    <a:lnTo>
                      <a:pt x="82165" y="64816"/>
                    </a:lnTo>
                    <a:lnTo>
                      <a:pt x="83352" y="62170"/>
                    </a:lnTo>
                    <a:lnTo>
                      <a:pt x="84418" y="59489"/>
                    </a:lnTo>
                    <a:lnTo>
                      <a:pt x="85116" y="57437"/>
                    </a:lnTo>
                    <a:lnTo>
                      <a:pt x="85535" y="56058"/>
                    </a:lnTo>
                    <a:lnTo>
                      <a:pt x="85911" y="54669"/>
                    </a:lnTo>
                    <a:lnTo>
                      <a:pt x="86251" y="53264"/>
                    </a:lnTo>
                    <a:lnTo>
                      <a:pt x="86548" y="51832"/>
                    </a:lnTo>
                    <a:lnTo>
                      <a:pt x="86793" y="50391"/>
                    </a:lnTo>
                    <a:lnTo>
                      <a:pt x="86993" y="48933"/>
                    </a:lnTo>
                    <a:lnTo>
                      <a:pt x="87151" y="47448"/>
                    </a:lnTo>
                    <a:lnTo>
                      <a:pt x="87255" y="45955"/>
                    </a:lnTo>
                    <a:lnTo>
                      <a:pt x="87308" y="44427"/>
                    </a:lnTo>
                    <a:lnTo>
                      <a:pt x="87316" y="43659"/>
                    </a:lnTo>
                    <a:lnTo>
                      <a:pt x="87299" y="42532"/>
                    </a:lnTo>
                    <a:lnTo>
                      <a:pt x="87185" y="40297"/>
                    </a:lnTo>
                    <a:lnTo>
                      <a:pt x="86967" y="38097"/>
                    </a:lnTo>
                    <a:lnTo>
                      <a:pt x="86635" y="35923"/>
                    </a:lnTo>
                    <a:lnTo>
                      <a:pt x="86199" y="33792"/>
                    </a:lnTo>
                    <a:lnTo>
                      <a:pt x="85657" y="31705"/>
                    </a:lnTo>
                    <a:lnTo>
                      <a:pt x="85020" y="29653"/>
                    </a:lnTo>
                    <a:lnTo>
                      <a:pt x="84287" y="27645"/>
                    </a:lnTo>
                    <a:lnTo>
                      <a:pt x="83457" y="25689"/>
                    </a:lnTo>
                    <a:lnTo>
                      <a:pt x="82540" y="23777"/>
                    </a:lnTo>
                    <a:lnTo>
                      <a:pt x="81536" y="21917"/>
                    </a:lnTo>
                    <a:lnTo>
                      <a:pt x="80436" y="20118"/>
                    </a:lnTo>
                    <a:lnTo>
                      <a:pt x="79266" y="18381"/>
                    </a:lnTo>
                    <a:lnTo>
                      <a:pt x="78009" y="16696"/>
                    </a:lnTo>
                    <a:lnTo>
                      <a:pt x="76673" y="15080"/>
                    </a:lnTo>
                    <a:lnTo>
                      <a:pt x="75267" y="13535"/>
                    </a:lnTo>
                    <a:lnTo>
                      <a:pt x="73782" y="12050"/>
                    </a:lnTo>
                    <a:lnTo>
                      <a:pt x="72228" y="10645"/>
                    </a:lnTo>
                    <a:lnTo>
                      <a:pt x="70613" y="9309"/>
                    </a:lnTo>
                    <a:lnTo>
                      <a:pt x="68936" y="8051"/>
                    </a:lnTo>
                    <a:lnTo>
                      <a:pt x="67190" y="6873"/>
                    </a:lnTo>
                    <a:lnTo>
                      <a:pt x="65391" y="5781"/>
                    </a:lnTo>
                    <a:lnTo>
                      <a:pt x="63532" y="4768"/>
                    </a:lnTo>
                    <a:lnTo>
                      <a:pt x="61628" y="3851"/>
                    </a:lnTo>
                    <a:lnTo>
                      <a:pt x="59672" y="3022"/>
                    </a:lnTo>
                    <a:lnTo>
                      <a:pt x="57664" y="2288"/>
                    </a:lnTo>
                    <a:lnTo>
                      <a:pt x="55612" y="1651"/>
                    </a:lnTo>
                    <a:lnTo>
                      <a:pt x="53516" y="1110"/>
                    </a:lnTo>
                    <a:lnTo>
                      <a:pt x="51386" y="682"/>
                    </a:lnTo>
                    <a:lnTo>
                      <a:pt x="49220" y="350"/>
                    </a:lnTo>
                    <a:lnTo>
                      <a:pt x="47011" y="123"/>
                    </a:lnTo>
                    <a:lnTo>
                      <a:pt x="44785" y="10"/>
                    </a:lnTo>
                    <a:lnTo>
                      <a:pt x="4365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0"/>
              <p:cNvSpPr/>
              <p:nvPr/>
            </p:nvSpPr>
            <p:spPr>
              <a:xfrm>
                <a:off x="819167" y="4586651"/>
                <a:ext cx="44084" cy="44086"/>
              </a:xfrm>
              <a:custGeom>
                <a:rect b="b" l="l" r="r" t="t"/>
                <a:pathLst>
                  <a:path extrusionOk="0" h="30562" w="30561">
                    <a:moveTo>
                      <a:pt x="15280" y="1"/>
                    </a:moveTo>
                    <a:lnTo>
                      <a:pt x="14486" y="18"/>
                    </a:lnTo>
                    <a:lnTo>
                      <a:pt x="12949" y="166"/>
                    </a:lnTo>
                    <a:lnTo>
                      <a:pt x="11456" y="472"/>
                    </a:lnTo>
                    <a:lnTo>
                      <a:pt x="10015" y="926"/>
                    </a:lnTo>
                    <a:lnTo>
                      <a:pt x="8644" y="1502"/>
                    </a:lnTo>
                    <a:lnTo>
                      <a:pt x="7352" y="2210"/>
                    </a:lnTo>
                    <a:lnTo>
                      <a:pt x="6130" y="3030"/>
                    </a:lnTo>
                    <a:lnTo>
                      <a:pt x="4995" y="3965"/>
                    </a:lnTo>
                    <a:lnTo>
                      <a:pt x="3964" y="5004"/>
                    </a:lnTo>
                    <a:lnTo>
                      <a:pt x="3030" y="6139"/>
                    </a:lnTo>
                    <a:lnTo>
                      <a:pt x="2200" y="7353"/>
                    </a:lnTo>
                    <a:lnTo>
                      <a:pt x="1493" y="8654"/>
                    </a:lnTo>
                    <a:lnTo>
                      <a:pt x="917" y="10024"/>
                    </a:lnTo>
                    <a:lnTo>
                      <a:pt x="472" y="11456"/>
                    </a:lnTo>
                    <a:lnTo>
                      <a:pt x="166" y="12950"/>
                    </a:lnTo>
                    <a:lnTo>
                      <a:pt x="9" y="14495"/>
                    </a:lnTo>
                    <a:lnTo>
                      <a:pt x="0" y="15281"/>
                    </a:lnTo>
                    <a:lnTo>
                      <a:pt x="9" y="16067"/>
                    </a:lnTo>
                    <a:lnTo>
                      <a:pt x="166" y="17612"/>
                    </a:lnTo>
                    <a:lnTo>
                      <a:pt x="472" y="19105"/>
                    </a:lnTo>
                    <a:lnTo>
                      <a:pt x="917" y="20537"/>
                    </a:lnTo>
                    <a:lnTo>
                      <a:pt x="1493" y="21908"/>
                    </a:lnTo>
                    <a:lnTo>
                      <a:pt x="2200" y="23209"/>
                    </a:lnTo>
                    <a:lnTo>
                      <a:pt x="3030" y="24423"/>
                    </a:lnTo>
                    <a:lnTo>
                      <a:pt x="3964" y="25558"/>
                    </a:lnTo>
                    <a:lnTo>
                      <a:pt x="4995" y="26597"/>
                    </a:lnTo>
                    <a:lnTo>
                      <a:pt x="6130" y="27531"/>
                    </a:lnTo>
                    <a:lnTo>
                      <a:pt x="7352" y="28352"/>
                    </a:lnTo>
                    <a:lnTo>
                      <a:pt x="8644" y="29059"/>
                    </a:lnTo>
                    <a:lnTo>
                      <a:pt x="10015" y="29636"/>
                    </a:lnTo>
                    <a:lnTo>
                      <a:pt x="11456" y="30090"/>
                    </a:lnTo>
                    <a:lnTo>
                      <a:pt x="12949" y="30395"/>
                    </a:lnTo>
                    <a:lnTo>
                      <a:pt x="14486" y="30544"/>
                    </a:lnTo>
                    <a:lnTo>
                      <a:pt x="15280" y="30561"/>
                    </a:lnTo>
                    <a:lnTo>
                      <a:pt x="16066" y="30544"/>
                    </a:lnTo>
                    <a:lnTo>
                      <a:pt x="17603" y="30395"/>
                    </a:lnTo>
                    <a:lnTo>
                      <a:pt x="19096" y="30090"/>
                    </a:lnTo>
                    <a:lnTo>
                      <a:pt x="20537" y="29636"/>
                    </a:lnTo>
                    <a:lnTo>
                      <a:pt x="21908" y="29059"/>
                    </a:lnTo>
                    <a:lnTo>
                      <a:pt x="23200" y="28352"/>
                    </a:lnTo>
                    <a:lnTo>
                      <a:pt x="24422" y="27531"/>
                    </a:lnTo>
                    <a:lnTo>
                      <a:pt x="25557" y="26597"/>
                    </a:lnTo>
                    <a:lnTo>
                      <a:pt x="26588" y="25558"/>
                    </a:lnTo>
                    <a:lnTo>
                      <a:pt x="27522" y="24423"/>
                    </a:lnTo>
                    <a:lnTo>
                      <a:pt x="28352" y="23209"/>
                    </a:lnTo>
                    <a:lnTo>
                      <a:pt x="29059" y="21908"/>
                    </a:lnTo>
                    <a:lnTo>
                      <a:pt x="29635" y="20537"/>
                    </a:lnTo>
                    <a:lnTo>
                      <a:pt x="30080" y="19105"/>
                    </a:lnTo>
                    <a:lnTo>
                      <a:pt x="30386" y="17612"/>
                    </a:lnTo>
                    <a:lnTo>
                      <a:pt x="30543" y="16067"/>
                    </a:lnTo>
                    <a:lnTo>
                      <a:pt x="30561" y="15281"/>
                    </a:lnTo>
                    <a:lnTo>
                      <a:pt x="30543" y="14495"/>
                    </a:lnTo>
                    <a:lnTo>
                      <a:pt x="30386" y="12950"/>
                    </a:lnTo>
                    <a:lnTo>
                      <a:pt x="30080" y="11456"/>
                    </a:lnTo>
                    <a:lnTo>
                      <a:pt x="29635" y="10024"/>
                    </a:lnTo>
                    <a:lnTo>
                      <a:pt x="29059" y="8654"/>
                    </a:lnTo>
                    <a:lnTo>
                      <a:pt x="28352" y="7353"/>
                    </a:lnTo>
                    <a:lnTo>
                      <a:pt x="27522" y="6139"/>
                    </a:lnTo>
                    <a:lnTo>
                      <a:pt x="26588" y="5004"/>
                    </a:lnTo>
                    <a:lnTo>
                      <a:pt x="25557" y="3965"/>
                    </a:lnTo>
                    <a:lnTo>
                      <a:pt x="24422" y="3030"/>
                    </a:lnTo>
                    <a:lnTo>
                      <a:pt x="23200" y="2210"/>
                    </a:lnTo>
                    <a:lnTo>
                      <a:pt x="21908" y="1502"/>
                    </a:lnTo>
                    <a:lnTo>
                      <a:pt x="20537" y="926"/>
                    </a:lnTo>
                    <a:lnTo>
                      <a:pt x="19096" y="472"/>
                    </a:lnTo>
                    <a:lnTo>
                      <a:pt x="17603" y="166"/>
                    </a:lnTo>
                    <a:lnTo>
                      <a:pt x="16066" y="18"/>
                    </a:lnTo>
                    <a:lnTo>
                      <a:pt x="1528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 name="Google Shape;347;p20"/>
            <p:cNvGrpSpPr/>
            <p:nvPr/>
          </p:nvGrpSpPr>
          <p:grpSpPr>
            <a:xfrm>
              <a:off x="989818" y="4604847"/>
              <a:ext cx="1931844" cy="210801"/>
              <a:chOff x="1340225" y="2610825"/>
              <a:chExt cx="5581750" cy="609075"/>
            </a:xfrm>
          </p:grpSpPr>
          <p:sp>
            <p:nvSpPr>
              <p:cNvPr id="348" name="Google Shape;348;p20"/>
              <p:cNvSpPr/>
              <p:nvPr/>
            </p:nvSpPr>
            <p:spPr>
              <a:xfrm>
                <a:off x="3362375" y="2661450"/>
                <a:ext cx="394575" cy="412250"/>
              </a:xfrm>
              <a:custGeom>
                <a:rect b="b" l="l" r="r" t="t"/>
                <a:pathLst>
                  <a:path extrusionOk="0" h="16490" w="15783">
                    <a:moveTo>
                      <a:pt x="1" y="0"/>
                    </a:moveTo>
                    <a:lnTo>
                      <a:pt x="1" y="16489"/>
                    </a:lnTo>
                    <a:lnTo>
                      <a:pt x="2106" y="16489"/>
                    </a:lnTo>
                    <a:lnTo>
                      <a:pt x="2106" y="6708"/>
                    </a:lnTo>
                    <a:lnTo>
                      <a:pt x="2016" y="3941"/>
                    </a:lnTo>
                    <a:lnTo>
                      <a:pt x="2106" y="3941"/>
                    </a:lnTo>
                    <a:lnTo>
                      <a:pt x="7265" y="12987"/>
                    </a:lnTo>
                    <a:lnTo>
                      <a:pt x="8510" y="12987"/>
                    </a:lnTo>
                    <a:lnTo>
                      <a:pt x="13669" y="3941"/>
                    </a:lnTo>
                    <a:lnTo>
                      <a:pt x="13758" y="3941"/>
                    </a:lnTo>
                    <a:lnTo>
                      <a:pt x="13669" y="6708"/>
                    </a:lnTo>
                    <a:lnTo>
                      <a:pt x="13669" y="16489"/>
                    </a:lnTo>
                    <a:lnTo>
                      <a:pt x="15782" y="16489"/>
                    </a:lnTo>
                    <a:lnTo>
                      <a:pt x="15782" y="0"/>
                    </a:lnTo>
                    <a:lnTo>
                      <a:pt x="13669" y="0"/>
                    </a:lnTo>
                    <a:lnTo>
                      <a:pt x="7936" y="10040"/>
                    </a:lnTo>
                    <a:lnTo>
                      <a:pt x="7847" y="10040"/>
                    </a:lnTo>
                    <a:lnTo>
                      <a:pt x="21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0"/>
              <p:cNvSpPr/>
              <p:nvPr/>
            </p:nvSpPr>
            <p:spPr>
              <a:xfrm>
                <a:off x="3806400" y="2782125"/>
                <a:ext cx="251700" cy="300750"/>
              </a:xfrm>
              <a:custGeom>
                <a:rect b="b" l="l" r="r" t="t"/>
                <a:pathLst>
                  <a:path extrusionOk="0" h="12030" w="10068">
                    <a:moveTo>
                      <a:pt x="5321" y="6064"/>
                    </a:moveTo>
                    <a:lnTo>
                      <a:pt x="5760" y="6073"/>
                    </a:lnTo>
                    <a:lnTo>
                      <a:pt x="6548" y="6163"/>
                    </a:lnTo>
                    <a:lnTo>
                      <a:pt x="7229" y="6351"/>
                    </a:lnTo>
                    <a:lnTo>
                      <a:pt x="7784" y="6628"/>
                    </a:lnTo>
                    <a:lnTo>
                      <a:pt x="8017" y="6808"/>
                    </a:lnTo>
                    <a:lnTo>
                      <a:pt x="8008" y="7139"/>
                    </a:lnTo>
                    <a:lnTo>
                      <a:pt x="7874" y="7757"/>
                    </a:lnTo>
                    <a:lnTo>
                      <a:pt x="7605" y="8339"/>
                    </a:lnTo>
                    <a:lnTo>
                      <a:pt x="7202" y="8877"/>
                    </a:lnTo>
                    <a:lnTo>
                      <a:pt x="6942" y="9118"/>
                    </a:lnTo>
                    <a:lnTo>
                      <a:pt x="6673" y="9351"/>
                    </a:lnTo>
                    <a:lnTo>
                      <a:pt x="6109" y="9718"/>
                    </a:lnTo>
                    <a:lnTo>
                      <a:pt x="5509" y="9960"/>
                    </a:lnTo>
                    <a:lnTo>
                      <a:pt x="4882" y="10086"/>
                    </a:lnTo>
                    <a:lnTo>
                      <a:pt x="4560" y="10095"/>
                    </a:lnTo>
                    <a:lnTo>
                      <a:pt x="4327" y="10086"/>
                    </a:lnTo>
                    <a:lnTo>
                      <a:pt x="3897" y="10032"/>
                    </a:lnTo>
                    <a:lnTo>
                      <a:pt x="3485" y="9907"/>
                    </a:lnTo>
                    <a:lnTo>
                      <a:pt x="3100" y="9727"/>
                    </a:lnTo>
                    <a:lnTo>
                      <a:pt x="2929" y="9611"/>
                    </a:lnTo>
                    <a:lnTo>
                      <a:pt x="2750" y="9486"/>
                    </a:lnTo>
                    <a:lnTo>
                      <a:pt x="2482" y="9199"/>
                    </a:lnTo>
                    <a:lnTo>
                      <a:pt x="2303" y="8877"/>
                    </a:lnTo>
                    <a:lnTo>
                      <a:pt x="2213" y="8509"/>
                    </a:lnTo>
                    <a:lnTo>
                      <a:pt x="2204" y="8303"/>
                    </a:lnTo>
                    <a:lnTo>
                      <a:pt x="2213" y="8079"/>
                    </a:lnTo>
                    <a:lnTo>
                      <a:pt x="2311" y="7658"/>
                    </a:lnTo>
                    <a:lnTo>
                      <a:pt x="2509" y="7264"/>
                    </a:lnTo>
                    <a:lnTo>
                      <a:pt x="2804" y="6906"/>
                    </a:lnTo>
                    <a:lnTo>
                      <a:pt x="2992" y="6736"/>
                    </a:lnTo>
                    <a:lnTo>
                      <a:pt x="3198" y="6575"/>
                    </a:lnTo>
                    <a:lnTo>
                      <a:pt x="3682" y="6324"/>
                    </a:lnTo>
                    <a:lnTo>
                      <a:pt x="4264" y="6154"/>
                    </a:lnTo>
                    <a:lnTo>
                      <a:pt x="4945" y="6073"/>
                    </a:lnTo>
                    <a:lnTo>
                      <a:pt x="5321" y="6064"/>
                    </a:lnTo>
                    <a:close/>
                    <a:moveTo>
                      <a:pt x="5043" y="1"/>
                    </a:moveTo>
                    <a:lnTo>
                      <a:pt x="4578" y="10"/>
                    </a:lnTo>
                    <a:lnTo>
                      <a:pt x="3718" y="117"/>
                    </a:lnTo>
                    <a:lnTo>
                      <a:pt x="2965" y="332"/>
                    </a:lnTo>
                    <a:lnTo>
                      <a:pt x="2294" y="654"/>
                    </a:lnTo>
                    <a:lnTo>
                      <a:pt x="1998" y="860"/>
                    </a:lnTo>
                    <a:lnTo>
                      <a:pt x="1711" y="1075"/>
                    </a:lnTo>
                    <a:lnTo>
                      <a:pt x="1228" y="1532"/>
                    </a:lnTo>
                    <a:lnTo>
                      <a:pt x="843" y="1998"/>
                    </a:lnTo>
                    <a:lnTo>
                      <a:pt x="556" y="2491"/>
                    </a:lnTo>
                    <a:lnTo>
                      <a:pt x="449" y="2741"/>
                    </a:lnTo>
                    <a:lnTo>
                      <a:pt x="2392" y="3565"/>
                    </a:lnTo>
                    <a:lnTo>
                      <a:pt x="2464" y="3386"/>
                    </a:lnTo>
                    <a:lnTo>
                      <a:pt x="2661" y="3046"/>
                    </a:lnTo>
                    <a:lnTo>
                      <a:pt x="2921" y="2741"/>
                    </a:lnTo>
                    <a:lnTo>
                      <a:pt x="3234" y="2482"/>
                    </a:lnTo>
                    <a:lnTo>
                      <a:pt x="3422" y="2374"/>
                    </a:lnTo>
                    <a:lnTo>
                      <a:pt x="3601" y="2267"/>
                    </a:lnTo>
                    <a:lnTo>
                      <a:pt x="3995" y="2105"/>
                    </a:lnTo>
                    <a:lnTo>
                      <a:pt x="4416" y="1989"/>
                    </a:lnTo>
                    <a:lnTo>
                      <a:pt x="4855" y="1935"/>
                    </a:lnTo>
                    <a:lnTo>
                      <a:pt x="5088" y="1935"/>
                    </a:lnTo>
                    <a:lnTo>
                      <a:pt x="5393" y="1944"/>
                    </a:lnTo>
                    <a:lnTo>
                      <a:pt x="5966" y="2034"/>
                    </a:lnTo>
                    <a:lnTo>
                      <a:pt x="6485" y="2222"/>
                    </a:lnTo>
                    <a:lnTo>
                      <a:pt x="6960" y="2500"/>
                    </a:lnTo>
                    <a:lnTo>
                      <a:pt x="7184" y="2688"/>
                    </a:lnTo>
                    <a:lnTo>
                      <a:pt x="7381" y="2876"/>
                    </a:lnTo>
                    <a:lnTo>
                      <a:pt x="7703" y="3315"/>
                    </a:lnTo>
                    <a:lnTo>
                      <a:pt x="7918" y="3807"/>
                    </a:lnTo>
                    <a:lnTo>
                      <a:pt x="8026" y="4371"/>
                    </a:lnTo>
                    <a:lnTo>
                      <a:pt x="8035" y="4676"/>
                    </a:lnTo>
                    <a:lnTo>
                      <a:pt x="8035" y="4998"/>
                    </a:lnTo>
                    <a:lnTo>
                      <a:pt x="7721" y="4837"/>
                    </a:lnTo>
                    <a:lnTo>
                      <a:pt x="7041" y="4577"/>
                    </a:lnTo>
                    <a:lnTo>
                      <a:pt x="6270" y="4398"/>
                    </a:lnTo>
                    <a:lnTo>
                      <a:pt x="5419" y="4318"/>
                    </a:lnTo>
                    <a:lnTo>
                      <a:pt x="4963" y="4309"/>
                    </a:lnTo>
                    <a:lnTo>
                      <a:pt x="4443" y="4318"/>
                    </a:lnTo>
                    <a:lnTo>
                      <a:pt x="3476" y="4452"/>
                    </a:lnTo>
                    <a:lnTo>
                      <a:pt x="2598" y="4712"/>
                    </a:lnTo>
                    <a:lnTo>
                      <a:pt x="1801" y="5106"/>
                    </a:lnTo>
                    <a:lnTo>
                      <a:pt x="1434" y="5357"/>
                    </a:lnTo>
                    <a:lnTo>
                      <a:pt x="1264" y="5491"/>
                    </a:lnTo>
                    <a:lnTo>
                      <a:pt x="941" y="5778"/>
                    </a:lnTo>
                    <a:lnTo>
                      <a:pt x="672" y="6091"/>
                    </a:lnTo>
                    <a:lnTo>
                      <a:pt x="449" y="6422"/>
                    </a:lnTo>
                    <a:lnTo>
                      <a:pt x="269" y="6781"/>
                    </a:lnTo>
                    <a:lnTo>
                      <a:pt x="135" y="7175"/>
                    </a:lnTo>
                    <a:lnTo>
                      <a:pt x="54" y="7578"/>
                    </a:lnTo>
                    <a:lnTo>
                      <a:pt x="10" y="8017"/>
                    </a:lnTo>
                    <a:lnTo>
                      <a:pt x="1" y="8250"/>
                    </a:lnTo>
                    <a:lnTo>
                      <a:pt x="19" y="8671"/>
                    </a:lnTo>
                    <a:lnTo>
                      <a:pt x="117" y="9253"/>
                    </a:lnTo>
                    <a:lnTo>
                      <a:pt x="234" y="9611"/>
                    </a:lnTo>
                    <a:lnTo>
                      <a:pt x="386" y="9960"/>
                    </a:lnTo>
                    <a:lnTo>
                      <a:pt x="574" y="10274"/>
                    </a:lnTo>
                    <a:lnTo>
                      <a:pt x="923" y="10722"/>
                    </a:lnTo>
                    <a:lnTo>
                      <a:pt x="1210" y="10990"/>
                    </a:lnTo>
                    <a:lnTo>
                      <a:pt x="1523" y="11241"/>
                    </a:lnTo>
                    <a:lnTo>
                      <a:pt x="2195" y="11626"/>
                    </a:lnTo>
                    <a:lnTo>
                      <a:pt x="2947" y="11895"/>
                    </a:lnTo>
                    <a:lnTo>
                      <a:pt x="3771" y="12020"/>
                    </a:lnTo>
                    <a:lnTo>
                      <a:pt x="4210" y="12029"/>
                    </a:lnTo>
                    <a:lnTo>
                      <a:pt x="4515" y="12029"/>
                    </a:lnTo>
                    <a:lnTo>
                      <a:pt x="5088" y="11967"/>
                    </a:lnTo>
                    <a:lnTo>
                      <a:pt x="5625" y="11841"/>
                    </a:lnTo>
                    <a:lnTo>
                      <a:pt x="6127" y="11662"/>
                    </a:lnTo>
                    <a:lnTo>
                      <a:pt x="6593" y="11420"/>
                    </a:lnTo>
                    <a:lnTo>
                      <a:pt x="7023" y="11116"/>
                    </a:lnTo>
                    <a:lnTo>
                      <a:pt x="7417" y="10748"/>
                    </a:lnTo>
                    <a:lnTo>
                      <a:pt x="7784" y="10319"/>
                    </a:lnTo>
                    <a:lnTo>
                      <a:pt x="7954" y="10086"/>
                    </a:lnTo>
                    <a:lnTo>
                      <a:pt x="8044" y="10086"/>
                    </a:lnTo>
                    <a:lnTo>
                      <a:pt x="8044" y="11653"/>
                    </a:lnTo>
                    <a:lnTo>
                      <a:pt x="10068" y="11653"/>
                    </a:lnTo>
                    <a:lnTo>
                      <a:pt x="10068" y="4837"/>
                    </a:lnTo>
                    <a:lnTo>
                      <a:pt x="10068" y="4551"/>
                    </a:lnTo>
                    <a:lnTo>
                      <a:pt x="10023" y="4004"/>
                    </a:lnTo>
                    <a:lnTo>
                      <a:pt x="9925" y="3494"/>
                    </a:lnTo>
                    <a:lnTo>
                      <a:pt x="9790" y="3010"/>
                    </a:lnTo>
                    <a:lnTo>
                      <a:pt x="9611" y="2562"/>
                    </a:lnTo>
                    <a:lnTo>
                      <a:pt x="9387" y="2150"/>
                    </a:lnTo>
                    <a:lnTo>
                      <a:pt x="9118" y="1774"/>
                    </a:lnTo>
                    <a:lnTo>
                      <a:pt x="8814" y="1425"/>
                    </a:lnTo>
                    <a:lnTo>
                      <a:pt x="8635" y="1263"/>
                    </a:lnTo>
                    <a:lnTo>
                      <a:pt x="8456" y="1111"/>
                    </a:lnTo>
                    <a:lnTo>
                      <a:pt x="8071" y="834"/>
                    </a:lnTo>
                    <a:lnTo>
                      <a:pt x="7668" y="592"/>
                    </a:lnTo>
                    <a:lnTo>
                      <a:pt x="7247" y="395"/>
                    </a:lnTo>
                    <a:lnTo>
                      <a:pt x="6799" y="233"/>
                    </a:lnTo>
                    <a:lnTo>
                      <a:pt x="6324" y="117"/>
                    </a:lnTo>
                    <a:lnTo>
                      <a:pt x="5572" y="10"/>
                    </a:lnTo>
                    <a:lnTo>
                      <a:pt x="504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0"/>
              <p:cNvSpPr/>
              <p:nvPr/>
            </p:nvSpPr>
            <p:spPr>
              <a:xfrm>
                <a:off x="4114950" y="2782575"/>
                <a:ext cx="283275" cy="415600"/>
              </a:xfrm>
              <a:custGeom>
                <a:rect b="b" l="l" r="r" t="t"/>
                <a:pathLst>
                  <a:path extrusionOk="0" h="16624" w="11331">
                    <a:moveTo>
                      <a:pt x="5617" y="1926"/>
                    </a:moveTo>
                    <a:lnTo>
                      <a:pt x="5984" y="1935"/>
                    </a:lnTo>
                    <a:lnTo>
                      <a:pt x="6665" y="2078"/>
                    </a:lnTo>
                    <a:lnTo>
                      <a:pt x="7300" y="2356"/>
                    </a:lnTo>
                    <a:lnTo>
                      <a:pt x="7883" y="2777"/>
                    </a:lnTo>
                    <a:lnTo>
                      <a:pt x="8151" y="3046"/>
                    </a:lnTo>
                    <a:lnTo>
                      <a:pt x="8402" y="3332"/>
                    </a:lnTo>
                    <a:lnTo>
                      <a:pt x="8805" y="3977"/>
                    </a:lnTo>
                    <a:lnTo>
                      <a:pt x="9065" y="4712"/>
                    </a:lnTo>
                    <a:lnTo>
                      <a:pt x="9199" y="5545"/>
                    </a:lnTo>
                    <a:lnTo>
                      <a:pt x="9217" y="6001"/>
                    </a:lnTo>
                    <a:lnTo>
                      <a:pt x="9199" y="6449"/>
                    </a:lnTo>
                    <a:lnTo>
                      <a:pt x="9065" y="7282"/>
                    </a:lnTo>
                    <a:lnTo>
                      <a:pt x="8805" y="8017"/>
                    </a:lnTo>
                    <a:lnTo>
                      <a:pt x="8402" y="8670"/>
                    </a:lnTo>
                    <a:lnTo>
                      <a:pt x="8151" y="8957"/>
                    </a:lnTo>
                    <a:lnTo>
                      <a:pt x="7883" y="9226"/>
                    </a:lnTo>
                    <a:lnTo>
                      <a:pt x="7300" y="9647"/>
                    </a:lnTo>
                    <a:lnTo>
                      <a:pt x="6665" y="9924"/>
                    </a:lnTo>
                    <a:lnTo>
                      <a:pt x="5984" y="10068"/>
                    </a:lnTo>
                    <a:lnTo>
                      <a:pt x="5617" y="10077"/>
                    </a:lnTo>
                    <a:lnTo>
                      <a:pt x="5249" y="10068"/>
                    </a:lnTo>
                    <a:lnTo>
                      <a:pt x="4560" y="9924"/>
                    </a:lnTo>
                    <a:lnTo>
                      <a:pt x="3924" y="9647"/>
                    </a:lnTo>
                    <a:lnTo>
                      <a:pt x="3342" y="9235"/>
                    </a:lnTo>
                    <a:lnTo>
                      <a:pt x="3082" y="8966"/>
                    </a:lnTo>
                    <a:lnTo>
                      <a:pt x="2822" y="8688"/>
                    </a:lnTo>
                    <a:lnTo>
                      <a:pt x="2428" y="8044"/>
                    </a:lnTo>
                    <a:lnTo>
                      <a:pt x="2168" y="7300"/>
                    </a:lnTo>
                    <a:lnTo>
                      <a:pt x="2034" y="6458"/>
                    </a:lnTo>
                    <a:lnTo>
                      <a:pt x="2025" y="6001"/>
                    </a:lnTo>
                    <a:lnTo>
                      <a:pt x="2034" y="5545"/>
                    </a:lnTo>
                    <a:lnTo>
                      <a:pt x="2168" y="4712"/>
                    </a:lnTo>
                    <a:lnTo>
                      <a:pt x="2437" y="3968"/>
                    </a:lnTo>
                    <a:lnTo>
                      <a:pt x="2831" y="3323"/>
                    </a:lnTo>
                    <a:lnTo>
                      <a:pt x="3082" y="3037"/>
                    </a:lnTo>
                    <a:lnTo>
                      <a:pt x="3342" y="2768"/>
                    </a:lnTo>
                    <a:lnTo>
                      <a:pt x="3924" y="2356"/>
                    </a:lnTo>
                    <a:lnTo>
                      <a:pt x="4560" y="2078"/>
                    </a:lnTo>
                    <a:lnTo>
                      <a:pt x="5249" y="1935"/>
                    </a:lnTo>
                    <a:lnTo>
                      <a:pt x="5617" y="1926"/>
                    </a:lnTo>
                    <a:close/>
                    <a:moveTo>
                      <a:pt x="5966" y="1"/>
                    </a:moveTo>
                    <a:lnTo>
                      <a:pt x="5643" y="9"/>
                    </a:lnTo>
                    <a:lnTo>
                      <a:pt x="5034" y="72"/>
                    </a:lnTo>
                    <a:lnTo>
                      <a:pt x="4452" y="207"/>
                    </a:lnTo>
                    <a:lnTo>
                      <a:pt x="3906" y="413"/>
                    </a:lnTo>
                    <a:lnTo>
                      <a:pt x="3646" y="547"/>
                    </a:lnTo>
                    <a:lnTo>
                      <a:pt x="3395" y="690"/>
                    </a:lnTo>
                    <a:lnTo>
                      <a:pt x="2948" y="995"/>
                    </a:lnTo>
                    <a:lnTo>
                      <a:pt x="2562" y="1344"/>
                    </a:lnTo>
                    <a:lnTo>
                      <a:pt x="2249" y="1720"/>
                    </a:lnTo>
                    <a:lnTo>
                      <a:pt x="2115" y="1926"/>
                    </a:lnTo>
                    <a:lnTo>
                      <a:pt x="2025" y="1926"/>
                    </a:lnTo>
                    <a:lnTo>
                      <a:pt x="2025" y="359"/>
                    </a:lnTo>
                    <a:lnTo>
                      <a:pt x="1" y="359"/>
                    </a:lnTo>
                    <a:lnTo>
                      <a:pt x="1" y="16624"/>
                    </a:lnTo>
                    <a:lnTo>
                      <a:pt x="2115" y="16624"/>
                    </a:lnTo>
                    <a:lnTo>
                      <a:pt x="2115" y="11653"/>
                    </a:lnTo>
                    <a:lnTo>
                      <a:pt x="2025" y="10086"/>
                    </a:lnTo>
                    <a:lnTo>
                      <a:pt x="2115" y="10086"/>
                    </a:lnTo>
                    <a:lnTo>
                      <a:pt x="2249" y="10292"/>
                    </a:lnTo>
                    <a:lnTo>
                      <a:pt x="2562" y="10668"/>
                    </a:lnTo>
                    <a:lnTo>
                      <a:pt x="2948" y="11017"/>
                    </a:lnTo>
                    <a:lnTo>
                      <a:pt x="3395" y="11322"/>
                    </a:lnTo>
                    <a:lnTo>
                      <a:pt x="3646" y="11465"/>
                    </a:lnTo>
                    <a:lnTo>
                      <a:pt x="3906" y="11599"/>
                    </a:lnTo>
                    <a:lnTo>
                      <a:pt x="4452" y="11805"/>
                    </a:lnTo>
                    <a:lnTo>
                      <a:pt x="5034" y="11940"/>
                    </a:lnTo>
                    <a:lnTo>
                      <a:pt x="5643" y="12011"/>
                    </a:lnTo>
                    <a:lnTo>
                      <a:pt x="6235" y="12011"/>
                    </a:lnTo>
                    <a:lnTo>
                      <a:pt x="6763" y="11958"/>
                    </a:lnTo>
                    <a:lnTo>
                      <a:pt x="7274" y="11850"/>
                    </a:lnTo>
                    <a:lnTo>
                      <a:pt x="7766" y="11680"/>
                    </a:lnTo>
                    <a:lnTo>
                      <a:pt x="8232" y="11465"/>
                    </a:lnTo>
                    <a:lnTo>
                      <a:pt x="8689" y="11205"/>
                    </a:lnTo>
                    <a:lnTo>
                      <a:pt x="9119" y="10883"/>
                    </a:lnTo>
                    <a:lnTo>
                      <a:pt x="9540" y="10507"/>
                    </a:lnTo>
                    <a:lnTo>
                      <a:pt x="9737" y="10301"/>
                    </a:lnTo>
                    <a:lnTo>
                      <a:pt x="9934" y="10086"/>
                    </a:lnTo>
                    <a:lnTo>
                      <a:pt x="10283" y="9629"/>
                    </a:lnTo>
                    <a:lnTo>
                      <a:pt x="10579" y="9145"/>
                    </a:lnTo>
                    <a:lnTo>
                      <a:pt x="10829" y="8635"/>
                    </a:lnTo>
                    <a:lnTo>
                      <a:pt x="11026" y="8097"/>
                    </a:lnTo>
                    <a:lnTo>
                      <a:pt x="11179" y="7533"/>
                    </a:lnTo>
                    <a:lnTo>
                      <a:pt x="11277" y="6951"/>
                    </a:lnTo>
                    <a:lnTo>
                      <a:pt x="11322" y="6333"/>
                    </a:lnTo>
                    <a:lnTo>
                      <a:pt x="11331" y="6010"/>
                    </a:lnTo>
                    <a:lnTo>
                      <a:pt x="11322" y="5697"/>
                    </a:lnTo>
                    <a:lnTo>
                      <a:pt x="11277" y="5079"/>
                    </a:lnTo>
                    <a:lnTo>
                      <a:pt x="11179" y="4488"/>
                    </a:lnTo>
                    <a:lnTo>
                      <a:pt x="11026" y="3932"/>
                    </a:lnTo>
                    <a:lnTo>
                      <a:pt x="10829" y="3395"/>
                    </a:lnTo>
                    <a:lnTo>
                      <a:pt x="10579" y="2885"/>
                    </a:lnTo>
                    <a:lnTo>
                      <a:pt x="10283" y="2401"/>
                    </a:lnTo>
                    <a:lnTo>
                      <a:pt x="9934" y="1944"/>
                    </a:lnTo>
                    <a:lnTo>
                      <a:pt x="9737" y="1729"/>
                    </a:lnTo>
                    <a:lnTo>
                      <a:pt x="9540" y="1514"/>
                    </a:lnTo>
                    <a:lnTo>
                      <a:pt x="9128" y="1138"/>
                    </a:lnTo>
                    <a:lnTo>
                      <a:pt x="8689" y="816"/>
                    </a:lnTo>
                    <a:lnTo>
                      <a:pt x="8241" y="538"/>
                    </a:lnTo>
                    <a:lnTo>
                      <a:pt x="7766" y="323"/>
                    </a:lnTo>
                    <a:lnTo>
                      <a:pt x="7274" y="162"/>
                    </a:lnTo>
                    <a:lnTo>
                      <a:pt x="6763" y="54"/>
                    </a:lnTo>
                    <a:lnTo>
                      <a:pt x="62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0"/>
              <p:cNvSpPr/>
              <p:nvPr/>
            </p:nvSpPr>
            <p:spPr>
              <a:xfrm>
                <a:off x="4425300" y="2782350"/>
                <a:ext cx="234925" cy="300525"/>
              </a:xfrm>
              <a:custGeom>
                <a:rect b="b" l="l" r="r" t="t"/>
                <a:pathLst>
                  <a:path extrusionOk="0" h="12021" w="9397">
                    <a:moveTo>
                      <a:pt x="4846" y="1"/>
                    </a:moveTo>
                    <a:lnTo>
                      <a:pt x="4398" y="10"/>
                    </a:lnTo>
                    <a:lnTo>
                      <a:pt x="3547" y="126"/>
                    </a:lnTo>
                    <a:lnTo>
                      <a:pt x="2759" y="350"/>
                    </a:lnTo>
                    <a:lnTo>
                      <a:pt x="2043" y="699"/>
                    </a:lnTo>
                    <a:lnTo>
                      <a:pt x="1702" y="932"/>
                    </a:lnTo>
                    <a:lnTo>
                      <a:pt x="1389" y="1165"/>
                    </a:lnTo>
                    <a:lnTo>
                      <a:pt x="1004" y="1568"/>
                    </a:lnTo>
                    <a:lnTo>
                      <a:pt x="798" y="1855"/>
                    </a:lnTo>
                    <a:lnTo>
                      <a:pt x="628" y="2159"/>
                    </a:lnTo>
                    <a:lnTo>
                      <a:pt x="511" y="2482"/>
                    </a:lnTo>
                    <a:lnTo>
                      <a:pt x="422" y="2813"/>
                    </a:lnTo>
                    <a:lnTo>
                      <a:pt x="386" y="3171"/>
                    </a:lnTo>
                    <a:lnTo>
                      <a:pt x="386" y="3359"/>
                    </a:lnTo>
                    <a:lnTo>
                      <a:pt x="395" y="3682"/>
                    </a:lnTo>
                    <a:lnTo>
                      <a:pt x="511" y="4264"/>
                    </a:lnTo>
                    <a:lnTo>
                      <a:pt x="753" y="4783"/>
                    </a:lnTo>
                    <a:lnTo>
                      <a:pt x="1111" y="5240"/>
                    </a:lnTo>
                    <a:lnTo>
                      <a:pt x="1344" y="5437"/>
                    </a:lnTo>
                    <a:lnTo>
                      <a:pt x="1586" y="5625"/>
                    </a:lnTo>
                    <a:lnTo>
                      <a:pt x="2088" y="5957"/>
                    </a:lnTo>
                    <a:lnTo>
                      <a:pt x="2598" y="6216"/>
                    </a:lnTo>
                    <a:lnTo>
                      <a:pt x="3126" y="6422"/>
                    </a:lnTo>
                    <a:lnTo>
                      <a:pt x="3395" y="6494"/>
                    </a:lnTo>
                    <a:lnTo>
                      <a:pt x="5679" y="7040"/>
                    </a:lnTo>
                    <a:lnTo>
                      <a:pt x="6046" y="7148"/>
                    </a:lnTo>
                    <a:lnTo>
                      <a:pt x="6494" y="7354"/>
                    </a:lnTo>
                    <a:lnTo>
                      <a:pt x="6736" y="7524"/>
                    </a:lnTo>
                    <a:lnTo>
                      <a:pt x="6924" y="7712"/>
                    </a:lnTo>
                    <a:lnTo>
                      <a:pt x="7076" y="7918"/>
                    </a:lnTo>
                    <a:lnTo>
                      <a:pt x="7166" y="8151"/>
                    </a:lnTo>
                    <a:lnTo>
                      <a:pt x="7220" y="8402"/>
                    </a:lnTo>
                    <a:lnTo>
                      <a:pt x="7220" y="8536"/>
                    </a:lnTo>
                    <a:lnTo>
                      <a:pt x="7220" y="8715"/>
                    </a:lnTo>
                    <a:lnTo>
                      <a:pt x="7139" y="9038"/>
                    </a:lnTo>
                    <a:lnTo>
                      <a:pt x="6978" y="9333"/>
                    </a:lnTo>
                    <a:lnTo>
                      <a:pt x="6736" y="9584"/>
                    </a:lnTo>
                    <a:lnTo>
                      <a:pt x="6584" y="9692"/>
                    </a:lnTo>
                    <a:lnTo>
                      <a:pt x="6422" y="9799"/>
                    </a:lnTo>
                    <a:lnTo>
                      <a:pt x="6055" y="9960"/>
                    </a:lnTo>
                    <a:lnTo>
                      <a:pt x="5652" y="10068"/>
                    </a:lnTo>
                    <a:lnTo>
                      <a:pt x="5204" y="10121"/>
                    </a:lnTo>
                    <a:lnTo>
                      <a:pt x="4963" y="10130"/>
                    </a:lnTo>
                    <a:lnTo>
                      <a:pt x="4694" y="10121"/>
                    </a:lnTo>
                    <a:lnTo>
                      <a:pt x="4192" y="10059"/>
                    </a:lnTo>
                    <a:lnTo>
                      <a:pt x="3727" y="9924"/>
                    </a:lnTo>
                    <a:lnTo>
                      <a:pt x="3306" y="9727"/>
                    </a:lnTo>
                    <a:lnTo>
                      <a:pt x="2920" y="9468"/>
                    </a:lnTo>
                    <a:lnTo>
                      <a:pt x="2571" y="9136"/>
                    </a:lnTo>
                    <a:lnTo>
                      <a:pt x="2267" y="8733"/>
                    </a:lnTo>
                    <a:lnTo>
                      <a:pt x="2007" y="8276"/>
                    </a:lnTo>
                    <a:lnTo>
                      <a:pt x="1890" y="8017"/>
                    </a:lnTo>
                    <a:lnTo>
                      <a:pt x="1" y="8796"/>
                    </a:lnTo>
                    <a:lnTo>
                      <a:pt x="153" y="9145"/>
                    </a:lnTo>
                    <a:lnTo>
                      <a:pt x="520" y="9772"/>
                    </a:lnTo>
                    <a:lnTo>
                      <a:pt x="968" y="10354"/>
                    </a:lnTo>
                    <a:lnTo>
                      <a:pt x="1505" y="10865"/>
                    </a:lnTo>
                    <a:lnTo>
                      <a:pt x="1801" y="11107"/>
                    </a:lnTo>
                    <a:lnTo>
                      <a:pt x="2123" y="11322"/>
                    </a:lnTo>
                    <a:lnTo>
                      <a:pt x="2822" y="11671"/>
                    </a:lnTo>
                    <a:lnTo>
                      <a:pt x="3601" y="11895"/>
                    </a:lnTo>
                    <a:lnTo>
                      <a:pt x="4461" y="12011"/>
                    </a:lnTo>
                    <a:lnTo>
                      <a:pt x="4927" y="12020"/>
                    </a:lnTo>
                    <a:lnTo>
                      <a:pt x="5410" y="12011"/>
                    </a:lnTo>
                    <a:lnTo>
                      <a:pt x="6306" y="11886"/>
                    </a:lnTo>
                    <a:lnTo>
                      <a:pt x="7112" y="11626"/>
                    </a:lnTo>
                    <a:lnTo>
                      <a:pt x="7829" y="11241"/>
                    </a:lnTo>
                    <a:lnTo>
                      <a:pt x="8151" y="11008"/>
                    </a:lnTo>
                    <a:lnTo>
                      <a:pt x="8447" y="10748"/>
                    </a:lnTo>
                    <a:lnTo>
                      <a:pt x="8912" y="10175"/>
                    </a:lnTo>
                    <a:lnTo>
                      <a:pt x="9154" y="9709"/>
                    </a:lnTo>
                    <a:lnTo>
                      <a:pt x="9271" y="9378"/>
                    </a:lnTo>
                    <a:lnTo>
                      <a:pt x="9378" y="8850"/>
                    </a:lnTo>
                    <a:lnTo>
                      <a:pt x="9396" y="8473"/>
                    </a:lnTo>
                    <a:lnTo>
                      <a:pt x="9387" y="8196"/>
                    </a:lnTo>
                    <a:lnTo>
                      <a:pt x="9289" y="7658"/>
                    </a:lnTo>
                    <a:lnTo>
                      <a:pt x="9100" y="7148"/>
                    </a:lnTo>
                    <a:lnTo>
                      <a:pt x="8814" y="6673"/>
                    </a:lnTo>
                    <a:lnTo>
                      <a:pt x="8635" y="6449"/>
                    </a:lnTo>
                    <a:lnTo>
                      <a:pt x="8438" y="6225"/>
                    </a:lnTo>
                    <a:lnTo>
                      <a:pt x="7954" y="5849"/>
                    </a:lnTo>
                    <a:lnTo>
                      <a:pt x="7363" y="5536"/>
                    </a:lnTo>
                    <a:lnTo>
                      <a:pt x="6673" y="5276"/>
                    </a:lnTo>
                    <a:lnTo>
                      <a:pt x="6279" y="5177"/>
                    </a:lnTo>
                    <a:lnTo>
                      <a:pt x="4040" y="4658"/>
                    </a:lnTo>
                    <a:lnTo>
                      <a:pt x="3682" y="4568"/>
                    </a:lnTo>
                    <a:lnTo>
                      <a:pt x="3118" y="4318"/>
                    </a:lnTo>
                    <a:lnTo>
                      <a:pt x="2831" y="4076"/>
                    </a:lnTo>
                    <a:lnTo>
                      <a:pt x="2688" y="3897"/>
                    </a:lnTo>
                    <a:lnTo>
                      <a:pt x="2589" y="3691"/>
                    </a:lnTo>
                    <a:lnTo>
                      <a:pt x="2544" y="3467"/>
                    </a:lnTo>
                    <a:lnTo>
                      <a:pt x="2544" y="3350"/>
                    </a:lnTo>
                    <a:lnTo>
                      <a:pt x="2553" y="3180"/>
                    </a:lnTo>
                    <a:lnTo>
                      <a:pt x="2634" y="2876"/>
                    </a:lnTo>
                    <a:lnTo>
                      <a:pt x="2795" y="2616"/>
                    </a:lnTo>
                    <a:lnTo>
                      <a:pt x="3037" y="2383"/>
                    </a:lnTo>
                    <a:lnTo>
                      <a:pt x="3189" y="2285"/>
                    </a:lnTo>
                    <a:lnTo>
                      <a:pt x="3350" y="2186"/>
                    </a:lnTo>
                    <a:lnTo>
                      <a:pt x="3718" y="2043"/>
                    </a:lnTo>
                    <a:lnTo>
                      <a:pt x="4112" y="1944"/>
                    </a:lnTo>
                    <a:lnTo>
                      <a:pt x="4551" y="1890"/>
                    </a:lnTo>
                    <a:lnTo>
                      <a:pt x="5025" y="1890"/>
                    </a:lnTo>
                    <a:lnTo>
                      <a:pt x="5464" y="1944"/>
                    </a:lnTo>
                    <a:lnTo>
                      <a:pt x="5876" y="2034"/>
                    </a:lnTo>
                    <a:lnTo>
                      <a:pt x="6234" y="2177"/>
                    </a:lnTo>
                    <a:lnTo>
                      <a:pt x="6557" y="2365"/>
                    </a:lnTo>
                    <a:lnTo>
                      <a:pt x="6834" y="2598"/>
                    </a:lnTo>
                    <a:lnTo>
                      <a:pt x="7076" y="2885"/>
                    </a:lnTo>
                    <a:lnTo>
                      <a:pt x="7273" y="3207"/>
                    </a:lnTo>
                    <a:lnTo>
                      <a:pt x="7354" y="3395"/>
                    </a:lnTo>
                    <a:lnTo>
                      <a:pt x="9208" y="2634"/>
                    </a:lnTo>
                    <a:lnTo>
                      <a:pt x="9074" y="2320"/>
                    </a:lnTo>
                    <a:lnTo>
                      <a:pt x="8733" y="1756"/>
                    </a:lnTo>
                    <a:lnTo>
                      <a:pt x="8312" y="1263"/>
                    </a:lnTo>
                    <a:lnTo>
                      <a:pt x="7811" y="851"/>
                    </a:lnTo>
                    <a:lnTo>
                      <a:pt x="7524" y="681"/>
                    </a:lnTo>
                    <a:lnTo>
                      <a:pt x="7229" y="520"/>
                    </a:lnTo>
                    <a:lnTo>
                      <a:pt x="6602" y="260"/>
                    </a:lnTo>
                    <a:lnTo>
                      <a:pt x="5930" y="90"/>
                    </a:lnTo>
                    <a:lnTo>
                      <a:pt x="5222" y="10"/>
                    </a:lnTo>
                    <a:lnTo>
                      <a:pt x="484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0"/>
              <p:cNvSpPr/>
              <p:nvPr/>
            </p:nvSpPr>
            <p:spPr>
              <a:xfrm>
                <a:off x="4841550" y="2661450"/>
                <a:ext cx="269625" cy="412250"/>
              </a:xfrm>
              <a:custGeom>
                <a:rect b="b" l="l" r="r" t="t"/>
                <a:pathLst>
                  <a:path extrusionOk="0" h="16490" w="10785">
                    <a:moveTo>
                      <a:pt x="5661" y="2024"/>
                    </a:moveTo>
                    <a:lnTo>
                      <a:pt x="5993" y="2033"/>
                    </a:lnTo>
                    <a:lnTo>
                      <a:pt x="6593" y="2150"/>
                    </a:lnTo>
                    <a:lnTo>
                      <a:pt x="7121" y="2374"/>
                    </a:lnTo>
                    <a:lnTo>
                      <a:pt x="7596" y="2705"/>
                    </a:lnTo>
                    <a:lnTo>
                      <a:pt x="7802" y="2920"/>
                    </a:lnTo>
                    <a:lnTo>
                      <a:pt x="7999" y="3153"/>
                    </a:lnTo>
                    <a:lnTo>
                      <a:pt x="8295" y="3618"/>
                    </a:lnTo>
                    <a:lnTo>
                      <a:pt x="8501" y="4120"/>
                    </a:lnTo>
                    <a:lnTo>
                      <a:pt x="8599" y="4631"/>
                    </a:lnTo>
                    <a:lnTo>
                      <a:pt x="8608" y="4899"/>
                    </a:lnTo>
                    <a:lnTo>
                      <a:pt x="8599" y="5168"/>
                    </a:lnTo>
                    <a:lnTo>
                      <a:pt x="8501" y="5696"/>
                    </a:lnTo>
                    <a:lnTo>
                      <a:pt x="8295" y="6189"/>
                    </a:lnTo>
                    <a:lnTo>
                      <a:pt x="7999" y="6655"/>
                    </a:lnTo>
                    <a:lnTo>
                      <a:pt x="7802" y="6888"/>
                    </a:lnTo>
                    <a:lnTo>
                      <a:pt x="7596" y="7094"/>
                    </a:lnTo>
                    <a:lnTo>
                      <a:pt x="7130" y="7434"/>
                    </a:lnTo>
                    <a:lnTo>
                      <a:pt x="6593" y="7658"/>
                    </a:lnTo>
                    <a:lnTo>
                      <a:pt x="5993" y="7765"/>
                    </a:lnTo>
                    <a:lnTo>
                      <a:pt x="5661" y="7783"/>
                    </a:lnTo>
                    <a:lnTo>
                      <a:pt x="2115" y="7783"/>
                    </a:lnTo>
                    <a:lnTo>
                      <a:pt x="2115" y="2024"/>
                    </a:lnTo>
                    <a:close/>
                    <a:moveTo>
                      <a:pt x="1" y="0"/>
                    </a:moveTo>
                    <a:lnTo>
                      <a:pt x="1" y="16489"/>
                    </a:lnTo>
                    <a:lnTo>
                      <a:pt x="2115" y="16489"/>
                    </a:lnTo>
                    <a:lnTo>
                      <a:pt x="2115" y="9807"/>
                    </a:lnTo>
                    <a:lnTo>
                      <a:pt x="5617" y="9807"/>
                    </a:lnTo>
                    <a:lnTo>
                      <a:pt x="5876" y="9799"/>
                    </a:lnTo>
                    <a:lnTo>
                      <a:pt x="6387" y="9763"/>
                    </a:lnTo>
                    <a:lnTo>
                      <a:pt x="6880" y="9673"/>
                    </a:lnTo>
                    <a:lnTo>
                      <a:pt x="7345" y="9539"/>
                    </a:lnTo>
                    <a:lnTo>
                      <a:pt x="7802" y="9369"/>
                    </a:lnTo>
                    <a:lnTo>
                      <a:pt x="8232" y="9154"/>
                    </a:lnTo>
                    <a:lnTo>
                      <a:pt x="8653" y="8894"/>
                    </a:lnTo>
                    <a:lnTo>
                      <a:pt x="9056" y="8589"/>
                    </a:lnTo>
                    <a:lnTo>
                      <a:pt x="9244" y="8419"/>
                    </a:lnTo>
                    <a:lnTo>
                      <a:pt x="9432" y="8240"/>
                    </a:lnTo>
                    <a:lnTo>
                      <a:pt x="9772" y="7873"/>
                    </a:lnTo>
                    <a:lnTo>
                      <a:pt x="10059" y="7479"/>
                    </a:lnTo>
                    <a:lnTo>
                      <a:pt x="10292" y="7058"/>
                    </a:lnTo>
                    <a:lnTo>
                      <a:pt x="10489" y="6619"/>
                    </a:lnTo>
                    <a:lnTo>
                      <a:pt x="10632" y="6153"/>
                    </a:lnTo>
                    <a:lnTo>
                      <a:pt x="10731" y="5670"/>
                    </a:lnTo>
                    <a:lnTo>
                      <a:pt x="10776" y="5168"/>
                    </a:lnTo>
                    <a:lnTo>
                      <a:pt x="10785" y="4899"/>
                    </a:lnTo>
                    <a:lnTo>
                      <a:pt x="10776" y="4640"/>
                    </a:lnTo>
                    <a:lnTo>
                      <a:pt x="10731" y="4129"/>
                    </a:lnTo>
                    <a:lnTo>
                      <a:pt x="10632" y="3645"/>
                    </a:lnTo>
                    <a:lnTo>
                      <a:pt x="10489" y="3189"/>
                    </a:lnTo>
                    <a:lnTo>
                      <a:pt x="10292" y="2750"/>
                    </a:lnTo>
                    <a:lnTo>
                      <a:pt x="10059" y="2329"/>
                    </a:lnTo>
                    <a:lnTo>
                      <a:pt x="9772" y="1935"/>
                    </a:lnTo>
                    <a:lnTo>
                      <a:pt x="9432" y="1558"/>
                    </a:lnTo>
                    <a:lnTo>
                      <a:pt x="9244" y="1388"/>
                    </a:lnTo>
                    <a:lnTo>
                      <a:pt x="9056" y="1218"/>
                    </a:lnTo>
                    <a:lnTo>
                      <a:pt x="8653" y="914"/>
                    </a:lnTo>
                    <a:lnTo>
                      <a:pt x="8232" y="654"/>
                    </a:lnTo>
                    <a:lnTo>
                      <a:pt x="7802" y="430"/>
                    </a:lnTo>
                    <a:lnTo>
                      <a:pt x="7345" y="260"/>
                    </a:lnTo>
                    <a:lnTo>
                      <a:pt x="6880" y="134"/>
                    </a:lnTo>
                    <a:lnTo>
                      <a:pt x="6387" y="45"/>
                    </a:lnTo>
                    <a:lnTo>
                      <a:pt x="587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0"/>
              <p:cNvSpPr/>
              <p:nvPr/>
            </p:nvSpPr>
            <p:spPr>
              <a:xfrm>
                <a:off x="5159975" y="2661450"/>
                <a:ext cx="53075" cy="412250"/>
              </a:xfrm>
              <a:custGeom>
                <a:rect b="b" l="l" r="r" t="t"/>
                <a:pathLst>
                  <a:path extrusionOk="0" h="16490" w="2123">
                    <a:moveTo>
                      <a:pt x="0" y="0"/>
                    </a:moveTo>
                    <a:lnTo>
                      <a:pt x="0" y="16489"/>
                    </a:lnTo>
                    <a:lnTo>
                      <a:pt x="2123" y="16489"/>
                    </a:lnTo>
                    <a:lnTo>
                      <a:pt x="21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0"/>
              <p:cNvSpPr/>
              <p:nvPr/>
            </p:nvSpPr>
            <p:spPr>
              <a:xfrm>
                <a:off x="5258475" y="2782125"/>
                <a:ext cx="251725" cy="300750"/>
              </a:xfrm>
              <a:custGeom>
                <a:rect b="b" l="l" r="r" t="t"/>
                <a:pathLst>
                  <a:path extrusionOk="0" h="12030" w="10069">
                    <a:moveTo>
                      <a:pt x="5321" y="6064"/>
                    </a:moveTo>
                    <a:lnTo>
                      <a:pt x="5760" y="6073"/>
                    </a:lnTo>
                    <a:lnTo>
                      <a:pt x="6548" y="6163"/>
                    </a:lnTo>
                    <a:lnTo>
                      <a:pt x="7229" y="6351"/>
                    </a:lnTo>
                    <a:lnTo>
                      <a:pt x="7784" y="6628"/>
                    </a:lnTo>
                    <a:lnTo>
                      <a:pt x="8017" y="6808"/>
                    </a:lnTo>
                    <a:lnTo>
                      <a:pt x="8008" y="7139"/>
                    </a:lnTo>
                    <a:lnTo>
                      <a:pt x="7874" y="7757"/>
                    </a:lnTo>
                    <a:lnTo>
                      <a:pt x="7605" y="8339"/>
                    </a:lnTo>
                    <a:lnTo>
                      <a:pt x="7202" y="8877"/>
                    </a:lnTo>
                    <a:lnTo>
                      <a:pt x="6942" y="9118"/>
                    </a:lnTo>
                    <a:lnTo>
                      <a:pt x="6674" y="9351"/>
                    </a:lnTo>
                    <a:lnTo>
                      <a:pt x="6109" y="9718"/>
                    </a:lnTo>
                    <a:lnTo>
                      <a:pt x="5509" y="9960"/>
                    </a:lnTo>
                    <a:lnTo>
                      <a:pt x="4882" y="10086"/>
                    </a:lnTo>
                    <a:lnTo>
                      <a:pt x="4560" y="10095"/>
                    </a:lnTo>
                    <a:lnTo>
                      <a:pt x="4327" y="10086"/>
                    </a:lnTo>
                    <a:lnTo>
                      <a:pt x="3897" y="10032"/>
                    </a:lnTo>
                    <a:lnTo>
                      <a:pt x="3485" y="9907"/>
                    </a:lnTo>
                    <a:lnTo>
                      <a:pt x="3100" y="9727"/>
                    </a:lnTo>
                    <a:lnTo>
                      <a:pt x="2930" y="9611"/>
                    </a:lnTo>
                    <a:lnTo>
                      <a:pt x="2751" y="9486"/>
                    </a:lnTo>
                    <a:lnTo>
                      <a:pt x="2482" y="9199"/>
                    </a:lnTo>
                    <a:lnTo>
                      <a:pt x="2303" y="8877"/>
                    </a:lnTo>
                    <a:lnTo>
                      <a:pt x="2213" y="8509"/>
                    </a:lnTo>
                    <a:lnTo>
                      <a:pt x="2213" y="8303"/>
                    </a:lnTo>
                    <a:lnTo>
                      <a:pt x="2213" y="8079"/>
                    </a:lnTo>
                    <a:lnTo>
                      <a:pt x="2312" y="7658"/>
                    </a:lnTo>
                    <a:lnTo>
                      <a:pt x="2509" y="7264"/>
                    </a:lnTo>
                    <a:lnTo>
                      <a:pt x="2804" y="6906"/>
                    </a:lnTo>
                    <a:lnTo>
                      <a:pt x="2992" y="6736"/>
                    </a:lnTo>
                    <a:lnTo>
                      <a:pt x="3198" y="6575"/>
                    </a:lnTo>
                    <a:lnTo>
                      <a:pt x="3682" y="6324"/>
                    </a:lnTo>
                    <a:lnTo>
                      <a:pt x="4264" y="6154"/>
                    </a:lnTo>
                    <a:lnTo>
                      <a:pt x="4945" y="6073"/>
                    </a:lnTo>
                    <a:lnTo>
                      <a:pt x="5321" y="6064"/>
                    </a:lnTo>
                    <a:close/>
                    <a:moveTo>
                      <a:pt x="5044" y="1"/>
                    </a:moveTo>
                    <a:lnTo>
                      <a:pt x="4578" y="10"/>
                    </a:lnTo>
                    <a:lnTo>
                      <a:pt x="3718" y="117"/>
                    </a:lnTo>
                    <a:lnTo>
                      <a:pt x="2966" y="332"/>
                    </a:lnTo>
                    <a:lnTo>
                      <a:pt x="2294" y="654"/>
                    </a:lnTo>
                    <a:lnTo>
                      <a:pt x="1998" y="860"/>
                    </a:lnTo>
                    <a:lnTo>
                      <a:pt x="1712" y="1075"/>
                    </a:lnTo>
                    <a:lnTo>
                      <a:pt x="1228" y="1532"/>
                    </a:lnTo>
                    <a:lnTo>
                      <a:pt x="843" y="1998"/>
                    </a:lnTo>
                    <a:lnTo>
                      <a:pt x="556" y="2491"/>
                    </a:lnTo>
                    <a:lnTo>
                      <a:pt x="449" y="2741"/>
                    </a:lnTo>
                    <a:lnTo>
                      <a:pt x="2392" y="3565"/>
                    </a:lnTo>
                    <a:lnTo>
                      <a:pt x="2464" y="3386"/>
                    </a:lnTo>
                    <a:lnTo>
                      <a:pt x="2661" y="3046"/>
                    </a:lnTo>
                    <a:lnTo>
                      <a:pt x="2921" y="2741"/>
                    </a:lnTo>
                    <a:lnTo>
                      <a:pt x="3234" y="2482"/>
                    </a:lnTo>
                    <a:lnTo>
                      <a:pt x="3422" y="2374"/>
                    </a:lnTo>
                    <a:lnTo>
                      <a:pt x="3602" y="2267"/>
                    </a:lnTo>
                    <a:lnTo>
                      <a:pt x="3996" y="2105"/>
                    </a:lnTo>
                    <a:lnTo>
                      <a:pt x="4417" y="1989"/>
                    </a:lnTo>
                    <a:lnTo>
                      <a:pt x="4855" y="1935"/>
                    </a:lnTo>
                    <a:lnTo>
                      <a:pt x="5088" y="1935"/>
                    </a:lnTo>
                    <a:lnTo>
                      <a:pt x="5393" y="1944"/>
                    </a:lnTo>
                    <a:lnTo>
                      <a:pt x="5966" y="2034"/>
                    </a:lnTo>
                    <a:lnTo>
                      <a:pt x="6486" y="2222"/>
                    </a:lnTo>
                    <a:lnTo>
                      <a:pt x="6960" y="2500"/>
                    </a:lnTo>
                    <a:lnTo>
                      <a:pt x="7184" y="2688"/>
                    </a:lnTo>
                    <a:lnTo>
                      <a:pt x="7381" y="2876"/>
                    </a:lnTo>
                    <a:lnTo>
                      <a:pt x="7704" y="3315"/>
                    </a:lnTo>
                    <a:lnTo>
                      <a:pt x="7919" y="3807"/>
                    </a:lnTo>
                    <a:lnTo>
                      <a:pt x="8026" y="4371"/>
                    </a:lnTo>
                    <a:lnTo>
                      <a:pt x="8035" y="4676"/>
                    </a:lnTo>
                    <a:lnTo>
                      <a:pt x="8035" y="4998"/>
                    </a:lnTo>
                    <a:lnTo>
                      <a:pt x="7722" y="4837"/>
                    </a:lnTo>
                    <a:lnTo>
                      <a:pt x="7041" y="4577"/>
                    </a:lnTo>
                    <a:lnTo>
                      <a:pt x="6271" y="4398"/>
                    </a:lnTo>
                    <a:lnTo>
                      <a:pt x="5420" y="4318"/>
                    </a:lnTo>
                    <a:lnTo>
                      <a:pt x="4963" y="4309"/>
                    </a:lnTo>
                    <a:lnTo>
                      <a:pt x="4443" y="4318"/>
                    </a:lnTo>
                    <a:lnTo>
                      <a:pt x="3476" y="4452"/>
                    </a:lnTo>
                    <a:lnTo>
                      <a:pt x="2598" y="4712"/>
                    </a:lnTo>
                    <a:lnTo>
                      <a:pt x="1801" y="5106"/>
                    </a:lnTo>
                    <a:lnTo>
                      <a:pt x="1434" y="5357"/>
                    </a:lnTo>
                    <a:lnTo>
                      <a:pt x="1264" y="5491"/>
                    </a:lnTo>
                    <a:lnTo>
                      <a:pt x="941" y="5778"/>
                    </a:lnTo>
                    <a:lnTo>
                      <a:pt x="673" y="6091"/>
                    </a:lnTo>
                    <a:lnTo>
                      <a:pt x="449" y="6422"/>
                    </a:lnTo>
                    <a:lnTo>
                      <a:pt x="270" y="6781"/>
                    </a:lnTo>
                    <a:lnTo>
                      <a:pt x="135" y="7175"/>
                    </a:lnTo>
                    <a:lnTo>
                      <a:pt x="55" y="7578"/>
                    </a:lnTo>
                    <a:lnTo>
                      <a:pt x="10" y="8017"/>
                    </a:lnTo>
                    <a:lnTo>
                      <a:pt x="1" y="8250"/>
                    </a:lnTo>
                    <a:lnTo>
                      <a:pt x="19" y="8671"/>
                    </a:lnTo>
                    <a:lnTo>
                      <a:pt x="117" y="9253"/>
                    </a:lnTo>
                    <a:lnTo>
                      <a:pt x="234" y="9611"/>
                    </a:lnTo>
                    <a:lnTo>
                      <a:pt x="386" y="9960"/>
                    </a:lnTo>
                    <a:lnTo>
                      <a:pt x="574" y="10274"/>
                    </a:lnTo>
                    <a:lnTo>
                      <a:pt x="924" y="10722"/>
                    </a:lnTo>
                    <a:lnTo>
                      <a:pt x="1210" y="10990"/>
                    </a:lnTo>
                    <a:lnTo>
                      <a:pt x="1524" y="11241"/>
                    </a:lnTo>
                    <a:lnTo>
                      <a:pt x="2195" y="11626"/>
                    </a:lnTo>
                    <a:lnTo>
                      <a:pt x="2948" y="11895"/>
                    </a:lnTo>
                    <a:lnTo>
                      <a:pt x="3772" y="12020"/>
                    </a:lnTo>
                    <a:lnTo>
                      <a:pt x="4211" y="12029"/>
                    </a:lnTo>
                    <a:lnTo>
                      <a:pt x="4515" y="12029"/>
                    </a:lnTo>
                    <a:lnTo>
                      <a:pt x="5088" y="11967"/>
                    </a:lnTo>
                    <a:lnTo>
                      <a:pt x="5626" y="11841"/>
                    </a:lnTo>
                    <a:lnTo>
                      <a:pt x="6127" y="11662"/>
                    </a:lnTo>
                    <a:lnTo>
                      <a:pt x="6593" y="11420"/>
                    </a:lnTo>
                    <a:lnTo>
                      <a:pt x="7023" y="11116"/>
                    </a:lnTo>
                    <a:lnTo>
                      <a:pt x="7426" y="10748"/>
                    </a:lnTo>
                    <a:lnTo>
                      <a:pt x="7784" y="10319"/>
                    </a:lnTo>
                    <a:lnTo>
                      <a:pt x="7954" y="10086"/>
                    </a:lnTo>
                    <a:lnTo>
                      <a:pt x="8044" y="10086"/>
                    </a:lnTo>
                    <a:lnTo>
                      <a:pt x="8044" y="11653"/>
                    </a:lnTo>
                    <a:lnTo>
                      <a:pt x="10068" y="11653"/>
                    </a:lnTo>
                    <a:lnTo>
                      <a:pt x="10068" y="4837"/>
                    </a:lnTo>
                    <a:lnTo>
                      <a:pt x="10068" y="4551"/>
                    </a:lnTo>
                    <a:lnTo>
                      <a:pt x="10023" y="4004"/>
                    </a:lnTo>
                    <a:lnTo>
                      <a:pt x="9925" y="3494"/>
                    </a:lnTo>
                    <a:lnTo>
                      <a:pt x="9790" y="3010"/>
                    </a:lnTo>
                    <a:lnTo>
                      <a:pt x="9611" y="2562"/>
                    </a:lnTo>
                    <a:lnTo>
                      <a:pt x="9387" y="2150"/>
                    </a:lnTo>
                    <a:lnTo>
                      <a:pt x="9119" y="1774"/>
                    </a:lnTo>
                    <a:lnTo>
                      <a:pt x="8814" y="1425"/>
                    </a:lnTo>
                    <a:lnTo>
                      <a:pt x="8635" y="1263"/>
                    </a:lnTo>
                    <a:lnTo>
                      <a:pt x="8456" y="1111"/>
                    </a:lnTo>
                    <a:lnTo>
                      <a:pt x="8071" y="834"/>
                    </a:lnTo>
                    <a:lnTo>
                      <a:pt x="7668" y="592"/>
                    </a:lnTo>
                    <a:lnTo>
                      <a:pt x="7247" y="395"/>
                    </a:lnTo>
                    <a:lnTo>
                      <a:pt x="6799" y="233"/>
                    </a:lnTo>
                    <a:lnTo>
                      <a:pt x="6324" y="117"/>
                    </a:lnTo>
                    <a:lnTo>
                      <a:pt x="5572" y="10"/>
                    </a:lnTo>
                    <a:lnTo>
                      <a:pt x="50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0"/>
              <p:cNvSpPr/>
              <p:nvPr/>
            </p:nvSpPr>
            <p:spPr>
              <a:xfrm>
                <a:off x="5545100" y="2704875"/>
                <a:ext cx="183175" cy="373300"/>
              </a:xfrm>
              <a:custGeom>
                <a:rect b="b" l="l" r="r" t="t"/>
                <a:pathLst>
                  <a:path extrusionOk="0" h="14932" w="7327">
                    <a:moveTo>
                      <a:pt x="1989" y="1"/>
                    </a:moveTo>
                    <a:lnTo>
                      <a:pt x="1989" y="3458"/>
                    </a:lnTo>
                    <a:lnTo>
                      <a:pt x="0" y="3458"/>
                    </a:lnTo>
                    <a:lnTo>
                      <a:pt x="0" y="5392"/>
                    </a:lnTo>
                    <a:lnTo>
                      <a:pt x="1989" y="5392"/>
                    </a:lnTo>
                    <a:lnTo>
                      <a:pt x="1989" y="11313"/>
                    </a:lnTo>
                    <a:lnTo>
                      <a:pt x="1998" y="11743"/>
                    </a:lnTo>
                    <a:lnTo>
                      <a:pt x="2105" y="12504"/>
                    </a:lnTo>
                    <a:lnTo>
                      <a:pt x="2338" y="13176"/>
                    </a:lnTo>
                    <a:lnTo>
                      <a:pt x="2687" y="13749"/>
                    </a:lnTo>
                    <a:lnTo>
                      <a:pt x="2911" y="13991"/>
                    </a:lnTo>
                    <a:lnTo>
                      <a:pt x="3153" y="14215"/>
                    </a:lnTo>
                    <a:lnTo>
                      <a:pt x="3726" y="14573"/>
                    </a:lnTo>
                    <a:lnTo>
                      <a:pt x="4407" y="14806"/>
                    </a:lnTo>
                    <a:lnTo>
                      <a:pt x="5186" y="14922"/>
                    </a:lnTo>
                    <a:lnTo>
                      <a:pt x="5625" y="14931"/>
                    </a:lnTo>
                    <a:lnTo>
                      <a:pt x="6118" y="14922"/>
                    </a:lnTo>
                    <a:lnTo>
                      <a:pt x="6763" y="14815"/>
                    </a:lnTo>
                    <a:lnTo>
                      <a:pt x="7148" y="14707"/>
                    </a:lnTo>
                    <a:lnTo>
                      <a:pt x="7327" y="14645"/>
                    </a:lnTo>
                    <a:lnTo>
                      <a:pt x="6583" y="12817"/>
                    </a:lnTo>
                    <a:lnTo>
                      <a:pt x="6386" y="12898"/>
                    </a:lnTo>
                    <a:lnTo>
                      <a:pt x="5903" y="12988"/>
                    </a:lnTo>
                    <a:lnTo>
                      <a:pt x="5625" y="12997"/>
                    </a:lnTo>
                    <a:lnTo>
                      <a:pt x="5437" y="12988"/>
                    </a:lnTo>
                    <a:lnTo>
                      <a:pt x="5106" y="12934"/>
                    </a:lnTo>
                    <a:lnTo>
                      <a:pt x="4819" y="12817"/>
                    </a:lnTo>
                    <a:lnTo>
                      <a:pt x="4577" y="12647"/>
                    </a:lnTo>
                    <a:lnTo>
                      <a:pt x="4389" y="12414"/>
                    </a:lnTo>
                    <a:lnTo>
                      <a:pt x="4246" y="12128"/>
                    </a:lnTo>
                    <a:lnTo>
                      <a:pt x="4147" y="11778"/>
                    </a:lnTo>
                    <a:lnTo>
                      <a:pt x="4102" y="11375"/>
                    </a:lnTo>
                    <a:lnTo>
                      <a:pt x="4102" y="11152"/>
                    </a:lnTo>
                    <a:lnTo>
                      <a:pt x="4102" y="5392"/>
                    </a:lnTo>
                    <a:lnTo>
                      <a:pt x="6870" y="5392"/>
                    </a:lnTo>
                    <a:lnTo>
                      <a:pt x="6870" y="3458"/>
                    </a:lnTo>
                    <a:lnTo>
                      <a:pt x="4102" y="3458"/>
                    </a:lnTo>
                    <a:lnTo>
                      <a:pt x="41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0"/>
              <p:cNvSpPr/>
              <p:nvPr/>
            </p:nvSpPr>
            <p:spPr>
              <a:xfrm>
                <a:off x="5754900" y="2659200"/>
                <a:ext cx="195500" cy="415150"/>
              </a:xfrm>
              <a:custGeom>
                <a:rect b="b" l="l" r="r" t="t"/>
                <a:pathLst>
                  <a:path extrusionOk="0" h="16606" w="7820">
                    <a:moveTo>
                      <a:pt x="6118" y="0"/>
                    </a:moveTo>
                    <a:lnTo>
                      <a:pt x="5679" y="9"/>
                    </a:lnTo>
                    <a:lnTo>
                      <a:pt x="4864" y="135"/>
                    </a:lnTo>
                    <a:lnTo>
                      <a:pt x="4139" y="395"/>
                    </a:lnTo>
                    <a:lnTo>
                      <a:pt x="3503" y="780"/>
                    </a:lnTo>
                    <a:lnTo>
                      <a:pt x="3225" y="1030"/>
                    </a:lnTo>
                    <a:lnTo>
                      <a:pt x="2956" y="1299"/>
                    </a:lnTo>
                    <a:lnTo>
                      <a:pt x="2535" y="1899"/>
                    </a:lnTo>
                    <a:lnTo>
                      <a:pt x="2267" y="2589"/>
                    </a:lnTo>
                    <a:lnTo>
                      <a:pt x="2123" y="3368"/>
                    </a:lnTo>
                    <a:lnTo>
                      <a:pt x="2114" y="3798"/>
                    </a:lnTo>
                    <a:lnTo>
                      <a:pt x="2114" y="5321"/>
                    </a:lnTo>
                    <a:lnTo>
                      <a:pt x="1" y="5321"/>
                    </a:lnTo>
                    <a:lnTo>
                      <a:pt x="1" y="7255"/>
                    </a:lnTo>
                    <a:lnTo>
                      <a:pt x="2123" y="7255"/>
                    </a:lnTo>
                    <a:lnTo>
                      <a:pt x="2123" y="16606"/>
                    </a:lnTo>
                    <a:lnTo>
                      <a:pt x="4237" y="16606"/>
                    </a:lnTo>
                    <a:lnTo>
                      <a:pt x="4237" y="7255"/>
                    </a:lnTo>
                    <a:lnTo>
                      <a:pt x="7184" y="7255"/>
                    </a:lnTo>
                    <a:lnTo>
                      <a:pt x="7184" y="5321"/>
                    </a:lnTo>
                    <a:lnTo>
                      <a:pt x="4237" y="5321"/>
                    </a:lnTo>
                    <a:lnTo>
                      <a:pt x="4237" y="3888"/>
                    </a:lnTo>
                    <a:lnTo>
                      <a:pt x="4246" y="3646"/>
                    </a:lnTo>
                    <a:lnTo>
                      <a:pt x="4309" y="3234"/>
                    </a:lnTo>
                    <a:lnTo>
                      <a:pt x="4443" y="2876"/>
                    </a:lnTo>
                    <a:lnTo>
                      <a:pt x="4640" y="2571"/>
                    </a:lnTo>
                    <a:lnTo>
                      <a:pt x="4766" y="2437"/>
                    </a:lnTo>
                    <a:lnTo>
                      <a:pt x="4900" y="2320"/>
                    </a:lnTo>
                    <a:lnTo>
                      <a:pt x="5204" y="2141"/>
                    </a:lnTo>
                    <a:lnTo>
                      <a:pt x="5545" y="2016"/>
                    </a:lnTo>
                    <a:lnTo>
                      <a:pt x="5921" y="1953"/>
                    </a:lnTo>
                    <a:lnTo>
                      <a:pt x="6118" y="1944"/>
                    </a:lnTo>
                    <a:lnTo>
                      <a:pt x="6405" y="1953"/>
                    </a:lnTo>
                    <a:lnTo>
                      <a:pt x="6888" y="2043"/>
                    </a:lnTo>
                    <a:lnTo>
                      <a:pt x="7085" y="2123"/>
                    </a:lnTo>
                    <a:lnTo>
                      <a:pt x="7820" y="305"/>
                    </a:lnTo>
                    <a:lnTo>
                      <a:pt x="7650" y="224"/>
                    </a:lnTo>
                    <a:lnTo>
                      <a:pt x="7264" y="117"/>
                    </a:lnTo>
                    <a:lnTo>
                      <a:pt x="6611" y="9"/>
                    </a:lnTo>
                    <a:lnTo>
                      <a:pt x="61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0"/>
              <p:cNvSpPr/>
              <p:nvPr/>
            </p:nvSpPr>
            <p:spPr>
              <a:xfrm>
                <a:off x="5951500" y="2782350"/>
                <a:ext cx="290000" cy="300525"/>
              </a:xfrm>
              <a:custGeom>
                <a:rect b="b" l="l" r="r" t="t"/>
                <a:pathLst>
                  <a:path extrusionOk="0" h="12021" w="11600">
                    <a:moveTo>
                      <a:pt x="5804" y="1935"/>
                    </a:moveTo>
                    <a:lnTo>
                      <a:pt x="6172" y="1944"/>
                    </a:lnTo>
                    <a:lnTo>
                      <a:pt x="6870" y="2087"/>
                    </a:lnTo>
                    <a:lnTo>
                      <a:pt x="7515" y="2365"/>
                    </a:lnTo>
                    <a:lnTo>
                      <a:pt x="8115" y="2786"/>
                    </a:lnTo>
                    <a:lnTo>
                      <a:pt x="8384" y="3055"/>
                    </a:lnTo>
                    <a:lnTo>
                      <a:pt x="8653" y="3341"/>
                    </a:lnTo>
                    <a:lnTo>
                      <a:pt x="9065" y="3986"/>
                    </a:lnTo>
                    <a:lnTo>
                      <a:pt x="9333" y="4721"/>
                    </a:lnTo>
                    <a:lnTo>
                      <a:pt x="9477" y="5554"/>
                    </a:lnTo>
                    <a:lnTo>
                      <a:pt x="9486" y="6010"/>
                    </a:lnTo>
                    <a:lnTo>
                      <a:pt x="9477" y="6458"/>
                    </a:lnTo>
                    <a:lnTo>
                      <a:pt x="9333" y="7291"/>
                    </a:lnTo>
                    <a:lnTo>
                      <a:pt x="9065" y="8026"/>
                    </a:lnTo>
                    <a:lnTo>
                      <a:pt x="8653" y="8679"/>
                    </a:lnTo>
                    <a:lnTo>
                      <a:pt x="8384" y="8966"/>
                    </a:lnTo>
                    <a:lnTo>
                      <a:pt x="8115" y="9235"/>
                    </a:lnTo>
                    <a:lnTo>
                      <a:pt x="7515" y="9656"/>
                    </a:lnTo>
                    <a:lnTo>
                      <a:pt x="6870" y="9933"/>
                    </a:lnTo>
                    <a:lnTo>
                      <a:pt x="6172" y="10077"/>
                    </a:lnTo>
                    <a:lnTo>
                      <a:pt x="5804" y="10086"/>
                    </a:lnTo>
                    <a:lnTo>
                      <a:pt x="5437" y="10077"/>
                    </a:lnTo>
                    <a:lnTo>
                      <a:pt x="4739" y="9933"/>
                    </a:lnTo>
                    <a:lnTo>
                      <a:pt x="4094" y="9656"/>
                    </a:lnTo>
                    <a:lnTo>
                      <a:pt x="3494" y="9235"/>
                    </a:lnTo>
                    <a:lnTo>
                      <a:pt x="3216" y="8966"/>
                    </a:lnTo>
                    <a:lnTo>
                      <a:pt x="2956" y="8679"/>
                    </a:lnTo>
                    <a:lnTo>
                      <a:pt x="2544" y="8035"/>
                    </a:lnTo>
                    <a:lnTo>
                      <a:pt x="2267" y="7300"/>
                    </a:lnTo>
                    <a:lnTo>
                      <a:pt x="2132" y="6467"/>
                    </a:lnTo>
                    <a:lnTo>
                      <a:pt x="2114" y="6010"/>
                    </a:lnTo>
                    <a:lnTo>
                      <a:pt x="2132" y="5563"/>
                    </a:lnTo>
                    <a:lnTo>
                      <a:pt x="2267" y="4730"/>
                    </a:lnTo>
                    <a:lnTo>
                      <a:pt x="2544" y="3995"/>
                    </a:lnTo>
                    <a:lnTo>
                      <a:pt x="2956" y="3341"/>
                    </a:lnTo>
                    <a:lnTo>
                      <a:pt x="3216" y="3055"/>
                    </a:lnTo>
                    <a:lnTo>
                      <a:pt x="3494" y="2786"/>
                    </a:lnTo>
                    <a:lnTo>
                      <a:pt x="4094" y="2365"/>
                    </a:lnTo>
                    <a:lnTo>
                      <a:pt x="4739" y="2087"/>
                    </a:lnTo>
                    <a:lnTo>
                      <a:pt x="5437" y="1944"/>
                    </a:lnTo>
                    <a:lnTo>
                      <a:pt x="5804" y="1935"/>
                    </a:lnTo>
                    <a:close/>
                    <a:moveTo>
                      <a:pt x="5491" y="1"/>
                    </a:moveTo>
                    <a:lnTo>
                      <a:pt x="4882" y="54"/>
                    </a:lnTo>
                    <a:lnTo>
                      <a:pt x="4309" y="162"/>
                    </a:lnTo>
                    <a:lnTo>
                      <a:pt x="3753" y="323"/>
                    </a:lnTo>
                    <a:lnTo>
                      <a:pt x="3234" y="538"/>
                    </a:lnTo>
                    <a:lnTo>
                      <a:pt x="2741" y="807"/>
                    </a:lnTo>
                    <a:lnTo>
                      <a:pt x="2275" y="1129"/>
                    </a:lnTo>
                    <a:lnTo>
                      <a:pt x="1846" y="1505"/>
                    </a:lnTo>
                    <a:lnTo>
                      <a:pt x="1640" y="1711"/>
                    </a:lnTo>
                    <a:lnTo>
                      <a:pt x="1434" y="1926"/>
                    </a:lnTo>
                    <a:lnTo>
                      <a:pt x="1084" y="2383"/>
                    </a:lnTo>
                    <a:lnTo>
                      <a:pt x="771" y="2867"/>
                    </a:lnTo>
                    <a:lnTo>
                      <a:pt x="520" y="3377"/>
                    </a:lnTo>
                    <a:lnTo>
                      <a:pt x="314" y="3915"/>
                    </a:lnTo>
                    <a:lnTo>
                      <a:pt x="162" y="4479"/>
                    </a:lnTo>
                    <a:lnTo>
                      <a:pt x="54" y="5070"/>
                    </a:lnTo>
                    <a:lnTo>
                      <a:pt x="9" y="5688"/>
                    </a:lnTo>
                    <a:lnTo>
                      <a:pt x="1" y="6010"/>
                    </a:lnTo>
                    <a:lnTo>
                      <a:pt x="9" y="6333"/>
                    </a:lnTo>
                    <a:lnTo>
                      <a:pt x="54" y="6951"/>
                    </a:lnTo>
                    <a:lnTo>
                      <a:pt x="162" y="7542"/>
                    </a:lnTo>
                    <a:lnTo>
                      <a:pt x="314" y="8106"/>
                    </a:lnTo>
                    <a:lnTo>
                      <a:pt x="520" y="8644"/>
                    </a:lnTo>
                    <a:lnTo>
                      <a:pt x="771" y="9154"/>
                    </a:lnTo>
                    <a:lnTo>
                      <a:pt x="1084" y="9638"/>
                    </a:lnTo>
                    <a:lnTo>
                      <a:pt x="1434" y="10095"/>
                    </a:lnTo>
                    <a:lnTo>
                      <a:pt x="1640" y="10310"/>
                    </a:lnTo>
                    <a:lnTo>
                      <a:pt x="1846" y="10516"/>
                    </a:lnTo>
                    <a:lnTo>
                      <a:pt x="2275" y="10892"/>
                    </a:lnTo>
                    <a:lnTo>
                      <a:pt x="2741" y="11214"/>
                    </a:lnTo>
                    <a:lnTo>
                      <a:pt x="3234" y="11483"/>
                    </a:lnTo>
                    <a:lnTo>
                      <a:pt x="3753" y="11698"/>
                    </a:lnTo>
                    <a:lnTo>
                      <a:pt x="4309" y="11859"/>
                    </a:lnTo>
                    <a:lnTo>
                      <a:pt x="4882" y="11967"/>
                    </a:lnTo>
                    <a:lnTo>
                      <a:pt x="5491" y="12020"/>
                    </a:lnTo>
                    <a:lnTo>
                      <a:pt x="6118" y="12020"/>
                    </a:lnTo>
                    <a:lnTo>
                      <a:pt x="6718" y="11967"/>
                    </a:lnTo>
                    <a:lnTo>
                      <a:pt x="7291" y="11859"/>
                    </a:lnTo>
                    <a:lnTo>
                      <a:pt x="7846" y="11698"/>
                    </a:lnTo>
                    <a:lnTo>
                      <a:pt x="8366" y="11483"/>
                    </a:lnTo>
                    <a:lnTo>
                      <a:pt x="8859" y="11214"/>
                    </a:lnTo>
                    <a:lnTo>
                      <a:pt x="9324" y="10892"/>
                    </a:lnTo>
                    <a:lnTo>
                      <a:pt x="9763" y="10516"/>
                    </a:lnTo>
                    <a:lnTo>
                      <a:pt x="9969" y="10310"/>
                    </a:lnTo>
                    <a:lnTo>
                      <a:pt x="10166" y="10095"/>
                    </a:lnTo>
                    <a:lnTo>
                      <a:pt x="10524" y="9638"/>
                    </a:lnTo>
                    <a:lnTo>
                      <a:pt x="10829" y="9154"/>
                    </a:lnTo>
                    <a:lnTo>
                      <a:pt x="11089" y="8644"/>
                    </a:lnTo>
                    <a:lnTo>
                      <a:pt x="11286" y="8106"/>
                    </a:lnTo>
                    <a:lnTo>
                      <a:pt x="11447" y="7542"/>
                    </a:lnTo>
                    <a:lnTo>
                      <a:pt x="11546" y="6951"/>
                    </a:lnTo>
                    <a:lnTo>
                      <a:pt x="11599" y="6333"/>
                    </a:lnTo>
                    <a:lnTo>
                      <a:pt x="11599" y="6010"/>
                    </a:lnTo>
                    <a:lnTo>
                      <a:pt x="11599" y="5688"/>
                    </a:lnTo>
                    <a:lnTo>
                      <a:pt x="11546" y="5070"/>
                    </a:lnTo>
                    <a:lnTo>
                      <a:pt x="11447" y="4479"/>
                    </a:lnTo>
                    <a:lnTo>
                      <a:pt x="11286" y="3915"/>
                    </a:lnTo>
                    <a:lnTo>
                      <a:pt x="11089" y="3377"/>
                    </a:lnTo>
                    <a:lnTo>
                      <a:pt x="10829" y="2867"/>
                    </a:lnTo>
                    <a:lnTo>
                      <a:pt x="10524" y="2383"/>
                    </a:lnTo>
                    <a:lnTo>
                      <a:pt x="10166" y="1926"/>
                    </a:lnTo>
                    <a:lnTo>
                      <a:pt x="9969" y="1711"/>
                    </a:lnTo>
                    <a:lnTo>
                      <a:pt x="9763" y="1505"/>
                    </a:lnTo>
                    <a:lnTo>
                      <a:pt x="9324" y="1129"/>
                    </a:lnTo>
                    <a:lnTo>
                      <a:pt x="8859" y="807"/>
                    </a:lnTo>
                    <a:lnTo>
                      <a:pt x="8366" y="538"/>
                    </a:lnTo>
                    <a:lnTo>
                      <a:pt x="7846" y="323"/>
                    </a:lnTo>
                    <a:lnTo>
                      <a:pt x="7300" y="162"/>
                    </a:lnTo>
                    <a:lnTo>
                      <a:pt x="6718" y="54"/>
                    </a:lnTo>
                    <a:lnTo>
                      <a:pt x="61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0"/>
              <p:cNvSpPr/>
              <p:nvPr/>
            </p:nvSpPr>
            <p:spPr>
              <a:xfrm>
                <a:off x="6284675" y="2784825"/>
                <a:ext cx="174475" cy="288875"/>
              </a:xfrm>
              <a:custGeom>
                <a:rect b="b" l="l" r="r" t="t"/>
                <a:pathLst>
                  <a:path extrusionOk="0" h="11555" w="6979">
                    <a:moveTo>
                      <a:pt x="5384" y="0"/>
                    </a:moveTo>
                    <a:lnTo>
                      <a:pt x="5151" y="9"/>
                    </a:lnTo>
                    <a:lnTo>
                      <a:pt x="4667" y="81"/>
                    </a:lnTo>
                    <a:lnTo>
                      <a:pt x="4184" y="224"/>
                    </a:lnTo>
                    <a:lnTo>
                      <a:pt x="3691" y="448"/>
                    </a:lnTo>
                    <a:lnTo>
                      <a:pt x="3440" y="591"/>
                    </a:lnTo>
                    <a:lnTo>
                      <a:pt x="3198" y="743"/>
                    </a:lnTo>
                    <a:lnTo>
                      <a:pt x="2777" y="1093"/>
                    </a:lnTo>
                    <a:lnTo>
                      <a:pt x="2446" y="1469"/>
                    </a:lnTo>
                    <a:lnTo>
                      <a:pt x="2204" y="1890"/>
                    </a:lnTo>
                    <a:lnTo>
                      <a:pt x="2115" y="2114"/>
                    </a:lnTo>
                    <a:lnTo>
                      <a:pt x="2025" y="2114"/>
                    </a:lnTo>
                    <a:lnTo>
                      <a:pt x="2025" y="269"/>
                    </a:lnTo>
                    <a:lnTo>
                      <a:pt x="1" y="269"/>
                    </a:lnTo>
                    <a:lnTo>
                      <a:pt x="1" y="11554"/>
                    </a:lnTo>
                    <a:lnTo>
                      <a:pt x="2115" y="11554"/>
                    </a:lnTo>
                    <a:lnTo>
                      <a:pt x="2115" y="5401"/>
                    </a:lnTo>
                    <a:lnTo>
                      <a:pt x="2124" y="5034"/>
                    </a:lnTo>
                    <a:lnTo>
                      <a:pt x="2231" y="4362"/>
                    </a:lnTo>
                    <a:lnTo>
                      <a:pt x="2455" y="3771"/>
                    </a:lnTo>
                    <a:lnTo>
                      <a:pt x="2786" y="3242"/>
                    </a:lnTo>
                    <a:lnTo>
                      <a:pt x="3001" y="3010"/>
                    </a:lnTo>
                    <a:lnTo>
                      <a:pt x="3225" y="2795"/>
                    </a:lnTo>
                    <a:lnTo>
                      <a:pt x="3700" y="2454"/>
                    </a:lnTo>
                    <a:lnTo>
                      <a:pt x="4210" y="2230"/>
                    </a:lnTo>
                    <a:lnTo>
                      <a:pt x="4748" y="2114"/>
                    </a:lnTo>
                    <a:lnTo>
                      <a:pt x="5034" y="2105"/>
                    </a:lnTo>
                    <a:lnTo>
                      <a:pt x="5384" y="2114"/>
                    </a:lnTo>
                    <a:lnTo>
                      <a:pt x="5948" y="2186"/>
                    </a:lnTo>
                    <a:lnTo>
                      <a:pt x="6172" y="2266"/>
                    </a:lnTo>
                    <a:lnTo>
                      <a:pt x="6978" y="278"/>
                    </a:lnTo>
                    <a:lnTo>
                      <a:pt x="6808" y="215"/>
                    </a:lnTo>
                    <a:lnTo>
                      <a:pt x="6450" y="108"/>
                    </a:lnTo>
                    <a:lnTo>
                      <a:pt x="5841" y="9"/>
                    </a:lnTo>
                    <a:lnTo>
                      <a:pt x="53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0"/>
              <p:cNvSpPr/>
              <p:nvPr/>
            </p:nvSpPr>
            <p:spPr>
              <a:xfrm>
                <a:off x="6493375" y="2782575"/>
                <a:ext cx="428600" cy="292000"/>
              </a:xfrm>
              <a:custGeom>
                <a:rect b="b" l="l" r="r" t="t"/>
                <a:pathLst>
                  <a:path extrusionOk="0" h="11680" w="17144">
                    <a:moveTo>
                      <a:pt x="5598" y="1"/>
                    </a:moveTo>
                    <a:lnTo>
                      <a:pt x="5356" y="9"/>
                    </a:lnTo>
                    <a:lnTo>
                      <a:pt x="4855" y="72"/>
                    </a:lnTo>
                    <a:lnTo>
                      <a:pt x="4362" y="215"/>
                    </a:lnTo>
                    <a:lnTo>
                      <a:pt x="3861" y="421"/>
                    </a:lnTo>
                    <a:lnTo>
                      <a:pt x="3610" y="565"/>
                    </a:lnTo>
                    <a:lnTo>
                      <a:pt x="3359" y="699"/>
                    </a:lnTo>
                    <a:lnTo>
                      <a:pt x="2920" y="1013"/>
                    </a:lnTo>
                    <a:lnTo>
                      <a:pt x="2553" y="1353"/>
                    </a:lnTo>
                    <a:lnTo>
                      <a:pt x="2248" y="1729"/>
                    </a:lnTo>
                    <a:lnTo>
                      <a:pt x="2123" y="1926"/>
                    </a:lnTo>
                    <a:lnTo>
                      <a:pt x="2034" y="1926"/>
                    </a:lnTo>
                    <a:lnTo>
                      <a:pt x="2034" y="359"/>
                    </a:lnTo>
                    <a:lnTo>
                      <a:pt x="0" y="359"/>
                    </a:lnTo>
                    <a:lnTo>
                      <a:pt x="0" y="11644"/>
                    </a:lnTo>
                    <a:lnTo>
                      <a:pt x="0" y="11680"/>
                    </a:lnTo>
                    <a:lnTo>
                      <a:pt x="2114" y="11680"/>
                    </a:lnTo>
                    <a:lnTo>
                      <a:pt x="2114" y="5428"/>
                    </a:lnTo>
                    <a:lnTo>
                      <a:pt x="2123" y="5097"/>
                    </a:lnTo>
                    <a:lnTo>
                      <a:pt x="2231" y="4452"/>
                    </a:lnTo>
                    <a:lnTo>
                      <a:pt x="2428" y="3843"/>
                    </a:lnTo>
                    <a:lnTo>
                      <a:pt x="2741" y="3279"/>
                    </a:lnTo>
                    <a:lnTo>
                      <a:pt x="2938" y="3010"/>
                    </a:lnTo>
                    <a:lnTo>
                      <a:pt x="3144" y="2759"/>
                    </a:lnTo>
                    <a:lnTo>
                      <a:pt x="3610" y="2356"/>
                    </a:lnTo>
                    <a:lnTo>
                      <a:pt x="4120" y="2096"/>
                    </a:lnTo>
                    <a:lnTo>
                      <a:pt x="4694" y="1962"/>
                    </a:lnTo>
                    <a:lnTo>
                      <a:pt x="4998" y="1953"/>
                    </a:lnTo>
                    <a:lnTo>
                      <a:pt x="5312" y="1953"/>
                    </a:lnTo>
                    <a:lnTo>
                      <a:pt x="5867" y="2052"/>
                    </a:lnTo>
                    <a:lnTo>
                      <a:pt x="6333" y="2231"/>
                    </a:lnTo>
                    <a:lnTo>
                      <a:pt x="6727" y="2499"/>
                    </a:lnTo>
                    <a:lnTo>
                      <a:pt x="6888" y="2670"/>
                    </a:lnTo>
                    <a:lnTo>
                      <a:pt x="7040" y="2858"/>
                    </a:lnTo>
                    <a:lnTo>
                      <a:pt x="7273" y="3341"/>
                    </a:lnTo>
                    <a:lnTo>
                      <a:pt x="7425" y="3941"/>
                    </a:lnTo>
                    <a:lnTo>
                      <a:pt x="7506" y="4667"/>
                    </a:lnTo>
                    <a:lnTo>
                      <a:pt x="7515" y="5088"/>
                    </a:lnTo>
                    <a:lnTo>
                      <a:pt x="7515" y="11671"/>
                    </a:lnTo>
                    <a:lnTo>
                      <a:pt x="9620" y="11671"/>
                    </a:lnTo>
                    <a:lnTo>
                      <a:pt x="9620" y="5419"/>
                    </a:lnTo>
                    <a:lnTo>
                      <a:pt x="9629" y="5079"/>
                    </a:lnTo>
                    <a:lnTo>
                      <a:pt x="9727" y="4443"/>
                    </a:lnTo>
                    <a:lnTo>
                      <a:pt x="9933" y="3834"/>
                    </a:lnTo>
                    <a:lnTo>
                      <a:pt x="10238" y="3270"/>
                    </a:lnTo>
                    <a:lnTo>
                      <a:pt x="10435" y="3001"/>
                    </a:lnTo>
                    <a:lnTo>
                      <a:pt x="10650" y="2750"/>
                    </a:lnTo>
                    <a:lnTo>
                      <a:pt x="11107" y="2347"/>
                    </a:lnTo>
                    <a:lnTo>
                      <a:pt x="11626" y="2078"/>
                    </a:lnTo>
                    <a:lnTo>
                      <a:pt x="12190" y="1953"/>
                    </a:lnTo>
                    <a:lnTo>
                      <a:pt x="12495" y="1935"/>
                    </a:lnTo>
                    <a:lnTo>
                      <a:pt x="12808" y="1944"/>
                    </a:lnTo>
                    <a:lnTo>
                      <a:pt x="13364" y="2034"/>
                    </a:lnTo>
                    <a:lnTo>
                      <a:pt x="13838" y="2213"/>
                    </a:lnTo>
                    <a:lnTo>
                      <a:pt x="14223" y="2482"/>
                    </a:lnTo>
                    <a:lnTo>
                      <a:pt x="14394" y="2652"/>
                    </a:lnTo>
                    <a:lnTo>
                      <a:pt x="14537" y="2849"/>
                    </a:lnTo>
                    <a:lnTo>
                      <a:pt x="14770" y="3323"/>
                    </a:lnTo>
                    <a:lnTo>
                      <a:pt x="14931" y="3932"/>
                    </a:lnTo>
                    <a:lnTo>
                      <a:pt x="15012" y="4658"/>
                    </a:lnTo>
                    <a:lnTo>
                      <a:pt x="15021" y="5070"/>
                    </a:lnTo>
                    <a:lnTo>
                      <a:pt x="15021" y="11653"/>
                    </a:lnTo>
                    <a:lnTo>
                      <a:pt x="17143" y="11653"/>
                    </a:lnTo>
                    <a:lnTo>
                      <a:pt x="17143" y="4748"/>
                    </a:lnTo>
                    <a:lnTo>
                      <a:pt x="17134" y="4210"/>
                    </a:lnTo>
                    <a:lnTo>
                      <a:pt x="17000" y="3225"/>
                    </a:lnTo>
                    <a:lnTo>
                      <a:pt x="16749" y="2356"/>
                    </a:lnTo>
                    <a:lnTo>
                      <a:pt x="16364" y="1604"/>
                    </a:lnTo>
                    <a:lnTo>
                      <a:pt x="16122" y="1281"/>
                    </a:lnTo>
                    <a:lnTo>
                      <a:pt x="15997" y="1120"/>
                    </a:lnTo>
                    <a:lnTo>
                      <a:pt x="15710" y="842"/>
                    </a:lnTo>
                    <a:lnTo>
                      <a:pt x="15397" y="601"/>
                    </a:lnTo>
                    <a:lnTo>
                      <a:pt x="15056" y="404"/>
                    </a:lnTo>
                    <a:lnTo>
                      <a:pt x="14671" y="242"/>
                    </a:lnTo>
                    <a:lnTo>
                      <a:pt x="14268" y="126"/>
                    </a:lnTo>
                    <a:lnTo>
                      <a:pt x="13829" y="45"/>
                    </a:lnTo>
                    <a:lnTo>
                      <a:pt x="13364" y="1"/>
                    </a:lnTo>
                    <a:lnTo>
                      <a:pt x="13113" y="1"/>
                    </a:lnTo>
                    <a:lnTo>
                      <a:pt x="12799" y="9"/>
                    </a:lnTo>
                    <a:lnTo>
                      <a:pt x="12190" y="72"/>
                    </a:lnTo>
                    <a:lnTo>
                      <a:pt x="11626" y="207"/>
                    </a:lnTo>
                    <a:lnTo>
                      <a:pt x="11098" y="413"/>
                    </a:lnTo>
                    <a:lnTo>
                      <a:pt x="10605" y="681"/>
                    </a:lnTo>
                    <a:lnTo>
                      <a:pt x="10148" y="1022"/>
                    </a:lnTo>
                    <a:lnTo>
                      <a:pt x="9727" y="1425"/>
                    </a:lnTo>
                    <a:lnTo>
                      <a:pt x="9351" y="1899"/>
                    </a:lnTo>
                    <a:lnTo>
                      <a:pt x="9172" y="2159"/>
                    </a:lnTo>
                    <a:lnTo>
                      <a:pt x="9047" y="1899"/>
                    </a:lnTo>
                    <a:lnTo>
                      <a:pt x="8760" y="1425"/>
                    </a:lnTo>
                    <a:lnTo>
                      <a:pt x="8420" y="1022"/>
                    </a:lnTo>
                    <a:lnTo>
                      <a:pt x="8025" y="681"/>
                    </a:lnTo>
                    <a:lnTo>
                      <a:pt x="7578" y="413"/>
                    </a:lnTo>
                    <a:lnTo>
                      <a:pt x="7076" y="207"/>
                    </a:lnTo>
                    <a:lnTo>
                      <a:pt x="6530" y="72"/>
                    </a:lnTo>
                    <a:lnTo>
                      <a:pt x="5921" y="9"/>
                    </a:lnTo>
                    <a:lnTo>
                      <a:pt x="559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0"/>
              <p:cNvSpPr/>
              <p:nvPr/>
            </p:nvSpPr>
            <p:spPr>
              <a:xfrm>
                <a:off x="1340225" y="2610825"/>
                <a:ext cx="1865675" cy="609075"/>
              </a:xfrm>
              <a:custGeom>
                <a:rect b="b" l="l" r="r" t="t"/>
                <a:pathLst>
                  <a:path extrusionOk="0" h="24363" w="74627">
                    <a:moveTo>
                      <a:pt x="69431" y="9092"/>
                    </a:moveTo>
                    <a:lnTo>
                      <a:pt x="69799" y="9137"/>
                    </a:lnTo>
                    <a:lnTo>
                      <a:pt x="70148" y="9226"/>
                    </a:lnTo>
                    <a:lnTo>
                      <a:pt x="70479" y="9360"/>
                    </a:lnTo>
                    <a:lnTo>
                      <a:pt x="70641" y="9450"/>
                    </a:lnTo>
                    <a:lnTo>
                      <a:pt x="70793" y="9540"/>
                    </a:lnTo>
                    <a:lnTo>
                      <a:pt x="71053" y="9746"/>
                    </a:lnTo>
                    <a:lnTo>
                      <a:pt x="71259" y="9978"/>
                    </a:lnTo>
                    <a:lnTo>
                      <a:pt x="71429" y="10238"/>
                    </a:lnTo>
                    <a:lnTo>
                      <a:pt x="71491" y="10373"/>
                    </a:lnTo>
                    <a:lnTo>
                      <a:pt x="66064" y="12639"/>
                    </a:lnTo>
                    <a:lnTo>
                      <a:pt x="66064" y="12236"/>
                    </a:lnTo>
                    <a:lnTo>
                      <a:pt x="66171" y="11510"/>
                    </a:lnTo>
                    <a:lnTo>
                      <a:pt x="66422" y="10865"/>
                    </a:lnTo>
                    <a:lnTo>
                      <a:pt x="66798" y="10301"/>
                    </a:lnTo>
                    <a:lnTo>
                      <a:pt x="67049" y="10050"/>
                    </a:lnTo>
                    <a:lnTo>
                      <a:pt x="67300" y="9817"/>
                    </a:lnTo>
                    <a:lnTo>
                      <a:pt x="67828" y="9459"/>
                    </a:lnTo>
                    <a:lnTo>
                      <a:pt x="68383" y="9217"/>
                    </a:lnTo>
                    <a:lnTo>
                      <a:pt x="68948" y="9101"/>
                    </a:lnTo>
                    <a:lnTo>
                      <a:pt x="69243" y="9092"/>
                    </a:lnTo>
                    <a:close/>
                    <a:moveTo>
                      <a:pt x="52020" y="9119"/>
                    </a:moveTo>
                    <a:lnTo>
                      <a:pt x="52360" y="9137"/>
                    </a:lnTo>
                    <a:lnTo>
                      <a:pt x="52996" y="9262"/>
                    </a:lnTo>
                    <a:lnTo>
                      <a:pt x="53578" y="9531"/>
                    </a:lnTo>
                    <a:lnTo>
                      <a:pt x="54098" y="9934"/>
                    </a:lnTo>
                    <a:lnTo>
                      <a:pt x="54340" y="10184"/>
                    </a:lnTo>
                    <a:lnTo>
                      <a:pt x="54555" y="10462"/>
                    </a:lnTo>
                    <a:lnTo>
                      <a:pt x="54904" y="11053"/>
                    </a:lnTo>
                    <a:lnTo>
                      <a:pt x="55137" y="11716"/>
                    </a:lnTo>
                    <a:lnTo>
                      <a:pt x="55253" y="12442"/>
                    </a:lnTo>
                    <a:lnTo>
                      <a:pt x="55271" y="12836"/>
                    </a:lnTo>
                    <a:lnTo>
                      <a:pt x="55253" y="13221"/>
                    </a:lnTo>
                    <a:lnTo>
                      <a:pt x="55146" y="13937"/>
                    </a:lnTo>
                    <a:lnTo>
                      <a:pt x="54913" y="14591"/>
                    </a:lnTo>
                    <a:lnTo>
                      <a:pt x="54564" y="15182"/>
                    </a:lnTo>
                    <a:lnTo>
                      <a:pt x="54340" y="15451"/>
                    </a:lnTo>
                    <a:lnTo>
                      <a:pt x="54098" y="15702"/>
                    </a:lnTo>
                    <a:lnTo>
                      <a:pt x="53569" y="16096"/>
                    </a:lnTo>
                    <a:lnTo>
                      <a:pt x="52996" y="16356"/>
                    </a:lnTo>
                    <a:lnTo>
                      <a:pt x="52360" y="16490"/>
                    </a:lnTo>
                    <a:lnTo>
                      <a:pt x="52020" y="16499"/>
                    </a:lnTo>
                    <a:lnTo>
                      <a:pt x="51671" y="16490"/>
                    </a:lnTo>
                    <a:lnTo>
                      <a:pt x="51017" y="16356"/>
                    </a:lnTo>
                    <a:lnTo>
                      <a:pt x="50426" y="16096"/>
                    </a:lnTo>
                    <a:lnTo>
                      <a:pt x="49879" y="15702"/>
                    </a:lnTo>
                    <a:lnTo>
                      <a:pt x="49628" y="15451"/>
                    </a:lnTo>
                    <a:lnTo>
                      <a:pt x="49387" y="15182"/>
                    </a:lnTo>
                    <a:lnTo>
                      <a:pt x="49019" y="14591"/>
                    </a:lnTo>
                    <a:lnTo>
                      <a:pt x="48769" y="13937"/>
                    </a:lnTo>
                    <a:lnTo>
                      <a:pt x="48652" y="13221"/>
                    </a:lnTo>
                    <a:lnTo>
                      <a:pt x="48643" y="12836"/>
                    </a:lnTo>
                    <a:lnTo>
                      <a:pt x="48652" y="12442"/>
                    </a:lnTo>
                    <a:lnTo>
                      <a:pt x="48769" y="11716"/>
                    </a:lnTo>
                    <a:lnTo>
                      <a:pt x="49019" y="11053"/>
                    </a:lnTo>
                    <a:lnTo>
                      <a:pt x="49387" y="10453"/>
                    </a:lnTo>
                    <a:lnTo>
                      <a:pt x="49628" y="10184"/>
                    </a:lnTo>
                    <a:lnTo>
                      <a:pt x="49879" y="9934"/>
                    </a:lnTo>
                    <a:lnTo>
                      <a:pt x="50426" y="9531"/>
                    </a:lnTo>
                    <a:lnTo>
                      <a:pt x="51017" y="9262"/>
                    </a:lnTo>
                    <a:lnTo>
                      <a:pt x="51671" y="9137"/>
                    </a:lnTo>
                    <a:lnTo>
                      <a:pt x="52020" y="9119"/>
                    </a:lnTo>
                    <a:close/>
                    <a:moveTo>
                      <a:pt x="25455" y="9119"/>
                    </a:moveTo>
                    <a:lnTo>
                      <a:pt x="25804" y="9128"/>
                    </a:lnTo>
                    <a:lnTo>
                      <a:pt x="26467" y="9262"/>
                    </a:lnTo>
                    <a:lnTo>
                      <a:pt x="27067" y="9522"/>
                    </a:lnTo>
                    <a:lnTo>
                      <a:pt x="27622" y="9916"/>
                    </a:lnTo>
                    <a:lnTo>
                      <a:pt x="27882" y="10158"/>
                    </a:lnTo>
                    <a:lnTo>
                      <a:pt x="28124" y="10426"/>
                    </a:lnTo>
                    <a:lnTo>
                      <a:pt x="28491" y="11017"/>
                    </a:lnTo>
                    <a:lnTo>
                      <a:pt x="28742" y="11680"/>
                    </a:lnTo>
                    <a:lnTo>
                      <a:pt x="28867" y="12415"/>
                    </a:lnTo>
                    <a:lnTo>
                      <a:pt x="28876" y="12818"/>
                    </a:lnTo>
                    <a:lnTo>
                      <a:pt x="28867" y="13212"/>
                    </a:lnTo>
                    <a:lnTo>
                      <a:pt x="28742" y="13937"/>
                    </a:lnTo>
                    <a:lnTo>
                      <a:pt x="28482" y="14600"/>
                    </a:lnTo>
                    <a:lnTo>
                      <a:pt x="28097" y="15191"/>
                    </a:lnTo>
                    <a:lnTo>
                      <a:pt x="27864" y="15460"/>
                    </a:lnTo>
                    <a:lnTo>
                      <a:pt x="27604" y="15711"/>
                    </a:lnTo>
                    <a:lnTo>
                      <a:pt x="27049" y="16105"/>
                    </a:lnTo>
                    <a:lnTo>
                      <a:pt x="26449" y="16364"/>
                    </a:lnTo>
                    <a:lnTo>
                      <a:pt x="25786" y="16499"/>
                    </a:lnTo>
                    <a:lnTo>
                      <a:pt x="25446" y="16508"/>
                    </a:lnTo>
                    <a:lnTo>
                      <a:pt x="25096" y="16499"/>
                    </a:lnTo>
                    <a:lnTo>
                      <a:pt x="24434" y="16364"/>
                    </a:lnTo>
                    <a:lnTo>
                      <a:pt x="23834" y="16105"/>
                    </a:lnTo>
                    <a:lnTo>
                      <a:pt x="23278" y="15711"/>
                    </a:lnTo>
                    <a:lnTo>
                      <a:pt x="23027" y="15460"/>
                    </a:lnTo>
                    <a:lnTo>
                      <a:pt x="22777" y="15191"/>
                    </a:lnTo>
                    <a:lnTo>
                      <a:pt x="22401" y="14591"/>
                    </a:lnTo>
                    <a:lnTo>
                      <a:pt x="22150" y="13937"/>
                    </a:lnTo>
                    <a:lnTo>
                      <a:pt x="22033" y="13212"/>
                    </a:lnTo>
                    <a:lnTo>
                      <a:pt x="22024" y="12818"/>
                    </a:lnTo>
                    <a:lnTo>
                      <a:pt x="22033" y="12415"/>
                    </a:lnTo>
                    <a:lnTo>
                      <a:pt x="22159" y="11680"/>
                    </a:lnTo>
                    <a:lnTo>
                      <a:pt x="22409" y="11017"/>
                    </a:lnTo>
                    <a:lnTo>
                      <a:pt x="22786" y="10426"/>
                    </a:lnTo>
                    <a:lnTo>
                      <a:pt x="23027" y="10158"/>
                    </a:lnTo>
                    <a:lnTo>
                      <a:pt x="23278" y="9916"/>
                    </a:lnTo>
                    <a:lnTo>
                      <a:pt x="23834" y="9522"/>
                    </a:lnTo>
                    <a:lnTo>
                      <a:pt x="24443" y="9262"/>
                    </a:lnTo>
                    <a:lnTo>
                      <a:pt x="25096" y="9128"/>
                    </a:lnTo>
                    <a:lnTo>
                      <a:pt x="25455" y="9119"/>
                    </a:lnTo>
                    <a:close/>
                    <a:moveTo>
                      <a:pt x="38764" y="9119"/>
                    </a:moveTo>
                    <a:lnTo>
                      <a:pt x="39113" y="9128"/>
                    </a:lnTo>
                    <a:lnTo>
                      <a:pt x="39776" y="9262"/>
                    </a:lnTo>
                    <a:lnTo>
                      <a:pt x="40385" y="9522"/>
                    </a:lnTo>
                    <a:lnTo>
                      <a:pt x="40941" y="9916"/>
                    </a:lnTo>
                    <a:lnTo>
                      <a:pt x="41191" y="10158"/>
                    </a:lnTo>
                    <a:lnTo>
                      <a:pt x="41433" y="10426"/>
                    </a:lnTo>
                    <a:lnTo>
                      <a:pt x="41800" y="11017"/>
                    </a:lnTo>
                    <a:lnTo>
                      <a:pt x="42051" y="11680"/>
                    </a:lnTo>
                    <a:lnTo>
                      <a:pt x="42177" y="12415"/>
                    </a:lnTo>
                    <a:lnTo>
                      <a:pt x="42195" y="12818"/>
                    </a:lnTo>
                    <a:lnTo>
                      <a:pt x="42177" y="13212"/>
                    </a:lnTo>
                    <a:lnTo>
                      <a:pt x="42051" y="13937"/>
                    </a:lnTo>
                    <a:lnTo>
                      <a:pt x="41791" y="14600"/>
                    </a:lnTo>
                    <a:lnTo>
                      <a:pt x="41415" y="15191"/>
                    </a:lnTo>
                    <a:lnTo>
                      <a:pt x="41173" y="15460"/>
                    </a:lnTo>
                    <a:lnTo>
                      <a:pt x="40914" y="15711"/>
                    </a:lnTo>
                    <a:lnTo>
                      <a:pt x="40358" y="16105"/>
                    </a:lnTo>
                    <a:lnTo>
                      <a:pt x="39758" y="16364"/>
                    </a:lnTo>
                    <a:lnTo>
                      <a:pt x="39105" y="16499"/>
                    </a:lnTo>
                    <a:lnTo>
                      <a:pt x="38755" y="16508"/>
                    </a:lnTo>
                    <a:lnTo>
                      <a:pt x="38406" y="16499"/>
                    </a:lnTo>
                    <a:lnTo>
                      <a:pt x="37752" y="16364"/>
                    </a:lnTo>
                    <a:lnTo>
                      <a:pt x="37143" y="16105"/>
                    </a:lnTo>
                    <a:lnTo>
                      <a:pt x="36588" y="15711"/>
                    </a:lnTo>
                    <a:lnTo>
                      <a:pt x="36337" y="15460"/>
                    </a:lnTo>
                    <a:lnTo>
                      <a:pt x="36086" y="15191"/>
                    </a:lnTo>
                    <a:lnTo>
                      <a:pt x="35710" y="14591"/>
                    </a:lnTo>
                    <a:lnTo>
                      <a:pt x="35459" y="13937"/>
                    </a:lnTo>
                    <a:lnTo>
                      <a:pt x="35343" y="13212"/>
                    </a:lnTo>
                    <a:lnTo>
                      <a:pt x="35343" y="12818"/>
                    </a:lnTo>
                    <a:lnTo>
                      <a:pt x="35352" y="12415"/>
                    </a:lnTo>
                    <a:lnTo>
                      <a:pt x="35468" y="11680"/>
                    </a:lnTo>
                    <a:lnTo>
                      <a:pt x="35719" y="11017"/>
                    </a:lnTo>
                    <a:lnTo>
                      <a:pt x="36095" y="10426"/>
                    </a:lnTo>
                    <a:lnTo>
                      <a:pt x="36337" y="10158"/>
                    </a:lnTo>
                    <a:lnTo>
                      <a:pt x="36588" y="9916"/>
                    </a:lnTo>
                    <a:lnTo>
                      <a:pt x="37143" y="9522"/>
                    </a:lnTo>
                    <a:lnTo>
                      <a:pt x="37752" y="9262"/>
                    </a:lnTo>
                    <a:lnTo>
                      <a:pt x="38415" y="9128"/>
                    </a:lnTo>
                    <a:lnTo>
                      <a:pt x="38764" y="9119"/>
                    </a:lnTo>
                    <a:close/>
                    <a:moveTo>
                      <a:pt x="59454" y="655"/>
                    </a:moveTo>
                    <a:lnTo>
                      <a:pt x="59454" y="18523"/>
                    </a:lnTo>
                    <a:lnTo>
                      <a:pt x="62132" y="18523"/>
                    </a:lnTo>
                    <a:lnTo>
                      <a:pt x="62132" y="655"/>
                    </a:lnTo>
                    <a:close/>
                    <a:moveTo>
                      <a:pt x="9100" y="1"/>
                    </a:moveTo>
                    <a:lnTo>
                      <a:pt x="8160" y="90"/>
                    </a:lnTo>
                    <a:lnTo>
                      <a:pt x="7246" y="261"/>
                    </a:lnTo>
                    <a:lnTo>
                      <a:pt x="6368" y="529"/>
                    </a:lnTo>
                    <a:lnTo>
                      <a:pt x="5526" y="870"/>
                    </a:lnTo>
                    <a:lnTo>
                      <a:pt x="4711" y="1309"/>
                    </a:lnTo>
                    <a:lnTo>
                      <a:pt x="3941" y="1828"/>
                    </a:lnTo>
                    <a:lnTo>
                      <a:pt x="3198" y="2437"/>
                    </a:lnTo>
                    <a:lnTo>
                      <a:pt x="2839" y="2777"/>
                    </a:lnTo>
                    <a:lnTo>
                      <a:pt x="2490" y="3127"/>
                    </a:lnTo>
                    <a:lnTo>
                      <a:pt x="1872" y="3852"/>
                    </a:lnTo>
                    <a:lnTo>
                      <a:pt x="1335" y="4622"/>
                    </a:lnTo>
                    <a:lnTo>
                      <a:pt x="896" y="5420"/>
                    </a:lnTo>
                    <a:lnTo>
                      <a:pt x="538" y="6253"/>
                    </a:lnTo>
                    <a:lnTo>
                      <a:pt x="278" y="7121"/>
                    </a:lnTo>
                    <a:lnTo>
                      <a:pt x="99" y="8026"/>
                    </a:lnTo>
                    <a:lnTo>
                      <a:pt x="9" y="8957"/>
                    </a:lnTo>
                    <a:lnTo>
                      <a:pt x="0" y="9450"/>
                    </a:lnTo>
                    <a:lnTo>
                      <a:pt x="9" y="9934"/>
                    </a:lnTo>
                    <a:lnTo>
                      <a:pt x="99" y="10865"/>
                    </a:lnTo>
                    <a:lnTo>
                      <a:pt x="278" y="11770"/>
                    </a:lnTo>
                    <a:lnTo>
                      <a:pt x="538" y="12639"/>
                    </a:lnTo>
                    <a:lnTo>
                      <a:pt x="896" y="13480"/>
                    </a:lnTo>
                    <a:lnTo>
                      <a:pt x="1335" y="14278"/>
                    </a:lnTo>
                    <a:lnTo>
                      <a:pt x="1872" y="15039"/>
                    </a:lnTo>
                    <a:lnTo>
                      <a:pt x="2490" y="15764"/>
                    </a:lnTo>
                    <a:lnTo>
                      <a:pt x="2839" y="16123"/>
                    </a:lnTo>
                    <a:lnTo>
                      <a:pt x="3198" y="16454"/>
                    </a:lnTo>
                    <a:lnTo>
                      <a:pt x="3941" y="17063"/>
                    </a:lnTo>
                    <a:lnTo>
                      <a:pt x="4711" y="17583"/>
                    </a:lnTo>
                    <a:lnTo>
                      <a:pt x="5526" y="18021"/>
                    </a:lnTo>
                    <a:lnTo>
                      <a:pt x="6368" y="18362"/>
                    </a:lnTo>
                    <a:lnTo>
                      <a:pt x="7246" y="18630"/>
                    </a:lnTo>
                    <a:lnTo>
                      <a:pt x="8160" y="18801"/>
                    </a:lnTo>
                    <a:lnTo>
                      <a:pt x="9100" y="18890"/>
                    </a:lnTo>
                    <a:lnTo>
                      <a:pt x="9593" y="18899"/>
                    </a:lnTo>
                    <a:lnTo>
                      <a:pt x="10094" y="18890"/>
                    </a:lnTo>
                    <a:lnTo>
                      <a:pt x="11062" y="18801"/>
                    </a:lnTo>
                    <a:lnTo>
                      <a:pt x="11975" y="18639"/>
                    </a:lnTo>
                    <a:lnTo>
                      <a:pt x="12853" y="18389"/>
                    </a:lnTo>
                    <a:lnTo>
                      <a:pt x="13677" y="18057"/>
                    </a:lnTo>
                    <a:lnTo>
                      <a:pt x="14447" y="17645"/>
                    </a:lnTo>
                    <a:lnTo>
                      <a:pt x="15173" y="17144"/>
                    </a:lnTo>
                    <a:lnTo>
                      <a:pt x="15853" y="16570"/>
                    </a:lnTo>
                    <a:lnTo>
                      <a:pt x="16176" y="16239"/>
                    </a:lnTo>
                    <a:lnTo>
                      <a:pt x="16444" y="15961"/>
                    </a:lnTo>
                    <a:lnTo>
                      <a:pt x="16937" y="15352"/>
                    </a:lnTo>
                    <a:lnTo>
                      <a:pt x="17349" y="14690"/>
                    </a:lnTo>
                    <a:lnTo>
                      <a:pt x="17707" y="13991"/>
                    </a:lnTo>
                    <a:lnTo>
                      <a:pt x="17985" y="13230"/>
                    </a:lnTo>
                    <a:lnTo>
                      <a:pt x="18191" y="12433"/>
                    </a:lnTo>
                    <a:lnTo>
                      <a:pt x="18334" y="11582"/>
                    </a:lnTo>
                    <a:lnTo>
                      <a:pt x="18406" y="10677"/>
                    </a:lnTo>
                    <a:lnTo>
                      <a:pt x="18415" y="10211"/>
                    </a:lnTo>
                    <a:lnTo>
                      <a:pt x="18406" y="9755"/>
                    </a:lnTo>
                    <a:lnTo>
                      <a:pt x="18334" y="8948"/>
                    </a:lnTo>
                    <a:lnTo>
                      <a:pt x="18281" y="8599"/>
                    </a:lnTo>
                    <a:lnTo>
                      <a:pt x="9593" y="8599"/>
                    </a:lnTo>
                    <a:lnTo>
                      <a:pt x="9593" y="11170"/>
                    </a:lnTo>
                    <a:lnTo>
                      <a:pt x="15755" y="11170"/>
                    </a:lnTo>
                    <a:lnTo>
                      <a:pt x="15683" y="11689"/>
                    </a:lnTo>
                    <a:lnTo>
                      <a:pt x="15441" y="12621"/>
                    </a:lnTo>
                    <a:lnTo>
                      <a:pt x="15083" y="13436"/>
                    </a:lnTo>
                    <a:lnTo>
                      <a:pt x="14626" y="14125"/>
                    </a:lnTo>
                    <a:lnTo>
                      <a:pt x="14358" y="14421"/>
                    </a:lnTo>
                    <a:lnTo>
                      <a:pt x="14116" y="14645"/>
                    </a:lnTo>
                    <a:lnTo>
                      <a:pt x="13614" y="15066"/>
                    </a:lnTo>
                    <a:lnTo>
                      <a:pt x="13077" y="15415"/>
                    </a:lnTo>
                    <a:lnTo>
                      <a:pt x="12512" y="15711"/>
                    </a:lnTo>
                    <a:lnTo>
                      <a:pt x="11912" y="15952"/>
                    </a:lnTo>
                    <a:lnTo>
                      <a:pt x="11285" y="16123"/>
                    </a:lnTo>
                    <a:lnTo>
                      <a:pt x="10632" y="16248"/>
                    </a:lnTo>
                    <a:lnTo>
                      <a:pt x="9942" y="16302"/>
                    </a:lnTo>
                    <a:lnTo>
                      <a:pt x="9593" y="16311"/>
                    </a:lnTo>
                    <a:lnTo>
                      <a:pt x="9234" y="16302"/>
                    </a:lnTo>
                    <a:lnTo>
                      <a:pt x="8554" y="16239"/>
                    </a:lnTo>
                    <a:lnTo>
                      <a:pt x="7900" y="16114"/>
                    </a:lnTo>
                    <a:lnTo>
                      <a:pt x="7273" y="15926"/>
                    </a:lnTo>
                    <a:lnTo>
                      <a:pt x="6673" y="15675"/>
                    </a:lnTo>
                    <a:lnTo>
                      <a:pt x="6100" y="15361"/>
                    </a:lnTo>
                    <a:lnTo>
                      <a:pt x="5553" y="14985"/>
                    </a:lnTo>
                    <a:lnTo>
                      <a:pt x="5034" y="14546"/>
                    </a:lnTo>
                    <a:lnTo>
                      <a:pt x="4783" y="14304"/>
                    </a:lnTo>
                    <a:lnTo>
                      <a:pt x="4541" y="14054"/>
                    </a:lnTo>
                    <a:lnTo>
                      <a:pt x="4111" y="13525"/>
                    </a:lnTo>
                    <a:lnTo>
                      <a:pt x="3744" y="12970"/>
                    </a:lnTo>
                    <a:lnTo>
                      <a:pt x="3439" y="12388"/>
                    </a:lnTo>
                    <a:lnTo>
                      <a:pt x="3189" y="11779"/>
                    </a:lnTo>
                    <a:lnTo>
                      <a:pt x="3010" y="11152"/>
                    </a:lnTo>
                    <a:lnTo>
                      <a:pt x="2884" y="10489"/>
                    </a:lnTo>
                    <a:lnTo>
                      <a:pt x="2821" y="9799"/>
                    </a:lnTo>
                    <a:lnTo>
                      <a:pt x="2813" y="9450"/>
                    </a:lnTo>
                    <a:lnTo>
                      <a:pt x="2821" y="9092"/>
                    </a:lnTo>
                    <a:lnTo>
                      <a:pt x="2884" y="8402"/>
                    </a:lnTo>
                    <a:lnTo>
                      <a:pt x="3010" y="7739"/>
                    </a:lnTo>
                    <a:lnTo>
                      <a:pt x="3189" y="7112"/>
                    </a:lnTo>
                    <a:lnTo>
                      <a:pt x="3439" y="6503"/>
                    </a:lnTo>
                    <a:lnTo>
                      <a:pt x="3744" y="5921"/>
                    </a:lnTo>
                    <a:lnTo>
                      <a:pt x="4111" y="5366"/>
                    </a:lnTo>
                    <a:lnTo>
                      <a:pt x="4541" y="4837"/>
                    </a:lnTo>
                    <a:lnTo>
                      <a:pt x="4783" y="4587"/>
                    </a:lnTo>
                    <a:lnTo>
                      <a:pt x="5034" y="4345"/>
                    </a:lnTo>
                    <a:lnTo>
                      <a:pt x="5553" y="3906"/>
                    </a:lnTo>
                    <a:lnTo>
                      <a:pt x="6100" y="3530"/>
                    </a:lnTo>
                    <a:lnTo>
                      <a:pt x="6673" y="3216"/>
                    </a:lnTo>
                    <a:lnTo>
                      <a:pt x="7273" y="2965"/>
                    </a:lnTo>
                    <a:lnTo>
                      <a:pt x="7900" y="2777"/>
                    </a:lnTo>
                    <a:lnTo>
                      <a:pt x="8554" y="2652"/>
                    </a:lnTo>
                    <a:lnTo>
                      <a:pt x="9234" y="2589"/>
                    </a:lnTo>
                    <a:lnTo>
                      <a:pt x="9593" y="2580"/>
                    </a:lnTo>
                    <a:lnTo>
                      <a:pt x="9924" y="2589"/>
                    </a:lnTo>
                    <a:lnTo>
                      <a:pt x="10578" y="2643"/>
                    </a:lnTo>
                    <a:lnTo>
                      <a:pt x="11205" y="2759"/>
                    </a:lnTo>
                    <a:lnTo>
                      <a:pt x="11805" y="2930"/>
                    </a:lnTo>
                    <a:lnTo>
                      <a:pt x="12387" y="3163"/>
                    </a:lnTo>
                    <a:lnTo>
                      <a:pt x="12951" y="3449"/>
                    </a:lnTo>
                    <a:lnTo>
                      <a:pt x="13489" y="3798"/>
                    </a:lnTo>
                    <a:lnTo>
                      <a:pt x="13999" y="4201"/>
                    </a:lnTo>
                    <a:lnTo>
                      <a:pt x="14250" y="4434"/>
                    </a:lnTo>
                    <a:lnTo>
                      <a:pt x="16059" y="2598"/>
                    </a:lnTo>
                    <a:lnTo>
                      <a:pt x="15719" y="2276"/>
                    </a:lnTo>
                    <a:lnTo>
                      <a:pt x="15002" y="1703"/>
                    </a:lnTo>
                    <a:lnTo>
                      <a:pt x="14259" y="1219"/>
                    </a:lnTo>
                    <a:lnTo>
                      <a:pt x="13489" y="816"/>
                    </a:lnTo>
                    <a:lnTo>
                      <a:pt x="12674" y="485"/>
                    </a:lnTo>
                    <a:lnTo>
                      <a:pt x="11841" y="243"/>
                    </a:lnTo>
                    <a:lnTo>
                      <a:pt x="10963" y="81"/>
                    </a:lnTo>
                    <a:lnTo>
                      <a:pt x="10058" y="1"/>
                    </a:lnTo>
                    <a:close/>
                    <a:moveTo>
                      <a:pt x="25114" y="6736"/>
                    </a:moveTo>
                    <a:lnTo>
                      <a:pt x="24496" y="6790"/>
                    </a:lnTo>
                    <a:lnTo>
                      <a:pt x="23905" y="6906"/>
                    </a:lnTo>
                    <a:lnTo>
                      <a:pt x="23341" y="7068"/>
                    </a:lnTo>
                    <a:lnTo>
                      <a:pt x="22804" y="7283"/>
                    </a:lnTo>
                    <a:lnTo>
                      <a:pt x="22284" y="7551"/>
                    </a:lnTo>
                    <a:lnTo>
                      <a:pt x="21791" y="7874"/>
                    </a:lnTo>
                    <a:lnTo>
                      <a:pt x="21326" y="8259"/>
                    </a:lnTo>
                    <a:lnTo>
                      <a:pt x="21093" y="8474"/>
                    </a:lnTo>
                    <a:lnTo>
                      <a:pt x="20878" y="8689"/>
                    </a:lnTo>
                    <a:lnTo>
                      <a:pt x="20493" y="9154"/>
                    </a:lnTo>
                    <a:lnTo>
                      <a:pt x="20161" y="9647"/>
                    </a:lnTo>
                    <a:lnTo>
                      <a:pt x="19884" y="10158"/>
                    </a:lnTo>
                    <a:lnTo>
                      <a:pt x="19669" y="10704"/>
                    </a:lnTo>
                    <a:lnTo>
                      <a:pt x="19499" y="11268"/>
                    </a:lnTo>
                    <a:lnTo>
                      <a:pt x="19391" y="11868"/>
                    </a:lnTo>
                    <a:lnTo>
                      <a:pt x="19337" y="12495"/>
                    </a:lnTo>
                    <a:lnTo>
                      <a:pt x="19328" y="12818"/>
                    </a:lnTo>
                    <a:lnTo>
                      <a:pt x="19337" y="13140"/>
                    </a:lnTo>
                    <a:lnTo>
                      <a:pt x="19391" y="13758"/>
                    </a:lnTo>
                    <a:lnTo>
                      <a:pt x="19499" y="14358"/>
                    </a:lnTo>
                    <a:lnTo>
                      <a:pt x="19660" y="14931"/>
                    </a:lnTo>
                    <a:lnTo>
                      <a:pt x="19884" y="15469"/>
                    </a:lnTo>
                    <a:lnTo>
                      <a:pt x="20161" y="15988"/>
                    </a:lnTo>
                    <a:lnTo>
                      <a:pt x="20493" y="16472"/>
                    </a:lnTo>
                    <a:lnTo>
                      <a:pt x="20878" y="16938"/>
                    </a:lnTo>
                    <a:lnTo>
                      <a:pt x="21093" y="17162"/>
                    </a:lnTo>
                    <a:lnTo>
                      <a:pt x="21326" y="17368"/>
                    </a:lnTo>
                    <a:lnTo>
                      <a:pt x="21791" y="17753"/>
                    </a:lnTo>
                    <a:lnTo>
                      <a:pt x="22284" y="18075"/>
                    </a:lnTo>
                    <a:lnTo>
                      <a:pt x="22804" y="18344"/>
                    </a:lnTo>
                    <a:lnTo>
                      <a:pt x="23341" y="18568"/>
                    </a:lnTo>
                    <a:lnTo>
                      <a:pt x="23905" y="18729"/>
                    </a:lnTo>
                    <a:lnTo>
                      <a:pt x="24496" y="18836"/>
                    </a:lnTo>
                    <a:lnTo>
                      <a:pt x="25114" y="18890"/>
                    </a:lnTo>
                    <a:lnTo>
                      <a:pt x="25428" y="18899"/>
                    </a:lnTo>
                    <a:lnTo>
                      <a:pt x="25750" y="18890"/>
                    </a:lnTo>
                    <a:lnTo>
                      <a:pt x="26359" y="18836"/>
                    </a:lnTo>
                    <a:lnTo>
                      <a:pt x="26950" y="18729"/>
                    </a:lnTo>
                    <a:lnTo>
                      <a:pt x="27515" y="18568"/>
                    </a:lnTo>
                    <a:lnTo>
                      <a:pt x="28061" y="18353"/>
                    </a:lnTo>
                    <a:lnTo>
                      <a:pt x="28572" y="18084"/>
                    </a:lnTo>
                    <a:lnTo>
                      <a:pt x="29073" y="17753"/>
                    </a:lnTo>
                    <a:lnTo>
                      <a:pt x="29539" y="17377"/>
                    </a:lnTo>
                    <a:lnTo>
                      <a:pt x="29763" y="17162"/>
                    </a:lnTo>
                    <a:lnTo>
                      <a:pt x="29978" y="16938"/>
                    </a:lnTo>
                    <a:lnTo>
                      <a:pt x="30372" y="16472"/>
                    </a:lnTo>
                    <a:lnTo>
                      <a:pt x="30703" y="15988"/>
                    </a:lnTo>
                    <a:lnTo>
                      <a:pt x="30981" y="15469"/>
                    </a:lnTo>
                    <a:lnTo>
                      <a:pt x="31205" y="14931"/>
                    </a:lnTo>
                    <a:lnTo>
                      <a:pt x="31366" y="14358"/>
                    </a:lnTo>
                    <a:lnTo>
                      <a:pt x="31474" y="13758"/>
                    </a:lnTo>
                    <a:lnTo>
                      <a:pt x="31527" y="13140"/>
                    </a:lnTo>
                    <a:lnTo>
                      <a:pt x="31536" y="12818"/>
                    </a:lnTo>
                    <a:lnTo>
                      <a:pt x="31527" y="12495"/>
                    </a:lnTo>
                    <a:lnTo>
                      <a:pt x="31474" y="11868"/>
                    </a:lnTo>
                    <a:lnTo>
                      <a:pt x="31366" y="11268"/>
                    </a:lnTo>
                    <a:lnTo>
                      <a:pt x="31196" y="10704"/>
                    </a:lnTo>
                    <a:lnTo>
                      <a:pt x="30981" y="10158"/>
                    </a:lnTo>
                    <a:lnTo>
                      <a:pt x="30703" y="9647"/>
                    </a:lnTo>
                    <a:lnTo>
                      <a:pt x="30372" y="9154"/>
                    </a:lnTo>
                    <a:lnTo>
                      <a:pt x="29978" y="8689"/>
                    </a:lnTo>
                    <a:lnTo>
                      <a:pt x="29763" y="8474"/>
                    </a:lnTo>
                    <a:lnTo>
                      <a:pt x="29539" y="8259"/>
                    </a:lnTo>
                    <a:lnTo>
                      <a:pt x="29073" y="7883"/>
                    </a:lnTo>
                    <a:lnTo>
                      <a:pt x="28572" y="7560"/>
                    </a:lnTo>
                    <a:lnTo>
                      <a:pt x="28061" y="7283"/>
                    </a:lnTo>
                    <a:lnTo>
                      <a:pt x="27515" y="7068"/>
                    </a:lnTo>
                    <a:lnTo>
                      <a:pt x="26950" y="6906"/>
                    </a:lnTo>
                    <a:lnTo>
                      <a:pt x="26359" y="6799"/>
                    </a:lnTo>
                    <a:lnTo>
                      <a:pt x="25750" y="6745"/>
                    </a:lnTo>
                    <a:lnTo>
                      <a:pt x="25428" y="6736"/>
                    </a:lnTo>
                    <a:close/>
                    <a:moveTo>
                      <a:pt x="38424" y="6736"/>
                    </a:moveTo>
                    <a:lnTo>
                      <a:pt x="37815" y="6790"/>
                    </a:lnTo>
                    <a:lnTo>
                      <a:pt x="37224" y="6906"/>
                    </a:lnTo>
                    <a:lnTo>
                      <a:pt x="36659" y="7068"/>
                    </a:lnTo>
                    <a:lnTo>
                      <a:pt x="36113" y="7283"/>
                    </a:lnTo>
                    <a:lnTo>
                      <a:pt x="35594" y="7551"/>
                    </a:lnTo>
                    <a:lnTo>
                      <a:pt x="35101" y="7874"/>
                    </a:lnTo>
                    <a:lnTo>
                      <a:pt x="34635" y="8259"/>
                    </a:lnTo>
                    <a:lnTo>
                      <a:pt x="34411" y="8474"/>
                    </a:lnTo>
                    <a:lnTo>
                      <a:pt x="34196" y="8689"/>
                    </a:lnTo>
                    <a:lnTo>
                      <a:pt x="33811" y="9154"/>
                    </a:lnTo>
                    <a:lnTo>
                      <a:pt x="33480" y="9647"/>
                    </a:lnTo>
                    <a:lnTo>
                      <a:pt x="33202" y="10158"/>
                    </a:lnTo>
                    <a:lnTo>
                      <a:pt x="32978" y="10704"/>
                    </a:lnTo>
                    <a:lnTo>
                      <a:pt x="32808" y="11268"/>
                    </a:lnTo>
                    <a:lnTo>
                      <a:pt x="32701" y="11868"/>
                    </a:lnTo>
                    <a:lnTo>
                      <a:pt x="32647" y="12495"/>
                    </a:lnTo>
                    <a:lnTo>
                      <a:pt x="32638" y="12818"/>
                    </a:lnTo>
                    <a:lnTo>
                      <a:pt x="32647" y="13140"/>
                    </a:lnTo>
                    <a:lnTo>
                      <a:pt x="32701" y="13758"/>
                    </a:lnTo>
                    <a:lnTo>
                      <a:pt x="32808" y="14358"/>
                    </a:lnTo>
                    <a:lnTo>
                      <a:pt x="32978" y="14931"/>
                    </a:lnTo>
                    <a:lnTo>
                      <a:pt x="33193" y="15469"/>
                    </a:lnTo>
                    <a:lnTo>
                      <a:pt x="33471" y="15988"/>
                    </a:lnTo>
                    <a:lnTo>
                      <a:pt x="33802" y="16472"/>
                    </a:lnTo>
                    <a:lnTo>
                      <a:pt x="34187" y="16938"/>
                    </a:lnTo>
                    <a:lnTo>
                      <a:pt x="34411" y="17162"/>
                    </a:lnTo>
                    <a:lnTo>
                      <a:pt x="34635" y="17368"/>
                    </a:lnTo>
                    <a:lnTo>
                      <a:pt x="35101" y="17753"/>
                    </a:lnTo>
                    <a:lnTo>
                      <a:pt x="35594" y="18075"/>
                    </a:lnTo>
                    <a:lnTo>
                      <a:pt x="36113" y="18344"/>
                    </a:lnTo>
                    <a:lnTo>
                      <a:pt x="36659" y="18568"/>
                    </a:lnTo>
                    <a:lnTo>
                      <a:pt x="37224" y="18729"/>
                    </a:lnTo>
                    <a:lnTo>
                      <a:pt x="37815" y="18836"/>
                    </a:lnTo>
                    <a:lnTo>
                      <a:pt x="38424" y="18890"/>
                    </a:lnTo>
                    <a:lnTo>
                      <a:pt x="38746" y="18899"/>
                    </a:lnTo>
                    <a:lnTo>
                      <a:pt x="39060" y="18890"/>
                    </a:lnTo>
                    <a:lnTo>
                      <a:pt x="39669" y="18836"/>
                    </a:lnTo>
                    <a:lnTo>
                      <a:pt x="40260" y="18729"/>
                    </a:lnTo>
                    <a:lnTo>
                      <a:pt x="40824" y="18568"/>
                    </a:lnTo>
                    <a:lnTo>
                      <a:pt x="41371" y="18353"/>
                    </a:lnTo>
                    <a:lnTo>
                      <a:pt x="41890" y="18084"/>
                    </a:lnTo>
                    <a:lnTo>
                      <a:pt x="42383" y="17753"/>
                    </a:lnTo>
                    <a:lnTo>
                      <a:pt x="42848" y="17377"/>
                    </a:lnTo>
                    <a:lnTo>
                      <a:pt x="43072" y="17162"/>
                    </a:lnTo>
                    <a:lnTo>
                      <a:pt x="43296" y="16938"/>
                    </a:lnTo>
                    <a:lnTo>
                      <a:pt x="43681" y="16472"/>
                    </a:lnTo>
                    <a:lnTo>
                      <a:pt x="44013" y="15988"/>
                    </a:lnTo>
                    <a:lnTo>
                      <a:pt x="44290" y="15469"/>
                    </a:lnTo>
                    <a:lnTo>
                      <a:pt x="44514" y="14931"/>
                    </a:lnTo>
                    <a:lnTo>
                      <a:pt x="44675" y="14358"/>
                    </a:lnTo>
                    <a:lnTo>
                      <a:pt x="44792" y="13758"/>
                    </a:lnTo>
                    <a:lnTo>
                      <a:pt x="44837" y="13140"/>
                    </a:lnTo>
                    <a:lnTo>
                      <a:pt x="44846" y="12818"/>
                    </a:lnTo>
                    <a:lnTo>
                      <a:pt x="44837" y="12495"/>
                    </a:lnTo>
                    <a:lnTo>
                      <a:pt x="44783" y="11868"/>
                    </a:lnTo>
                    <a:lnTo>
                      <a:pt x="44675" y="11268"/>
                    </a:lnTo>
                    <a:lnTo>
                      <a:pt x="44505" y="10704"/>
                    </a:lnTo>
                    <a:lnTo>
                      <a:pt x="44290" y="10158"/>
                    </a:lnTo>
                    <a:lnTo>
                      <a:pt x="44013" y="9647"/>
                    </a:lnTo>
                    <a:lnTo>
                      <a:pt x="43681" y="9154"/>
                    </a:lnTo>
                    <a:lnTo>
                      <a:pt x="43296" y="8689"/>
                    </a:lnTo>
                    <a:lnTo>
                      <a:pt x="43072" y="8474"/>
                    </a:lnTo>
                    <a:lnTo>
                      <a:pt x="42848" y="8259"/>
                    </a:lnTo>
                    <a:lnTo>
                      <a:pt x="42383" y="7883"/>
                    </a:lnTo>
                    <a:lnTo>
                      <a:pt x="41890" y="7560"/>
                    </a:lnTo>
                    <a:lnTo>
                      <a:pt x="41371" y="7283"/>
                    </a:lnTo>
                    <a:lnTo>
                      <a:pt x="40824" y="7068"/>
                    </a:lnTo>
                    <a:lnTo>
                      <a:pt x="40260" y="6906"/>
                    </a:lnTo>
                    <a:lnTo>
                      <a:pt x="39669" y="6799"/>
                    </a:lnTo>
                    <a:lnTo>
                      <a:pt x="39060" y="6745"/>
                    </a:lnTo>
                    <a:lnTo>
                      <a:pt x="38746" y="6736"/>
                    </a:lnTo>
                    <a:close/>
                    <a:moveTo>
                      <a:pt x="68849" y="6736"/>
                    </a:moveTo>
                    <a:lnTo>
                      <a:pt x="68276" y="6790"/>
                    </a:lnTo>
                    <a:lnTo>
                      <a:pt x="67721" y="6897"/>
                    </a:lnTo>
                    <a:lnTo>
                      <a:pt x="67192" y="7059"/>
                    </a:lnTo>
                    <a:lnTo>
                      <a:pt x="66682" y="7274"/>
                    </a:lnTo>
                    <a:lnTo>
                      <a:pt x="66198" y="7542"/>
                    </a:lnTo>
                    <a:lnTo>
                      <a:pt x="65732" y="7856"/>
                    </a:lnTo>
                    <a:lnTo>
                      <a:pt x="65293" y="8232"/>
                    </a:lnTo>
                    <a:lnTo>
                      <a:pt x="65087" y="8438"/>
                    </a:lnTo>
                    <a:lnTo>
                      <a:pt x="64881" y="8653"/>
                    </a:lnTo>
                    <a:lnTo>
                      <a:pt x="64514" y="9110"/>
                    </a:lnTo>
                    <a:lnTo>
                      <a:pt x="64201" y="9602"/>
                    </a:lnTo>
                    <a:lnTo>
                      <a:pt x="63941" y="10113"/>
                    </a:lnTo>
                    <a:lnTo>
                      <a:pt x="63735" y="10659"/>
                    </a:lnTo>
                    <a:lnTo>
                      <a:pt x="63583" y="11241"/>
                    </a:lnTo>
                    <a:lnTo>
                      <a:pt x="63475" y="11850"/>
                    </a:lnTo>
                    <a:lnTo>
                      <a:pt x="63422" y="12486"/>
                    </a:lnTo>
                    <a:lnTo>
                      <a:pt x="63422" y="12818"/>
                    </a:lnTo>
                    <a:lnTo>
                      <a:pt x="63422" y="13140"/>
                    </a:lnTo>
                    <a:lnTo>
                      <a:pt x="63475" y="13758"/>
                    </a:lnTo>
                    <a:lnTo>
                      <a:pt x="63583" y="14349"/>
                    </a:lnTo>
                    <a:lnTo>
                      <a:pt x="63744" y="14922"/>
                    </a:lnTo>
                    <a:lnTo>
                      <a:pt x="63959" y="15460"/>
                    </a:lnTo>
                    <a:lnTo>
                      <a:pt x="64228" y="15979"/>
                    </a:lnTo>
                    <a:lnTo>
                      <a:pt x="64550" y="16463"/>
                    </a:lnTo>
                    <a:lnTo>
                      <a:pt x="64926" y="16929"/>
                    </a:lnTo>
                    <a:lnTo>
                      <a:pt x="65141" y="17153"/>
                    </a:lnTo>
                    <a:lnTo>
                      <a:pt x="65356" y="17359"/>
                    </a:lnTo>
                    <a:lnTo>
                      <a:pt x="65822" y="17744"/>
                    </a:lnTo>
                    <a:lnTo>
                      <a:pt x="66306" y="18075"/>
                    </a:lnTo>
                    <a:lnTo>
                      <a:pt x="66816" y="18344"/>
                    </a:lnTo>
                    <a:lnTo>
                      <a:pt x="67353" y="18559"/>
                    </a:lnTo>
                    <a:lnTo>
                      <a:pt x="67918" y="18729"/>
                    </a:lnTo>
                    <a:lnTo>
                      <a:pt x="68509" y="18836"/>
                    </a:lnTo>
                    <a:lnTo>
                      <a:pt x="69127" y="18890"/>
                    </a:lnTo>
                    <a:lnTo>
                      <a:pt x="69449" y="18899"/>
                    </a:lnTo>
                    <a:lnTo>
                      <a:pt x="69906" y="18890"/>
                    </a:lnTo>
                    <a:lnTo>
                      <a:pt x="70757" y="18783"/>
                    </a:lnTo>
                    <a:lnTo>
                      <a:pt x="71527" y="18577"/>
                    </a:lnTo>
                    <a:lnTo>
                      <a:pt x="72226" y="18272"/>
                    </a:lnTo>
                    <a:lnTo>
                      <a:pt x="72539" y="18075"/>
                    </a:lnTo>
                    <a:lnTo>
                      <a:pt x="72853" y="17869"/>
                    </a:lnTo>
                    <a:lnTo>
                      <a:pt x="73417" y="17421"/>
                    </a:lnTo>
                    <a:lnTo>
                      <a:pt x="73910" y="16956"/>
                    </a:lnTo>
                    <a:lnTo>
                      <a:pt x="74322" y="16463"/>
                    </a:lnTo>
                    <a:lnTo>
                      <a:pt x="74501" y="16212"/>
                    </a:lnTo>
                    <a:lnTo>
                      <a:pt x="72432" y="14833"/>
                    </a:lnTo>
                    <a:lnTo>
                      <a:pt x="72289" y="15039"/>
                    </a:lnTo>
                    <a:lnTo>
                      <a:pt x="71975" y="15406"/>
                    </a:lnTo>
                    <a:lnTo>
                      <a:pt x="71644" y="15720"/>
                    </a:lnTo>
                    <a:lnTo>
                      <a:pt x="71294" y="15979"/>
                    </a:lnTo>
                    <a:lnTo>
                      <a:pt x="70918" y="16194"/>
                    </a:lnTo>
                    <a:lnTo>
                      <a:pt x="70524" y="16347"/>
                    </a:lnTo>
                    <a:lnTo>
                      <a:pt x="70112" y="16454"/>
                    </a:lnTo>
                    <a:lnTo>
                      <a:pt x="69673" y="16508"/>
                    </a:lnTo>
                    <a:lnTo>
                      <a:pt x="69190" y="16508"/>
                    </a:lnTo>
                    <a:lnTo>
                      <a:pt x="68724" y="16445"/>
                    </a:lnTo>
                    <a:lnTo>
                      <a:pt x="68294" y="16329"/>
                    </a:lnTo>
                    <a:lnTo>
                      <a:pt x="67891" y="16158"/>
                    </a:lnTo>
                    <a:lnTo>
                      <a:pt x="67524" y="15926"/>
                    </a:lnTo>
                    <a:lnTo>
                      <a:pt x="67183" y="15639"/>
                    </a:lnTo>
                    <a:lnTo>
                      <a:pt x="66888" y="15290"/>
                    </a:lnTo>
                    <a:lnTo>
                      <a:pt x="66619" y="14887"/>
                    </a:lnTo>
                    <a:lnTo>
                      <a:pt x="66494" y="14663"/>
                    </a:lnTo>
                    <a:lnTo>
                      <a:pt x="74626" y="11304"/>
                    </a:lnTo>
                    <a:lnTo>
                      <a:pt x="74349" y="10614"/>
                    </a:lnTo>
                    <a:lnTo>
                      <a:pt x="74232" y="10310"/>
                    </a:lnTo>
                    <a:lnTo>
                      <a:pt x="73928" y="9710"/>
                    </a:lnTo>
                    <a:lnTo>
                      <a:pt x="73748" y="9414"/>
                    </a:lnTo>
                    <a:lnTo>
                      <a:pt x="73560" y="9110"/>
                    </a:lnTo>
                    <a:lnTo>
                      <a:pt x="73068" y="8501"/>
                    </a:lnTo>
                    <a:lnTo>
                      <a:pt x="72763" y="8178"/>
                    </a:lnTo>
                    <a:lnTo>
                      <a:pt x="72611" y="8026"/>
                    </a:lnTo>
                    <a:lnTo>
                      <a:pt x="72253" y="7730"/>
                    </a:lnTo>
                    <a:lnTo>
                      <a:pt x="71859" y="7471"/>
                    </a:lnTo>
                    <a:lnTo>
                      <a:pt x="71429" y="7247"/>
                    </a:lnTo>
                    <a:lnTo>
                      <a:pt x="71196" y="7139"/>
                    </a:lnTo>
                    <a:lnTo>
                      <a:pt x="70963" y="7041"/>
                    </a:lnTo>
                    <a:lnTo>
                      <a:pt x="70470" y="6888"/>
                    </a:lnTo>
                    <a:lnTo>
                      <a:pt x="69960" y="6790"/>
                    </a:lnTo>
                    <a:lnTo>
                      <a:pt x="69422" y="6736"/>
                    </a:lnTo>
                    <a:close/>
                    <a:moveTo>
                      <a:pt x="51796" y="6745"/>
                    </a:moveTo>
                    <a:lnTo>
                      <a:pt x="51509" y="6754"/>
                    </a:lnTo>
                    <a:lnTo>
                      <a:pt x="50945" y="6808"/>
                    </a:lnTo>
                    <a:lnTo>
                      <a:pt x="50399" y="6915"/>
                    </a:lnTo>
                    <a:lnTo>
                      <a:pt x="49870" y="7085"/>
                    </a:lnTo>
                    <a:lnTo>
                      <a:pt x="49360" y="7309"/>
                    </a:lnTo>
                    <a:lnTo>
                      <a:pt x="48867" y="7587"/>
                    </a:lnTo>
                    <a:lnTo>
                      <a:pt x="48392" y="7918"/>
                    </a:lnTo>
                    <a:lnTo>
                      <a:pt x="47945" y="8313"/>
                    </a:lnTo>
                    <a:lnTo>
                      <a:pt x="47721" y="8527"/>
                    </a:lnTo>
                    <a:lnTo>
                      <a:pt x="47506" y="8751"/>
                    </a:lnTo>
                    <a:lnTo>
                      <a:pt x="47121" y="9226"/>
                    </a:lnTo>
                    <a:lnTo>
                      <a:pt x="46798" y="9719"/>
                    </a:lnTo>
                    <a:lnTo>
                      <a:pt x="46521" y="10238"/>
                    </a:lnTo>
                    <a:lnTo>
                      <a:pt x="46306" y="10776"/>
                    </a:lnTo>
                    <a:lnTo>
                      <a:pt x="46144" y="11340"/>
                    </a:lnTo>
                    <a:lnTo>
                      <a:pt x="46037" y="11922"/>
                    </a:lnTo>
                    <a:lnTo>
                      <a:pt x="45983" y="12531"/>
                    </a:lnTo>
                    <a:lnTo>
                      <a:pt x="45974" y="12854"/>
                    </a:lnTo>
                    <a:lnTo>
                      <a:pt x="45983" y="13158"/>
                    </a:lnTo>
                    <a:lnTo>
                      <a:pt x="46037" y="13767"/>
                    </a:lnTo>
                    <a:lnTo>
                      <a:pt x="46144" y="14349"/>
                    </a:lnTo>
                    <a:lnTo>
                      <a:pt x="46306" y="14905"/>
                    </a:lnTo>
                    <a:lnTo>
                      <a:pt x="46521" y="15442"/>
                    </a:lnTo>
                    <a:lnTo>
                      <a:pt x="46798" y="15952"/>
                    </a:lnTo>
                    <a:lnTo>
                      <a:pt x="47121" y="16445"/>
                    </a:lnTo>
                    <a:lnTo>
                      <a:pt x="47506" y="16911"/>
                    </a:lnTo>
                    <a:lnTo>
                      <a:pt x="47721" y="17135"/>
                    </a:lnTo>
                    <a:lnTo>
                      <a:pt x="47945" y="17350"/>
                    </a:lnTo>
                    <a:lnTo>
                      <a:pt x="48392" y="17735"/>
                    </a:lnTo>
                    <a:lnTo>
                      <a:pt x="48867" y="18066"/>
                    </a:lnTo>
                    <a:lnTo>
                      <a:pt x="49360" y="18344"/>
                    </a:lnTo>
                    <a:lnTo>
                      <a:pt x="49870" y="18568"/>
                    </a:lnTo>
                    <a:lnTo>
                      <a:pt x="50399" y="18738"/>
                    </a:lnTo>
                    <a:lnTo>
                      <a:pt x="50945" y="18845"/>
                    </a:lnTo>
                    <a:lnTo>
                      <a:pt x="51509" y="18899"/>
                    </a:lnTo>
                    <a:lnTo>
                      <a:pt x="51796" y="18908"/>
                    </a:lnTo>
                    <a:lnTo>
                      <a:pt x="52056" y="18899"/>
                    </a:lnTo>
                    <a:lnTo>
                      <a:pt x="52539" y="18863"/>
                    </a:lnTo>
                    <a:lnTo>
                      <a:pt x="52996" y="18774"/>
                    </a:lnTo>
                    <a:lnTo>
                      <a:pt x="53426" y="18648"/>
                    </a:lnTo>
                    <a:lnTo>
                      <a:pt x="53829" y="18469"/>
                    </a:lnTo>
                    <a:lnTo>
                      <a:pt x="54205" y="18254"/>
                    </a:lnTo>
                    <a:lnTo>
                      <a:pt x="54546" y="17995"/>
                    </a:lnTo>
                    <a:lnTo>
                      <a:pt x="54859" y="17699"/>
                    </a:lnTo>
                    <a:lnTo>
                      <a:pt x="55002" y="17529"/>
                    </a:lnTo>
                    <a:lnTo>
                      <a:pt x="55092" y="17529"/>
                    </a:lnTo>
                    <a:lnTo>
                      <a:pt x="55092" y="18407"/>
                    </a:lnTo>
                    <a:lnTo>
                      <a:pt x="55074" y="18828"/>
                    </a:lnTo>
                    <a:lnTo>
                      <a:pt x="54967" y="19589"/>
                    </a:lnTo>
                    <a:lnTo>
                      <a:pt x="54752" y="20252"/>
                    </a:lnTo>
                    <a:lnTo>
                      <a:pt x="54429" y="20816"/>
                    </a:lnTo>
                    <a:lnTo>
                      <a:pt x="54223" y="21058"/>
                    </a:lnTo>
                    <a:lnTo>
                      <a:pt x="53999" y="21273"/>
                    </a:lnTo>
                    <a:lnTo>
                      <a:pt x="53489" y="21622"/>
                    </a:lnTo>
                    <a:lnTo>
                      <a:pt x="52889" y="21846"/>
                    </a:lnTo>
                    <a:lnTo>
                      <a:pt x="52217" y="21962"/>
                    </a:lnTo>
                    <a:lnTo>
                      <a:pt x="51841" y="21971"/>
                    </a:lnTo>
                    <a:lnTo>
                      <a:pt x="51563" y="21962"/>
                    </a:lnTo>
                    <a:lnTo>
                      <a:pt x="51044" y="21882"/>
                    </a:lnTo>
                    <a:lnTo>
                      <a:pt x="50560" y="21721"/>
                    </a:lnTo>
                    <a:lnTo>
                      <a:pt x="50130" y="21479"/>
                    </a:lnTo>
                    <a:lnTo>
                      <a:pt x="49924" y="21326"/>
                    </a:lnTo>
                    <a:lnTo>
                      <a:pt x="49736" y="21156"/>
                    </a:lnTo>
                    <a:lnTo>
                      <a:pt x="49396" y="20807"/>
                    </a:lnTo>
                    <a:lnTo>
                      <a:pt x="49109" y="20422"/>
                    </a:lnTo>
                    <a:lnTo>
                      <a:pt x="48867" y="20019"/>
                    </a:lnTo>
                    <a:lnTo>
                      <a:pt x="48778" y="19804"/>
                    </a:lnTo>
                    <a:lnTo>
                      <a:pt x="46449" y="20762"/>
                    </a:lnTo>
                    <a:lnTo>
                      <a:pt x="46601" y="21120"/>
                    </a:lnTo>
                    <a:lnTo>
                      <a:pt x="47004" y="21792"/>
                    </a:lnTo>
                    <a:lnTo>
                      <a:pt x="47497" y="22419"/>
                    </a:lnTo>
                    <a:lnTo>
                      <a:pt x="48088" y="23001"/>
                    </a:lnTo>
                    <a:lnTo>
                      <a:pt x="48428" y="23270"/>
                    </a:lnTo>
                    <a:lnTo>
                      <a:pt x="48778" y="23530"/>
                    </a:lnTo>
                    <a:lnTo>
                      <a:pt x="49548" y="23942"/>
                    </a:lnTo>
                    <a:lnTo>
                      <a:pt x="50399" y="24210"/>
                    </a:lnTo>
                    <a:lnTo>
                      <a:pt x="51330" y="24345"/>
                    </a:lnTo>
                    <a:lnTo>
                      <a:pt x="51832" y="24363"/>
                    </a:lnTo>
                    <a:lnTo>
                      <a:pt x="52145" y="24354"/>
                    </a:lnTo>
                    <a:lnTo>
                      <a:pt x="52745" y="24309"/>
                    </a:lnTo>
                    <a:lnTo>
                      <a:pt x="53328" y="24210"/>
                    </a:lnTo>
                    <a:lnTo>
                      <a:pt x="53874" y="24058"/>
                    </a:lnTo>
                    <a:lnTo>
                      <a:pt x="54393" y="23861"/>
                    </a:lnTo>
                    <a:lnTo>
                      <a:pt x="54886" y="23619"/>
                    </a:lnTo>
                    <a:lnTo>
                      <a:pt x="55352" y="23324"/>
                    </a:lnTo>
                    <a:lnTo>
                      <a:pt x="55791" y="22983"/>
                    </a:lnTo>
                    <a:lnTo>
                      <a:pt x="55997" y="22795"/>
                    </a:lnTo>
                    <a:lnTo>
                      <a:pt x="56194" y="22589"/>
                    </a:lnTo>
                    <a:lnTo>
                      <a:pt x="56552" y="22141"/>
                    </a:lnTo>
                    <a:lnTo>
                      <a:pt x="56856" y="21649"/>
                    </a:lnTo>
                    <a:lnTo>
                      <a:pt x="57107" y="21103"/>
                    </a:lnTo>
                    <a:lnTo>
                      <a:pt x="57313" y="20511"/>
                    </a:lnTo>
                    <a:lnTo>
                      <a:pt x="57465" y="19866"/>
                    </a:lnTo>
                    <a:lnTo>
                      <a:pt x="57564" y="19168"/>
                    </a:lnTo>
                    <a:lnTo>
                      <a:pt x="57618" y="18424"/>
                    </a:lnTo>
                    <a:lnTo>
                      <a:pt x="57618" y="18030"/>
                    </a:lnTo>
                    <a:lnTo>
                      <a:pt x="57618" y="7121"/>
                    </a:lnTo>
                    <a:lnTo>
                      <a:pt x="55083" y="7121"/>
                    </a:lnTo>
                    <a:lnTo>
                      <a:pt x="55083" y="8107"/>
                    </a:lnTo>
                    <a:lnTo>
                      <a:pt x="54993" y="8107"/>
                    </a:lnTo>
                    <a:lnTo>
                      <a:pt x="54877" y="7963"/>
                    </a:lnTo>
                    <a:lnTo>
                      <a:pt x="54590" y="7695"/>
                    </a:lnTo>
                    <a:lnTo>
                      <a:pt x="54259" y="7453"/>
                    </a:lnTo>
                    <a:lnTo>
                      <a:pt x="53883" y="7238"/>
                    </a:lnTo>
                    <a:lnTo>
                      <a:pt x="53677" y="7139"/>
                    </a:lnTo>
                    <a:lnTo>
                      <a:pt x="53462" y="7050"/>
                    </a:lnTo>
                    <a:lnTo>
                      <a:pt x="53023" y="6897"/>
                    </a:lnTo>
                    <a:lnTo>
                      <a:pt x="52548" y="6799"/>
                    </a:lnTo>
                    <a:lnTo>
                      <a:pt x="52056" y="6754"/>
                    </a:lnTo>
                    <a:lnTo>
                      <a:pt x="51796" y="674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20_Chrome break">
  <p:cSld name="CUSTOM_3_1_1_1_1_1_1_1_1_1_1_1_3_1_2_1">
    <p:bg>
      <p:bgPr>
        <a:solidFill>
          <a:srgbClr val="FFFFFF"/>
        </a:solidFill>
      </p:bgPr>
    </p:bg>
    <p:spTree>
      <p:nvGrpSpPr>
        <p:cNvPr id="361" name="Shape 361"/>
        <p:cNvGrpSpPr/>
        <p:nvPr/>
      </p:nvGrpSpPr>
      <p:grpSpPr>
        <a:xfrm>
          <a:off x="0" y="0"/>
          <a:ext cx="0" cy="0"/>
          <a:chOff x="0" y="0"/>
          <a:chExt cx="0" cy="0"/>
        </a:xfrm>
      </p:grpSpPr>
      <p:sp>
        <p:nvSpPr>
          <p:cNvPr id="362" name="Google Shape;362;p21"/>
          <p:cNvSpPr txBox="1"/>
          <p:nvPr>
            <p:ph type="title"/>
          </p:nvPr>
        </p:nvSpPr>
        <p:spPr>
          <a:xfrm>
            <a:off x="761950" y="809375"/>
            <a:ext cx="5079900" cy="1762200"/>
          </a:xfrm>
          <a:prstGeom prst="rect">
            <a:avLst/>
          </a:prstGeom>
        </p:spPr>
        <p:txBody>
          <a:bodyPr anchorCtr="0" anchor="b" bIns="0" lIns="0" spcFirstLastPara="1" rIns="228600" wrap="square" tIns="0">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grpSp>
        <p:nvGrpSpPr>
          <p:cNvPr id="363" name="Google Shape;363;p21"/>
          <p:cNvGrpSpPr/>
          <p:nvPr/>
        </p:nvGrpSpPr>
        <p:grpSpPr>
          <a:xfrm>
            <a:off x="617758" y="4545787"/>
            <a:ext cx="1980069" cy="281165"/>
            <a:chOff x="617758" y="4545787"/>
            <a:chExt cx="1980069" cy="281165"/>
          </a:xfrm>
        </p:grpSpPr>
        <p:grpSp>
          <p:nvGrpSpPr>
            <p:cNvPr id="364" name="Google Shape;364;p21"/>
            <p:cNvGrpSpPr/>
            <p:nvPr/>
          </p:nvGrpSpPr>
          <p:grpSpPr>
            <a:xfrm>
              <a:off x="992087" y="4616099"/>
              <a:ext cx="1605739" cy="189759"/>
              <a:chOff x="2288108" y="-580061"/>
              <a:chExt cx="6068554" cy="717156"/>
            </a:xfrm>
          </p:grpSpPr>
          <p:sp>
            <p:nvSpPr>
              <p:cNvPr id="365" name="Google Shape;365;p21"/>
              <p:cNvSpPr/>
              <p:nvPr/>
            </p:nvSpPr>
            <p:spPr>
              <a:xfrm>
                <a:off x="2288108" y="-414388"/>
                <a:ext cx="359386" cy="399024"/>
              </a:xfrm>
              <a:custGeom>
                <a:rect b="b" l="l" r="r" t="t"/>
                <a:pathLst>
                  <a:path extrusionOk="0" h="11597" w="10445">
                    <a:moveTo>
                      <a:pt x="5583" y="1"/>
                    </a:moveTo>
                    <a:lnTo>
                      <a:pt x="4978" y="12"/>
                    </a:lnTo>
                    <a:lnTo>
                      <a:pt x="4141" y="152"/>
                    </a:lnTo>
                    <a:lnTo>
                      <a:pt x="3618" y="315"/>
                    </a:lnTo>
                    <a:lnTo>
                      <a:pt x="3106" y="512"/>
                    </a:lnTo>
                    <a:lnTo>
                      <a:pt x="2641" y="780"/>
                    </a:lnTo>
                    <a:lnTo>
                      <a:pt x="2187" y="1082"/>
                    </a:lnTo>
                    <a:lnTo>
                      <a:pt x="1768" y="1454"/>
                    </a:lnTo>
                    <a:lnTo>
                      <a:pt x="1571" y="1652"/>
                    </a:lnTo>
                    <a:lnTo>
                      <a:pt x="1373" y="1861"/>
                    </a:lnTo>
                    <a:lnTo>
                      <a:pt x="1035" y="2303"/>
                    </a:lnTo>
                    <a:lnTo>
                      <a:pt x="745" y="2769"/>
                    </a:lnTo>
                    <a:lnTo>
                      <a:pt x="500" y="3257"/>
                    </a:lnTo>
                    <a:lnTo>
                      <a:pt x="210" y="4048"/>
                    </a:lnTo>
                    <a:lnTo>
                      <a:pt x="12" y="5188"/>
                    </a:lnTo>
                    <a:lnTo>
                      <a:pt x="0" y="5793"/>
                    </a:lnTo>
                    <a:lnTo>
                      <a:pt x="12" y="6409"/>
                    </a:lnTo>
                    <a:lnTo>
                      <a:pt x="210" y="7549"/>
                    </a:lnTo>
                    <a:lnTo>
                      <a:pt x="500" y="8328"/>
                    </a:lnTo>
                    <a:lnTo>
                      <a:pt x="745" y="8828"/>
                    </a:lnTo>
                    <a:lnTo>
                      <a:pt x="1035" y="9294"/>
                    </a:lnTo>
                    <a:lnTo>
                      <a:pt x="1373" y="9736"/>
                    </a:lnTo>
                    <a:lnTo>
                      <a:pt x="1571" y="9945"/>
                    </a:lnTo>
                    <a:lnTo>
                      <a:pt x="1768" y="10143"/>
                    </a:lnTo>
                    <a:lnTo>
                      <a:pt x="2187" y="10503"/>
                    </a:lnTo>
                    <a:lnTo>
                      <a:pt x="2641" y="10817"/>
                    </a:lnTo>
                    <a:lnTo>
                      <a:pt x="3106" y="11073"/>
                    </a:lnTo>
                    <a:lnTo>
                      <a:pt x="3618" y="11283"/>
                    </a:lnTo>
                    <a:lnTo>
                      <a:pt x="4141" y="11434"/>
                    </a:lnTo>
                    <a:lnTo>
                      <a:pt x="4978" y="11585"/>
                    </a:lnTo>
                    <a:lnTo>
                      <a:pt x="5583" y="11597"/>
                    </a:lnTo>
                    <a:lnTo>
                      <a:pt x="6037" y="11585"/>
                    </a:lnTo>
                    <a:lnTo>
                      <a:pt x="6874" y="11469"/>
                    </a:lnTo>
                    <a:lnTo>
                      <a:pt x="7642" y="11236"/>
                    </a:lnTo>
                    <a:lnTo>
                      <a:pt x="8340" y="10887"/>
                    </a:lnTo>
                    <a:lnTo>
                      <a:pt x="8654" y="10666"/>
                    </a:lnTo>
                    <a:lnTo>
                      <a:pt x="8956" y="10433"/>
                    </a:lnTo>
                    <a:lnTo>
                      <a:pt x="9491" y="9933"/>
                    </a:lnTo>
                    <a:lnTo>
                      <a:pt x="9933" y="9375"/>
                    </a:lnTo>
                    <a:lnTo>
                      <a:pt x="10294" y="8770"/>
                    </a:lnTo>
                    <a:lnTo>
                      <a:pt x="10445" y="8445"/>
                    </a:lnTo>
                    <a:lnTo>
                      <a:pt x="8619" y="7677"/>
                    </a:lnTo>
                    <a:lnTo>
                      <a:pt x="8514" y="7921"/>
                    </a:lnTo>
                    <a:lnTo>
                      <a:pt x="8247" y="8363"/>
                    </a:lnTo>
                    <a:lnTo>
                      <a:pt x="7944" y="8747"/>
                    </a:lnTo>
                    <a:lnTo>
                      <a:pt x="7595" y="9061"/>
                    </a:lnTo>
                    <a:lnTo>
                      <a:pt x="7200" y="9317"/>
                    </a:lnTo>
                    <a:lnTo>
                      <a:pt x="6758" y="9515"/>
                    </a:lnTo>
                    <a:lnTo>
                      <a:pt x="6281" y="9643"/>
                    </a:lnTo>
                    <a:lnTo>
                      <a:pt x="5746" y="9701"/>
                    </a:lnTo>
                    <a:lnTo>
                      <a:pt x="5467" y="9712"/>
                    </a:lnTo>
                    <a:lnTo>
                      <a:pt x="5130" y="9701"/>
                    </a:lnTo>
                    <a:lnTo>
                      <a:pt x="4490" y="9561"/>
                    </a:lnTo>
                    <a:lnTo>
                      <a:pt x="3897" y="9282"/>
                    </a:lnTo>
                    <a:lnTo>
                      <a:pt x="3338" y="8863"/>
                    </a:lnTo>
                    <a:lnTo>
                      <a:pt x="3083" y="8607"/>
                    </a:lnTo>
                    <a:lnTo>
                      <a:pt x="2838" y="8317"/>
                    </a:lnTo>
                    <a:lnTo>
                      <a:pt x="2454" y="7689"/>
                    </a:lnTo>
                    <a:lnTo>
                      <a:pt x="2187" y="6979"/>
                    </a:lnTo>
                    <a:lnTo>
                      <a:pt x="2059" y="6200"/>
                    </a:lnTo>
                    <a:lnTo>
                      <a:pt x="2047" y="5781"/>
                    </a:lnTo>
                    <a:lnTo>
                      <a:pt x="2059" y="5362"/>
                    </a:lnTo>
                    <a:lnTo>
                      <a:pt x="2187" y="4583"/>
                    </a:lnTo>
                    <a:lnTo>
                      <a:pt x="2454" y="3874"/>
                    </a:lnTo>
                    <a:lnTo>
                      <a:pt x="2838" y="3246"/>
                    </a:lnTo>
                    <a:lnTo>
                      <a:pt x="3083" y="2966"/>
                    </a:lnTo>
                    <a:lnTo>
                      <a:pt x="3338" y="2699"/>
                    </a:lnTo>
                    <a:lnTo>
                      <a:pt x="3897" y="2280"/>
                    </a:lnTo>
                    <a:lnTo>
                      <a:pt x="4490" y="2001"/>
                    </a:lnTo>
                    <a:lnTo>
                      <a:pt x="5130" y="1861"/>
                    </a:lnTo>
                    <a:lnTo>
                      <a:pt x="5734" y="1861"/>
                    </a:lnTo>
                    <a:lnTo>
                      <a:pt x="6246" y="1920"/>
                    </a:lnTo>
                    <a:lnTo>
                      <a:pt x="6711" y="2048"/>
                    </a:lnTo>
                    <a:lnTo>
                      <a:pt x="7130" y="2234"/>
                    </a:lnTo>
                    <a:lnTo>
                      <a:pt x="7514" y="2490"/>
                    </a:lnTo>
                    <a:lnTo>
                      <a:pt x="7851" y="2815"/>
                    </a:lnTo>
                    <a:lnTo>
                      <a:pt x="8142" y="3187"/>
                    </a:lnTo>
                    <a:lnTo>
                      <a:pt x="8398" y="3641"/>
                    </a:lnTo>
                    <a:lnTo>
                      <a:pt x="8503" y="3897"/>
                    </a:lnTo>
                    <a:lnTo>
                      <a:pt x="10364" y="3118"/>
                    </a:lnTo>
                    <a:lnTo>
                      <a:pt x="10224" y="2792"/>
                    </a:lnTo>
                    <a:lnTo>
                      <a:pt x="9863" y="2176"/>
                    </a:lnTo>
                    <a:lnTo>
                      <a:pt x="9421" y="1617"/>
                    </a:lnTo>
                    <a:lnTo>
                      <a:pt x="8898" y="1105"/>
                    </a:lnTo>
                    <a:lnTo>
                      <a:pt x="8607" y="884"/>
                    </a:lnTo>
                    <a:lnTo>
                      <a:pt x="8305" y="664"/>
                    </a:lnTo>
                    <a:lnTo>
                      <a:pt x="7619" y="338"/>
                    </a:lnTo>
                    <a:lnTo>
                      <a:pt x="6863" y="117"/>
                    </a:lnTo>
                    <a:lnTo>
                      <a:pt x="6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1"/>
              <p:cNvSpPr/>
              <p:nvPr/>
            </p:nvSpPr>
            <p:spPr>
              <a:xfrm>
                <a:off x="2707914" y="-574452"/>
                <a:ext cx="331000" cy="547079"/>
              </a:xfrm>
              <a:custGeom>
                <a:rect b="b" l="l" r="r" t="t"/>
                <a:pathLst>
                  <a:path extrusionOk="0" h="15900" w="9620">
                    <a:moveTo>
                      <a:pt x="0" y="0"/>
                    </a:moveTo>
                    <a:lnTo>
                      <a:pt x="0" y="15888"/>
                    </a:lnTo>
                    <a:lnTo>
                      <a:pt x="2036" y="15888"/>
                    </a:lnTo>
                    <a:lnTo>
                      <a:pt x="2036" y="9863"/>
                    </a:lnTo>
                    <a:lnTo>
                      <a:pt x="2036" y="9538"/>
                    </a:lnTo>
                    <a:lnTo>
                      <a:pt x="2140" y="8909"/>
                    </a:lnTo>
                    <a:lnTo>
                      <a:pt x="2338" y="8328"/>
                    </a:lnTo>
                    <a:lnTo>
                      <a:pt x="2640" y="7781"/>
                    </a:lnTo>
                    <a:lnTo>
                      <a:pt x="2827" y="7525"/>
                    </a:lnTo>
                    <a:lnTo>
                      <a:pt x="3036" y="7281"/>
                    </a:lnTo>
                    <a:lnTo>
                      <a:pt x="3501" y="6909"/>
                    </a:lnTo>
                    <a:lnTo>
                      <a:pt x="4013" y="6653"/>
                    </a:lnTo>
                    <a:lnTo>
                      <a:pt x="4583" y="6537"/>
                    </a:lnTo>
                    <a:lnTo>
                      <a:pt x="4897" y="6525"/>
                    </a:lnTo>
                    <a:lnTo>
                      <a:pt x="5223" y="6525"/>
                    </a:lnTo>
                    <a:lnTo>
                      <a:pt x="5816" y="6630"/>
                    </a:lnTo>
                    <a:lnTo>
                      <a:pt x="6316" y="6816"/>
                    </a:lnTo>
                    <a:lnTo>
                      <a:pt x="6735" y="7095"/>
                    </a:lnTo>
                    <a:lnTo>
                      <a:pt x="7072" y="7479"/>
                    </a:lnTo>
                    <a:lnTo>
                      <a:pt x="7328" y="7956"/>
                    </a:lnTo>
                    <a:lnTo>
                      <a:pt x="7491" y="8514"/>
                    </a:lnTo>
                    <a:lnTo>
                      <a:pt x="7584" y="9177"/>
                    </a:lnTo>
                    <a:lnTo>
                      <a:pt x="7584" y="9549"/>
                    </a:lnTo>
                    <a:lnTo>
                      <a:pt x="7584" y="15900"/>
                    </a:lnTo>
                    <a:lnTo>
                      <a:pt x="9619" y="15900"/>
                    </a:lnTo>
                    <a:lnTo>
                      <a:pt x="9619" y="9235"/>
                    </a:lnTo>
                    <a:lnTo>
                      <a:pt x="9607" y="8723"/>
                    </a:lnTo>
                    <a:lnTo>
                      <a:pt x="9479" y="7793"/>
                    </a:lnTo>
                    <a:lnTo>
                      <a:pt x="9212" y="6955"/>
                    </a:lnTo>
                    <a:lnTo>
                      <a:pt x="8817" y="6234"/>
                    </a:lnTo>
                    <a:lnTo>
                      <a:pt x="8561" y="5909"/>
                    </a:lnTo>
                    <a:lnTo>
                      <a:pt x="8281" y="5618"/>
                    </a:lnTo>
                    <a:lnTo>
                      <a:pt x="7630" y="5141"/>
                    </a:lnTo>
                    <a:lnTo>
                      <a:pt x="6863" y="4827"/>
                    </a:lnTo>
                    <a:lnTo>
                      <a:pt x="5979" y="4676"/>
                    </a:lnTo>
                    <a:lnTo>
                      <a:pt x="5478" y="4664"/>
                    </a:lnTo>
                    <a:lnTo>
                      <a:pt x="5211" y="4664"/>
                    </a:lnTo>
                    <a:lnTo>
                      <a:pt x="4688" y="4734"/>
                    </a:lnTo>
                    <a:lnTo>
                      <a:pt x="4176" y="4862"/>
                    </a:lnTo>
                    <a:lnTo>
                      <a:pt x="3687" y="5071"/>
                    </a:lnTo>
                    <a:lnTo>
                      <a:pt x="3443" y="5199"/>
                    </a:lnTo>
                    <a:lnTo>
                      <a:pt x="3210" y="5339"/>
                    </a:lnTo>
                    <a:lnTo>
                      <a:pt x="2792" y="5641"/>
                    </a:lnTo>
                    <a:lnTo>
                      <a:pt x="2443" y="5967"/>
                    </a:lnTo>
                    <a:lnTo>
                      <a:pt x="2164" y="6327"/>
                    </a:lnTo>
                    <a:lnTo>
                      <a:pt x="2047" y="6525"/>
                    </a:lnTo>
                    <a:lnTo>
                      <a:pt x="1954" y="6525"/>
                    </a:lnTo>
                    <a:lnTo>
                      <a:pt x="2047" y="5013"/>
                    </a:lnTo>
                    <a:lnTo>
                      <a:pt x="20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1"/>
              <p:cNvSpPr/>
              <p:nvPr/>
            </p:nvSpPr>
            <p:spPr>
              <a:xfrm>
                <a:off x="3122112" y="-411189"/>
                <a:ext cx="230943" cy="383816"/>
              </a:xfrm>
              <a:custGeom>
                <a:rect b="b" l="l" r="r" t="t"/>
                <a:pathLst>
                  <a:path extrusionOk="0" h="11155" w="6712">
                    <a:moveTo>
                      <a:pt x="5188" y="1"/>
                    </a:moveTo>
                    <a:lnTo>
                      <a:pt x="4955" y="12"/>
                    </a:lnTo>
                    <a:lnTo>
                      <a:pt x="4490" y="82"/>
                    </a:lnTo>
                    <a:lnTo>
                      <a:pt x="4025" y="233"/>
                    </a:lnTo>
                    <a:lnTo>
                      <a:pt x="3548" y="454"/>
                    </a:lnTo>
                    <a:lnTo>
                      <a:pt x="3315" y="582"/>
                    </a:lnTo>
                    <a:lnTo>
                      <a:pt x="3083" y="733"/>
                    </a:lnTo>
                    <a:lnTo>
                      <a:pt x="2675" y="1059"/>
                    </a:lnTo>
                    <a:lnTo>
                      <a:pt x="2350" y="1431"/>
                    </a:lnTo>
                    <a:lnTo>
                      <a:pt x="2117" y="1838"/>
                    </a:lnTo>
                    <a:lnTo>
                      <a:pt x="2036" y="2059"/>
                    </a:lnTo>
                    <a:lnTo>
                      <a:pt x="1943" y="2059"/>
                    </a:lnTo>
                    <a:lnTo>
                      <a:pt x="1943" y="280"/>
                    </a:lnTo>
                    <a:lnTo>
                      <a:pt x="0" y="280"/>
                    </a:lnTo>
                    <a:lnTo>
                      <a:pt x="0" y="11155"/>
                    </a:lnTo>
                    <a:lnTo>
                      <a:pt x="2036" y="11155"/>
                    </a:lnTo>
                    <a:lnTo>
                      <a:pt x="2036" y="5176"/>
                    </a:lnTo>
                    <a:lnTo>
                      <a:pt x="2047" y="4827"/>
                    </a:lnTo>
                    <a:lnTo>
                      <a:pt x="2152" y="4188"/>
                    </a:lnTo>
                    <a:lnTo>
                      <a:pt x="2361" y="3618"/>
                    </a:lnTo>
                    <a:lnTo>
                      <a:pt x="2687" y="3106"/>
                    </a:lnTo>
                    <a:lnTo>
                      <a:pt x="2896" y="2885"/>
                    </a:lnTo>
                    <a:lnTo>
                      <a:pt x="3106" y="2676"/>
                    </a:lnTo>
                    <a:lnTo>
                      <a:pt x="3559" y="2350"/>
                    </a:lnTo>
                    <a:lnTo>
                      <a:pt x="4060" y="2129"/>
                    </a:lnTo>
                    <a:lnTo>
                      <a:pt x="4583" y="2024"/>
                    </a:lnTo>
                    <a:lnTo>
                      <a:pt x="4850" y="2013"/>
                    </a:lnTo>
                    <a:lnTo>
                      <a:pt x="5188" y="2013"/>
                    </a:lnTo>
                    <a:lnTo>
                      <a:pt x="5734" y="2094"/>
                    </a:lnTo>
                    <a:lnTo>
                      <a:pt x="5944" y="2176"/>
                    </a:lnTo>
                    <a:lnTo>
                      <a:pt x="6711" y="268"/>
                    </a:lnTo>
                    <a:lnTo>
                      <a:pt x="6397" y="140"/>
                    </a:lnTo>
                    <a:lnTo>
                      <a:pt x="5630" y="12"/>
                    </a:lnTo>
                    <a:lnTo>
                      <a:pt x="51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1"/>
              <p:cNvSpPr/>
              <p:nvPr/>
            </p:nvSpPr>
            <p:spPr>
              <a:xfrm>
                <a:off x="3355016" y="-413976"/>
                <a:ext cx="384229" cy="399024"/>
              </a:xfrm>
              <a:custGeom>
                <a:rect b="b" l="l" r="r" t="t"/>
                <a:pathLst>
                  <a:path extrusionOk="0" h="11597" w="11167">
                    <a:moveTo>
                      <a:pt x="5607" y="1873"/>
                    </a:moveTo>
                    <a:lnTo>
                      <a:pt x="5956" y="1884"/>
                    </a:lnTo>
                    <a:lnTo>
                      <a:pt x="6630" y="2024"/>
                    </a:lnTo>
                    <a:lnTo>
                      <a:pt x="7258" y="2291"/>
                    </a:lnTo>
                    <a:lnTo>
                      <a:pt x="7840" y="2687"/>
                    </a:lnTo>
                    <a:lnTo>
                      <a:pt x="8107" y="2943"/>
                    </a:lnTo>
                    <a:lnTo>
                      <a:pt x="8352" y="3222"/>
                    </a:lnTo>
                    <a:lnTo>
                      <a:pt x="8759" y="3850"/>
                    </a:lnTo>
                    <a:lnTo>
                      <a:pt x="9026" y="4559"/>
                    </a:lnTo>
                    <a:lnTo>
                      <a:pt x="9154" y="5362"/>
                    </a:lnTo>
                    <a:lnTo>
                      <a:pt x="9166" y="5804"/>
                    </a:lnTo>
                    <a:lnTo>
                      <a:pt x="9154" y="6234"/>
                    </a:lnTo>
                    <a:lnTo>
                      <a:pt x="9015" y="7037"/>
                    </a:lnTo>
                    <a:lnTo>
                      <a:pt x="8747" y="7746"/>
                    </a:lnTo>
                    <a:lnTo>
                      <a:pt x="8352" y="8374"/>
                    </a:lnTo>
                    <a:lnTo>
                      <a:pt x="8107" y="8654"/>
                    </a:lnTo>
                    <a:lnTo>
                      <a:pt x="7828" y="8909"/>
                    </a:lnTo>
                    <a:lnTo>
                      <a:pt x="7247" y="9305"/>
                    </a:lnTo>
                    <a:lnTo>
                      <a:pt x="6630" y="9572"/>
                    </a:lnTo>
                    <a:lnTo>
                      <a:pt x="5956" y="9712"/>
                    </a:lnTo>
                    <a:lnTo>
                      <a:pt x="5607" y="9724"/>
                    </a:lnTo>
                    <a:lnTo>
                      <a:pt x="5246" y="9712"/>
                    </a:lnTo>
                    <a:lnTo>
                      <a:pt x="4572" y="9572"/>
                    </a:lnTo>
                    <a:lnTo>
                      <a:pt x="3943" y="9305"/>
                    </a:lnTo>
                    <a:lnTo>
                      <a:pt x="3362" y="8909"/>
                    </a:lnTo>
                    <a:lnTo>
                      <a:pt x="3106" y="8654"/>
                    </a:lnTo>
                    <a:lnTo>
                      <a:pt x="2850" y="8363"/>
                    </a:lnTo>
                    <a:lnTo>
                      <a:pt x="2443" y="7746"/>
                    </a:lnTo>
                    <a:lnTo>
                      <a:pt x="2176" y="7025"/>
                    </a:lnTo>
                    <a:lnTo>
                      <a:pt x="2048" y="6234"/>
                    </a:lnTo>
                    <a:lnTo>
                      <a:pt x="2036" y="5804"/>
                    </a:lnTo>
                    <a:lnTo>
                      <a:pt x="2048" y="5362"/>
                    </a:lnTo>
                    <a:lnTo>
                      <a:pt x="2187" y="4559"/>
                    </a:lnTo>
                    <a:lnTo>
                      <a:pt x="2455" y="3850"/>
                    </a:lnTo>
                    <a:lnTo>
                      <a:pt x="2850" y="3222"/>
                    </a:lnTo>
                    <a:lnTo>
                      <a:pt x="3106" y="2943"/>
                    </a:lnTo>
                    <a:lnTo>
                      <a:pt x="3374" y="2687"/>
                    </a:lnTo>
                    <a:lnTo>
                      <a:pt x="3955" y="2291"/>
                    </a:lnTo>
                    <a:lnTo>
                      <a:pt x="4572" y="2024"/>
                    </a:lnTo>
                    <a:lnTo>
                      <a:pt x="5246" y="1884"/>
                    </a:lnTo>
                    <a:lnTo>
                      <a:pt x="5607" y="1873"/>
                    </a:lnTo>
                    <a:close/>
                    <a:moveTo>
                      <a:pt x="5583" y="0"/>
                    </a:moveTo>
                    <a:lnTo>
                      <a:pt x="4990" y="12"/>
                    </a:lnTo>
                    <a:lnTo>
                      <a:pt x="4141" y="151"/>
                    </a:lnTo>
                    <a:lnTo>
                      <a:pt x="3618" y="314"/>
                    </a:lnTo>
                    <a:lnTo>
                      <a:pt x="3118" y="524"/>
                    </a:lnTo>
                    <a:lnTo>
                      <a:pt x="2641" y="779"/>
                    </a:lnTo>
                    <a:lnTo>
                      <a:pt x="2187" y="1093"/>
                    </a:lnTo>
                    <a:lnTo>
                      <a:pt x="1768" y="1454"/>
                    </a:lnTo>
                    <a:lnTo>
                      <a:pt x="1571" y="1652"/>
                    </a:lnTo>
                    <a:lnTo>
                      <a:pt x="1199" y="2082"/>
                    </a:lnTo>
                    <a:lnTo>
                      <a:pt x="745" y="2768"/>
                    </a:lnTo>
                    <a:lnTo>
                      <a:pt x="501" y="3257"/>
                    </a:lnTo>
                    <a:lnTo>
                      <a:pt x="222" y="4036"/>
                    </a:lnTo>
                    <a:lnTo>
                      <a:pt x="24" y="5176"/>
                    </a:lnTo>
                    <a:lnTo>
                      <a:pt x="1" y="5804"/>
                    </a:lnTo>
                    <a:lnTo>
                      <a:pt x="24" y="6409"/>
                    </a:lnTo>
                    <a:lnTo>
                      <a:pt x="222" y="7549"/>
                    </a:lnTo>
                    <a:lnTo>
                      <a:pt x="501" y="8340"/>
                    </a:lnTo>
                    <a:lnTo>
                      <a:pt x="745" y="8828"/>
                    </a:lnTo>
                    <a:lnTo>
                      <a:pt x="1036" y="9293"/>
                    </a:lnTo>
                    <a:lnTo>
                      <a:pt x="1385" y="9735"/>
                    </a:lnTo>
                    <a:lnTo>
                      <a:pt x="1571" y="9945"/>
                    </a:lnTo>
                    <a:lnTo>
                      <a:pt x="1768" y="10142"/>
                    </a:lnTo>
                    <a:lnTo>
                      <a:pt x="2187" y="10503"/>
                    </a:lnTo>
                    <a:lnTo>
                      <a:pt x="2641" y="10817"/>
                    </a:lnTo>
                    <a:lnTo>
                      <a:pt x="3118" y="11073"/>
                    </a:lnTo>
                    <a:lnTo>
                      <a:pt x="3618" y="11282"/>
                    </a:lnTo>
                    <a:lnTo>
                      <a:pt x="4141" y="11445"/>
                    </a:lnTo>
                    <a:lnTo>
                      <a:pt x="4990" y="11585"/>
                    </a:lnTo>
                    <a:lnTo>
                      <a:pt x="5583" y="11596"/>
                    </a:lnTo>
                    <a:lnTo>
                      <a:pt x="6188" y="11585"/>
                    </a:lnTo>
                    <a:lnTo>
                      <a:pt x="7026" y="11445"/>
                    </a:lnTo>
                    <a:lnTo>
                      <a:pt x="7561" y="11282"/>
                    </a:lnTo>
                    <a:lnTo>
                      <a:pt x="8061" y="11073"/>
                    </a:lnTo>
                    <a:lnTo>
                      <a:pt x="8538" y="10817"/>
                    </a:lnTo>
                    <a:lnTo>
                      <a:pt x="8980" y="10503"/>
                    </a:lnTo>
                    <a:lnTo>
                      <a:pt x="9398" y="10142"/>
                    </a:lnTo>
                    <a:lnTo>
                      <a:pt x="9596" y="9945"/>
                    </a:lnTo>
                    <a:lnTo>
                      <a:pt x="9794" y="9735"/>
                    </a:lnTo>
                    <a:lnTo>
                      <a:pt x="10131" y="9293"/>
                    </a:lnTo>
                    <a:lnTo>
                      <a:pt x="10434" y="8828"/>
                    </a:lnTo>
                    <a:lnTo>
                      <a:pt x="10678" y="8340"/>
                    </a:lnTo>
                    <a:lnTo>
                      <a:pt x="10957" y="7549"/>
                    </a:lnTo>
                    <a:lnTo>
                      <a:pt x="11155" y="6409"/>
                    </a:lnTo>
                    <a:lnTo>
                      <a:pt x="11166" y="5804"/>
                    </a:lnTo>
                    <a:lnTo>
                      <a:pt x="11155" y="5188"/>
                    </a:lnTo>
                    <a:lnTo>
                      <a:pt x="10957" y="4048"/>
                    </a:lnTo>
                    <a:lnTo>
                      <a:pt x="10678" y="3257"/>
                    </a:lnTo>
                    <a:lnTo>
                      <a:pt x="10434" y="2768"/>
                    </a:lnTo>
                    <a:lnTo>
                      <a:pt x="10131" y="2303"/>
                    </a:lnTo>
                    <a:lnTo>
                      <a:pt x="9794" y="1861"/>
                    </a:lnTo>
                    <a:lnTo>
                      <a:pt x="9596" y="1652"/>
                    </a:lnTo>
                    <a:lnTo>
                      <a:pt x="9398" y="1454"/>
                    </a:lnTo>
                    <a:lnTo>
                      <a:pt x="8980" y="1093"/>
                    </a:lnTo>
                    <a:lnTo>
                      <a:pt x="8538" y="779"/>
                    </a:lnTo>
                    <a:lnTo>
                      <a:pt x="8061" y="524"/>
                    </a:lnTo>
                    <a:lnTo>
                      <a:pt x="7561" y="314"/>
                    </a:lnTo>
                    <a:lnTo>
                      <a:pt x="7026" y="151"/>
                    </a:lnTo>
                    <a:lnTo>
                      <a:pt x="6188" y="12"/>
                    </a:lnTo>
                    <a:lnTo>
                      <a:pt x="55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1"/>
              <p:cNvSpPr/>
              <p:nvPr/>
            </p:nvSpPr>
            <p:spPr>
              <a:xfrm>
                <a:off x="3796430" y="-413597"/>
                <a:ext cx="567896" cy="386637"/>
              </a:xfrm>
              <a:custGeom>
                <a:rect b="b" l="l" r="r" t="t"/>
                <a:pathLst>
                  <a:path extrusionOk="0" h="11237" w="16505">
                    <a:moveTo>
                      <a:pt x="5141" y="1"/>
                    </a:moveTo>
                    <a:lnTo>
                      <a:pt x="4653" y="71"/>
                    </a:lnTo>
                    <a:lnTo>
                      <a:pt x="4176" y="210"/>
                    </a:lnTo>
                    <a:lnTo>
                      <a:pt x="3699" y="408"/>
                    </a:lnTo>
                    <a:lnTo>
                      <a:pt x="3455" y="536"/>
                    </a:lnTo>
                    <a:lnTo>
                      <a:pt x="3222" y="675"/>
                    </a:lnTo>
                    <a:lnTo>
                      <a:pt x="2804" y="978"/>
                    </a:lnTo>
                    <a:lnTo>
                      <a:pt x="2443" y="1303"/>
                    </a:lnTo>
                    <a:lnTo>
                      <a:pt x="2152" y="1664"/>
                    </a:lnTo>
                    <a:lnTo>
                      <a:pt x="2036" y="1862"/>
                    </a:lnTo>
                    <a:lnTo>
                      <a:pt x="1943" y="1862"/>
                    </a:lnTo>
                    <a:lnTo>
                      <a:pt x="1943" y="350"/>
                    </a:lnTo>
                    <a:lnTo>
                      <a:pt x="1" y="350"/>
                    </a:lnTo>
                    <a:lnTo>
                      <a:pt x="1" y="11225"/>
                    </a:lnTo>
                    <a:lnTo>
                      <a:pt x="1" y="11236"/>
                    </a:lnTo>
                    <a:lnTo>
                      <a:pt x="2048" y="11236"/>
                    </a:lnTo>
                    <a:lnTo>
                      <a:pt x="2048" y="5223"/>
                    </a:lnTo>
                    <a:lnTo>
                      <a:pt x="2059" y="4897"/>
                    </a:lnTo>
                    <a:lnTo>
                      <a:pt x="2152" y="4281"/>
                    </a:lnTo>
                    <a:lnTo>
                      <a:pt x="2350" y="3699"/>
                    </a:lnTo>
                    <a:lnTo>
                      <a:pt x="2641" y="3153"/>
                    </a:lnTo>
                    <a:lnTo>
                      <a:pt x="2838" y="2897"/>
                    </a:lnTo>
                    <a:lnTo>
                      <a:pt x="3036" y="2653"/>
                    </a:lnTo>
                    <a:lnTo>
                      <a:pt x="3478" y="2269"/>
                    </a:lnTo>
                    <a:lnTo>
                      <a:pt x="3978" y="2013"/>
                    </a:lnTo>
                    <a:lnTo>
                      <a:pt x="4525" y="1885"/>
                    </a:lnTo>
                    <a:lnTo>
                      <a:pt x="4827" y="1873"/>
                    </a:lnTo>
                    <a:lnTo>
                      <a:pt x="5118" y="1885"/>
                    </a:lnTo>
                    <a:lnTo>
                      <a:pt x="5653" y="1966"/>
                    </a:lnTo>
                    <a:lnTo>
                      <a:pt x="6107" y="2141"/>
                    </a:lnTo>
                    <a:lnTo>
                      <a:pt x="6491" y="2397"/>
                    </a:lnTo>
                    <a:lnTo>
                      <a:pt x="6642" y="2560"/>
                    </a:lnTo>
                    <a:lnTo>
                      <a:pt x="6781" y="2734"/>
                    </a:lnTo>
                    <a:lnTo>
                      <a:pt x="7002" y="3199"/>
                    </a:lnTo>
                    <a:lnTo>
                      <a:pt x="7154" y="3781"/>
                    </a:lnTo>
                    <a:lnTo>
                      <a:pt x="7235" y="4490"/>
                    </a:lnTo>
                    <a:lnTo>
                      <a:pt x="7235" y="4886"/>
                    </a:lnTo>
                    <a:lnTo>
                      <a:pt x="7235" y="11236"/>
                    </a:lnTo>
                    <a:lnTo>
                      <a:pt x="9270" y="11236"/>
                    </a:lnTo>
                    <a:lnTo>
                      <a:pt x="9270" y="5223"/>
                    </a:lnTo>
                    <a:lnTo>
                      <a:pt x="9282" y="4897"/>
                    </a:lnTo>
                    <a:lnTo>
                      <a:pt x="9375" y="4281"/>
                    </a:lnTo>
                    <a:lnTo>
                      <a:pt x="9573" y="3699"/>
                    </a:lnTo>
                    <a:lnTo>
                      <a:pt x="9875" y="3153"/>
                    </a:lnTo>
                    <a:lnTo>
                      <a:pt x="10061" y="2897"/>
                    </a:lnTo>
                    <a:lnTo>
                      <a:pt x="10259" y="2653"/>
                    </a:lnTo>
                    <a:lnTo>
                      <a:pt x="10701" y="2269"/>
                    </a:lnTo>
                    <a:lnTo>
                      <a:pt x="11201" y="2013"/>
                    </a:lnTo>
                    <a:lnTo>
                      <a:pt x="11759" y="1885"/>
                    </a:lnTo>
                    <a:lnTo>
                      <a:pt x="12050" y="1873"/>
                    </a:lnTo>
                    <a:lnTo>
                      <a:pt x="12353" y="1885"/>
                    </a:lnTo>
                    <a:lnTo>
                      <a:pt x="12888" y="1966"/>
                    </a:lnTo>
                    <a:lnTo>
                      <a:pt x="13341" y="2141"/>
                    </a:lnTo>
                    <a:lnTo>
                      <a:pt x="13713" y="2397"/>
                    </a:lnTo>
                    <a:lnTo>
                      <a:pt x="13865" y="2560"/>
                    </a:lnTo>
                    <a:lnTo>
                      <a:pt x="14004" y="2734"/>
                    </a:lnTo>
                    <a:lnTo>
                      <a:pt x="14237" y="3199"/>
                    </a:lnTo>
                    <a:lnTo>
                      <a:pt x="14376" y="3781"/>
                    </a:lnTo>
                    <a:lnTo>
                      <a:pt x="14458" y="4490"/>
                    </a:lnTo>
                    <a:lnTo>
                      <a:pt x="14469" y="4886"/>
                    </a:lnTo>
                    <a:lnTo>
                      <a:pt x="14469" y="11236"/>
                    </a:lnTo>
                    <a:lnTo>
                      <a:pt x="16505" y="11236"/>
                    </a:lnTo>
                    <a:lnTo>
                      <a:pt x="16505" y="4583"/>
                    </a:lnTo>
                    <a:lnTo>
                      <a:pt x="16493" y="4060"/>
                    </a:lnTo>
                    <a:lnTo>
                      <a:pt x="16365" y="3118"/>
                    </a:lnTo>
                    <a:lnTo>
                      <a:pt x="16121" y="2280"/>
                    </a:lnTo>
                    <a:lnTo>
                      <a:pt x="15760" y="1548"/>
                    </a:lnTo>
                    <a:lnTo>
                      <a:pt x="15528" y="1234"/>
                    </a:lnTo>
                    <a:lnTo>
                      <a:pt x="15272" y="943"/>
                    </a:lnTo>
                    <a:lnTo>
                      <a:pt x="14667" y="478"/>
                    </a:lnTo>
                    <a:lnTo>
                      <a:pt x="13934" y="164"/>
                    </a:lnTo>
                    <a:lnTo>
                      <a:pt x="13097" y="12"/>
                    </a:lnTo>
                    <a:lnTo>
                      <a:pt x="12620" y="1"/>
                    </a:lnTo>
                    <a:lnTo>
                      <a:pt x="12318" y="1"/>
                    </a:lnTo>
                    <a:lnTo>
                      <a:pt x="11736" y="71"/>
                    </a:lnTo>
                    <a:lnTo>
                      <a:pt x="11190" y="199"/>
                    </a:lnTo>
                    <a:lnTo>
                      <a:pt x="10678" y="396"/>
                    </a:lnTo>
                    <a:lnTo>
                      <a:pt x="10201" y="664"/>
                    </a:lnTo>
                    <a:lnTo>
                      <a:pt x="9759" y="989"/>
                    </a:lnTo>
                    <a:lnTo>
                      <a:pt x="9363" y="1385"/>
                    </a:lnTo>
                    <a:lnTo>
                      <a:pt x="8991" y="1838"/>
                    </a:lnTo>
                    <a:lnTo>
                      <a:pt x="8828" y="2094"/>
                    </a:lnTo>
                    <a:lnTo>
                      <a:pt x="8700" y="1838"/>
                    </a:lnTo>
                    <a:lnTo>
                      <a:pt x="8421" y="1385"/>
                    </a:lnTo>
                    <a:lnTo>
                      <a:pt x="8096" y="989"/>
                    </a:lnTo>
                    <a:lnTo>
                      <a:pt x="7712" y="664"/>
                    </a:lnTo>
                    <a:lnTo>
                      <a:pt x="7282" y="396"/>
                    </a:lnTo>
                    <a:lnTo>
                      <a:pt x="6805" y="199"/>
                    </a:lnTo>
                    <a:lnTo>
                      <a:pt x="6270" y="71"/>
                    </a:lnTo>
                    <a:lnTo>
                      <a:pt x="56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1"/>
              <p:cNvSpPr/>
              <p:nvPr/>
            </p:nvSpPr>
            <p:spPr>
              <a:xfrm>
                <a:off x="4425536" y="-414801"/>
                <a:ext cx="366199" cy="399437"/>
              </a:xfrm>
              <a:custGeom>
                <a:rect b="b" l="l" r="r" t="t"/>
                <a:pathLst>
                  <a:path extrusionOk="0" h="11609" w="10643">
                    <a:moveTo>
                      <a:pt x="5676" y="1885"/>
                    </a:moveTo>
                    <a:lnTo>
                      <a:pt x="6351" y="1990"/>
                    </a:lnTo>
                    <a:lnTo>
                      <a:pt x="6944" y="2211"/>
                    </a:lnTo>
                    <a:lnTo>
                      <a:pt x="7433" y="2525"/>
                    </a:lnTo>
                    <a:lnTo>
                      <a:pt x="7642" y="2723"/>
                    </a:lnTo>
                    <a:lnTo>
                      <a:pt x="7828" y="2944"/>
                    </a:lnTo>
                    <a:lnTo>
                      <a:pt x="8130" y="3374"/>
                    </a:lnTo>
                    <a:lnTo>
                      <a:pt x="8340" y="3816"/>
                    </a:lnTo>
                    <a:lnTo>
                      <a:pt x="8468" y="4269"/>
                    </a:lnTo>
                    <a:lnTo>
                      <a:pt x="8491" y="4502"/>
                    </a:lnTo>
                    <a:lnTo>
                      <a:pt x="2187" y="4502"/>
                    </a:lnTo>
                    <a:lnTo>
                      <a:pt x="2268" y="4200"/>
                    </a:lnTo>
                    <a:lnTo>
                      <a:pt x="2489" y="3665"/>
                    </a:lnTo>
                    <a:lnTo>
                      <a:pt x="2780" y="3199"/>
                    </a:lnTo>
                    <a:lnTo>
                      <a:pt x="3129" y="2781"/>
                    </a:lnTo>
                    <a:lnTo>
                      <a:pt x="3339" y="2595"/>
                    </a:lnTo>
                    <a:lnTo>
                      <a:pt x="3548" y="2420"/>
                    </a:lnTo>
                    <a:lnTo>
                      <a:pt x="3990" y="2153"/>
                    </a:lnTo>
                    <a:lnTo>
                      <a:pt x="4490" y="1978"/>
                    </a:lnTo>
                    <a:lnTo>
                      <a:pt x="5013" y="1885"/>
                    </a:lnTo>
                    <a:close/>
                    <a:moveTo>
                      <a:pt x="5327" y="1"/>
                    </a:moveTo>
                    <a:lnTo>
                      <a:pt x="5037" y="13"/>
                    </a:lnTo>
                    <a:lnTo>
                      <a:pt x="4490" y="71"/>
                    </a:lnTo>
                    <a:lnTo>
                      <a:pt x="3955" y="175"/>
                    </a:lnTo>
                    <a:lnTo>
                      <a:pt x="3455" y="338"/>
                    </a:lnTo>
                    <a:lnTo>
                      <a:pt x="2978" y="548"/>
                    </a:lnTo>
                    <a:lnTo>
                      <a:pt x="2524" y="815"/>
                    </a:lnTo>
                    <a:lnTo>
                      <a:pt x="2094" y="1141"/>
                    </a:lnTo>
                    <a:lnTo>
                      <a:pt x="1687" y="1513"/>
                    </a:lnTo>
                    <a:lnTo>
                      <a:pt x="1501" y="1722"/>
                    </a:lnTo>
                    <a:lnTo>
                      <a:pt x="1140" y="2153"/>
                    </a:lnTo>
                    <a:lnTo>
                      <a:pt x="582" y="3095"/>
                    </a:lnTo>
                    <a:lnTo>
                      <a:pt x="210" y="4118"/>
                    </a:lnTo>
                    <a:lnTo>
                      <a:pt x="24" y="5223"/>
                    </a:lnTo>
                    <a:lnTo>
                      <a:pt x="0" y="5805"/>
                    </a:lnTo>
                    <a:lnTo>
                      <a:pt x="24" y="6433"/>
                    </a:lnTo>
                    <a:lnTo>
                      <a:pt x="210" y="7584"/>
                    </a:lnTo>
                    <a:lnTo>
                      <a:pt x="489" y="8364"/>
                    </a:lnTo>
                    <a:lnTo>
                      <a:pt x="733" y="8864"/>
                    </a:lnTo>
                    <a:lnTo>
                      <a:pt x="1012" y="9317"/>
                    </a:lnTo>
                    <a:lnTo>
                      <a:pt x="1350" y="9759"/>
                    </a:lnTo>
                    <a:lnTo>
                      <a:pt x="1547" y="9969"/>
                    </a:lnTo>
                    <a:lnTo>
                      <a:pt x="1745" y="10166"/>
                    </a:lnTo>
                    <a:lnTo>
                      <a:pt x="2152" y="10527"/>
                    </a:lnTo>
                    <a:lnTo>
                      <a:pt x="2606" y="10829"/>
                    </a:lnTo>
                    <a:lnTo>
                      <a:pt x="3071" y="11085"/>
                    </a:lnTo>
                    <a:lnTo>
                      <a:pt x="3571" y="11295"/>
                    </a:lnTo>
                    <a:lnTo>
                      <a:pt x="4106" y="11446"/>
                    </a:lnTo>
                    <a:lnTo>
                      <a:pt x="4955" y="11597"/>
                    </a:lnTo>
                    <a:lnTo>
                      <a:pt x="5560" y="11609"/>
                    </a:lnTo>
                    <a:lnTo>
                      <a:pt x="5990" y="11597"/>
                    </a:lnTo>
                    <a:lnTo>
                      <a:pt x="6805" y="11492"/>
                    </a:lnTo>
                    <a:lnTo>
                      <a:pt x="7561" y="11271"/>
                    </a:lnTo>
                    <a:lnTo>
                      <a:pt x="8235" y="10957"/>
                    </a:lnTo>
                    <a:lnTo>
                      <a:pt x="8538" y="10748"/>
                    </a:lnTo>
                    <a:lnTo>
                      <a:pt x="8840" y="10539"/>
                    </a:lnTo>
                    <a:lnTo>
                      <a:pt x="9363" y="10050"/>
                    </a:lnTo>
                    <a:lnTo>
                      <a:pt x="9805" y="9527"/>
                    </a:lnTo>
                    <a:lnTo>
                      <a:pt x="10154" y="8945"/>
                    </a:lnTo>
                    <a:lnTo>
                      <a:pt x="10294" y="8631"/>
                    </a:lnTo>
                    <a:lnTo>
                      <a:pt x="8479" y="7875"/>
                    </a:lnTo>
                    <a:lnTo>
                      <a:pt x="8375" y="8096"/>
                    </a:lnTo>
                    <a:lnTo>
                      <a:pt x="8142" y="8503"/>
                    </a:lnTo>
                    <a:lnTo>
                      <a:pt x="7851" y="8852"/>
                    </a:lnTo>
                    <a:lnTo>
                      <a:pt x="7526" y="9143"/>
                    </a:lnTo>
                    <a:lnTo>
                      <a:pt x="7153" y="9375"/>
                    </a:lnTo>
                    <a:lnTo>
                      <a:pt x="6735" y="9550"/>
                    </a:lnTo>
                    <a:lnTo>
                      <a:pt x="6281" y="9666"/>
                    </a:lnTo>
                    <a:lnTo>
                      <a:pt x="5769" y="9724"/>
                    </a:lnTo>
                    <a:lnTo>
                      <a:pt x="5502" y="9736"/>
                    </a:lnTo>
                    <a:lnTo>
                      <a:pt x="5165" y="9724"/>
                    </a:lnTo>
                    <a:lnTo>
                      <a:pt x="4525" y="9608"/>
                    </a:lnTo>
                    <a:lnTo>
                      <a:pt x="3932" y="9364"/>
                    </a:lnTo>
                    <a:lnTo>
                      <a:pt x="3385" y="9003"/>
                    </a:lnTo>
                    <a:lnTo>
                      <a:pt x="3129" y="8771"/>
                    </a:lnTo>
                    <a:lnTo>
                      <a:pt x="2885" y="8526"/>
                    </a:lnTo>
                    <a:lnTo>
                      <a:pt x="2489" y="7956"/>
                    </a:lnTo>
                    <a:lnTo>
                      <a:pt x="2210" y="7305"/>
                    </a:lnTo>
                    <a:lnTo>
                      <a:pt x="2059" y="6572"/>
                    </a:lnTo>
                    <a:lnTo>
                      <a:pt x="2024" y="6165"/>
                    </a:lnTo>
                    <a:lnTo>
                      <a:pt x="10619" y="6165"/>
                    </a:lnTo>
                    <a:lnTo>
                      <a:pt x="10643" y="5793"/>
                    </a:lnTo>
                    <a:lnTo>
                      <a:pt x="10631" y="5142"/>
                    </a:lnTo>
                    <a:lnTo>
                      <a:pt x="10445" y="3955"/>
                    </a:lnTo>
                    <a:lnTo>
                      <a:pt x="10189" y="3153"/>
                    </a:lnTo>
                    <a:lnTo>
                      <a:pt x="9968" y="2664"/>
                    </a:lnTo>
                    <a:lnTo>
                      <a:pt x="9689" y="2199"/>
                    </a:lnTo>
                    <a:lnTo>
                      <a:pt x="9375" y="1780"/>
                    </a:lnTo>
                    <a:lnTo>
                      <a:pt x="9189" y="1571"/>
                    </a:lnTo>
                    <a:lnTo>
                      <a:pt x="9014" y="1385"/>
                    </a:lnTo>
                    <a:lnTo>
                      <a:pt x="8619" y="1036"/>
                    </a:lnTo>
                    <a:lnTo>
                      <a:pt x="8200" y="745"/>
                    </a:lnTo>
                    <a:lnTo>
                      <a:pt x="7747" y="501"/>
                    </a:lnTo>
                    <a:lnTo>
                      <a:pt x="7258" y="303"/>
                    </a:lnTo>
                    <a:lnTo>
                      <a:pt x="6746" y="164"/>
                    </a:lnTo>
                    <a:lnTo>
                      <a:pt x="5921" y="24"/>
                    </a:lnTo>
                    <a:lnTo>
                      <a:pt x="53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1"/>
              <p:cNvSpPr/>
              <p:nvPr/>
            </p:nvSpPr>
            <p:spPr>
              <a:xfrm>
                <a:off x="5002998" y="-414801"/>
                <a:ext cx="366233" cy="399437"/>
              </a:xfrm>
              <a:custGeom>
                <a:rect b="b" l="l" r="r" t="t"/>
                <a:pathLst>
                  <a:path extrusionOk="0" h="11609" w="10644">
                    <a:moveTo>
                      <a:pt x="5665" y="1885"/>
                    </a:moveTo>
                    <a:lnTo>
                      <a:pt x="6351" y="1990"/>
                    </a:lnTo>
                    <a:lnTo>
                      <a:pt x="6933" y="2211"/>
                    </a:lnTo>
                    <a:lnTo>
                      <a:pt x="7421" y="2525"/>
                    </a:lnTo>
                    <a:lnTo>
                      <a:pt x="7631" y="2723"/>
                    </a:lnTo>
                    <a:lnTo>
                      <a:pt x="7817" y="2944"/>
                    </a:lnTo>
                    <a:lnTo>
                      <a:pt x="8119" y="3374"/>
                    </a:lnTo>
                    <a:lnTo>
                      <a:pt x="8340" y="3816"/>
                    </a:lnTo>
                    <a:lnTo>
                      <a:pt x="8468" y="4269"/>
                    </a:lnTo>
                    <a:lnTo>
                      <a:pt x="8492" y="4502"/>
                    </a:lnTo>
                    <a:lnTo>
                      <a:pt x="2176" y="4502"/>
                    </a:lnTo>
                    <a:lnTo>
                      <a:pt x="2269" y="4200"/>
                    </a:lnTo>
                    <a:lnTo>
                      <a:pt x="2490" y="3665"/>
                    </a:lnTo>
                    <a:lnTo>
                      <a:pt x="2781" y="3199"/>
                    </a:lnTo>
                    <a:lnTo>
                      <a:pt x="3130" y="2781"/>
                    </a:lnTo>
                    <a:lnTo>
                      <a:pt x="3327" y="2595"/>
                    </a:lnTo>
                    <a:lnTo>
                      <a:pt x="3537" y="2420"/>
                    </a:lnTo>
                    <a:lnTo>
                      <a:pt x="3990" y="2153"/>
                    </a:lnTo>
                    <a:lnTo>
                      <a:pt x="4479" y="1978"/>
                    </a:lnTo>
                    <a:lnTo>
                      <a:pt x="5014" y="1885"/>
                    </a:lnTo>
                    <a:close/>
                    <a:moveTo>
                      <a:pt x="5316" y="1"/>
                    </a:moveTo>
                    <a:lnTo>
                      <a:pt x="5037" y="13"/>
                    </a:lnTo>
                    <a:lnTo>
                      <a:pt x="4479" y="71"/>
                    </a:lnTo>
                    <a:lnTo>
                      <a:pt x="3955" y="175"/>
                    </a:lnTo>
                    <a:lnTo>
                      <a:pt x="3444" y="338"/>
                    </a:lnTo>
                    <a:lnTo>
                      <a:pt x="2967" y="548"/>
                    </a:lnTo>
                    <a:lnTo>
                      <a:pt x="2513" y="815"/>
                    </a:lnTo>
                    <a:lnTo>
                      <a:pt x="2083" y="1141"/>
                    </a:lnTo>
                    <a:lnTo>
                      <a:pt x="1687" y="1513"/>
                    </a:lnTo>
                    <a:lnTo>
                      <a:pt x="1501" y="1722"/>
                    </a:lnTo>
                    <a:lnTo>
                      <a:pt x="1141" y="2153"/>
                    </a:lnTo>
                    <a:lnTo>
                      <a:pt x="571" y="3095"/>
                    </a:lnTo>
                    <a:lnTo>
                      <a:pt x="199" y="4118"/>
                    </a:lnTo>
                    <a:lnTo>
                      <a:pt x="13" y="5223"/>
                    </a:lnTo>
                    <a:lnTo>
                      <a:pt x="1" y="5805"/>
                    </a:lnTo>
                    <a:lnTo>
                      <a:pt x="13" y="6433"/>
                    </a:lnTo>
                    <a:lnTo>
                      <a:pt x="210" y="7584"/>
                    </a:lnTo>
                    <a:lnTo>
                      <a:pt x="478" y="8364"/>
                    </a:lnTo>
                    <a:lnTo>
                      <a:pt x="722" y="8864"/>
                    </a:lnTo>
                    <a:lnTo>
                      <a:pt x="1013" y="9317"/>
                    </a:lnTo>
                    <a:lnTo>
                      <a:pt x="1350" y="9759"/>
                    </a:lnTo>
                    <a:lnTo>
                      <a:pt x="1536" y="9969"/>
                    </a:lnTo>
                    <a:lnTo>
                      <a:pt x="1734" y="10166"/>
                    </a:lnTo>
                    <a:lnTo>
                      <a:pt x="2153" y="10527"/>
                    </a:lnTo>
                    <a:lnTo>
                      <a:pt x="2595" y="10829"/>
                    </a:lnTo>
                    <a:lnTo>
                      <a:pt x="3072" y="11085"/>
                    </a:lnTo>
                    <a:lnTo>
                      <a:pt x="3572" y="11295"/>
                    </a:lnTo>
                    <a:lnTo>
                      <a:pt x="4095" y="11446"/>
                    </a:lnTo>
                    <a:lnTo>
                      <a:pt x="4944" y="11597"/>
                    </a:lnTo>
                    <a:lnTo>
                      <a:pt x="5549" y="11609"/>
                    </a:lnTo>
                    <a:lnTo>
                      <a:pt x="5991" y="11597"/>
                    </a:lnTo>
                    <a:lnTo>
                      <a:pt x="6817" y="11492"/>
                    </a:lnTo>
                    <a:lnTo>
                      <a:pt x="7549" y="11271"/>
                    </a:lnTo>
                    <a:lnTo>
                      <a:pt x="8224" y="10957"/>
                    </a:lnTo>
                    <a:lnTo>
                      <a:pt x="8538" y="10748"/>
                    </a:lnTo>
                    <a:lnTo>
                      <a:pt x="8829" y="10539"/>
                    </a:lnTo>
                    <a:lnTo>
                      <a:pt x="9364" y="10050"/>
                    </a:lnTo>
                    <a:lnTo>
                      <a:pt x="9794" y="9527"/>
                    </a:lnTo>
                    <a:lnTo>
                      <a:pt x="10155" y="8945"/>
                    </a:lnTo>
                    <a:lnTo>
                      <a:pt x="10294" y="8631"/>
                    </a:lnTo>
                    <a:lnTo>
                      <a:pt x="8468" y="7875"/>
                    </a:lnTo>
                    <a:lnTo>
                      <a:pt x="8375" y="8096"/>
                    </a:lnTo>
                    <a:lnTo>
                      <a:pt x="8131" y="8503"/>
                    </a:lnTo>
                    <a:lnTo>
                      <a:pt x="7852" y="8852"/>
                    </a:lnTo>
                    <a:lnTo>
                      <a:pt x="7526" y="9143"/>
                    </a:lnTo>
                    <a:lnTo>
                      <a:pt x="7154" y="9375"/>
                    </a:lnTo>
                    <a:lnTo>
                      <a:pt x="6735" y="9550"/>
                    </a:lnTo>
                    <a:lnTo>
                      <a:pt x="6270" y="9666"/>
                    </a:lnTo>
                    <a:lnTo>
                      <a:pt x="5770" y="9724"/>
                    </a:lnTo>
                    <a:lnTo>
                      <a:pt x="5491" y="9736"/>
                    </a:lnTo>
                    <a:lnTo>
                      <a:pt x="5153" y="9724"/>
                    </a:lnTo>
                    <a:lnTo>
                      <a:pt x="4525" y="9608"/>
                    </a:lnTo>
                    <a:lnTo>
                      <a:pt x="3932" y="9364"/>
                    </a:lnTo>
                    <a:lnTo>
                      <a:pt x="3374" y="9003"/>
                    </a:lnTo>
                    <a:lnTo>
                      <a:pt x="3118" y="8771"/>
                    </a:lnTo>
                    <a:lnTo>
                      <a:pt x="2874" y="8526"/>
                    </a:lnTo>
                    <a:lnTo>
                      <a:pt x="2490" y="7956"/>
                    </a:lnTo>
                    <a:lnTo>
                      <a:pt x="2211" y="7305"/>
                    </a:lnTo>
                    <a:lnTo>
                      <a:pt x="2048" y="6572"/>
                    </a:lnTo>
                    <a:lnTo>
                      <a:pt x="2025" y="6165"/>
                    </a:lnTo>
                    <a:lnTo>
                      <a:pt x="10608" y="6165"/>
                    </a:lnTo>
                    <a:lnTo>
                      <a:pt x="10643" y="5793"/>
                    </a:lnTo>
                    <a:lnTo>
                      <a:pt x="10620" y="5142"/>
                    </a:lnTo>
                    <a:lnTo>
                      <a:pt x="10446" y="3955"/>
                    </a:lnTo>
                    <a:lnTo>
                      <a:pt x="10190" y="3153"/>
                    </a:lnTo>
                    <a:lnTo>
                      <a:pt x="9957" y="2664"/>
                    </a:lnTo>
                    <a:lnTo>
                      <a:pt x="9690" y="2199"/>
                    </a:lnTo>
                    <a:lnTo>
                      <a:pt x="9364" y="1780"/>
                    </a:lnTo>
                    <a:lnTo>
                      <a:pt x="9189" y="1571"/>
                    </a:lnTo>
                    <a:lnTo>
                      <a:pt x="9003" y="1385"/>
                    </a:lnTo>
                    <a:lnTo>
                      <a:pt x="8608" y="1036"/>
                    </a:lnTo>
                    <a:lnTo>
                      <a:pt x="8189" y="745"/>
                    </a:lnTo>
                    <a:lnTo>
                      <a:pt x="7736" y="501"/>
                    </a:lnTo>
                    <a:lnTo>
                      <a:pt x="7259" y="303"/>
                    </a:lnTo>
                    <a:lnTo>
                      <a:pt x="6735" y="164"/>
                    </a:lnTo>
                    <a:lnTo>
                      <a:pt x="5909" y="24"/>
                    </a:lnTo>
                    <a:lnTo>
                      <a:pt x="53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1"/>
              <p:cNvSpPr/>
              <p:nvPr/>
            </p:nvSpPr>
            <p:spPr>
              <a:xfrm>
                <a:off x="5433607" y="-413976"/>
                <a:ext cx="331000" cy="386603"/>
              </a:xfrm>
              <a:custGeom>
                <a:rect b="b" l="l" r="r" t="t"/>
                <a:pathLst>
                  <a:path extrusionOk="0" h="11236" w="9620">
                    <a:moveTo>
                      <a:pt x="5212" y="0"/>
                    </a:moveTo>
                    <a:lnTo>
                      <a:pt x="4688" y="70"/>
                    </a:lnTo>
                    <a:lnTo>
                      <a:pt x="4188" y="198"/>
                    </a:lnTo>
                    <a:lnTo>
                      <a:pt x="3688" y="407"/>
                    </a:lnTo>
                    <a:lnTo>
                      <a:pt x="3444" y="535"/>
                    </a:lnTo>
                    <a:lnTo>
                      <a:pt x="3211" y="675"/>
                    </a:lnTo>
                    <a:lnTo>
                      <a:pt x="2792" y="977"/>
                    </a:lnTo>
                    <a:lnTo>
                      <a:pt x="2443" y="1303"/>
                    </a:lnTo>
                    <a:lnTo>
                      <a:pt x="2164" y="1663"/>
                    </a:lnTo>
                    <a:lnTo>
                      <a:pt x="2048" y="1861"/>
                    </a:lnTo>
                    <a:lnTo>
                      <a:pt x="1966" y="1861"/>
                    </a:lnTo>
                    <a:lnTo>
                      <a:pt x="1966" y="349"/>
                    </a:lnTo>
                    <a:lnTo>
                      <a:pt x="1" y="349"/>
                    </a:lnTo>
                    <a:lnTo>
                      <a:pt x="1" y="11224"/>
                    </a:lnTo>
                    <a:lnTo>
                      <a:pt x="2036" y="11224"/>
                    </a:lnTo>
                    <a:lnTo>
                      <a:pt x="2036" y="5199"/>
                    </a:lnTo>
                    <a:lnTo>
                      <a:pt x="2048" y="4874"/>
                    </a:lnTo>
                    <a:lnTo>
                      <a:pt x="2141" y="4245"/>
                    </a:lnTo>
                    <a:lnTo>
                      <a:pt x="2339" y="3664"/>
                    </a:lnTo>
                    <a:lnTo>
                      <a:pt x="2641" y="3117"/>
                    </a:lnTo>
                    <a:lnTo>
                      <a:pt x="2839" y="2861"/>
                    </a:lnTo>
                    <a:lnTo>
                      <a:pt x="3037" y="2617"/>
                    </a:lnTo>
                    <a:lnTo>
                      <a:pt x="3502" y="2245"/>
                    </a:lnTo>
                    <a:lnTo>
                      <a:pt x="4014" y="1989"/>
                    </a:lnTo>
                    <a:lnTo>
                      <a:pt x="4583" y="1873"/>
                    </a:lnTo>
                    <a:lnTo>
                      <a:pt x="4898" y="1861"/>
                    </a:lnTo>
                    <a:lnTo>
                      <a:pt x="5223" y="1861"/>
                    </a:lnTo>
                    <a:lnTo>
                      <a:pt x="5816" y="1966"/>
                    </a:lnTo>
                    <a:lnTo>
                      <a:pt x="6316" y="2152"/>
                    </a:lnTo>
                    <a:lnTo>
                      <a:pt x="6735" y="2431"/>
                    </a:lnTo>
                    <a:lnTo>
                      <a:pt x="7072" y="2815"/>
                    </a:lnTo>
                    <a:lnTo>
                      <a:pt x="7328" y="3292"/>
                    </a:lnTo>
                    <a:lnTo>
                      <a:pt x="7503" y="3850"/>
                    </a:lnTo>
                    <a:lnTo>
                      <a:pt x="7584" y="4513"/>
                    </a:lnTo>
                    <a:lnTo>
                      <a:pt x="7584" y="4885"/>
                    </a:lnTo>
                    <a:lnTo>
                      <a:pt x="7584" y="11236"/>
                    </a:lnTo>
                    <a:lnTo>
                      <a:pt x="9620" y="11236"/>
                    </a:lnTo>
                    <a:lnTo>
                      <a:pt x="9620" y="4571"/>
                    </a:lnTo>
                    <a:lnTo>
                      <a:pt x="9620" y="4059"/>
                    </a:lnTo>
                    <a:lnTo>
                      <a:pt x="9480" y="3129"/>
                    </a:lnTo>
                    <a:lnTo>
                      <a:pt x="9224" y="2291"/>
                    </a:lnTo>
                    <a:lnTo>
                      <a:pt x="8817" y="1570"/>
                    </a:lnTo>
                    <a:lnTo>
                      <a:pt x="8561" y="1245"/>
                    </a:lnTo>
                    <a:lnTo>
                      <a:pt x="8282" y="954"/>
                    </a:lnTo>
                    <a:lnTo>
                      <a:pt x="7642" y="477"/>
                    </a:lnTo>
                    <a:lnTo>
                      <a:pt x="6863" y="163"/>
                    </a:lnTo>
                    <a:lnTo>
                      <a:pt x="5979" y="12"/>
                    </a:lnTo>
                    <a:lnTo>
                      <a:pt x="54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1"/>
              <p:cNvSpPr/>
              <p:nvPr/>
            </p:nvSpPr>
            <p:spPr>
              <a:xfrm>
                <a:off x="5804589" y="-516028"/>
                <a:ext cx="242951" cy="494677"/>
              </a:xfrm>
              <a:custGeom>
                <a:rect b="b" l="l" r="r" t="t"/>
                <a:pathLst>
                  <a:path extrusionOk="0" h="14377" w="7061">
                    <a:moveTo>
                      <a:pt x="1908" y="0"/>
                    </a:moveTo>
                    <a:lnTo>
                      <a:pt x="1908" y="3327"/>
                    </a:lnTo>
                    <a:lnTo>
                      <a:pt x="1" y="3327"/>
                    </a:lnTo>
                    <a:lnTo>
                      <a:pt x="1" y="5188"/>
                    </a:lnTo>
                    <a:lnTo>
                      <a:pt x="1908" y="5188"/>
                    </a:lnTo>
                    <a:lnTo>
                      <a:pt x="1908" y="10887"/>
                    </a:lnTo>
                    <a:lnTo>
                      <a:pt x="1920" y="11294"/>
                    </a:lnTo>
                    <a:lnTo>
                      <a:pt x="2036" y="12027"/>
                    </a:lnTo>
                    <a:lnTo>
                      <a:pt x="2257" y="12678"/>
                    </a:lnTo>
                    <a:lnTo>
                      <a:pt x="2594" y="13225"/>
                    </a:lnTo>
                    <a:lnTo>
                      <a:pt x="2815" y="13457"/>
                    </a:lnTo>
                    <a:lnTo>
                      <a:pt x="3048" y="13678"/>
                    </a:lnTo>
                    <a:lnTo>
                      <a:pt x="3595" y="14027"/>
                    </a:lnTo>
                    <a:lnTo>
                      <a:pt x="4246" y="14248"/>
                    </a:lnTo>
                    <a:lnTo>
                      <a:pt x="5002" y="14364"/>
                    </a:lnTo>
                    <a:lnTo>
                      <a:pt x="5409" y="14376"/>
                    </a:lnTo>
                    <a:lnTo>
                      <a:pt x="5886" y="14364"/>
                    </a:lnTo>
                    <a:lnTo>
                      <a:pt x="6712" y="14225"/>
                    </a:lnTo>
                    <a:lnTo>
                      <a:pt x="7061" y="14097"/>
                    </a:lnTo>
                    <a:lnTo>
                      <a:pt x="6340" y="12341"/>
                    </a:lnTo>
                    <a:lnTo>
                      <a:pt x="6154" y="12422"/>
                    </a:lnTo>
                    <a:lnTo>
                      <a:pt x="5677" y="12504"/>
                    </a:lnTo>
                    <a:lnTo>
                      <a:pt x="5409" y="12515"/>
                    </a:lnTo>
                    <a:lnTo>
                      <a:pt x="5235" y="12515"/>
                    </a:lnTo>
                    <a:lnTo>
                      <a:pt x="4921" y="12457"/>
                    </a:lnTo>
                    <a:lnTo>
                      <a:pt x="4642" y="12341"/>
                    </a:lnTo>
                    <a:lnTo>
                      <a:pt x="4409" y="12178"/>
                    </a:lnTo>
                    <a:lnTo>
                      <a:pt x="4223" y="11957"/>
                    </a:lnTo>
                    <a:lnTo>
                      <a:pt x="4083" y="11678"/>
                    </a:lnTo>
                    <a:lnTo>
                      <a:pt x="3967" y="11166"/>
                    </a:lnTo>
                    <a:lnTo>
                      <a:pt x="3944" y="10747"/>
                    </a:lnTo>
                    <a:lnTo>
                      <a:pt x="3944" y="5188"/>
                    </a:lnTo>
                    <a:lnTo>
                      <a:pt x="6607" y="5188"/>
                    </a:lnTo>
                    <a:lnTo>
                      <a:pt x="6607" y="3327"/>
                    </a:lnTo>
                    <a:lnTo>
                      <a:pt x="3944" y="3327"/>
                    </a:lnTo>
                    <a:lnTo>
                      <a:pt x="39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1"/>
              <p:cNvSpPr/>
              <p:nvPr/>
            </p:nvSpPr>
            <p:spPr>
              <a:xfrm>
                <a:off x="6073931" y="-414801"/>
                <a:ext cx="366199" cy="399437"/>
              </a:xfrm>
              <a:custGeom>
                <a:rect b="b" l="l" r="r" t="t"/>
                <a:pathLst>
                  <a:path extrusionOk="0" h="11609" w="10643">
                    <a:moveTo>
                      <a:pt x="5676" y="1885"/>
                    </a:moveTo>
                    <a:lnTo>
                      <a:pt x="6351" y="1990"/>
                    </a:lnTo>
                    <a:lnTo>
                      <a:pt x="6944" y="2211"/>
                    </a:lnTo>
                    <a:lnTo>
                      <a:pt x="7433" y="2525"/>
                    </a:lnTo>
                    <a:lnTo>
                      <a:pt x="7630" y="2723"/>
                    </a:lnTo>
                    <a:lnTo>
                      <a:pt x="7828" y="2944"/>
                    </a:lnTo>
                    <a:lnTo>
                      <a:pt x="8130" y="3374"/>
                    </a:lnTo>
                    <a:lnTo>
                      <a:pt x="8340" y="3816"/>
                    </a:lnTo>
                    <a:lnTo>
                      <a:pt x="8468" y="4269"/>
                    </a:lnTo>
                    <a:lnTo>
                      <a:pt x="8491" y="4502"/>
                    </a:lnTo>
                    <a:lnTo>
                      <a:pt x="2175" y="4502"/>
                    </a:lnTo>
                    <a:lnTo>
                      <a:pt x="2268" y="4200"/>
                    </a:lnTo>
                    <a:lnTo>
                      <a:pt x="2489" y="3665"/>
                    </a:lnTo>
                    <a:lnTo>
                      <a:pt x="2780" y="3199"/>
                    </a:lnTo>
                    <a:lnTo>
                      <a:pt x="3129" y="2781"/>
                    </a:lnTo>
                    <a:lnTo>
                      <a:pt x="3327" y="2595"/>
                    </a:lnTo>
                    <a:lnTo>
                      <a:pt x="3536" y="2420"/>
                    </a:lnTo>
                    <a:lnTo>
                      <a:pt x="3990" y="2153"/>
                    </a:lnTo>
                    <a:lnTo>
                      <a:pt x="4478" y="1978"/>
                    </a:lnTo>
                    <a:lnTo>
                      <a:pt x="5013" y="1885"/>
                    </a:lnTo>
                    <a:close/>
                    <a:moveTo>
                      <a:pt x="5327" y="1"/>
                    </a:moveTo>
                    <a:lnTo>
                      <a:pt x="5037" y="13"/>
                    </a:lnTo>
                    <a:lnTo>
                      <a:pt x="4478" y="71"/>
                    </a:lnTo>
                    <a:lnTo>
                      <a:pt x="3955" y="175"/>
                    </a:lnTo>
                    <a:lnTo>
                      <a:pt x="3455" y="338"/>
                    </a:lnTo>
                    <a:lnTo>
                      <a:pt x="2966" y="548"/>
                    </a:lnTo>
                    <a:lnTo>
                      <a:pt x="2513" y="815"/>
                    </a:lnTo>
                    <a:lnTo>
                      <a:pt x="2094" y="1141"/>
                    </a:lnTo>
                    <a:lnTo>
                      <a:pt x="1687" y="1513"/>
                    </a:lnTo>
                    <a:lnTo>
                      <a:pt x="1501" y="1722"/>
                    </a:lnTo>
                    <a:lnTo>
                      <a:pt x="1140" y="2153"/>
                    </a:lnTo>
                    <a:lnTo>
                      <a:pt x="570" y="3095"/>
                    </a:lnTo>
                    <a:lnTo>
                      <a:pt x="198" y="4118"/>
                    </a:lnTo>
                    <a:lnTo>
                      <a:pt x="12" y="5223"/>
                    </a:lnTo>
                    <a:lnTo>
                      <a:pt x="0" y="5805"/>
                    </a:lnTo>
                    <a:lnTo>
                      <a:pt x="12" y="6433"/>
                    </a:lnTo>
                    <a:lnTo>
                      <a:pt x="210" y="7584"/>
                    </a:lnTo>
                    <a:lnTo>
                      <a:pt x="489" y="8364"/>
                    </a:lnTo>
                    <a:lnTo>
                      <a:pt x="722" y="8864"/>
                    </a:lnTo>
                    <a:lnTo>
                      <a:pt x="1012" y="9317"/>
                    </a:lnTo>
                    <a:lnTo>
                      <a:pt x="1350" y="9759"/>
                    </a:lnTo>
                    <a:lnTo>
                      <a:pt x="1547" y="9969"/>
                    </a:lnTo>
                    <a:lnTo>
                      <a:pt x="1733" y="10166"/>
                    </a:lnTo>
                    <a:lnTo>
                      <a:pt x="2152" y="10527"/>
                    </a:lnTo>
                    <a:lnTo>
                      <a:pt x="2594" y="10829"/>
                    </a:lnTo>
                    <a:lnTo>
                      <a:pt x="3071" y="11085"/>
                    </a:lnTo>
                    <a:lnTo>
                      <a:pt x="3571" y="11295"/>
                    </a:lnTo>
                    <a:lnTo>
                      <a:pt x="4106" y="11446"/>
                    </a:lnTo>
                    <a:lnTo>
                      <a:pt x="4944" y="11597"/>
                    </a:lnTo>
                    <a:lnTo>
                      <a:pt x="5560" y="11609"/>
                    </a:lnTo>
                    <a:lnTo>
                      <a:pt x="5990" y="11597"/>
                    </a:lnTo>
                    <a:lnTo>
                      <a:pt x="6805" y="11492"/>
                    </a:lnTo>
                    <a:lnTo>
                      <a:pt x="7549" y="11271"/>
                    </a:lnTo>
                    <a:lnTo>
                      <a:pt x="8224" y="10957"/>
                    </a:lnTo>
                    <a:lnTo>
                      <a:pt x="8538" y="10748"/>
                    </a:lnTo>
                    <a:lnTo>
                      <a:pt x="8828" y="10539"/>
                    </a:lnTo>
                    <a:lnTo>
                      <a:pt x="9363" y="10050"/>
                    </a:lnTo>
                    <a:lnTo>
                      <a:pt x="9805" y="9527"/>
                    </a:lnTo>
                    <a:lnTo>
                      <a:pt x="10154" y="8945"/>
                    </a:lnTo>
                    <a:lnTo>
                      <a:pt x="10294" y="8631"/>
                    </a:lnTo>
                    <a:lnTo>
                      <a:pt x="8479" y="7875"/>
                    </a:lnTo>
                    <a:lnTo>
                      <a:pt x="8375" y="8096"/>
                    </a:lnTo>
                    <a:lnTo>
                      <a:pt x="8130" y="8503"/>
                    </a:lnTo>
                    <a:lnTo>
                      <a:pt x="7851" y="8852"/>
                    </a:lnTo>
                    <a:lnTo>
                      <a:pt x="7526" y="9143"/>
                    </a:lnTo>
                    <a:lnTo>
                      <a:pt x="7153" y="9375"/>
                    </a:lnTo>
                    <a:lnTo>
                      <a:pt x="6735" y="9550"/>
                    </a:lnTo>
                    <a:lnTo>
                      <a:pt x="6270" y="9666"/>
                    </a:lnTo>
                    <a:lnTo>
                      <a:pt x="5769" y="9724"/>
                    </a:lnTo>
                    <a:lnTo>
                      <a:pt x="5502" y="9736"/>
                    </a:lnTo>
                    <a:lnTo>
                      <a:pt x="5165" y="9724"/>
                    </a:lnTo>
                    <a:lnTo>
                      <a:pt x="4525" y="9608"/>
                    </a:lnTo>
                    <a:lnTo>
                      <a:pt x="3932" y="9364"/>
                    </a:lnTo>
                    <a:lnTo>
                      <a:pt x="3385" y="9003"/>
                    </a:lnTo>
                    <a:lnTo>
                      <a:pt x="3129" y="8771"/>
                    </a:lnTo>
                    <a:lnTo>
                      <a:pt x="2885" y="8526"/>
                    </a:lnTo>
                    <a:lnTo>
                      <a:pt x="2489" y="7956"/>
                    </a:lnTo>
                    <a:lnTo>
                      <a:pt x="2210" y="7305"/>
                    </a:lnTo>
                    <a:lnTo>
                      <a:pt x="2047" y="6572"/>
                    </a:lnTo>
                    <a:lnTo>
                      <a:pt x="2024" y="6165"/>
                    </a:lnTo>
                    <a:lnTo>
                      <a:pt x="10620" y="6165"/>
                    </a:lnTo>
                    <a:lnTo>
                      <a:pt x="10643" y="5793"/>
                    </a:lnTo>
                    <a:lnTo>
                      <a:pt x="10631" y="5142"/>
                    </a:lnTo>
                    <a:lnTo>
                      <a:pt x="10445" y="3955"/>
                    </a:lnTo>
                    <a:lnTo>
                      <a:pt x="10189" y="3153"/>
                    </a:lnTo>
                    <a:lnTo>
                      <a:pt x="9957" y="2664"/>
                    </a:lnTo>
                    <a:lnTo>
                      <a:pt x="9689" y="2199"/>
                    </a:lnTo>
                    <a:lnTo>
                      <a:pt x="9363" y="1780"/>
                    </a:lnTo>
                    <a:lnTo>
                      <a:pt x="9189" y="1571"/>
                    </a:lnTo>
                    <a:lnTo>
                      <a:pt x="9003" y="1385"/>
                    </a:lnTo>
                    <a:lnTo>
                      <a:pt x="8619" y="1036"/>
                    </a:lnTo>
                    <a:lnTo>
                      <a:pt x="8189" y="745"/>
                    </a:lnTo>
                    <a:lnTo>
                      <a:pt x="7735" y="501"/>
                    </a:lnTo>
                    <a:lnTo>
                      <a:pt x="7258" y="303"/>
                    </a:lnTo>
                    <a:lnTo>
                      <a:pt x="6746" y="164"/>
                    </a:lnTo>
                    <a:lnTo>
                      <a:pt x="5921" y="24"/>
                    </a:lnTo>
                    <a:lnTo>
                      <a:pt x="53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1"/>
              <p:cNvSpPr/>
              <p:nvPr/>
            </p:nvSpPr>
            <p:spPr>
              <a:xfrm>
                <a:off x="6505332" y="-411189"/>
                <a:ext cx="230943" cy="383816"/>
              </a:xfrm>
              <a:custGeom>
                <a:rect b="b" l="l" r="r" t="t"/>
                <a:pathLst>
                  <a:path extrusionOk="0" h="11155" w="6712">
                    <a:moveTo>
                      <a:pt x="5188" y="1"/>
                    </a:moveTo>
                    <a:lnTo>
                      <a:pt x="4955" y="12"/>
                    </a:lnTo>
                    <a:lnTo>
                      <a:pt x="4490" y="82"/>
                    </a:lnTo>
                    <a:lnTo>
                      <a:pt x="4025" y="233"/>
                    </a:lnTo>
                    <a:lnTo>
                      <a:pt x="3548" y="454"/>
                    </a:lnTo>
                    <a:lnTo>
                      <a:pt x="3315" y="582"/>
                    </a:lnTo>
                    <a:lnTo>
                      <a:pt x="3071" y="733"/>
                    </a:lnTo>
                    <a:lnTo>
                      <a:pt x="2676" y="1059"/>
                    </a:lnTo>
                    <a:lnTo>
                      <a:pt x="2350" y="1431"/>
                    </a:lnTo>
                    <a:lnTo>
                      <a:pt x="2117" y="1838"/>
                    </a:lnTo>
                    <a:lnTo>
                      <a:pt x="2036" y="2059"/>
                    </a:lnTo>
                    <a:lnTo>
                      <a:pt x="1943" y="2059"/>
                    </a:lnTo>
                    <a:lnTo>
                      <a:pt x="1943" y="280"/>
                    </a:lnTo>
                    <a:lnTo>
                      <a:pt x="1" y="280"/>
                    </a:lnTo>
                    <a:lnTo>
                      <a:pt x="1" y="11155"/>
                    </a:lnTo>
                    <a:lnTo>
                      <a:pt x="2036" y="11155"/>
                    </a:lnTo>
                    <a:lnTo>
                      <a:pt x="2036" y="5176"/>
                    </a:lnTo>
                    <a:lnTo>
                      <a:pt x="2036" y="4827"/>
                    </a:lnTo>
                    <a:lnTo>
                      <a:pt x="2152" y="4188"/>
                    </a:lnTo>
                    <a:lnTo>
                      <a:pt x="2362" y="3618"/>
                    </a:lnTo>
                    <a:lnTo>
                      <a:pt x="2687" y="3106"/>
                    </a:lnTo>
                    <a:lnTo>
                      <a:pt x="2885" y="2885"/>
                    </a:lnTo>
                    <a:lnTo>
                      <a:pt x="3106" y="2676"/>
                    </a:lnTo>
                    <a:lnTo>
                      <a:pt x="3560" y="2350"/>
                    </a:lnTo>
                    <a:lnTo>
                      <a:pt x="4048" y="2129"/>
                    </a:lnTo>
                    <a:lnTo>
                      <a:pt x="4572" y="2024"/>
                    </a:lnTo>
                    <a:lnTo>
                      <a:pt x="4851" y="2013"/>
                    </a:lnTo>
                    <a:lnTo>
                      <a:pt x="5188" y="2013"/>
                    </a:lnTo>
                    <a:lnTo>
                      <a:pt x="5735" y="2094"/>
                    </a:lnTo>
                    <a:lnTo>
                      <a:pt x="5944" y="2176"/>
                    </a:lnTo>
                    <a:lnTo>
                      <a:pt x="6712" y="268"/>
                    </a:lnTo>
                    <a:lnTo>
                      <a:pt x="6398" y="140"/>
                    </a:lnTo>
                    <a:lnTo>
                      <a:pt x="5630" y="12"/>
                    </a:lnTo>
                    <a:lnTo>
                      <a:pt x="51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1"/>
              <p:cNvSpPr/>
              <p:nvPr/>
            </p:nvSpPr>
            <p:spPr>
              <a:xfrm>
                <a:off x="6779457" y="-414388"/>
                <a:ext cx="375042" cy="551483"/>
              </a:xfrm>
              <a:custGeom>
                <a:rect b="b" l="l" r="r" t="t"/>
                <a:pathLst>
                  <a:path extrusionOk="0" h="16028" w="10900">
                    <a:moveTo>
                      <a:pt x="5409" y="1885"/>
                    </a:moveTo>
                    <a:lnTo>
                      <a:pt x="5758" y="1896"/>
                    </a:lnTo>
                    <a:lnTo>
                      <a:pt x="6410" y="2036"/>
                    </a:lnTo>
                    <a:lnTo>
                      <a:pt x="7026" y="2303"/>
                    </a:lnTo>
                    <a:lnTo>
                      <a:pt x="7584" y="2699"/>
                    </a:lnTo>
                    <a:lnTo>
                      <a:pt x="7852" y="2955"/>
                    </a:lnTo>
                    <a:lnTo>
                      <a:pt x="8096" y="3234"/>
                    </a:lnTo>
                    <a:lnTo>
                      <a:pt x="8468" y="3862"/>
                    </a:lnTo>
                    <a:lnTo>
                      <a:pt x="8724" y="4571"/>
                    </a:lnTo>
                    <a:lnTo>
                      <a:pt x="8852" y="5374"/>
                    </a:lnTo>
                    <a:lnTo>
                      <a:pt x="8864" y="5816"/>
                    </a:lnTo>
                    <a:lnTo>
                      <a:pt x="8852" y="6246"/>
                    </a:lnTo>
                    <a:lnTo>
                      <a:pt x="8724" y="7049"/>
                    </a:lnTo>
                    <a:lnTo>
                      <a:pt x="8468" y="7758"/>
                    </a:lnTo>
                    <a:lnTo>
                      <a:pt x="8096" y="8386"/>
                    </a:lnTo>
                    <a:lnTo>
                      <a:pt x="7852" y="8666"/>
                    </a:lnTo>
                    <a:lnTo>
                      <a:pt x="7584" y="8921"/>
                    </a:lnTo>
                    <a:lnTo>
                      <a:pt x="7026" y="9317"/>
                    </a:lnTo>
                    <a:lnTo>
                      <a:pt x="6410" y="9584"/>
                    </a:lnTo>
                    <a:lnTo>
                      <a:pt x="5758" y="9724"/>
                    </a:lnTo>
                    <a:lnTo>
                      <a:pt x="5409" y="9736"/>
                    </a:lnTo>
                    <a:lnTo>
                      <a:pt x="5049" y="9724"/>
                    </a:lnTo>
                    <a:lnTo>
                      <a:pt x="4386" y="9584"/>
                    </a:lnTo>
                    <a:lnTo>
                      <a:pt x="3769" y="9317"/>
                    </a:lnTo>
                    <a:lnTo>
                      <a:pt x="3211" y="8921"/>
                    </a:lnTo>
                    <a:lnTo>
                      <a:pt x="2943" y="8677"/>
                    </a:lnTo>
                    <a:lnTo>
                      <a:pt x="2711" y="8398"/>
                    </a:lnTo>
                    <a:lnTo>
                      <a:pt x="2327" y="7770"/>
                    </a:lnTo>
                    <a:lnTo>
                      <a:pt x="2083" y="7060"/>
                    </a:lnTo>
                    <a:lnTo>
                      <a:pt x="1955" y="6246"/>
                    </a:lnTo>
                    <a:lnTo>
                      <a:pt x="1943" y="5816"/>
                    </a:lnTo>
                    <a:lnTo>
                      <a:pt x="1955" y="5374"/>
                    </a:lnTo>
                    <a:lnTo>
                      <a:pt x="2083" y="4560"/>
                    </a:lnTo>
                    <a:lnTo>
                      <a:pt x="2327" y="3850"/>
                    </a:lnTo>
                    <a:lnTo>
                      <a:pt x="2711" y="3222"/>
                    </a:lnTo>
                    <a:lnTo>
                      <a:pt x="2943" y="2943"/>
                    </a:lnTo>
                    <a:lnTo>
                      <a:pt x="3211" y="2687"/>
                    </a:lnTo>
                    <a:lnTo>
                      <a:pt x="3769" y="2292"/>
                    </a:lnTo>
                    <a:lnTo>
                      <a:pt x="4386" y="2024"/>
                    </a:lnTo>
                    <a:lnTo>
                      <a:pt x="5049" y="1896"/>
                    </a:lnTo>
                    <a:lnTo>
                      <a:pt x="5409" y="1885"/>
                    </a:lnTo>
                    <a:close/>
                    <a:moveTo>
                      <a:pt x="5433" y="1"/>
                    </a:moveTo>
                    <a:lnTo>
                      <a:pt x="4839" y="70"/>
                    </a:lnTo>
                    <a:lnTo>
                      <a:pt x="4281" y="210"/>
                    </a:lnTo>
                    <a:lnTo>
                      <a:pt x="3758" y="408"/>
                    </a:lnTo>
                    <a:lnTo>
                      <a:pt x="3513" y="536"/>
                    </a:lnTo>
                    <a:lnTo>
                      <a:pt x="3269" y="675"/>
                    </a:lnTo>
                    <a:lnTo>
                      <a:pt x="2827" y="978"/>
                    </a:lnTo>
                    <a:lnTo>
                      <a:pt x="2467" y="1303"/>
                    </a:lnTo>
                    <a:lnTo>
                      <a:pt x="2153" y="1675"/>
                    </a:lnTo>
                    <a:lnTo>
                      <a:pt x="2036" y="1873"/>
                    </a:lnTo>
                    <a:lnTo>
                      <a:pt x="1943" y="1873"/>
                    </a:lnTo>
                    <a:lnTo>
                      <a:pt x="1943" y="361"/>
                    </a:lnTo>
                    <a:lnTo>
                      <a:pt x="1" y="361"/>
                    </a:lnTo>
                    <a:lnTo>
                      <a:pt x="1" y="16028"/>
                    </a:lnTo>
                    <a:lnTo>
                      <a:pt x="2036" y="16028"/>
                    </a:lnTo>
                    <a:lnTo>
                      <a:pt x="2036" y="11236"/>
                    </a:lnTo>
                    <a:lnTo>
                      <a:pt x="1943" y="9724"/>
                    </a:lnTo>
                    <a:lnTo>
                      <a:pt x="2036" y="9724"/>
                    </a:lnTo>
                    <a:lnTo>
                      <a:pt x="2164" y="9922"/>
                    </a:lnTo>
                    <a:lnTo>
                      <a:pt x="2467" y="10294"/>
                    </a:lnTo>
                    <a:lnTo>
                      <a:pt x="2839" y="10631"/>
                    </a:lnTo>
                    <a:lnTo>
                      <a:pt x="3269" y="10922"/>
                    </a:lnTo>
                    <a:lnTo>
                      <a:pt x="3513" y="11062"/>
                    </a:lnTo>
                    <a:lnTo>
                      <a:pt x="3758" y="11189"/>
                    </a:lnTo>
                    <a:lnTo>
                      <a:pt x="4281" y="11387"/>
                    </a:lnTo>
                    <a:lnTo>
                      <a:pt x="4839" y="11527"/>
                    </a:lnTo>
                    <a:lnTo>
                      <a:pt x="5433" y="11597"/>
                    </a:lnTo>
                    <a:lnTo>
                      <a:pt x="5735" y="11597"/>
                    </a:lnTo>
                    <a:lnTo>
                      <a:pt x="6258" y="11585"/>
                    </a:lnTo>
                    <a:lnTo>
                      <a:pt x="7003" y="11434"/>
                    </a:lnTo>
                    <a:lnTo>
                      <a:pt x="7480" y="11283"/>
                    </a:lnTo>
                    <a:lnTo>
                      <a:pt x="7933" y="11073"/>
                    </a:lnTo>
                    <a:lnTo>
                      <a:pt x="8364" y="10806"/>
                    </a:lnTo>
                    <a:lnTo>
                      <a:pt x="8980" y="10329"/>
                    </a:lnTo>
                    <a:lnTo>
                      <a:pt x="9375" y="9922"/>
                    </a:lnTo>
                    <a:lnTo>
                      <a:pt x="9736" y="9503"/>
                    </a:lnTo>
                    <a:lnTo>
                      <a:pt x="10306" y="8573"/>
                    </a:lnTo>
                    <a:lnTo>
                      <a:pt x="10690" y="7537"/>
                    </a:lnTo>
                    <a:lnTo>
                      <a:pt x="10887" y="6409"/>
                    </a:lnTo>
                    <a:lnTo>
                      <a:pt x="10899" y="5793"/>
                    </a:lnTo>
                    <a:lnTo>
                      <a:pt x="10887" y="5188"/>
                    </a:lnTo>
                    <a:lnTo>
                      <a:pt x="10690" y="4060"/>
                    </a:lnTo>
                    <a:lnTo>
                      <a:pt x="10306" y="3025"/>
                    </a:lnTo>
                    <a:lnTo>
                      <a:pt x="9736" y="2094"/>
                    </a:lnTo>
                    <a:lnTo>
                      <a:pt x="9375" y="1664"/>
                    </a:lnTo>
                    <a:lnTo>
                      <a:pt x="8980" y="1268"/>
                    </a:lnTo>
                    <a:lnTo>
                      <a:pt x="8364" y="780"/>
                    </a:lnTo>
                    <a:lnTo>
                      <a:pt x="7933" y="524"/>
                    </a:lnTo>
                    <a:lnTo>
                      <a:pt x="7480" y="315"/>
                    </a:lnTo>
                    <a:lnTo>
                      <a:pt x="7003" y="152"/>
                    </a:lnTo>
                    <a:lnTo>
                      <a:pt x="6258" y="12"/>
                    </a:lnTo>
                    <a:lnTo>
                      <a:pt x="57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1"/>
              <p:cNvSpPr/>
              <p:nvPr/>
            </p:nvSpPr>
            <p:spPr>
              <a:xfrm>
                <a:off x="7215675" y="-411189"/>
                <a:ext cx="230943" cy="383816"/>
              </a:xfrm>
              <a:custGeom>
                <a:rect b="b" l="l" r="r" t="t"/>
                <a:pathLst>
                  <a:path extrusionOk="0" h="11155" w="6712">
                    <a:moveTo>
                      <a:pt x="5188" y="1"/>
                    </a:moveTo>
                    <a:lnTo>
                      <a:pt x="4955" y="12"/>
                    </a:lnTo>
                    <a:lnTo>
                      <a:pt x="4490" y="82"/>
                    </a:lnTo>
                    <a:lnTo>
                      <a:pt x="4025" y="233"/>
                    </a:lnTo>
                    <a:lnTo>
                      <a:pt x="3548" y="454"/>
                    </a:lnTo>
                    <a:lnTo>
                      <a:pt x="3315" y="582"/>
                    </a:lnTo>
                    <a:lnTo>
                      <a:pt x="3071" y="733"/>
                    </a:lnTo>
                    <a:lnTo>
                      <a:pt x="2676" y="1059"/>
                    </a:lnTo>
                    <a:lnTo>
                      <a:pt x="2350" y="1431"/>
                    </a:lnTo>
                    <a:lnTo>
                      <a:pt x="2117" y="1838"/>
                    </a:lnTo>
                    <a:lnTo>
                      <a:pt x="2036" y="2059"/>
                    </a:lnTo>
                    <a:lnTo>
                      <a:pt x="1943" y="2059"/>
                    </a:lnTo>
                    <a:lnTo>
                      <a:pt x="1943" y="280"/>
                    </a:lnTo>
                    <a:lnTo>
                      <a:pt x="1" y="280"/>
                    </a:lnTo>
                    <a:lnTo>
                      <a:pt x="1" y="11155"/>
                    </a:lnTo>
                    <a:lnTo>
                      <a:pt x="2036" y="11155"/>
                    </a:lnTo>
                    <a:lnTo>
                      <a:pt x="2036" y="5176"/>
                    </a:lnTo>
                    <a:lnTo>
                      <a:pt x="2036" y="4827"/>
                    </a:lnTo>
                    <a:lnTo>
                      <a:pt x="2152" y="4188"/>
                    </a:lnTo>
                    <a:lnTo>
                      <a:pt x="2362" y="3618"/>
                    </a:lnTo>
                    <a:lnTo>
                      <a:pt x="2687" y="3106"/>
                    </a:lnTo>
                    <a:lnTo>
                      <a:pt x="2885" y="2885"/>
                    </a:lnTo>
                    <a:lnTo>
                      <a:pt x="3106" y="2676"/>
                    </a:lnTo>
                    <a:lnTo>
                      <a:pt x="3560" y="2350"/>
                    </a:lnTo>
                    <a:lnTo>
                      <a:pt x="4048" y="2129"/>
                    </a:lnTo>
                    <a:lnTo>
                      <a:pt x="4572" y="2024"/>
                    </a:lnTo>
                    <a:lnTo>
                      <a:pt x="4851" y="2013"/>
                    </a:lnTo>
                    <a:lnTo>
                      <a:pt x="5188" y="2013"/>
                    </a:lnTo>
                    <a:lnTo>
                      <a:pt x="5735" y="2094"/>
                    </a:lnTo>
                    <a:lnTo>
                      <a:pt x="5944" y="2176"/>
                    </a:lnTo>
                    <a:lnTo>
                      <a:pt x="6712" y="268"/>
                    </a:lnTo>
                    <a:lnTo>
                      <a:pt x="6398" y="140"/>
                    </a:lnTo>
                    <a:lnTo>
                      <a:pt x="5630" y="12"/>
                    </a:lnTo>
                    <a:lnTo>
                      <a:pt x="51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1"/>
              <p:cNvSpPr/>
              <p:nvPr/>
            </p:nvSpPr>
            <p:spPr>
              <a:xfrm>
                <a:off x="7484226" y="-580061"/>
                <a:ext cx="98853" cy="552688"/>
              </a:xfrm>
              <a:custGeom>
                <a:rect b="b" l="l" r="r" t="t"/>
                <a:pathLst>
                  <a:path extrusionOk="0" h="16063" w="2873">
                    <a:moveTo>
                      <a:pt x="1291" y="0"/>
                    </a:moveTo>
                    <a:lnTo>
                      <a:pt x="1012" y="59"/>
                    </a:lnTo>
                    <a:lnTo>
                      <a:pt x="756" y="163"/>
                    </a:lnTo>
                    <a:lnTo>
                      <a:pt x="523" y="314"/>
                    </a:lnTo>
                    <a:lnTo>
                      <a:pt x="419" y="419"/>
                    </a:lnTo>
                    <a:lnTo>
                      <a:pt x="314" y="524"/>
                    </a:lnTo>
                    <a:lnTo>
                      <a:pt x="163" y="756"/>
                    </a:lnTo>
                    <a:lnTo>
                      <a:pt x="58" y="1012"/>
                    </a:lnTo>
                    <a:lnTo>
                      <a:pt x="0" y="1291"/>
                    </a:lnTo>
                    <a:lnTo>
                      <a:pt x="0" y="1443"/>
                    </a:lnTo>
                    <a:lnTo>
                      <a:pt x="0" y="1582"/>
                    </a:lnTo>
                    <a:lnTo>
                      <a:pt x="58" y="1861"/>
                    </a:lnTo>
                    <a:lnTo>
                      <a:pt x="163" y="2117"/>
                    </a:lnTo>
                    <a:lnTo>
                      <a:pt x="314" y="2350"/>
                    </a:lnTo>
                    <a:lnTo>
                      <a:pt x="419" y="2454"/>
                    </a:lnTo>
                    <a:lnTo>
                      <a:pt x="523" y="2559"/>
                    </a:lnTo>
                    <a:lnTo>
                      <a:pt x="756" y="2710"/>
                    </a:lnTo>
                    <a:lnTo>
                      <a:pt x="1012" y="2815"/>
                    </a:lnTo>
                    <a:lnTo>
                      <a:pt x="1291" y="2873"/>
                    </a:lnTo>
                    <a:lnTo>
                      <a:pt x="1582" y="2873"/>
                    </a:lnTo>
                    <a:lnTo>
                      <a:pt x="1861" y="2815"/>
                    </a:lnTo>
                    <a:lnTo>
                      <a:pt x="2117" y="2710"/>
                    </a:lnTo>
                    <a:lnTo>
                      <a:pt x="2349" y="2559"/>
                    </a:lnTo>
                    <a:lnTo>
                      <a:pt x="2454" y="2454"/>
                    </a:lnTo>
                    <a:lnTo>
                      <a:pt x="2559" y="2350"/>
                    </a:lnTo>
                    <a:lnTo>
                      <a:pt x="2722" y="2106"/>
                    </a:lnTo>
                    <a:lnTo>
                      <a:pt x="2826" y="1850"/>
                    </a:lnTo>
                    <a:lnTo>
                      <a:pt x="2873" y="1582"/>
                    </a:lnTo>
                    <a:lnTo>
                      <a:pt x="2873" y="1443"/>
                    </a:lnTo>
                    <a:lnTo>
                      <a:pt x="2873" y="1291"/>
                    </a:lnTo>
                    <a:lnTo>
                      <a:pt x="2815" y="1012"/>
                    </a:lnTo>
                    <a:lnTo>
                      <a:pt x="2710" y="756"/>
                    </a:lnTo>
                    <a:lnTo>
                      <a:pt x="2559" y="524"/>
                    </a:lnTo>
                    <a:lnTo>
                      <a:pt x="2454" y="419"/>
                    </a:lnTo>
                    <a:lnTo>
                      <a:pt x="2349" y="314"/>
                    </a:lnTo>
                    <a:lnTo>
                      <a:pt x="2117" y="163"/>
                    </a:lnTo>
                    <a:lnTo>
                      <a:pt x="1861" y="59"/>
                    </a:lnTo>
                    <a:lnTo>
                      <a:pt x="1582" y="0"/>
                    </a:lnTo>
                    <a:close/>
                    <a:moveTo>
                      <a:pt x="419" y="5188"/>
                    </a:moveTo>
                    <a:lnTo>
                      <a:pt x="419" y="16063"/>
                    </a:lnTo>
                    <a:lnTo>
                      <a:pt x="2454" y="16063"/>
                    </a:lnTo>
                    <a:lnTo>
                      <a:pt x="2454" y="518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1"/>
              <p:cNvSpPr/>
              <p:nvPr/>
            </p:nvSpPr>
            <p:spPr>
              <a:xfrm>
                <a:off x="7635894" y="-413976"/>
                <a:ext cx="310562" cy="398611"/>
              </a:xfrm>
              <a:custGeom>
                <a:rect b="b" l="l" r="r" t="t"/>
                <a:pathLst>
                  <a:path extrusionOk="0" h="11585" w="9026">
                    <a:moveTo>
                      <a:pt x="4664" y="0"/>
                    </a:moveTo>
                    <a:lnTo>
                      <a:pt x="4234" y="12"/>
                    </a:lnTo>
                    <a:lnTo>
                      <a:pt x="3420" y="116"/>
                    </a:lnTo>
                    <a:lnTo>
                      <a:pt x="2664" y="349"/>
                    </a:lnTo>
                    <a:lnTo>
                      <a:pt x="1966" y="686"/>
                    </a:lnTo>
                    <a:lnTo>
                      <a:pt x="1640" y="896"/>
                    </a:lnTo>
                    <a:lnTo>
                      <a:pt x="1326" y="1128"/>
                    </a:lnTo>
                    <a:lnTo>
                      <a:pt x="849" y="1640"/>
                    </a:lnTo>
                    <a:lnTo>
                      <a:pt x="535" y="2233"/>
                    </a:lnTo>
                    <a:lnTo>
                      <a:pt x="372" y="2885"/>
                    </a:lnTo>
                    <a:lnTo>
                      <a:pt x="361" y="3245"/>
                    </a:lnTo>
                    <a:lnTo>
                      <a:pt x="372" y="3548"/>
                    </a:lnTo>
                    <a:lnTo>
                      <a:pt x="477" y="4118"/>
                    </a:lnTo>
                    <a:lnTo>
                      <a:pt x="710" y="4618"/>
                    </a:lnTo>
                    <a:lnTo>
                      <a:pt x="1059" y="5060"/>
                    </a:lnTo>
                    <a:lnTo>
                      <a:pt x="1291" y="5246"/>
                    </a:lnTo>
                    <a:lnTo>
                      <a:pt x="1524" y="5432"/>
                    </a:lnTo>
                    <a:lnTo>
                      <a:pt x="2001" y="5734"/>
                    </a:lnTo>
                    <a:lnTo>
                      <a:pt x="2501" y="5990"/>
                    </a:lnTo>
                    <a:lnTo>
                      <a:pt x="3001" y="6176"/>
                    </a:lnTo>
                    <a:lnTo>
                      <a:pt x="3268" y="6246"/>
                    </a:lnTo>
                    <a:lnTo>
                      <a:pt x="5455" y="6793"/>
                    </a:lnTo>
                    <a:lnTo>
                      <a:pt x="5816" y="6886"/>
                    </a:lnTo>
                    <a:lnTo>
                      <a:pt x="6374" y="7165"/>
                    </a:lnTo>
                    <a:lnTo>
                      <a:pt x="6746" y="7514"/>
                    </a:lnTo>
                    <a:lnTo>
                      <a:pt x="6932" y="7967"/>
                    </a:lnTo>
                    <a:lnTo>
                      <a:pt x="6944" y="8223"/>
                    </a:lnTo>
                    <a:lnTo>
                      <a:pt x="6932" y="8398"/>
                    </a:lnTo>
                    <a:lnTo>
                      <a:pt x="6862" y="8700"/>
                    </a:lnTo>
                    <a:lnTo>
                      <a:pt x="6711" y="8979"/>
                    </a:lnTo>
                    <a:lnTo>
                      <a:pt x="6479" y="9223"/>
                    </a:lnTo>
                    <a:lnTo>
                      <a:pt x="6327" y="9328"/>
                    </a:lnTo>
                    <a:lnTo>
                      <a:pt x="6176" y="9433"/>
                    </a:lnTo>
                    <a:lnTo>
                      <a:pt x="5827" y="9584"/>
                    </a:lnTo>
                    <a:lnTo>
                      <a:pt x="5432" y="9689"/>
                    </a:lnTo>
                    <a:lnTo>
                      <a:pt x="5001" y="9747"/>
                    </a:lnTo>
                    <a:lnTo>
                      <a:pt x="4757" y="9758"/>
                    </a:lnTo>
                    <a:lnTo>
                      <a:pt x="4501" y="9747"/>
                    </a:lnTo>
                    <a:lnTo>
                      <a:pt x="4024" y="9689"/>
                    </a:lnTo>
                    <a:lnTo>
                      <a:pt x="3571" y="9561"/>
                    </a:lnTo>
                    <a:lnTo>
                      <a:pt x="3164" y="9375"/>
                    </a:lnTo>
                    <a:lnTo>
                      <a:pt x="2803" y="9119"/>
                    </a:lnTo>
                    <a:lnTo>
                      <a:pt x="2466" y="8793"/>
                    </a:lnTo>
                    <a:lnTo>
                      <a:pt x="2175" y="8421"/>
                    </a:lnTo>
                    <a:lnTo>
                      <a:pt x="1919" y="7967"/>
                    </a:lnTo>
                    <a:lnTo>
                      <a:pt x="1815" y="7723"/>
                    </a:lnTo>
                    <a:lnTo>
                      <a:pt x="0" y="8479"/>
                    </a:lnTo>
                    <a:lnTo>
                      <a:pt x="140" y="8805"/>
                    </a:lnTo>
                    <a:lnTo>
                      <a:pt x="500" y="9410"/>
                    </a:lnTo>
                    <a:lnTo>
                      <a:pt x="942" y="9968"/>
                    </a:lnTo>
                    <a:lnTo>
                      <a:pt x="1454" y="10468"/>
                    </a:lnTo>
                    <a:lnTo>
                      <a:pt x="1745" y="10701"/>
                    </a:lnTo>
                    <a:lnTo>
                      <a:pt x="2047" y="10910"/>
                    </a:lnTo>
                    <a:lnTo>
                      <a:pt x="2722" y="11247"/>
                    </a:lnTo>
                    <a:lnTo>
                      <a:pt x="3478" y="11468"/>
                    </a:lnTo>
                    <a:lnTo>
                      <a:pt x="4304" y="11573"/>
                    </a:lnTo>
                    <a:lnTo>
                      <a:pt x="4746" y="11585"/>
                    </a:lnTo>
                    <a:lnTo>
                      <a:pt x="5211" y="11573"/>
                    </a:lnTo>
                    <a:lnTo>
                      <a:pt x="6072" y="11457"/>
                    </a:lnTo>
                    <a:lnTo>
                      <a:pt x="6851" y="11212"/>
                    </a:lnTo>
                    <a:lnTo>
                      <a:pt x="7525" y="10840"/>
                    </a:lnTo>
                    <a:lnTo>
                      <a:pt x="7828" y="10596"/>
                    </a:lnTo>
                    <a:lnTo>
                      <a:pt x="8119" y="10340"/>
                    </a:lnTo>
                    <a:lnTo>
                      <a:pt x="8561" y="9793"/>
                    </a:lnTo>
                    <a:lnTo>
                      <a:pt x="8863" y="9189"/>
                    </a:lnTo>
                    <a:lnTo>
                      <a:pt x="9014" y="8514"/>
                    </a:lnTo>
                    <a:lnTo>
                      <a:pt x="9026" y="8153"/>
                    </a:lnTo>
                    <a:lnTo>
                      <a:pt x="9014" y="7886"/>
                    </a:lnTo>
                    <a:lnTo>
                      <a:pt x="8933" y="7374"/>
                    </a:lnTo>
                    <a:lnTo>
                      <a:pt x="8747" y="6886"/>
                    </a:lnTo>
                    <a:lnTo>
                      <a:pt x="8468" y="6420"/>
                    </a:lnTo>
                    <a:lnTo>
                      <a:pt x="8293" y="6211"/>
                    </a:lnTo>
                    <a:lnTo>
                      <a:pt x="8107" y="5990"/>
                    </a:lnTo>
                    <a:lnTo>
                      <a:pt x="7630" y="5618"/>
                    </a:lnTo>
                    <a:lnTo>
                      <a:pt x="7072" y="5315"/>
                    </a:lnTo>
                    <a:lnTo>
                      <a:pt x="6397" y="5071"/>
                    </a:lnTo>
                    <a:lnTo>
                      <a:pt x="6025" y="4990"/>
                    </a:lnTo>
                    <a:lnTo>
                      <a:pt x="3873" y="4478"/>
                    </a:lnTo>
                    <a:lnTo>
                      <a:pt x="3536" y="4385"/>
                    </a:lnTo>
                    <a:lnTo>
                      <a:pt x="2989" y="4152"/>
                    </a:lnTo>
                    <a:lnTo>
                      <a:pt x="2629" y="3827"/>
                    </a:lnTo>
                    <a:lnTo>
                      <a:pt x="2454" y="3443"/>
                    </a:lnTo>
                    <a:lnTo>
                      <a:pt x="2431" y="3210"/>
                    </a:lnTo>
                    <a:lnTo>
                      <a:pt x="2443" y="3059"/>
                    </a:lnTo>
                    <a:lnTo>
                      <a:pt x="2524" y="2768"/>
                    </a:lnTo>
                    <a:lnTo>
                      <a:pt x="2687" y="2512"/>
                    </a:lnTo>
                    <a:lnTo>
                      <a:pt x="2920" y="2291"/>
                    </a:lnTo>
                    <a:lnTo>
                      <a:pt x="3059" y="2198"/>
                    </a:lnTo>
                    <a:lnTo>
                      <a:pt x="3222" y="2105"/>
                    </a:lnTo>
                    <a:lnTo>
                      <a:pt x="3559" y="1966"/>
                    </a:lnTo>
                    <a:lnTo>
                      <a:pt x="4141" y="1826"/>
                    </a:lnTo>
                    <a:lnTo>
                      <a:pt x="4583" y="1815"/>
                    </a:lnTo>
                    <a:lnTo>
                      <a:pt x="5048" y="1826"/>
                    </a:lnTo>
                    <a:lnTo>
                      <a:pt x="5641" y="1954"/>
                    </a:lnTo>
                    <a:lnTo>
                      <a:pt x="5990" y="2094"/>
                    </a:lnTo>
                    <a:lnTo>
                      <a:pt x="6304" y="2268"/>
                    </a:lnTo>
                    <a:lnTo>
                      <a:pt x="6583" y="2489"/>
                    </a:lnTo>
                    <a:lnTo>
                      <a:pt x="6804" y="2768"/>
                    </a:lnTo>
                    <a:lnTo>
                      <a:pt x="7002" y="3082"/>
                    </a:lnTo>
                    <a:lnTo>
                      <a:pt x="7072" y="3257"/>
                    </a:lnTo>
                    <a:lnTo>
                      <a:pt x="8851" y="2524"/>
                    </a:lnTo>
                    <a:lnTo>
                      <a:pt x="8723" y="2233"/>
                    </a:lnTo>
                    <a:lnTo>
                      <a:pt x="8398" y="1687"/>
                    </a:lnTo>
                    <a:lnTo>
                      <a:pt x="8002" y="1221"/>
                    </a:lnTo>
                    <a:lnTo>
                      <a:pt x="7514" y="826"/>
                    </a:lnTo>
                    <a:lnTo>
                      <a:pt x="7235" y="652"/>
                    </a:lnTo>
                    <a:lnTo>
                      <a:pt x="6944" y="500"/>
                    </a:lnTo>
                    <a:lnTo>
                      <a:pt x="6339" y="244"/>
                    </a:lnTo>
                    <a:lnTo>
                      <a:pt x="5699" y="82"/>
                    </a:lnTo>
                    <a:lnTo>
                      <a:pt x="501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1"/>
              <p:cNvSpPr/>
              <p:nvPr/>
            </p:nvSpPr>
            <p:spPr>
              <a:xfrm>
                <a:off x="7990463" y="-414801"/>
                <a:ext cx="366199" cy="399437"/>
              </a:xfrm>
              <a:custGeom>
                <a:rect b="b" l="l" r="r" t="t"/>
                <a:pathLst>
                  <a:path extrusionOk="0" h="11609" w="10643">
                    <a:moveTo>
                      <a:pt x="5653" y="1885"/>
                    </a:moveTo>
                    <a:lnTo>
                      <a:pt x="6339" y="1990"/>
                    </a:lnTo>
                    <a:lnTo>
                      <a:pt x="6921" y="2211"/>
                    </a:lnTo>
                    <a:lnTo>
                      <a:pt x="7409" y="2525"/>
                    </a:lnTo>
                    <a:lnTo>
                      <a:pt x="7619" y="2723"/>
                    </a:lnTo>
                    <a:lnTo>
                      <a:pt x="7805" y="2944"/>
                    </a:lnTo>
                    <a:lnTo>
                      <a:pt x="8107" y="3374"/>
                    </a:lnTo>
                    <a:lnTo>
                      <a:pt x="8328" y="3816"/>
                    </a:lnTo>
                    <a:lnTo>
                      <a:pt x="8444" y="4269"/>
                    </a:lnTo>
                    <a:lnTo>
                      <a:pt x="8479" y="4502"/>
                    </a:lnTo>
                    <a:lnTo>
                      <a:pt x="2164" y="4502"/>
                    </a:lnTo>
                    <a:lnTo>
                      <a:pt x="2245" y="4200"/>
                    </a:lnTo>
                    <a:lnTo>
                      <a:pt x="2478" y="3665"/>
                    </a:lnTo>
                    <a:lnTo>
                      <a:pt x="2757" y="3199"/>
                    </a:lnTo>
                    <a:lnTo>
                      <a:pt x="3106" y="2781"/>
                    </a:lnTo>
                    <a:lnTo>
                      <a:pt x="3315" y="2595"/>
                    </a:lnTo>
                    <a:lnTo>
                      <a:pt x="3524" y="2420"/>
                    </a:lnTo>
                    <a:lnTo>
                      <a:pt x="3978" y="2153"/>
                    </a:lnTo>
                    <a:lnTo>
                      <a:pt x="4467" y="1978"/>
                    </a:lnTo>
                    <a:lnTo>
                      <a:pt x="4990" y="1885"/>
                    </a:lnTo>
                    <a:close/>
                    <a:moveTo>
                      <a:pt x="5316" y="1"/>
                    </a:moveTo>
                    <a:lnTo>
                      <a:pt x="5036" y="13"/>
                    </a:lnTo>
                    <a:lnTo>
                      <a:pt x="4478" y="71"/>
                    </a:lnTo>
                    <a:lnTo>
                      <a:pt x="3955" y="175"/>
                    </a:lnTo>
                    <a:lnTo>
                      <a:pt x="3443" y="338"/>
                    </a:lnTo>
                    <a:lnTo>
                      <a:pt x="2966" y="548"/>
                    </a:lnTo>
                    <a:lnTo>
                      <a:pt x="2513" y="815"/>
                    </a:lnTo>
                    <a:lnTo>
                      <a:pt x="2082" y="1141"/>
                    </a:lnTo>
                    <a:lnTo>
                      <a:pt x="1687" y="1513"/>
                    </a:lnTo>
                    <a:lnTo>
                      <a:pt x="1501" y="1722"/>
                    </a:lnTo>
                    <a:lnTo>
                      <a:pt x="1140" y="2153"/>
                    </a:lnTo>
                    <a:lnTo>
                      <a:pt x="570" y="3095"/>
                    </a:lnTo>
                    <a:lnTo>
                      <a:pt x="198" y="4118"/>
                    </a:lnTo>
                    <a:lnTo>
                      <a:pt x="12" y="5223"/>
                    </a:lnTo>
                    <a:lnTo>
                      <a:pt x="0" y="5805"/>
                    </a:lnTo>
                    <a:lnTo>
                      <a:pt x="12" y="6433"/>
                    </a:lnTo>
                    <a:lnTo>
                      <a:pt x="210" y="7584"/>
                    </a:lnTo>
                    <a:lnTo>
                      <a:pt x="477" y="8364"/>
                    </a:lnTo>
                    <a:lnTo>
                      <a:pt x="721" y="8864"/>
                    </a:lnTo>
                    <a:lnTo>
                      <a:pt x="1012" y="9317"/>
                    </a:lnTo>
                    <a:lnTo>
                      <a:pt x="1349" y="9759"/>
                    </a:lnTo>
                    <a:lnTo>
                      <a:pt x="1536" y="9969"/>
                    </a:lnTo>
                    <a:lnTo>
                      <a:pt x="1733" y="10166"/>
                    </a:lnTo>
                    <a:lnTo>
                      <a:pt x="2152" y="10527"/>
                    </a:lnTo>
                    <a:lnTo>
                      <a:pt x="2594" y="10829"/>
                    </a:lnTo>
                    <a:lnTo>
                      <a:pt x="3071" y="11085"/>
                    </a:lnTo>
                    <a:lnTo>
                      <a:pt x="3571" y="11295"/>
                    </a:lnTo>
                    <a:lnTo>
                      <a:pt x="4094" y="11446"/>
                    </a:lnTo>
                    <a:lnTo>
                      <a:pt x="4943" y="11597"/>
                    </a:lnTo>
                    <a:lnTo>
                      <a:pt x="5548" y="11609"/>
                    </a:lnTo>
                    <a:lnTo>
                      <a:pt x="5990" y="11597"/>
                    </a:lnTo>
                    <a:lnTo>
                      <a:pt x="6804" y="11492"/>
                    </a:lnTo>
                    <a:lnTo>
                      <a:pt x="7549" y="11271"/>
                    </a:lnTo>
                    <a:lnTo>
                      <a:pt x="8223" y="10957"/>
                    </a:lnTo>
                    <a:lnTo>
                      <a:pt x="8537" y="10748"/>
                    </a:lnTo>
                    <a:lnTo>
                      <a:pt x="8828" y="10539"/>
                    </a:lnTo>
                    <a:lnTo>
                      <a:pt x="9363" y="10050"/>
                    </a:lnTo>
                    <a:lnTo>
                      <a:pt x="9793" y="9527"/>
                    </a:lnTo>
                    <a:lnTo>
                      <a:pt x="10154" y="8945"/>
                    </a:lnTo>
                    <a:lnTo>
                      <a:pt x="10294" y="8631"/>
                    </a:lnTo>
                    <a:lnTo>
                      <a:pt x="8479" y="7875"/>
                    </a:lnTo>
                    <a:lnTo>
                      <a:pt x="8375" y="8096"/>
                    </a:lnTo>
                    <a:lnTo>
                      <a:pt x="8130" y="8503"/>
                    </a:lnTo>
                    <a:lnTo>
                      <a:pt x="7851" y="8852"/>
                    </a:lnTo>
                    <a:lnTo>
                      <a:pt x="7525" y="9143"/>
                    </a:lnTo>
                    <a:lnTo>
                      <a:pt x="7153" y="9375"/>
                    </a:lnTo>
                    <a:lnTo>
                      <a:pt x="6735" y="9550"/>
                    </a:lnTo>
                    <a:lnTo>
                      <a:pt x="6269" y="9666"/>
                    </a:lnTo>
                    <a:lnTo>
                      <a:pt x="5769" y="9724"/>
                    </a:lnTo>
                    <a:lnTo>
                      <a:pt x="5490" y="9736"/>
                    </a:lnTo>
                    <a:lnTo>
                      <a:pt x="5153" y="9724"/>
                    </a:lnTo>
                    <a:lnTo>
                      <a:pt x="4525" y="9608"/>
                    </a:lnTo>
                    <a:lnTo>
                      <a:pt x="3931" y="9364"/>
                    </a:lnTo>
                    <a:lnTo>
                      <a:pt x="3373" y="9003"/>
                    </a:lnTo>
                    <a:lnTo>
                      <a:pt x="3129" y="8771"/>
                    </a:lnTo>
                    <a:lnTo>
                      <a:pt x="2873" y="8526"/>
                    </a:lnTo>
                    <a:lnTo>
                      <a:pt x="2489" y="7956"/>
                    </a:lnTo>
                    <a:lnTo>
                      <a:pt x="2210" y="7305"/>
                    </a:lnTo>
                    <a:lnTo>
                      <a:pt x="2047" y="6572"/>
                    </a:lnTo>
                    <a:lnTo>
                      <a:pt x="2024" y="6165"/>
                    </a:lnTo>
                    <a:lnTo>
                      <a:pt x="10608" y="6165"/>
                    </a:lnTo>
                    <a:lnTo>
                      <a:pt x="10643" y="5793"/>
                    </a:lnTo>
                    <a:lnTo>
                      <a:pt x="10619" y="5142"/>
                    </a:lnTo>
                    <a:lnTo>
                      <a:pt x="10445" y="3955"/>
                    </a:lnTo>
                    <a:lnTo>
                      <a:pt x="10189" y="3153"/>
                    </a:lnTo>
                    <a:lnTo>
                      <a:pt x="9956" y="2664"/>
                    </a:lnTo>
                    <a:lnTo>
                      <a:pt x="9689" y="2199"/>
                    </a:lnTo>
                    <a:lnTo>
                      <a:pt x="9363" y="1780"/>
                    </a:lnTo>
                    <a:lnTo>
                      <a:pt x="9189" y="1571"/>
                    </a:lnTo>
                    <a:lnTo>
                      <a:pt x="9003" y="1385"/>
                    </a:lnTo>
                    <a:lnTo>
                      <a:pt x="8607" y="1036"/>
                    </a:lnTo>
                    <a:lnTo>
                      <a:pt x="8188" y="745"/>
                    </a:lnTo>
                    <a:lnTo>
                      <a:pt x="7735" y="501"/>
                    </a:lnTo>
                    <a:lnTo>
                      <a:pt x="7258" y="303"/>
                    </a:lnTo>
                    <a:lnTo>
                      <a:pt x="6735" y="164"/>
                    </a:lnTo>
                    <a:lnTo>
                      <a:pt x="5909" y="24"/>
                    </a:lnTo>
                    <a:lnTo>
                      <a:pt x="53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 name="Google Shape;381;p21"/>
            <p:cNvGrpSpPr/>
            <p:nvPr/>
          </p:nvGrpSpPr>
          <p:grpSpPr>
            <a:xfrm>
              <a:off x="617758" y="4545787"/>
              <a:ext cx="281169" cy="281165"/>
              <a:chOff x="617758" y="4545787"/>
              <a:chExt cx="281169" cy="281165"/>
            </a:xfrm>
          </p:grpSpPr>
          <p:sp>
            <p:nvSpPr>
              <p:cNvPr id="382" name="Google Shape;382;p21"/>
              <p:cNvSpPr/>
              <p:nvPr/>
            </p:nvSpPr>
            <p:spPr>
              <a:xfrm>
                <a:off x="640318" y="4545787"/>
                <a:ext cx="243368" cy="172522"/>
              </a:xfrm>
              <a:custGeom>
                <a:rect b="b" l="l" r="r" t="t"/>
                <a:pathLst>
                  <a:path extrusionOk="0" h="18948" w="26729">
                    <a:moveTo>
                      <a:pt x="12469" y="0"/>
                    </a:moveTo>
                    <a:lnTo>
                      <a:pt x="11457" y="70"/>
                    </a:lnTo>
                    <a:lnTo>
                      <a:pt x="10480" y="198"/>
                    </a:lnTo>
                    <a:lnTo>
                      <a:pt x="9514" y="384"/>
                    </a:lnTo>
                    <a:lnTo>
                      <a:pt x="8561" y="629"/>
                    </a:lnTo>
                    <a:lnTo>
                      <a:pt x="7642" y="931"/>
                    </a:lnTo>
                    <a:lnTo>
                      <a:pt x="6758" y="1291"/>
                    </a:lnTo>
                    <a:lnTo>
                      <a:pt x="5885" y="1710"/>
                    </a:lnTo>
                    <a:lnTo>
                      <a:pt x="5060" y="2175"/>
                    </a:lnTo>
                    <a:lnTo>
                      <a:pt x="4257" y="2687"/>
                    </a:lnTo>
                    <a:lnTo>
                      <a:pt x="3489" y="3245"/>
                    </a:lnTo>
                    <a:lnTo>
                      <a:pt x="2768" y="3850"/>
                    </a:lnTo>
                    <a:lnTo>
                      <a:pt x="2071" y="4502"/>
                    </a:lnTo>
                    <a:lnTo>
                      <a:pt x="1419" y="5188"/>
                    </a:lnTo>
                    <a:lnTo>
                      <a:pt x="814" y="5921"/>
                    </a:lnTo>
                    <a:lnTo>
                      <a:pt x="256" y="6688"/>
                    </a:lnTo>
                    <a:lnTo>
                      <a:pt x="0" y="7084"/>
                    </a:lnTo>
                    <a:lnTo>
                      <a:pt x="0" y="18947"/>
                    </a:lnTo>
                    <a:lnTo>
                      <a:pt x="6897" y="18947"/>
                    </a:lnTo>
                    <a:lnTo>
                      <a:pt x="12980" y="8421"/>
                    </a:lnTo>
                    <a:lnTo>
                      <a:pt x="26728" y="8421"/>
                    </a:lnTo>
                    <a:lnTo>
                      <a:pt x="26484" y="7956"/>
                    </a:lnTo>
                    <a:lnTo>
                      <a:pt x="25949" y="7049"/>
                    </a:lnTo>
                    <a:lnTo>
                      <a:pt x="25344" y="6200"/>
                    </a:lnTo>
                    <a:lnTo>
                      <a:pt x="24693" y="5386"/>
                    </a:lnTo>
                    <a:lnTo>
                      <a:pt x="23983" y="4618"/>
                    </a:lnTo>
                    <a:lnTo>
                      <a:pt x="23227" y="3897"/>
                    </a:lnTo>
                    <a:lnTo>
                      <a:pt x="22425" y="3234"/>
                    </a:lnTo>
                    <a:lnTo>
                      <a:pt x="21587" y="2617"/>
                    </a:lnTo>
                    <a:lnTo>
                      <a:pt x="20692" y="2059"/>
                    </a:lnTo>
                    <a:lnTo>
                      <a:pt x="19761" y="1571"/>
                    </a:lnTo>
                    <a:lnTo>
                      <a:pt x="18807" y="1140"/>
                    </a:lnTo>
                    <a:lnTo>
                      <a:pt x="17807" y="768"/>
                    </a:lnTo>
                    <a:lnTo>
                      <a:pt x="16772" y="466"/>
                    </a:lnTo>
                    <a:lnTo>
                      <a:pt x="15725" y="245"/>
                    </a:lnTo>
                    <a:lnTo>
                      <a:pt x="14644" y="82"/>
                    </a:lnTo>
                    <a:lnTo>
                      <a:pt x="13539" y="12"/>
                    </a:lnTo>
                    <a:lnTo>
                      <a:pt x="129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1"/>
              <p:cNvSpPr/>
              <p:nvPr/>
            </p:nvSpPr>
            <p:spPr>
              <a:xfrm>
                <a:off x="617758" y="4610273"/>
                <a:ext cx="196031" cy="216572"/>
              </a:xfrm>
              <a:custGeom>
                <a:rect b="b" l="l" r="r" t="t"/>
                <a:pathLst>
                  <a:path extrusionOk="0" h="23786" w="21530">
                    <a:moveTo>
                      <a:pt x="2455" y="1"/>
                    </a:moveTo>
                    <a:lnTo>
                      <a:pt x="2176" y="454"/>
                    </a:lnTo>
                    <a:lnTo>
                      <a:pt x="1652" y="1396"/>
                    </a:lnTo>
                    <a:lnTo>
                      <a:pt x="1199" y="2385"/>
                    </a:lnTo>
                    <a:lnTo>
                      <a:pt x="815" y="3397"/>
                    </a:lnTo>
                    <a:lnTo>
                      <a:pt x="489" y="4455"/>
                    </a:lnTo>
                    <a:lnTo>
                      <a:pt x="257" y="5537"/>
                    </a:lnTo>
                    <a:lnTo>
                      <a:pt x="94" y="6642"/>
                    </a:lnTo>
                    <a:lnTo>
                      <a:pt x="12" y="7770"/>
                    </a:lnTo>
                    <a:lnTo>
                      <a:pt x="1" y="8340"/>
                    </a:lnTo>
                    <a:lnTo>
                      <a:pt x="12" y="9119"/>
                    </a:lnTo>
                    <a:lnTo>
                      <a:pt x="164" y="10631"/>
                    </a:lnTo>
                    <a:lnTo>
                      <a:pt x="466" y="12097"/>
                    </a:lnTo>
                    <a:lnTo>
                      <a:pt x="885" y="13516"/>
                    </a:lnTo>
                    <a:lnTo>
                      <a:pt x="1443" y="14865"/>
                    </a:lnTo>
                    <a:lnTo>
                      <a:pt x="2118" y="16156"/>
                    </a:lnTo>
                    <a:lnTo>
                      <a:pt x="2909" y="17366"/>
                    </a:lnTo>
                    <a:lnTo>
                      <a:pt x="3816" y="18505"/>
                    </a:lnTo>
                    <a:lnTo>
                      <a:pt x="4804" y="19541"/>
                    </a:lnTo>
                    <a:lnTo>
                      <a:pt x="5898" y="20483"/>
                    </a:lnTo>
                    <a:lnTo>
                      <a:pt x="7072" y="21332"/>
                    </a:lnTo>
                    <a:lnTo>
                      <a:pt x="8317" y="22064"/>
                    </a:lnTo>
                    <a:lnTo>
                      <a:pt x="9643" y="22669"/>
                    </a:lnTo>
                    <a:lnTo>
                      <a:pt x="11027" y="23158"/>
                    </a:lnTo>
                    <a:lnTo>
                      <a:pt x="12469" y="23518"/>
                    </a:lnTo>
                    <a:lnTo>
                      <a:pt x="13970" y="23739"/>
                    </a:lnTo>
                    <a:lnTo>
                      <a:pt x="14726" y="23786"/>
                    </a:lnTo>
                    <a:lnTo>
                      <a:pt x="21530" y="16982"/>
                    </a:lnTo>
                    <a:lnTo>
                      <a:pt x="21530" y="11864"/>
                    </a:lnTo>
                    <a:lnTo>
                      <a:pt x="9375" y="11864"/>
                    </a:lnTo>
                    <a:lnTo>
                      <a:pt x="245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1"/>
              <p:cNvSpPr/>
              <p:nvPr/>
            </p:nvSpPr>
            <p:spPr>
              <a:xfrm>
                <a:off x="751708" y="4622454"/>
                <a:ext cx="147219" cy="204498"/>
              </a:xfrm>
              <a:custGeom>
                <a:rect b="b" l="l" r="r" t="t"/>
                <a:pathLst>
                  <a:path extrusionOk="0" h="22460" w="16169">
                    <a:moveTo>
                      <a:pt x="745" y="0"/>
                    </a:moveTo>
                    <a:lnTo>
                      <a:pt x="6817" y="10526"/>
                    </a:lnTo>
                    <a:lnTo>
                      <a:pt x="1" y="22448"/>
                    </a:lnTo>
                    <a:lnTo>
                      <a:pt x="362" y="22459"/>
                    </a:lnTo>
                    <a:lnTo>
                      <a:pt x="734" y="22459"/>
                    </a:lnTo>
                    <a:lnTo>
                      <a:pt x="1525" y="22448"/>
                    </a:lnTo>
                    <a:lnTo>
                      <a:pt x="3083" y="22285"/>
                    </a:lnTo>
                    <a:lnTo>
                      <a:pt x="4595" y="21983"/>
                    </a:lnTo>
                    <a:lnTo>
                      <a:pt x="6037" y="21529"/>
                    </a:lnTo>
                    <a:lnTo>
                      <a:pt x="7433" y="20936"/>
                    </a:lnTo>
                    <a:lnTo>
                      <a:pt x="8736" y="20226"/>
                    </a:lnTo>
                    <a:lnTo>
                      <a:pt x="9969" y="19389"/>
                    </a:lnTo>
                    <a:lnTo>
                      <a:pt x="11120" y="18447"/>
                    </a:lnTo>
                    <a:lnTo>
                      <a:pt x="12167" y="17400"/>
                    </a:lnTo>
                    <a:lnTo>
                      <a:pt x="13109" y="16260"/>
                    </a:lnTo>
                    <a:lnTo>
                      <a:pt x="13935" y="15027"/>
                    </a:lnTo>
                    <a:lnTo>
                      <a:pt x="14656" y="13713"/>
                    </a:lnTo>
                    <a:lnTo>
                      <a:pt x="15238" y="12329"/>
                    </a:lnTo>
                    <a:lnTo>
                      <a:pt x="15691" y="10875"/>
                    </a:lnTo>
                    <a:lnTo>
                      <a:pt x="15994" y="9375"/>
                    </a:lnTo>
                    <a:lnTo>
                      <a:pt x="16156" y="7816"/>
                    </a:lnTo>
                    <a:lnTo>
                      <a:pt x="16168" y="7025"/>
                    </a:lnTo>
                    <a:lnTo>
                      <a:pt x="16168" y="6548"/>
                    </a:lnTo>
                    <a:lnTo>
                      <a:pt x="16110" y="5606"/>
                    </a:lnTo>
                    <a:lnTo>
                      <a:pt x="15994" y="4699"/>
                    </a:lnTo>
                    <a:lnTo>
                      <a:pt x="15831" y="3792"/>
                    </a:lnTo>
                    <a:lnTo>
                      <a:pt x="15493" y="2478"/>
                    </a:lnTo>
                    <a:lnTo>
                      <a:pt x="14865" y="791"/>
                    </a:lnTo>
                    <a:lnTo>
                      <a:pt x="144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1"/>
              <p:cNvSpPr/>
              <p:nvPr/>
            </p:nvSpPr>
            <p:spPr>
              <a:xfrm>
                <a:off x="694534" y="4622454"/>
                <a:ext cx="127825" cy="127825"/>
              </a:xfrm>
              <a:custGeom>
                <a:rect b="b" l="l" r="r" t="t"/>
                <a:pathLst>
                  <a:path extrusionOk="0" h="14039" w="14039">
                    <a:moveTo>
                      <a:pt x="6665" y="0"/>
                    </a:moveTo>
                    <a:lnTo>
                      <a:pt x="5955" y="70"/>
                    </a:lnTo>
                    <a:lnTo>
                      <a:pt x="5269" y="221"/>
                    </a:lnTo>
                    <a:lnTo>
                      <a:pt x="4606" y="419"/>
                    </a:lnTo>
                    <a:lnTo>
                      <a:pt x="3978" y="686"/>
                    </a:lnTo>
                    <a:lnTo>
                      <a:pt x="3385" y="1012"/>
                    </a:lnTo>
                    <a:lnTo>
                      <a:pt x="2815" y="1396"/>
                    </a:lnTo>
                    <a:lnTo>
                      <a:pt x="2303" y="1815"/>
                    </a:lnTo>
                    <a:lnTo>
                      <a:pt x="1826" y="2292"/>
                    </a:lnTo>
                    <a:lnTo>
                      <a:pt x="1396" y="2815"/>
                    </a:lnTo>
                    <a:lnTo>
                      <a:pt x="1012" y="3373"/>
                    </a:lnTo>
                    <a:lnTo>
                      <a:pt x="686" y="3978"/>
                    </a:lnTo>
                    <a:lnTo>
                      <a:pt x="419" y="4606"/>
                    </a:lnTo>
                    <a:lnTo>
                      <a:pt x="221" y="5269"/>
                    </a:lnTo>
                    <a:lnTo>
                      <a:pt x="82" y="5944"/>
                    </a:lnTo>
                    <a:lnTo>
                      <a:pt x="12" y="6653"/>
                    </a:lnTo>
                    <a:lnTo>
                      <a:pt x="0" y="7025"/>
                    </a:lnTo>
                    <a:lnTo>
                      <a:pt x="12" y="7386"/>
                    </a:lnTo>
                    <a:lnTo>
                      <a:pt x="82" y="8095"/>
                    </a:lnTo>
                    <a:lnTo>
                      <a:pt x="221" y="8770"/>
                    </a:lnTo>
                    <a:lnTo>
                      <a:pt x="419" y="9433"/>
                    </a:lnTo>
                    <a:lnTo>
                      <a:pt x="686" y="10061"/>
                    </a:lnTo>
                    <a:lnTo>
                      <a:pt x="1012" y="10666"/>
                    </a:lnTo>
                    <a:lnTo>
                      <a:pt x="1396" y="11224"/>
                    </a:lnTo>
                    <a:lnTo>
                      <a:pt x="1826" y="11747"/>
                    </a:lnTo>
                    <a:lnTo>
                      <a:pt x="2303" y="12224"/>
                    </a:lnTo>
                    <a:lnTo>
                      <a:pt x="2815" y="12643"/>
                    </a:lnTo>
                    <a:lnTo>
                      <a:pt x="3385" y="13027"/>
                    </a:lnTo>
                    <a:lnTo>
                      <a:pt x="3978" y="13352"/>
                    </a:lnTo>
                    <a:lnTo>
                      <a:pt x="4606" y="13620"/>
                    </a:lnTo>
                    <a:lnTo>
                      <a:pt x="5269" y="13818"/>
                    </a:lnTo>
                    <a:lnTo>
                      <a:pt x="5955" y="13969"/>
                    </a:lnTo>
                    <a:lnTo>
                      <a:pt x="6665" y="14039"/>
                    </a:lnTo>
                    <a:lnTo>
                      <a:pt x="7386" y="14039"/>
                    </a:lnTo>
                    <a:lnTo>
                      <a:pt x="8095" y="13969"/>
                    </a:lnTo>
                    <a:lnTo>
                      <a:pt x="8782" y="13818"/>
                    </a:lnTo>
                    <a:lnTo>
                      <a:pt x="9433" y="13620"/>
                    </a:lnTo>
                    <a:lnTo>
                      <a:pt x="10073" y="13352"/>
                    </a:lnTo>
                    <a:lnTo>
                      <a:pt x="10666" y="13027"/>
                    </a:lnTo>
                    <a:lnTo>
                      <a:pt x="11224" y="12643"/>
                    </a:lnTo>
                    <a:lnTo>
                      <a:pt x="11748" y="12224"/>
                    </a:lnTo>
                    <a:lnTo>
                      <a:pt x="12224" y="11747"/>
                    </a:lnTo>
                    <a:lnTo>
                      <a:pt x="12655" y="11224"/>
                    </a:lnTo>
                    <a:lnTo>
                      <a:pt x="13027" y="10666"/>
                    </a:lnTo>
                    <a:lnTo>
                      <a:pt x="13353" y="10061"/>
                    </a:lnTo>
                    <a:lnTo>
                      <a:pt x="13620" y="9433"/>
                    </a:lnTo>
                    <a:lnTo>
                      <a:pt x="13830" y="8770"/>
                    </a:lnTo>
                    <a:lnTo>
                      <a:pt x="13969" y="8095"/>
                    </a:lnTo>
                    <a:lnTo>
                      <a:pt x="14039" y="7386"/>
                    </a:lnTo>
                    <a:lnTo>
                      <a:pt x="14039" y="7025"/>
                    </a:lnTo>
                    <a:lnTo>
                      <a:pt x="14039" y="6653"/>
                    </a:lnTo>
                    <a:lnTo>
                      <a:pt x="13969" y="5944"/>
                    </a:lnTo>
                    <a:lnTo>
                      <a:pt x="13830" y="5269"/>
                    </a:lnTo>
                    <a:lnTo>
                      <a:pt x="13620" y="4606"/>
                    </a:lnTo>
                    <a:lnTo>
                      <a:pt x="13353" y="3978"/>
                    </a:lnTo>
                    <a:lnTo>
                      <a:pt x="13027" y="3373"/>
                    </a:lnTo>
                    <a:lnTo>
                      <a:pt x="12655" y="2815"/>
                    </a:lnTo>
                    <a:lnTo>
                      <a:pt x="12224" y="2292"/>
                    </a:lnTo>
                    <a:lnTo>
                      <a:pt x="11748" y="1815"/>
                    </a:lnTo>
                    <a:lnTo>
                      <a:pt x="11224" y="1396"/>
                    </a:lnTo>
                    <a:lnTo>
                      <a:pt x="10666" y="1012"/>
                    </a:lnTo>
                    <a:lnTo>
                      <a:pt x="10073" y="686"/>
                    </a:lnTo>
                    <a:lnTo>
                      <a:pt x="9433" y="419"/>
                    </a:lnTo>
                    <a:lnTo>
                      <a:pt x="8782" y="221"/>
                    </a:lnTo>
                    <a:lnTo>
                      <a:pt x="8095" y="70"/>
                    </a:lnTo>
                    <a:lnTo>
                      <a:pt x="73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1"/>
              <p:cNvSpPr/>
              <p:nvPr/>
            </p:nvSpPr>
            <p:spPr>
              <a:xfrm>
                <a:off x="707343" y="4635264"/>
                <a:ext cx="102204" cy="102204"/>
              </a:xfrm>
              <a:custGeom>
                <a:rect b="b" l="l" r="r" t="t"/>
                <a:pathLst>
                  <a:path extrusionOk="0" h="11225" w="11225">
                    <a:moveTo>
                      <a:pt x="5328" y="1"/>
                    </a:moveTo>
                    <a:lnTo>
                      <a:pt x="4758" y="59"/>
                    </a:lnTo>
                    <a:lnTo>
                      <a:pt x="4211" y="175"/>
                    </a:lnTo>
                    <a:lnTo>
                      <a:pt x="3688" y="338"/>
                    </a:lnTo>
                    <a:lnTo>
                      <a:pt x="2932" y="675"/>
                    </a:lnTo>
                    <a:lnTo>
                      <a:pt x="2036" y="1280"/>
                    </a:lnTo>
                    <a:lnTo>
                      <a:pt x="1280" y="2036"/>
                    </a:lnTo>
                    <a:lnTo>
                      <a:pt x="675" y="2932"/>
                    </a:lnTo>
                    <a:lnTo>
                      <a:pt x="338" y="3688"/>
                    </a:lnTo>
                    <a:lnTo>
                      <a:pt x="175" y="4211"/>
                    </a:lnTo>
                    <a:lnTo>
                      <a:pt x="70" y="4758"/>
                    </a:lnTo>
                    <a:lnTo>
                      <a:pt x="12" y="5328"/>
                    </a:lnTo>
                    <a:lnTo>
                      <a:pt x="1" y="5618"/>
                    </a:lnTo>
                    <a:lnTo>
                      <a:pt x="12" y="5897"/>
                    </a:lnTo>
                    <a:lnTo>
                      <a:pt x="70" y="6467"/>
                    </a:lnTo>
                    <a:lnTo>
                      <a:pt x="175" y="7014"/>
                    </a:lnTo>
                    <a:lnTo>
                      <a:pt x="338" y="7537"/>
                    </a:lnTo>
                    <a:lnTo>
                      <a:pt x="675" y="8293"/>
                    </a:lnTo>
                    <a:lnTo>
                      <a:pt x="1280" y="9189"/>
                    </a:lnTo>
                    <a:lnTo>
                      <a:pt x="2036" y="9945"/>
                    </a:lnTo>
                    <a:lnTo>
                      <a:pt x="2932" y="10550"/>
                    </a:lnTo>
                    <a:lnTo>
                      <a:pt x="3688" y="10887"/>
                    </a:lnTo>
                    <a:lnTo>
                      <a:pt x="4211" y="11050"/>
                    </a:lnTo>
                    <a:lnTo>
                      <a:pt x="4758" y="11166"/>
                    </a:lnTo>
                    <a:lnTo>
                      <a:pt x="5328" y="11224"/>
                    </a:lnTo>
                    <a:lnTo>
                      <a:pt x="5909" y="11224"/>
                    </a:lnTo>
                    <a:lnTo>
                      <a:pt x="6467" y="11166"/>
                    </a:lnTo>
                    <a:lnTo>
                      <a:pt x="7014" y="11050"/>
                    </a:lnTo>
                    <a:lnTo>
                      <a:pt x="7549" y="10887"/>
                    </a:lnTo>
                    <a:lnTo>
                      <a:pt x="8294" y="10550"/>
                    </a:lnTo>
                    <a:lnTo>
                      <a:pt x="9189" y="9945"/>
                    </a:lnTo>
                    <a:lnTo>
                      <a:pt x="9957" y="9189"/>
                    </a:lnTo>
                    <a:lnTo>
                      <a:pt x="10562" y="8293"/>
                    </a:lnTo>
                    <a:lnTo>
                      <a:pt x="10887" y="7537"/>
                    </a:lnTo>
                    <a:lnTo>
                      <a:pt x="11050" y="7014"/>
                    </a:lnTo>
                    <a:lnTo>
                      <a:pt x="11166" y="6467"/>
                    </a:lnTo>
                    <a:lnTo>
                      <a:pt x="11225" y="5897"/>
                    </a:lnTo>
                    <a:lnTo>
                      <a:pt x="11225" y="5618"/>
                    </a:lnTo>
                    <a:lnTo>
                      <a:pt x="11225" y="5328"/>
                    </a:lnTo>
                    <a:lnTo>
                      <a:pt x="11166" y="4758"/>
                    </a:lnTo>
                    <a:lnTo>
                      <a:pt x="11050" y="4211"/>
                    </a:lnTo>
                    <a:lnTo>
                      <a:pt x="10887" y="3688"/>
                    </a:lnTo>
                    <a:lnTo>
                      <a:pt x="10562" y="2932"/>
                    </a:lnTo>
                    <a:lnTo>
                      <a:pt x="9957" y="2036"/>
                    </a:lnTo>
                    <a:lnTo>
                      <a:pt x="9189" y="1280"/>
                    </a:lnTo>
                    <a:lnTo>
                      <a:pt x="8294" y="675"/>
                    </a:lnTo>
                    <a:lnTo>
                      <a:pt x="7549" y="338"/>
                    </a:lnTo>
                    <a:lnTo>
                      <a:pt x="7014" y="175"/>
                    </a:lnTo>
                    <a:lnTo>
                      <a:pt x="6467" y="59"/>
                    </a:lnTo>
                    <a:lnTo>
                      <a:pt x="59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21_Chrome content">
  <p:cSld name="CUSTOM_3_1_1_1_1_1_1_1_1_1_1_1_2_1_1_2_1">
    <p:bg>
      <p:bgPr>
        <a:solidFill>
          <a:srgbClr val="FFFFFF"/>
        </a:solidFill>
      </p:bgPr>
    </p:bg>
    <p:spTree>
      <p:nvGrpSpPr>
        <p:cNvPr id="387" name="Shape 387"/>
        <p:cNvGrpSpPr/>
        <p:nvPr/>
      </p:nvGrpSpPr>
      <p:grpSpPr>
        <a:xfrm>
          <a:off x="0" y="0"/>
          <a:ext cx="0" cy="0"/>
          <a:chOff x="0" y="0"/>
          <a:chExt cx="0" cy="0"/>
        </a:xfrm>
      </p:grpSpPr>
      <p:sp>
        <p:nvSpPr>
          <p:cNvPr id="388" name="Google Shape;388;p22"/>
          <p:cNvSpPr txBox="1"/>
          <p:nvPr>
            <p:ph type="title"/>
          </p:nvPr>
        </p:nvSpPr>
        <p:spPr>
          <a:xfrm>
            <a:off x="761950" y="809375"/>
            <a:ext cx="5079900" cy="352500"/>
          </a:xfrm>
          <a:prstGeom prst="rect">
            <a:avLst/>
          </a:prstGeom>
        </p:spPr>
        <p:txBody>
          <a:bodyPr anchorCtr="0" anchor="b" bIns="0" lIns="0" spcFirstLastPara="1" rIns="22860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389" name="Google Shape;389;p22"/>
          <p:cNvSpPr txBox="1"/>
          <p:nvPr>
            <p:ph idx="1" type="body"/>
          </p:nvPr>
        </p:nvSpPr>
        <p:spPr>
          <a:xfrm>
            <a:off x="761975" y="1514275"/>
            <a:ext cx="5079900" cy="24672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grpSp>
        <p:nvGrpSpPr>
          <p:cNvPr id="390" name="Google Shape;390;p22"/>
          <p:cNvGrpSpPr/>
          <p:nvPr/>
        </p:nvGrpSpPr>
        <p:grpSpPr>
          <a:xfrm>
            <a:off x="617758" y="4545787"/>
            <a:ext cx="1980069" cy="281165"/>
            <a:chOff x="617758" y="4545787"/>
            <a:chExt cx="1980069" cy="281165"/>
          </a:xfrm>
        </p:grpSpPr>
        <p:grpSp>
          <p:nvGrpSpPr>
            <p:cNvPr id="391" name="Google Shape;391;p22"/>
            <p:cNvGrpSpPr/>
            <p:nvPr/>
          </p:nvGrpSpPr>
          <p:grpSpPr>
            <a:xfrm>
              <a:off x="992087" y="4616099"/>
              <a:ext cx="1605739" cy="189759"/>
              <a:chOff x="2288108" y="-580061"/>
              <a:chExt cx="6068554" cy="717156"/>
            </a:xfrm>
          </p:grpSpPr>
          <p:sp>
            <p:nvSpPr>
              <p:cNvPr id="392" name="Google Shape;392;p22"/>
              <p:cNvSpPr/>
              <p:nvPr/>
            </p:nvSpPr>
            <p:spPr>
              <a:xfrm>
                <a:off x="2288108" y="-414388"/>
                <a:ext cx="359386" cy="399024"/>
              </a:xfrm>
              <a:custGeom>
                <a:rect b="b" l="l" r="r" t="t"/>
                <a:pathLst>
                  <a:path extrusionOk="0" h="11597" w="10445">
                    <a:moveTo>
                      <a:pt x="5583" y="1"/>
                    </a:moveTo>
                    <a:lnTo>
                      <a:pt x="4978" y="12"/>
                    </a:lnTo>
                    <a:lnTo>
                      <a:pt x="4141" y="152"/>
                    </a:lnTo>
                    <a:lnTo>
                      <a:pt x="3618" y="315"/>
                    </a:lnTo>
                    <a:lnTo>
                      <a:pt x="3106" y="512"/>
                    </a:lnTo>
                    <a:lnTo>
                      <a:pt x="2641" y="780"/>
                    </a:lnTo>
                    <a:lnTo>
                      <a:pt x="2187" y="1082"/>
                    </a:lnTo>
                    <a:lnTo>
                      <a:pt x="1768" y="1454"/>
                    </a:lnTo>
                    <a:lnTo>
                      <a:pt x="1571" y="1652"/>
                    </a:lnTo>
                    <a:lnTo>
                      <a:pt x="1373" y="1861"/>
                    </a:lnTo>
                    <a:lnTo>
                      <a:pt x="1035" y="2303"/>
                    </a:lnTo>
                    <a:lnTo>
                      <a:pt x="745" y="2769"/>
                    </a:lnTo>
                    <a:lnTo>
                      <a:pt x="500" y="3257"/>
                    </a:lnTo>
                    <a:lnTo>
                      <a:pt x="210" y="4048"/>
                    </a:lnTo>
                    <a:lnTo>
                      <a:pt x="12" y="5188"/>
                    </a:lnTo>
                    <a:lnTo>
                      <a:pt x="0" y="5793"/>
                    </a:lnTo>
                    <a:lnTo>
                      <a:pt x="12" y="6409"/>
                    </a:lnTo>
                    <a:lnTo>
                      <a:pt x="210" y="7549"/>
                    </a:lnTo>
                    <a:lnTo>
                      <a:pt x="500" y="8328"/>
                    </a:lnTo>
                    <a:lnTo>
                      <a:pt x="745" y="8828"/>
                    </a:lnTo>
                    <a:lnTo>
                      <a:pt x="1035" y="9294"/>
                    </a:lnTo>
                    <a:lnTo>
                      <a:pt x="1373" y="9736"/>
                    </a:lnTo>
                    <a:lnTo>
                      <a:pt x="1571" y="9945"/>
                    </a:lnTo>
                    <a:lnTo>
                      <a:pt x="1768" y="10143"/>
                    </a:lnTo>
                    <a:lnTo>
                      <a:pt x="2187" y="10503"/>
                    </a:lnTo>
                    <a:lnTo>
                      <a:pt x="2641" y="10817"/>
                    </a:lnTo>
                    <a:lnTo>
                      <a:pt x="3106" y="11073"/>
                    </a:lnTo>
                    <a:lnTo>
                      <a:pt x="3618" y="11283"/>
                    </a:lnTo>
                    <a:lnTo>
                      <a:pt x="4141" y="11434"/>
                    </a:lnTo>
                    <a:lnTo>
                      <a:pt x="4978" y="11585"/>
                    </a:lnTo>
                    <a:lnTo>
                      <a:pt x="5583" y="11597"/>
                    </a:lnTo>
                    <a:lnTo>
                      <a:pt x="6037" y="11585"/>
                    </a:lnTo>
                    <a:lnTo>
                      <a:pt x="6874" y="11469"/>
                    </a:lnTo>
                    <a:lnTo>
                      <a:pt x="7642" y="11236"/>
                    </a:lnTo>
                    <a:lnTo>
                      <a:pt x="8340" y="10887"/>
                    </a:lnTo>
                    <a:lnTo>
                      <a:pt x="8654" y="10666"/>
                    </a:lnTo>
                    <a:lnTo>
                      <a:pt x="8956" y="10433"/>
                    </a:lnTo>
                    <a:lnTo>
                      <a:pt x="9491" y="9933"/>
                    </a:lnTo>
                    <a:lnTo>
                      <a:pt x="9933" y="9375"/>
                    </a:lnTo>
                    <a:lnTo>
                      <a:pt x="10294" y="8770"/>
                    </a:lnTo>
                    <a:lnTo>
                      <a:pt x="10445" y="8445"/>
                    </a:lnTo>
                    <a:lnTo>
                      <a:pt x="8619" y="7677"/>
                    </a:lnTo>
                    <a:lnTo>
                      <a:pt x="8514" y="7921"/>
                    </a:lnTo>
                    <a:lnTo>
                      <a:pt x="8247" y="8363"/>
                    </a:lnTo>
                    <a:lnTo>
                      <a:pt x="7944" y="8747"/>
                    </a:lnTo>
                    <a:lnTo>
                      <a:pt x="7595" y="9061"/>
                    </a:lnTo>
                    <a:lnTo>
                      <a:pt x="7200" y="9317"/>
                    </a:lnTo>
                    <a:lnTo>
                      <a:pt x="6758" y="9515"/>
                    </a:lnTo>
                    <a:lnTo>
                      <a:pt x="6281" y="9643"/>
                    </a:lnTo>
                    <a:lnTo>
                      <a:pt x="5746" y="9701"/>
                    </a:lnTo>
                    <a:lnTo>
                      <a:pt x="5467" y="9712"/>
                    </a:lnTo>
                    <a:lnTo>
                      <a:pt x="5130" y="9701"/>
                    </a:lnTo>
                    <a:lnTo>
                      <a:pt x="4490" y="9561"/>
                    </a:lnTo>
                    <a:lnTo>
                      <a:pt x="3897" y="9282"/>
                    </a:lnTo>
                    <a:lnTo>
                      <a:pt x="3338" y="8863"/>
                    </a:lnTo>
                    <a:lnTo>
                      <a:pt x="3083" y="8607"/>
                    </a:lnTo>
                    <a:lnTo>
                      <a:pt x="2838" y="8317"/>
                    </a:lnTo>
                    <a:lnTo>
                      <a:pt x="2454" y="7689"/>
                    </a:lnTo>
                    <a:lnTo>
                      <a:pt x="2187" y="6979"/>
                    </a:lnTo>
                    <a:lnTo>
                      <a:pt x="2059" y="6200"/>
                    </a:lnTo>
                    <a:lnTo>
                      <a:pt x="2047" y="5781"/>
                    </a:lnTo>
                    <a:lnTo>
                      <a:pt x="2059" y="5362"/>
                    </a:lnTo>
                    <a:lnTo>
                      <a:pt x="2187" y="4583"/>
                    </a:lnTo>
                    <a:lnTo>
                      <a:pt x="2454" y="3874"/>
                    </a:lnTo>
                    <a:lnTo>
                      <a:pt x="2838" y="3246"/>
                    </a:lnTo>
                    <a:lnTo>
                      <a:pt x="3083" y="2966"/>
                    </a:lnTo>
                    <a:lnTo>
                      <a:pt x="3338" y="2699"/>
                    </a:lnTo>
                    <a:lnTo>
                      <a:pt x="3897" y="2280"/>
                    </a:lnTo>
                    <a:lnTo>
                      <a:pt x="4490" y="2001"/>
                    </a:lnTo>
                    <a:lnTo>
                      <a:pt x="5130" y="1861"/>
                    </a:lnTo>
                    <a:lnTo>
                      <a:pt x="5734" y="1861"/>
                    </a:lnTo>
                    <a:lnTo>
                      <a:pt x="6246" y="1920"/>
                    </a:lnTo>
                    <a:lnTo>
                      <a:pt x="6711" y="2048"/>
                    </a:lnTo>
                    <a:lnTo>
                      <a:pt x="7130" y="2234"/>
                    </a:lnTo>
                    <a:lnTo>
                      <a:pt x="7514" y="2490"/>
                    </a:lnTo>
                    <a:lnTo>
                      <a:pt x="7851" y="2815"/>
                    </a:lnTo>
                    <a:lnTo>
                      <a:pt x="8142" y="3187"/>
                    </a:lnTo>
                    <a:lnTo>
                      <a:pt x="8398" y="3641"/>
                    </a:lnTo>
                    <a:lnTo>
                      <a:pt x="8503" y="3897"/>
                    </a:lnTo>
                    <a:lnTo>
                      <a:pt x="10364" y="3118"/>
                    </a:lnTo>
                    <a:lnTo>
                      <a:pt x="10224" y="2792"/>
                    </a:lnTo>
                    <a:lnTo>
                      <a:pt x="9863" y="2176"/>
                    </a:lnTo>
                    <a:lnTo>
                      <a:pt x="9421" y="1617"/>
                    </a:lnTo>
                    <a:lnTo>
                      <a:pt x="8898" y="1105"/>
                    </a:lnTo>
                    <a:lnTo>
                      <a:pt x="8607" y="884"/>
                    </a:lnTo>
                    <a:lnTo>
                      <a:pt x="8305" y="664"/>
                    </a:lnTo>
                    <a:lnTo>
                      <a:pt x="7619" y="338"/>
                    </a:lnTo>
                    <a:lnTo>
                      <a:pt x="6863" y="117"/>
                    </a:lnTo>
                    <a:lnTo>
                      <a:pt x="6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2"/>
              <p:cNvSpPr/>
              <p:nvPr/>
            </p:nvSpPr>
            <p:spPr>
              <a:xfrm>
                <a:off x="2707914" y="-574452"/>
                <a:ext cx="331000" cy="547079"/>
              </a:xfrm>
              <a:custGeom>
                <a:rect b="b" l="l" r="r" t="t"/>
                <a:pathLst>
                  <a:path extrusionOk="0" h="15900" w="9620">
                    <a:moveTo>
                      <a:pt x="0" y="0"/>
                    </a:moveTo>
                    <a:lnTo>
                      <a:pt x="0" y="15888"/>
                    </a:lnTo>
                    <a:lnTo>
                      <a:pt x="2036" y="15888"/>
                    </a:lnTo>
                    <a:lnTo>
                      <a:pt x="2036" y="9863"/>
                    </a:lnTo>
                    <a:lnTo>
                      <a:pt x="2036" y="9538"/>
                    </a:lnTo>
                    <a:lnTo>
                      <a:pt x="2140" y="8909"/>
                    </a:lnTo>
                    <a:lnTo>
                      <a:pt x="2338" y="8328"/>
                    </a:lnTo>
                    <a:lnTo>
                      <a:pt x="2640" y="7781"/>
                    </a:lnTo>
                    <a:lnTo>
                      <a:pt x="2827" y="7525"/>
                    </a:lnTo>
                    <a:lnTo>
                      <a:pt x="3036" y="7281"/>
                    </a:lnTo>
                    <a:lnTo>
                      <a:pt x="3501" y="6909"/>
                    </a:lnTo>
                    <a:lnTo>
                      <a:pt x="4013" y="6653"/>
                    </a:lnTo>
                    <a:lnTo>
                      <a:pt x="4583" y="6537"/>
                    </a:lnTo>
                    <a:lnTo>
                      <a:pt x="4897" y="6525"/>
                    </a:lnTo>
                    <a:lnTo>
                      <a:pt x="5223" y="6525"/>
                    </a:lnTo>
                    <a:lnTo>
                      <a:pt x="5816" y="6630"/>
                    </a:lnTo>
                    <a:lnTo>
                      <a:pt x="6316" y="6816"/>
                    </a:lnTo>
                    <a:lnTo>
                      <a:pt x="6735" y="7095"/>
                    </a:lnTo>
                    <a:lnTo>
                      <a:pt x="7072" y="7479"/>
                    </a:lnTo>
                    <a:lnTo>
                      <a:pt x="7328" y="7956"/>
                    </a:lnTo>
                    <a:lnTo>
                      <a:pt x="7491" y="8514"/>
                    </a:lnTo>
                    <a:lnTo>
                      <a:pt x="7584" y="9177"/>
                    </a:lnTo>
                    <a:lnTo>
                      <a:pt x="7584" y="9549"/>
                    </a:lnTo>
                    <a:lnTo>
                      <a:pt x="7584" y="15900"/>
                    </a:lnTo>
                    <a:lnTo>
                      <a:pt x="9619" y="15900"/>
                    </a:lnTo>
                    <a:lnTo>
                      <a:pt x="9619" y="9235"/>
                    </a:lnTo>
                    <a:lnTo>
                      <a:pt x="9607" y="8723"/>
                    </a:lnTo>
                    <a:lnTo>
                      <a:pt x="9479" y="7793"/>
                    </a:lnTo>
                    <a:lnTo>
                      <a:pt x="9212" y="6955"/>
                    </a:lnTo>
                    <a:lnTo>
                      <a:pt x="8817" y="6234"/>
                    </a:lnTo>
                    <a:lnTo>
                      <a:pt x="8561" y="5909"/>
                    </a:lnTo>
                    <a:lnTo>
                      <a:pt x="8281" y="5618"/>
                    </a:lnTo>
                    <a:lnTo>
                      <a:pt x="7630" y="5141"/>
                    </a:lnTo>
                    <a:lnTo>
                      <a:pt x="6863" y="4827"/>
                    </a:lnTo>
                    <a:lnTo>
                      <a:pt x="5979" y="4676"/>
                    </a:lnTo>
                    <a:lnTo>
                      <a:pt x="5478" y="4664"/>
                    </a:lnTo>
                    <a:lnTo>
                      <a:pt x="5211" y="4664"/>
                    </a:lnTo>
                    <a:lnTo>
                      <a:pt x="4688" y="4734"/>
                    </a:lnTo>
                    <a:lnTo>
                      <a:pt x="4176" y="4862"/>
                    </a:lnTo>
                    <a:lnTo>
                      <a:pt x="3687" y="5071"/>
                    </a:lnTo>
                    <a:lnTo>
                      <a:pt x="3443" y="5199"/>
                    </a:lnTo>
                    <a:lnTo>
                      <a:pt x="3210" y="5339"/>
                    </a:lnTo>
                    <a:lnTo>
                      <a:pt x="2792" y="5641"/>
                    </a:lnTo>
                    <a:lnTo>
                      <a:pt x="2443" y="5967"/>
                    </a:lnTo>
                    <a:lnTo>
                      <a:pt x="2164" y="6327"/>
                    </a:lnTo>
                    <a:lnTo>
                      <a:pt x="2047" y="6525"/>
                    </a:lnTo>
                    <a:lnTo>
                      <a:pt x="1954" y="6525"/>
                    </a:lnTo>
                    <a:lnTo>
                      <a:pt x="2047" y="5013"/>
                    </a:lnTo>
                    <a:lnTo>
                      <a:pt x="20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2"/>
              <p:cNvSpPr/>
              <p:nvPr/>
            </p:nvSpPr>
            <p:spPr>
              <a:xfrm>
                <a:off x="3122112" y="-411189"/>
                <a:ext cx="230943" cy="383816"/>
              </a:xfrm>
              <a:custGeom>
                <a:rect b="b" l="l" r="r" t="t"/>
                <a:pathLst>
                  <a:path extrusionOk="0" h="11155" w="6712">
                    <a:moveTo>
                      <a:pt x="5188" y="1"/>
                    </a:moveTo>
                    <a:lnTo>
                      <a:pt x="4955" y="12"/>
                    </a:lnTo>
                    <a:lnTo>
                      <a:pt x="4490" y="82"/>
                    </a:lnTo>
                    <a:lnTo>
                      <a:pt x="4025" y="233"/>
                    </a:lnTo>
                    <a:lnTo>
                      <a:pt x="3548" y="454"/>
                    </a:lnTo>
                    <a:lnTo>
                      <a:pt x="3315" y="582"/>
                    </a:lnTo>
                    <a:lnTo>
                      <a:pt x="3083" y="733"/>
                    </a:lnTo>
                    <a:lnTo>
                      <a:pt x="2675" y="1059"/>
                    </a:lnTo>
                    <a:lnTo>
                      <a:pt x="2350" y="1431"/>
                    </a:lnTo>
                    <a:lnTo>
                      <a:pt x="2117" y="1838"/>
                    </a:lnTo>
                    <a:lnTo>
                      <a:pt x="2036" y="2059"/>
                    </a:lnTo>
                    <a:lnTo>
                      <a:pt x="1943" y="2059"/>
                    </a:lnTo>
                    <a:lnTo>
                      <a:pt x="1943" y="280"/>
                    </a:lnTo>
                    <a:lnTo>
                      <a:pt x="0" y="280"/>
                    </a:lnTo>
                    <a:lnTo>
                      <a:pt x="0" y="11155"/>
                    </a:lnTo>
                    <a:lnTo>
                      <a:pt x="2036" y="11155"/>
                    </a:lnTo>
                    <a:lnTo>
                      <a:pt x="2036" y="5176"/>
                    </a:lnTo>
                    <a:lnTo>
                      <a:pt x="2047" y="4827"/>
                    </a:lnTo>
                    <a:lnTo>
                      <a:pt x="2152" y="4188"/>
                    </a:lnTo>
                    <a:lnTo>
                      <a:pt x="2361" y="3618"/>
                    </a:lnTo>
                    <a:lnTo>
                      <a:pt x="2687" y="3106"/>
                    </a:lnTo>
                    <a:lnTo>
                      <a:pt x="2896" y="2885"/>
                    </a:lnTo>
                    <a:lnTo>
                      <a:pt x="3106" y="2676"/>
                    </a:lnTo>
                    <a:lnTo>
                      <a:pt x="3559" y="2350"/>
                    </a:lnTo>
                    <a:lnTo>
                      <a:pt x="4060" y="2129"/>
                    </a:lnTo>
                    <a:lnTo>
                      <a:pt x="4583" y="2024"/>
                    </a:lnTo>
                    <a:lnTo>
                      <a:pt x="4850" y="2013"/>
                    </a:lnTo>
                    <a:lnTo>
                      <a:pt x="5188" y="2013"/>
                    </a:lnTo>
                    <a:lnTo>
                      <a:pt x="5734" y="2094"/>
                    </a:lnTo>
                    <a:lnTo>
                      <a:pt x="5944" y="2176"/>
                    </a:lnTo>
                    <a:lnTo>
                      <a:pt x="6711" y="268"/>
                    </a:lnTo>
                    <a:lnTo>
                      <a:pt x="6397" y="140"/>
                    </a:lnTo>
                    <a:lnTo>
                      <a:pt x="5630" y="12"/>
                    </a:lnTo>
                    <a:lnTo>
                      <a:pt x="51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2"/>
              <p:cNvSpPr/>
              <p:nvPr/>
            </p:nvSpPr>
            <p:spPr>
              <a:xfrm>
                <a:off x="3355016" y="-413976"/>
                <a:ext cx="384229" cy="399024"/>
              </a:xfrm>
              <a:custGeom>
                <a:rect b="b" l="l" r="r" t="t"/>
                <a:pathLst>
                  <a:path extrusionOk="0" h="11597" w="11167">
                    <a:moveTo>
                      <a:pt x="5607" y="1873"/>
                    </a:moveTo>
                    <a:lnTo>
                      <a:pt x="5956" y="1884"/>
                    </a:lnTo>
                    <a:lnTo>
                      <a:pt x="6630" y="2024"/>
                    </a:lnTo>
                    <a:lnTo>
                      <a:pt x="7258" y="2291"/>
                    </a:lnTo>
                    <a:lnTo>
                      <a:pt x="7840" y="2687"/>
                    </a:lnTo>
                    <a:lnTo>
                      <a:pt x="8107" y="2943"/>
                    </a:lnTo>
                    <a:lnTo>
                      <a:pt x="8352" y="3222"/>
                    </a:lnTo>
                    <a:lnTo>
                      <a:pt x="8759" y="3850"/>
                    </a:lnTo>
                    <a:lnTo>
                      <a:pt x="9026" y="4559"/>
                    </a:lnTo>
                    <a:lnTo>
                      <a:pt x="9154" y="5362"/>
                    </a:lnTo>
                    <a:lnTo>
                      <a:pt x="9166" y="5804"/>
                    </a:lnTo>
                    <a:lnTo>
                      <a:pt x="9154" y="6234"/>
                    </a:lnTo>
                    <a:lnTo>
                      <a:pt x="9015" y="7037"/>
                    </a:lnTo>
                    <a:lnTo>
                      <a:pt x="8747" y="7746"/>
                    </a:lnTo>
                    <a:lnTo>
                      <a:pt x="8352" y="8374"/>
                    </a:lnTo>
                    <a:lnTo>
                      <a:pt x="8107" y="8654"/>
                    </a:lnTo>
                    <a:lnTo>
                      <a:pt x="7828" y="8909"/>
                    </a:lnTo>
                    <a:lnTo>
                      <a:pt x="7247" y="9305"/>
                    </a:lnTo>
                    <a:lnTo>
                      <a:pt x="6630" y="9572"/>
                    </a:lnTo>
                    <a:lnTo>
                      <a:pt x="5956" y="9712"/>
                    </a:lnTo>
                    <a:lnTo>
                      <a:pt x="5607" y="9724"/>
                    </a:lnTo>
                    <a:lnTo>
                      <a:pt x="5246" y="9712"/>
                    </a:lnTo>
                    <a:lnTo>
                      <a:pt x="4572" y="9572"/>
                    </a:lnTo>
                    <a:lnTo>
                      <a:pt x="3943" y="9305"/>
                    </a:lnTo>
                    <a:lnTo>
                      <a:pt x="3362" y="8909"/>
                    </a:lnTo>
                    <a:lnTo>
                      <a:pt x="3106" y="8654"/>
                    </a:lnTo>
                    <a:lnTo>
                      <a:pt x="2850" y="8363"/>
                    </a:lnTo>
                    <a:lnTo>
                      <a:pt x="2443" y="7746"/>
                    </a:lnTo>
                    <a:lnTo>
                      <a:pt x="2176" y="7025"/>
                    </a:lnTo>
                    <a:lnTo>
                      <a:pt x="2048" y="6234"/>
                    </a:lnTo>
                    <a:lnTo>
                      <a:pt x="2036" y="5804"/>
                    </a:lnTo>
                    <a:lnTo>
                      <a:pt x="2048" y="5362"/>
                    </a:lnTo>
                    <a:lnTo>
                      <a:pt x="2187" y="4559"/>
                    </a:lnTo>
                    <a:lnTo>
                      <a:pt x="2455" y="3850"/>
                    </a:lnTo>
                    <a:lnTo>
                      <a:pt x="2850" y="3222"/>
                    </a:lnTo>
                    <a:lnTo>
                      <a:pt x="3106" y="2943"/>
                    </a:lnTo>
                    <a:lnTo>
                      <a:pt x="3374" y="2687"/>
                    </a:lnTo>
                    <a:lnTo>
                      <a:pt x="3955" y="2291"/>
                    </a:lnTo>
                    <a:lnTo>
                      <a:pt x="4572" y="2024"/>
                    </a:lnTo>
                    <a:lnTo>
                      <a:pt x="5246" y="1884"/>
                    </a:lnTo>
                    <a:lnTo>
                      <a:pt x="5607" y="1873"/>
                    </a:lnTo>
                    <a:close/>
                    <a:moveTo>
                      <a:pt x="5583" y="0"/>
                    </a:moveTo>
                    <a:lnTo>
                      <a:pt x="4990" y="12"/>
                    </a:lnTo>
                    <a:lnTo>
                      <a:pt x="4141" y="151"/>
                    </a:lnTo>
                    <a:lnTo>
                      <a:pt x="3618" y="314"/>
                    </a:lnTo>
                    <a:lnTo>
                      <a:pt x="3118" y="524"/>
                    </a:lnTo>
                    <a:lnTo>
                      <a:pt x="2641" y="779"/>
                    </a:lnTo>
                    <a:lnTo>
                      <a:pt x="2187" y="1093"/>
                    </a:lnTo>
                    <a:lnTo>
                      <a:pt x="1768" y="1454"/>
                    </a:lnTo>
                    <a:lnTo>
                      <a:pt x="1571" y="1652"/>
                    </a:lnTo>
                    <a:lnTo>
                      <a:pt x="1199" y="2082"/>
                    </a:lnTo>
                    <a:lnTo>
                      <a:pt x="745" y="2768"/>
                    </a:lnTo>
                    <a:lnTo>
                      <a:pt x="501" y="3257"/>
                    </a:lnTo>
                    <a:lnTo>
                      <a:pt x="222" y="4036"/>
                    </a:lnTo>
                    <a:lnTo>
                      <a:pt x="24" y="5176"/>
                    </a:lnTo>
                    <a:lnTo>
                      <a:pt x="1" y="5804"/>
                    </a:lnTo>
                    <a:lnTo>
                      <a:pt x="24" y="6409"/>
                    </a:lnTo>
                    <a:lnTo>
                      <a:pt x="222" y="7549"/>
                    </a:lnTo>
                    <a:lnTo>
                      <a:pt x="501" y="8340"/>
                    </a:lnTo>
                    <a:lnTo>
                      <a:pt x="745" y="8828"/>
                    </a:lnTo>
                    <a:lnTo>
                      <a:pt x="1036" y="9293"/>
                    </a:lnTo>
                    <a:lnTo>
                      <a:pt x="1385" y="9735"/>
                    </a:lnTo>
                    <a:lnTo>
                      <a:pt x="1571" y="9945"/>
                    </a:lnTo>
                    <a:lnTo>
                      <a:pt x="1768" y="10142"/>
                    </a:lnTo>
                    <a:lnTo>
                      <a:pt x="2187" y="10503"/>
                    </a:lnTo>
                    <a:lnTo>
                      <a:pt x="2641" y="10817"/>
                    </a:lnTo>
                    <a:lnTo>
                      <a:pt x="3118" y="11073"/>
                    </a:lnTo>
                    <a:lnTo>
                      <a:pt x="3618" y="11282"/>
                    </a:lnTo>
                    <a:lnTo>
                      <a:pt x="4141" y="11445"/>
                    </a:lnTo>
                    <a:lnTo>
                      <a:pt x="4990" y="11585"/>
                    </a:lnTo>
                    <a:lnTo>
                      <a:pt x="5583" y="11596"/>
                    </a:lnTo>
                    <a:lnTo>
                      <a:pt x="6188" y="11585"/>
                    </a:lnTo>
                    <a:lnTo>
                      <a:pt x="7026" y="11445"/>
                    </a:lnTo>
                    <a:lnTo>
                      <a:pt x="7561" y="11282"/>
                    </a:lnTo>
                    <a:lnTo>
                      <a:pt x="8061" y="11073"/>
                    </a:lnTo>
                    <a:lnTo>
                      <a:pt x="8538" y="10817"/>
                    </a:lnTo>
                    <a:lnTo>
                      <a:pt x="8980" y="10503"/>
                    </a:lnTo>
                    <a:lnTo>
                      <a:pt x="9398" y="10142"/>
                    </a:lnTo>
                    <a:lnTo>
                      <a:pt x="9596" y="9945"/>
                    </a:lnTo>
                    <a:lnTo>
                      <a:pt x="9794" y="9735"/>
                    </a:lnTo>
                    <a:lnTo>
                      <a:pt x="10131" y="9293"/>
                    </a:lnTo>
                    <a:lnTo>
                      <a:pt x="10434" y="8828"/>
                    </a:lnTo>
                    <a:lnTo>
                      <a:pt x="10678" y="8340"/>
                    </a:lnTo>
                    <a:lnTo>
                      <a:pt x="10957" y="7549"/>
                    </a:lnTo>
                    <a:lnTo>
                      <a:pt x="11155" y="6409"/>
                    </a:lnTo>
                    <a:lnTo>
                      <a:pt x="11166" y="5804"/>
                    </a:lnTo>
                    <a:lnTo>
                      <a:pt x="11155" y="5188"/>
                    </a:lnTo>
                    <a:lnTo>
                      <a:pt x="10957" y="4048"/>
                    </a:lnTo>
                    <a:lnTo>
                      <a:pt x="10678" y="3257"/>
                    </a:lnTo>
                    <a:lnTo>
                      <a:pt x="10434" y="2768"/>
                    </a:lnTo>
                    <a:lnTo>
                      <a:pt x="10131" y="2303"/>
                    </a:lnTo>
                    <a:lnTo>
                      <a:pt x="9794" y="1861"/>
                    </a:lnTo>
                    <a:lnTo>
                      <a:pt x="9596" y="1652"/>
                    </a:lnTo>
                    <a:lnTo>
                      <a:pt x="9398" y="1454"/>
                    </a:lnTo>
                    <a:lnTo>
                      <a:pt x="8980" y="1093"/>
                    </a:lnTo>
                    <a:lnTo>
                      <a:pt x="8538" y="779"/>
                    </a:lnTo>
                    <a:lnTo>
                      <a:pt x="8061" y="524"/>
                    </a:lnTo>
                    <a:lnTo>
                      <a:pt x="7561" y="314"/>
                    </a:lnTo>
                    <a:lnTo>
                      <a:pt x="7026" y="151"/>
                    </a:lnTo>
                    <a:lnTo>
                      <a:pt x="6188" y="12"/>
                    </a:lnTo>
                    <a:lnTo>
                      <a:pt x="55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2"/>
              <p:cNvSpPr/>
              <p:nvPr/>
            </p:nvSpPr>
            <p:spPr>
              <a:xfrm>
                <a:off x="3796430" y="-413597"/>
                <a:ext cx="567896" cy="386637"/>
              </a:xfrm>
              <a:custGeom>
                <a:rect b="b" l="l" r="r" t="t"/>
                <a:pathLst>
                  <a:path extrusionOk="0" h="11237" w="16505">
                    <a:moveTo>
                      <a:pt x="5141" y="1"/>
                    </a:moveTo>
                    <a:lnTo>
                      <a:pt x="4653" y="71"/>
                    </a:lnTo>
                    <a:lnTo>
                      <a:pt x="4176" y="210"/>
                    </a:lnTo>
                    <a:lnTo>
                      <a:pt x="3699" y="408"/>
                    </a:lnTo>
                    <a:lnTo>
                      <a:pt x="3455" y="536"/>
                    </a:lnTo>
                    <a:lnTo>
                      <a:pt x="3222" y="675"/>
                    </a:lnTo>
                    <a:lnTo>
                      <a:pt x="2804" y="978"/>
                    </a:lnTo>
                    <a:lnTo>
                      <a:pt x="2443" y="1303"/>
                    </a:lnTo>
                    <a:lnTo>
                      <a:pt x="2152" y="1664"/>
                    </a:lnTo>
                    <a:lnTo>
                      <a:pt x="2036" y="1862"/>
                    </a:lnTo>
                    <a:lnTo>
                      <a:pt x="1943" y="1862"/>
                    </a:lnTo>
                    <a:lnTo>
                      <a:pt x="1943" y="350"/>
                    </a:lnTo>
                    <a:lnTo>
                      <a:pt x="1" y="350"/>
                    </a:lnTo>
                    <a:lnTo>
                      <a:pt x="1" y="11225"/>
                    </a:lnTo>
                    <a:lnTo>
                      <a:pt x="1" y="11236"/>
                    </a:lnTo>
                    <a:lnTo>
                      <a:pt x="2048" y="11236"/>
                    </a:lnTo>
                    <a:lnTo>
                      <a:pt x="2048" y="5223"/>
                    </a:lnTo>
                    <a:lnTo>
                      <a:pt x="2059" y="4897"/>
                    </a:lnTo>
                    <a:lnTo>
                      <a:pt x="2152" y="4281"/>
                    </a:lnTo>
                    <a:lnTo>
                      <a:pt x="2350" y="3699"/>
                    </a:lnTo>
                    <a:lnTo>
                      <a:pt x="2641" y="3153"/>
                    </a:lnTo>
                    <a:lnTo>
                      <a:pt x="2838" y="2897"/>
                    </a:lnTo>
                    <a:lnTo>
                      <a:pt x="3036" y="2653"/>
                    </a:lnTo>
                    <a:lnTo>
                      <a:pt x="3478" y="2269"/>
                    </a:lnTo>
                    <a:lnTo>
                      <a:pt x="3978" y="2013"/>
                    </a:lnTo>
                    <a:lnTo>
                      <a:pt x="4525" y="1885"/>
                    </a:lnTo>
                    <a:lnTo>
                      <a:pt x="4827" y="1873"/>
                    </a:lnTo>
                    <a:lnTo>
                      <a:pt x="5118" y="1885"/>
                    </a:lnTo>
                    <a:lnTo>
                      <a:pt x="5653" y="1966"/>
                    </a:lnTo>
                    <a:lnTo>
                      <a:pt x="6107" y="2141"/>
                    </a:lnTo>
                    <a:lnTo>
                      <a:pt x="6491" y="2397"/>
                    </a:lnTo>
                    <a:lnTo>
                      <a:pt x="6642" y="2560"/>
                    </a:lnTo>
                    <a:lnTo>
                      <a:pt x="6781" y="2734"/>
                    </a:lnTo>
                    <a:lnTo>
                      <a:pt x="7002" y="3199"/>
                    </a:lnTo>
                    <a:lnTo>
                      <a:pt x="7154" y="3781"/>
                    </a:lnTo>
                    <a:lnTo>
                      <a:pt x="7235" y="4490"/>
                    </a:lnTo>
                    <a:lnTo>
                      <a:pt x="7235" y="4886"/>
                    </a:lnTo>
                    <a:lnTo>
                      <a:pt x="7235" y="11236"/>
                    </a:lnTo>
                    <a:lnTo>
                      <a:pt x="9270" y="11236"/>
                    </a:lnTo>
                    <a:lnTo>
                      <a:pt x="9270" y="5223"/>
                    </a:lnTo>
                    <a:lnTo>
                      <a:pt x="9282" y="4897"/>
                    </a:lnTo>
                    <a:lnTo>
                      <a:pt x="9375" y="4281"/>
                    </a:lnTo>
                    <a:lnTo>
                      <a:pt x="9573" y="3699"/>
                    </a:lnTo>
                    <a:lnTo>
                      <a:pt x="9875" y="3153"/>
                    </a:lnTo>
                    <a:lnTo>
                      <a:pt x="10061" y="2897"/>
                    </a:lnTo>
                    <a:lnTo>
                      <a:pt x="10259" y="2653"/>
                    </a:lnTo>
                    <a:lnTo>
                      <a:pt x="10701" y="2269"/>
                    </a:lnTo>
                    <a:lnTo>
                      <a:pt x="11201" y="2013"/>
                    </a:lnTo>
                    <a:lnTo>
                      <a:pt x="11759" y="1885"/>
                    </a:lnTo>
                    <a:lnTo>
                      <a:pt x="12050" y="1873"/>
                    </a:lnTo>
                    <a:lnTo>
                      <a:pt x="12353" y="1885"/>
                    </a:lnTo>
                    <a:lnTo>
                      <a:pt x="12888" y="1966"/>
                    </a:lnTo>
                    <a:lnTo>
                      <a:pt x="13341" y="2141"/>
                    </a:lnTo>
                    <a:lnTo>
                      <a:pt x="13713" y="2397"/>
                    </a:lnTo>
                    <a:lnTo>
                      <a:pt x="13865" y="2560"/>
                    </a:lnTo>
                    <a:lnTo>
                      <a:pt x="14004" y="2734"/>
                    </a:lnTo>
                    <a:lnTo>
                      <a:pt x="14237" y="3199"/>
                    </a:lnTo>
                    <a:lnTo>
                      <a:pt x="14376" y="3781"/>
                    </a:lnTo>
                    <a:lnTo>
                      <a:pt x="14458" y="4490"/>
                    </a:lnTo>
                    <a:lnTo>
                      <a:pt x="14469" y="4886"/>
                    </a:lnTo>
                    <a:lnTo>
                      <a:pt x="14469" y="11236"/>
                    </a:lnTo>
                    <a:lnTo>
                      <a:pt x="16505" y="11236"/>
                    </a:lnTo>
                    <a:lnTo>
                      <a:pt x="16505" y="4583"/>
                    </a:lnTo>
                    <a:lnTo>
                      <a:pt x="16493" y="4060"/>
                    </a:lnTo>
                    <a:lnTo>
                      <a:pt x="16365" y="3118"/>
                    </a:lnTo>
                    <a:lnTo>
                      <a:pt x="16121" y="2280"/>
                    </a:lnTo>
                    <a:lnTo>
                      <a:pt x="15760" y="1548"/>
                    </a:lnTo>
                    <a:lnTo>
                      <a:pt x="15528" y="1234"/>
                    </a:lnTo>
                    <a:lnTo>
                      <a:pt x="15272" y="943"/>
                    </a:lnTo>
                    <a:lnTo>
                      <a:pt x="14667" y="478"/>
                    </a:lnTo>
                    <a:lnTo>
                      <a:pt x="13934" y="164"/>
                    </a:lnTo>
                    <a:lnTo>
                      <a:pt x="13097" y="12"/>
                    </a:lnTo>
                    <a:lnTo>
                      <a:pt x="12620" y="1"/>
                    </a:lnTo>
                    <a:lnTo>
                      <a:pt x="12318" y="1"/>
                    </a:lnTo>
                    <a:lnTo>
                      <a:pt x="11736" y="71"/>
                    </a:lnTo>
                    <a:lnTo>
                      <a:pt x="11190" y="199"/>
                    </a:lnTo>
                    <a:lnTo>
                      <a:pt x="10678" y="396"/>
                    </a:lnTo>
                    <a:lnTo>
                      <a:pt x="10201" y="664"/>
                    </a:lnTo>
                    <a:lnTo>
                      <a:pt x="9759" y="989"/>
                    </a:lnTo>
                    <a:lnTo>
                      <a:pt x="9363" y="1385"/>
                    </a:lnTo>
                    <a:lnTo>
                      <a:pt x="8991" y="1838"/>
                    </a:lnTo>
                    <a:lnTo>
                      <a:pt x="8828" y="2094"/>
                    </a:lnTo>
                    <a:lnTo>
                      <a:pt x="8700" y="1838"/>
                    </a:lnTo>
                    <a:lnTo>
                      <a:pt x="8421" y="1385"/>
                    </a:lnTo>
                    <a:lnTo>
                      <a:pt x="8096" y="989"/>
                    </a:lnTo>
                    <a:lnTo>
                      <a:pt x="7712" y="664"/>
                    </a:lnTo>
                    <a:lnTo>
                      <a:pt x="7282" y="396"/>
                    </a:lnTo>
                    <a:lnTo>
                      <a:pt x="6805" y="199"/>
                    </a:lnTo>
                    <a:lnTo>
                      <a:pt x="6270" y="71"/>
                    </a:lnTo>
                    <a:lnTo>
                      <a:pt x="56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2"/>
              <p:cNvSpPr/>
              <p:nvPr/>
            </p:nvSpPr>
            <p:spPr>
              <a:xfrm>
                <a:off x="4425536" y="-414801"/>
                <a:ext cx="366199" cy="399437"/>
              </a:xfrm>
              <a:custGeom>
                <a:rect b="b" l="l" r="r" t="t"/>
                <a:pathLst>
                  <a:path extrusionOk="0" h="11609" w="10643">
                    <a:moveTo>
                      <a:pt x="5676" y="1885"/>
                    </a:moveTo>
                    <a:lnTo>
                      <a:pt x="6351" y="1990"/>
                    </a:lnTo>
                    <a:lnTo>
                      <a:pt x="6944" y="2211"/>
                    </a:lnTo>
                    <a:lnTo>
                      <a:pt x="7433" y="2525"/>
                    </a:lnTo>
                    <a:lnTo>
                      <a:pt x="7642" y="2723"/>
                    </a:lnTo>
                    <a:lnTo>
                      <a:pt x="7828" y="2944"/>
                    </a:lnTo>
                    <a:lnTo>
                      <a:pt x="8130" y="3374"/>
                    </a:lnTo>
                    <a:lnTo>
                      <a:pt x="8340" y="3816"/>
                    </a:lnTo>
                    <a:lnTo>
                      <a:pt x="8468" y="4269"/>
                    </a:lnTo>
                    <a:lnTo>
                      <a:pt x="8491" y="4502"/>
                    </a:lnTo>
                    <a:lnTo>
                      <a:pt x="2187" y="4502"/>
                    </a:lnTo>
                    <a:lnTo>
                      <a:pt x="2268" y="4200"/>
                    </a:lnTo>
                    <a:lnTo>
                      <a:pt x="2489" y="3665"/>
                    </a:lnTo>
                    <a:lnTo>
                      <a:pt x="2780" y="3199"/>
                    </a:lnTo>
                    <a:lnTo>
                      <a:pt x="3129" y="2781"/>
                    </a:lnTo>
                    <a:lnTo>
                      <a:pt x="3339" y="2595"/>
                    </a:lnTo>
                    <a:lnTo>
                      <a:pt x="3548" y="2420"/>
                    </a:lnTo>
                    <a:lnTo>
                      <a:pt x="3990" y="2153"/>
                    </a:lnTo>
                    <a:lnTo>
                      <a:pt x="4490" y="1978"/>
                    </a:lnTo>
                    <a:lnTo>
                      <a:pt x="5013" y="1885"/>
                    </a:lnTo>
                    <a:close/>
                    <a:moveTo>
                      <a:pt x="5327" y="1"/>
                    </a:moveTo>
                    <a:lnTo>
                      <a:pt x="5037" y="13"/>
                    </a:lnTo>
                    <a:lnTo>
                      <a:pt x="4490" y="71"/>
                    </a:lnTo>
                    <a:lnTo>
                      <a:pt x="3955" y="175"/>
                    </a:lnTo>
                    <a:lnTo>
                      <a:pt x="3455" y="338"/>
                    </a:lnTo>
                    <a:lnTo>
                      <a:pt x="2978" y="548"/>
                    </a:lnTo>
                    <a:lnTo>
                      <a:pt x="2524" y="815"/>
                    </a:lnTo>
                    <a:lnTo>
                      <a:pt x="2094" y="1141"/>
                    </a:lnTo>
                    <a:lnTo>
                      <a:pt x="1687" y="1513"/>
                    </a:lnTo>
                    <a:lnTo>
                      <a:pt x="1501" y="1722"/>
                    </a:lnTo>
                    <a:lnTo>
                      <a:pt x="1140" y="2153"/>
                    </a:lnTo>
                    <a:lnTo>
                      <a:pt x="582" y="3095"/>
                    </a:lnTo>
                    <a:lnTo>
                      <a:pt x="210" y="4118"/>
                    </a:lnTo>
                    <a:lnTo>
                      <a:pt x="24" y="5223"/>
                    </a:lnTo>
                    <a:lnTo>
                      <a:pt x="0" y="5805"/>
                    </a:lnTo>
                    <a:lnTo>
                      <a:pt x="24" y="6433"/>
                    </a:lnTo>
                    <a:lnTo>
                      <a:pt x="210" y="7584"/>
                    </a:lnTo>
                    <a:lnTo>
                      <a:pt x="489" y="8364"/>
                    </a:lnTo>
                    <a:lnTo>
                      <a:pt x="733" y="8864"/>
                    </a:lnTo>
                    <a:lnTo>
                      <a:pt x="1012" y="9317"/>
                    </a:lnTo>
                    <a:lnTo>
                      <a:pt x="1350" y="9759"/>
                    </a:lnTo>
                    <a:lnTo>
                      <a:pt x="1547" y="9969"/>
                    </a:lnTo>
                    <a:lnTo>
                      <a:pt x="1745" y="10166"/>
                    </a:lnTo>
                    <a:lnTo>
                      <a:pt x="2152" y="10527"/>
                    </a:lnTo>
                    <a:lnTo>
                      <a:pt x="2606" y="10829"/>
                    </a:lnTo>
                    <a:lnTo>
                      <a:pt x="3071" y="11085"/>
                    </a:lnTo>
                    <a:lnTo>
                      <a:pt x="3571" y="11295"/>
                    </a:lnTo>
                    <a:lnTo>
                      <a:pt x="4106" y="11446"/>
                    </a:lnTo>
                    <a:lnTo>
                      <a:pt x="4955" y="11597"/>
                    </a:lnTo>
                    <a:lnTo>
                      <a:pt x="5560" y="11609"/>
                    </a:lnTo>
                    <a:lnTo>
                      <a:pt x="5990" y="11597"/>
                    </a:lnTo>
                    <a:lnTo>
                      <a:pt x="6805" y="11492"/>
                    </a:lnTo>
                    <a:lnTo>
                      <a:pt x="7561" y="11271"/>
                    </a:lnTo>
                    <a:lnTo>
                      <a:pt x="8235" y="10957"/>
                    </a:lnTo>
                    <a:lnTo>
                      <a:pt x="8538" y="10748"/>
                    </a:lnTo>
                    <a:lnTo>
                      <a:pt x="8840" y="10539"/>
                    </a:lnTo>
                    <a:lnTo>
                      <a:pt x="9363" y="10050"/>
                    </a:lnTo>
                    <a:lnTo>
                      <a:pt x="9805" y="9527"/>
                    </a:lnTo>
                    <a:lnTo>
                      <a:pt x="10154" y="8945"/>
                    </a:lnTo>
                    <a:lnTo>
                      <a:pt x="10294" y="8631"/>
                    </a:lnTo>
                    <a:lnTo>
                      <a:pt x="8479" y="7875"/>
                    </a:lnTo>
                    <a:lnTo>
                      <a:pt x="8375" y="8096"/>
                    </a:lnTo>
                    <a:lnTo>
                      <a:pt x="8142" y="8503"/>
                    </a:lnTo>
                    <a:lnTo>
                      <a:pt x="7851" y="8852"/>
                    </a:lnTo>
                    <a:lnTo>
                      <a:pt x="7526" y="9143"/>
                    </a:lnTo>
                    <a:lnTo>
                      <a:pt x="7153" y="9375"/>
                    </a:lnTo>
                    <a:lnTo>
                      <a:pt x="6735" y="9550"/>
                    </a:lnTo>
                    <a:lnTo>
                      <a:pt x="6281" y="9666"/>
                    </a:lnTo>
                    <a:lnTo>
                      <a:pt x="5769" y="9724"/>
                    </a:lnTo>
                    <a:lnTo>
                      <a:pt x="5502" y="9736"/>
                    </a:lnTo>
                    <a:lnTo>
                      <a:pt x="5165" y="9724"/>
                    </a:lnTo>
                    <a:lnTo>
                      <a:pt x="4525" y="9608"/>
                    </a:lnTo>
                    <a:lnTo>
                      <a:pt x="3932" y="9364"/>
                    </a:lnTo>
                    <a:lnTo>
                      <a:pt x="3385" y="9003"/>
                    </a:lnTo>
                    <a:lnTo>
                      <a:pt x="3129" y="8771"/>
                    </a:lnTo>
                    <a:lnTo>
                      <a:pt x="2885" y="8526"/>
                    </a:lnTo>
                    <a:lnTo>
                      <a:pt x="2489" y="7956"/>
                    </a:lnTo>
                    <a:lnTo>
                      <a:pt x="2210" y="7305"/>
                    </a:lnTo>
                    <a:lnTo>
                      <a:pt x="2059" y="6572"/>
                    </a:lnTo>
                    <a:lnTo>
                      <a:pt x="2024" y="6165"/>
                    </a:lnTo>
                    <a:lnTo>
                      <a:pt x="10619" y="6165"/>
                    </a:lnTo>
                    <a:lnTo>
                      <a:pt x="10643" y="5793"/>
                    </a:lnTo>
                    <a:lnTo>
                      <a:pt x="10631" y="5142"/>
                    </a:lnTo>
                    <a:lnTo>
                      <a:pt x="10445" y="3955"/>
                    </a:lnTo>
                    <a:lnTo>
                      <a:pt x="10189" y="3153"/>
                    </a:lnTo>
                    <a:lnTo>
                      <a:pt x="9968" y="2664"/>
                    </a:lnTo>
                    <a:lnTo>
                      <a:pt x="9689" y="2199"/>
                    </a:lnTo>
                    <a:lnTo>
                      <a:pt x="9375" y="1780"/>
                    </a:lnTo>
                    <a:lnTo>
                      <a:pt x="9189" y="1571"/>
                    </a:lnTo>
                    <a:lnTo>
                      <a:pt x="9014" y="1385"/>
                    </a:lnTo>
                    <a:lnTo>
                      <a:pt x="8619" y="1036"/>
                    </a:lnTo>
                    <a:lnTo>
                      <a:pt x="8200" y="745"/>
                    </a:lnTo>
                    <a:lnTo>
                      <a:pt x="7747" y="501"/>
                    </a:lnTo>
                    <a:lnTo>
                      <a:pt x="7258" y="303"/>
                    </a:lnTo>
                    <a:lnTo>
                      <a:pt x="6746" y="164"/>
                    </a:lnTo>
                    <a:lnTo>
                      <a:pt x="5921" y="24"/>
                    </a:lnTo>
                    <a:lnTo>
                      <a:pt x="53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2"/>
              <p:cNvSpPr/>
              <p:nvPr/>
            </p:nvSpPr>
            <p:spPr>
              <a:xfrm>
                <a:off x="5002998" y="-414801"/>
                <a:ext cx="366233" cy="399437"/>
              </a:xfrm>
              <a:custGeom>
                <a:rect b="b" l="l" r="r" t="t"/>
                <a:pathLst>
                  <a:path extrusionOk="0" h="11609" w="10644">
                    <a:moveTo>
                      <a:pt x="5665" y="1885"/>
                    </a:moveTo>
                    <a:lnTo>
                      <a:pt x="6351" y="1990"/>
                    </a:lnTo>
                    <a:lnTo>
                      <a:pt x="6933" y="2211"/>
                    </a:lnTo>
                    <a:lnTo>
                      <a:pt x="7421" y="2525"/>
                    </a:lnTo>
                    <a:lnTo>
                      <a:pt x="7631" y="2723"/>
                    </a:lnTo>
                    <a:lnTo>
                      <a:pt x="7817" y="2944"/>
                    </a:lnTo>
                    <a:lnTo>
                      <a:pt x="8119" y="3374"/>
                    </a:lnTo>
                    <a:lnTo>
                      <a:pt x="8340" y="3816"/>
                    </a:lnTo>
                    <a:lnTo>
                      <a:pt x="8468" y="4269"/>
                    </a:lnTo>
                    <a:lnTo>
                      <a:pt x="8492" y="4502"/>
                    </a:lnTo>
                    <a:lnTo>
                      <a:pt x="2176" y="4502"/>
                    </a:lnTo>
                    <a:lnTo>
                      <a:pt x="2269" y="4200"/>
                    </a:lnTo>
                    <a:lnTo>
                      <a:pt x="2490" y="3665"/>
                    </a:lnTo>
                    <a:lnTo>
                      <a:pt x="2781" y="3199"/>
                    </a:lnTo>
                    <a:lnTo>
                      <a:pt x="3130" y="2781"/>
                    </a:lnTo>
                    <a:lnTo>
                      <a:pt x="3327" y="2595"/>
                    </a:lnTo>
                    <a:lnTo>
                      <a:pt x="3537" y="2420"/>
                    </a:lnTo>
                    <a:lnTo>
                      <a:pt x="3990" y="2153"/>
                    </a:lnTo>
                    <a:lnTo>
                      <a:pt x="4479" y="1978"/>
                    </a:lnTo>
                    <a:lnTo>
                      <a:pt x="5014" y="1885"/>
                    </a:lnTo>
                    <a:close/>
                    <a:moveTo>
                      <a:pt x="5316" y="1"/>
                    </a:moveTo>
                    <a:lnTo>
                      <a:pt x="5037" y="13"/>
                    </a:lnTo>
                    <a:lnTo>
                      <a:pt x="4479" y="71"/>
                    </a:lnTo>
                    <a:lnTo>
                      <a:pt x="3955" y="175"/>
                    </a:lnTo>
                    <a:lnTo>
                      <a:pt x="3444" y="338"/>
                    </a:lnTo>
                    <a:lnTo>
                      <a:pt x="2967" y="548"/>
                    </a:lnTo>
                    <a:lnTo>
                      <a:pt x="2513" y="815"/>
                    </a:lnTo>
                    <a:lnTo>
                      <a:pt x="2083" y="1141"/>
                    </a:lnTo>
                    <a:lnTo>
                      <a:pt x="1687" y="1513"/>
                    </a:lnTo>
                    <a:lnTo>
                      <a:pt x="1501" y="1722"/>
                    </a:lnTo>
                    <a:lnTo>
                      <a:pt x="1141" y="2153"/>
                    </a:lnTo>
                    <a:lnTo>
                      <a:pt x="571" y="3095"/>
                    </a:lnTo>
                    <a:lnTo>
                      <a:pt x="199" y="4118"/>
                    </a:lnTo>
                    <a:lnTo>
                      <a:pt x="13" y="5223"/>
                    </a:lnTo>
                    <a:lnTo>
                      <a:pt x="1" y="5805"/>
                    </a:lnTo>
                    <a:lnTo>
                      <a:pt x="13" y="6433"/>
                    </a:lnTo>
                    <a:lnTo>
                      <a:pt x="210" y="7584"/>
                    </a:lnTo>
                    <a:lnTo>
                      <a:pt x="478" y="8364"/>
                    </a:lnTo>
                    <a:lnTo>
                      <a:pt x="722" y="8864"/>
                    </a:lnTo>
                    <a:lnTo>
                      <a:pt x="1013" y="9317"/>
                    </a:lnTo>
                    <a:lnTo>
                      <a:pt x="1350" y="9759"/>
                    </a:lnTo>
                    <a:lnTo>
                      <a:pt x="1536" y="9969"/>
                    </a:lnTo>
                    <a:lnTo>
                      <a:pt x="1734" y="10166"/>
                    </a:lnTo>
                    <a:lnTo>
                      <a:pt x="2153" y="10527"/>
                    </a:lnTo>
                    <a:lnTo>
                      <a:pt x="2595" y="10829"/>
                    </a:lnTo>
                    <a:lnTo>
                      <a:pt x="3072" y="11085"/>
                    </a:lnTo>
                    <a:lnTo>
                      <a:pt x="3572" y="11295"/>
                    </a:lnTo>
                    <a:lnTo>
                      <a:pt x="4095" y="11446"/>
                    </a:lnTo>
                    <a:lnTo>
                      <a:pt x="4944" y="11597"/>
                    </a:lnTo>
                    <a:lnTo>
                      <a:pt x="5549" y="11609"/>
                    </a:lnTo>
                    <a:lnTo>
                      <a:pt x="5991" y="11597"/>
                    </a:lnTo>
                    <a:lnTo>
                      <a:pt x="6817" y="11492"/>
                    </a:lnTo>
                    <a:lnTo>
                      <a:pt x="7549" y="11271"/>
                    </a:lnTo>
                    <a:lnTo>
                      <a:pt x="8224" y="10957"/>
                    </a:lnTo>
                    <a:lnTo>
                      <a:pt x="8538" y="10748"/>
                    </a:lnTo>
                    <a:lnTo>
                      <a:pt x="8829" y="10539"/>
                    </a:lnTo>
                    <a:lnTo>
                      <a:pt x="9364" y="10050"/>
                    </a:lnTo>
                    <a:lnTo>
                      <a:pt x="9794" y="9527"/>
                    </a:lnTo>
                    <a:lnTo>
                      <a:pt x="10155" y="8945"/>
                    </a:lnTo>
                    <a:lnTo>
                      <a:pt x="10294" y="8631"/>
                    </a:lnTo>
                    <a:lnTo>
                      <a:pt x="8468" y="7875"/>
                    </a:lnTo>
                    <a:lnTo>
                      <a:pt x="8375" y="8096"/>
                    </a:lnTo>
                    <a:lnTo>
                      <a:pt x="8131" y="8503"/>
                    </a:lnTo>
                    <a:lnTo>
                      <a:pt x="7852" y="8852"/>
                    </a:lnTo>
                    <a:lnTo>
                      <a:pt x="7526" y="9143"/>
                    </a:lnTo>
                    <a:lnTo>
                      <a:pt x="7154" y="9375"/>
                    </a:lnTo>
                    <a:lnTo>
                      <a:pt x="6735" y="9550"/>
                    </a:lnTo>
                    <a:lnTo>
                      <a:pt x="6270" y="9666"/>
                    </a:lnTo>
                    <a:lnTo>
                      <a:pt x="5770" y="9724"/>
                    </a:lnTo>
                    <a:lnTo>
                      <a:pt x="5491" y="9736"/>
                    </a:lnTo>
                    <a:lnTo>
                      <a:pt x="5153" y="9724"/>
                    </a:lnTo>
                    <a:lnTo>
                      <a:pt x="4525" y="9608"/>
                    </a:lnTo>
                    <a:lnTo>
                      <a:pt x="3932" y="9364"/>
                    </a:lnTo>
                    <a:lnTo>
                      <a:pt x="3374" y="9003"/>
                    </a:lnTo>
                    <a:lnTo>
                      <a:pt x="3118" y="8771"/>
                    </a:lnTo>
                    <a:lnTo>
                      <a:pt x="2874" y="8526"/>
                    </a:lnTo>
                    <a:lnTo>
                      <a:pt x="2490" y="7956"/>
                    </a:lnTo>
                    <a:lnTo>
                      <a:pt x="2211" y="7305"/>
                    </a:lnTo>
                    <a:lnTo>
                      <a:pt x="2048" y="6572"/>
                    </a:lnTo>
                    <a:lnTo>
                      <a:pt x="2025" y="6165"/>
                    </a:lnTo>
                    <a:lnTo>
                      <a:pt x="10608" y="6165"/>
                    </a:lnTo>
                    <a:lnTo>
                      <a:pt x="10643" y="5793"/>
                    </a:lnTo>
                    <a:lnTo>
                      <a:pt x="10620" y="5142"/>
                    </a:lnTo>
                    <a:lnTo>
                      <a:pt x="10446" y="3955"/>
                    </a:lnTo>
                    <a:lnTo>
                      <a:pt x="10190" y="3153"/>
                    </a:lnTo>
                    <a:lnTo>
                      <a:pt x="9957" y="2664"/>
                    </a:lnTo>
                    <a:lnTo>
                      <a:pt x="9690" y="2199"/>
                    </a:lnTo>
                    <a:lnTo>
                      <a:pt x="9364" y="1780"/>
                    </a:lnTo>
                    <a:lnTo>
                      <a:pt x="9189" y="1571"/>
                    </a:lnTo>
                    <a:lnTo>
                      <a:pt x="9003" y="1385"/>
                    </a:lnTo>
                    <a:lnTo>
                      <a:pt x="8608" y="1036"/>
                    </a:lnTo>
                    <a:lnTo>
                      <a:pt x="8189" y="745"/>
                    </a:lnTo>
                    <a:lnTo>
                      <a:pt x="7736" y="501"/>
                    </a:lnTo>
                    <a:lnTo>
                      <a:pt x="7259" y="303"/>
                    </a:lnTo>
                    <a:lnTo>
                      <a:pt x="6735" y="164"/>
                    </a:lnTo>
                    <a:lnTo>
                      <a:pt x="5909" y="24"/>
                    </a:lnTo>
                    <a:lnTo>
                      <a:pt x="53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2"/>
              <p:cNvSpPr/>
              <p:nvPr/>
            </p:nvSpPr>
            <p:spPr>
              <a:xfrm>
                <a:off x="5433607" y="-413976"/>
                <a:ext cx="331000" cy="386603"/>
              </a:xfrm>
              <a:custGeom>
                <a:rect b="b" l="l" r="r" t="t"/>
                <a:pathLst>
                  <a:path extrusionOk="0" h="11236" w="9620">
                    <a:moveTo>
                      <a:pt x="5212" y="0"/>
                    </a:moveTo>
                    <a:lnTo>
                      <a:pt x="4688" y="70"/>
                    </a:lnTo>
                    <a:lnTo>
                      <a:pt x="4188" y="198"/>
                    </a:lnTo>
                    <a:lnTo>
                      <a:pt x="3688" y="407"/>
                    </a:lnTo>
                    <a:lnTo>
                      <a:pt x="3444" y="535"/>
                    </a:lnTo>
                    <a:lnTo>
                      <a:pt x="3211" y="675"/>
                    </a:lnTo>
                    <a:lnTo>
                      <a:pt x="2792" y="977"/>
                    </a:lnTo>
                    <a:lnTo>
                      <a:pt x="2443" y="1303"/>
                    </a:lnTo>
                    <a:lnTo>
                      <a:pt x="2164" y="1663"/>
                    </a:lnTo>
                    <a:lnTo>
                      <a:pt x="2048" y="1861"/>
                    </a:lnTo>
                    <a:lnTo>
                      <a:pt x="1966" y="1861"/>
                    </a:lnTo>
                    <a:lnTo>
                      <a:pt x="1966" y="349"/>
                    </a:lnTo>
                    <a:lnTo>
                      <a:pt x="1" y="349"/>
                    </a:lnTo>
                    <a:lnTo>
                      <a:pt x="1" y="11224"/>
                    </a:lnTo>
                    <a:lnTo>
                      <a:pt x="2036" y="11224"/>
                    </a:lnTo>
                    <a:lnTo>
                      <a:pt x="2036" y="5199"/>
                    </a:lnTo>
                    <a:lnTo>
                      <a:pt x="2048" y="4874"/>
                    </a:lnTo>
                    <a:lnTo>
                      <a:pt x="2141" y="4245"/>
                    </a:lnTo>
                    <a:lnTo>
                      <a:pt x="2339" y="3664"/>
                    </a:lnTo>
                    <a:lnTo>
                      <a:pt x="2641" y="3117"/>
                    </a:lnTo>
                    <a:lnTo>
                      <a:pt x="2839" y="2861"/>
                    </a:lnTo>
                    <a:lnTo>
                      <a:pt x="3037" y="2617"/>
                    </a:lnTo>
                    <a:lnTo>
                      <a:pt x="3502" y="2245"/>
                    </a:lnTo>
                    <a:lnTo>
                      <a:pt x="4014" y="1989"/>
                    </a:lnTo>
                    <a:lnTo>
                      <a:pt x="4583" y="1873"/>
                    </a:lnTo>
                    <a:lnTo>
                      <a:pt x="4898" y="1861"/>
                    </a:lnTo>
                    <a:lnTo>
                      <a:pt x="5223" y="1861"/>
                    </a:lnTo>
                    <a:lnTo>
                      <a:pt x="5816" y="1966"/>
                    </a:lnTo>
                    <a:lnTo>
                      <a:pt x="6316" y="2152"/>
                    </a:lnTo>
                    <a:lnTo>
                      <a:pt x="6735" y="2431"/>
                    </a:lnTo>
                    <a:lnTo>
                      <a:pt x="7072" y="2815"/>
                    </a:lnTo>
                    <a:lnTo>
                      <a:pt x="7328" y="3292"/>
                    </a:lnTo>
                    <a:lnTo>
                      <a:pt x="7503" y="3850"/>
                    </a:lnTo>
                    <a:lnTo>
                      <a:pt x="7584" y="4513"/>
                    </a:lnTo>
                    <a:lnTo>
                      <a:pt x="7584" y="4885"/>
                    </a:lnTo>
                    <a:lnTo>
                      <a:pt x="7584" y="11236"/>
                    </a:lnTo>
                    <a:lnTo>
                      <a:pt x="9620" y="11236"/>
                    </a:lnTo>
                    <a:lnTo>
                      <a:pt x="9620" y="4571"/>
                    </a:lnTo>
                    <a:lnTo>
                      <a:pt x="9620" y="4059"/>
                    </a:lnTo>
                    <a:lnTo>
                      <a:pt x="9480" y="3129"/>
                    </a:lnTo>
                    <a:lnTo>
                      <a:pt x="9224" y="2291"/>
                    </a:lnTo>
                    <a:lnTo>
                      <a:pt x="8817" y="1570"/>
                    </a:lnTo>
                    <a:lnTo>
                      <a:pt x="8561" y="1245"/>
                    </a:lnTo>
                    <a:lnTo>
                      <a:pt x="8282" y="954"/>
                    </a:lnTo>
                    <a:lnTo>
                      <a:pt x="7642" y="477"/>
                    </a:lnTo>
                    <a:lnTo>
                      <a:pt x="6863" y="163"/>
                    </a:lnTo>
                    <a:lnTo>
                      <a:pt x="5979" y="12"/>
                    </a:lnTo>
                    <a:lnTo>
                      <a:pt x="54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2"/>
              <p:cNvSpPr/>
              <p:nvPr/>
            </p:nvSpPr>
            <p:spPr>
              <a:xfrm>
                <a:off x="5804589" y="-516028"/>
                <a:ext cx="242951" cy="494677"/>
              </a:xfrm>
              <a:custGeom>
                <a:rect b="b" l="l" r="r" t="t"/>
                <a:pathLst>
                  <a:path extrusionOk="0" h="14377" w="7061">
                    <a:moveTo>
                      <a:pt x="1908" y="0"/>
                    </a:moveTo>
                    <a:lnTo>
                      <a:pt x="1908" y="3327"/>
                    </a:lnTo>
                    <a:lnTo>
                      <a:pt x="1" y="3327"/>
                    </a:lnTo>
                    <a:lnTo>
                      <a:pt x="1" y="5188"/>
                    </a:lnTo>
                    <a:lnTo>
                      <a:pt x="1908" y="5188"/>
                    </a:lnTo>
                    <a:lnTo>
                      <a:pt x="1908" y="10887"/>
                    </a:lnTo>
                    <a:lnTo>
                      <a:pt x="1920" y="11294"/>
                    </a:lnTo>
                    <a:lnTo>
                      <a:pt x="2036" y="12027"/>
                    </a:lnTo>
                    <a:lnTo>
                      <a:pt x="2257" y="12678"/>
                    </a:lnTo>
                    <a:lnTo>
                      <a:pt x="2594" y="13225"/>
                    </a:lnTo>
                    <a:lnTo>
                      <a:pt x="2815" y="13457"/>
                    </a:lnTo>
                    <a:lnTo>
                      <a:pt x="3048" y="13678"/>
                    </a:lnTo>
                    <a:lnTo>
                      <a:pt x="3595" y="14027"/>
                    </a:lnTo>
                    <a:lnTo>
                      <a:pt x="4246" y="14248"/>
                    </a:lnTo>
                    <a:lnTo>
                      <a:pt x="5002" y="14364"/>
                    </a:lnTo>
                    <a:lnTo>
                      <a:pt x="5409" y="14376"/>
                    </a:lnTo>
                    <a:lnTo>
                      <a:pt x="5886" y="14364"/>
                    </a:lnTo>
                    <a:lnTo>
                      <a:pt x="6712" y="14225"/>
                    </a:lnTo>
                    <a:lnTo>
                      <a:pt x="7061" y="14097"/>
                    </a:lnTo>
                    <a:lnTo>
                      <a:pt x="6340" y="12341"/>
                    </a:lnTo>
                    <a:lnTo>
                      <a:pt x="6154" y="12422"/>
                    </a:lnTo>
                    <a:lnTo>
                      <a:pt x="5677" y="12504"/>
                    </a:lnTo>
                    <a:lnTo>
                      <a:pt x="5409" y="12515"/>
                    </a:lnTo>
                    <a:lnTo>
                      <a:pt x="5235" y="12515"/>
                    </a:lnTo>
                    <a:lnTo>
                      <a:pt x="4921" y="12457"/>
                    </a:lnTo>
                    <a:lnTo>
                      <a:pt x="4642" y="12341"/>
                    </a:lnTo>
                    <a:lnTo>
                      <a:pt x="4409" y="12178"/>
                    </a:lnTo>
                    <a:lnTo>
                      <a:pt x="4223" y="11957"/>
                    </a:lnTo>
                    <a:lnTo>
                      <a:pt x="4083" y="11678"/>
                    </a:lnTo>
                    <a:lnTo>
                      <a:pt x="3967" y="11166"/>
                    </a:lnTo>
                    <a:lnTo>
                      <a:pt x="3944" y="10747"/>
                    </a:lnTo>
                    <a:lnTo>
                      <a:pt x="3944" y="5188"/>
                    </a:lnTo>
                    <a:lnTo>
                      <a:pt x="6607" y="5188"/>
                    </a:lnTo>
                    <a:lnTo>
                      <a:pt x="6607" y="3327"/>
                    </a:lnTo>
                    <a:lnTo>
                      <a:pt x="3944" y="3327"/>
                    </a:lnTo>
                    <a:lnTo>
                      <a:pt x="39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2"/>
              <p:cNvSpPr/>
              <p:nvPr/>
            </p:nvSpPr>
            <p:spPr>
              <a:xfrm>
                <a:off x="6073931" y="-414801"/>
                <a:ext cx="366199" cy="399437"/>
              </a:xfrm>
              <a:custGeom>
                <a:rect b="b" l="l" r="r" t="t"/>
                <a:pathLst>
                  <a:path extrusionOk="0" h="11609" w="10643">
                    <a:moveTo>
                      <a:pt x="5676" y="1885"/>
                    </a:moveTo>
                    <a:lnTo>
                      <a:pt x="6351" y="1990"/>
                    </a:lnTo>
                    <a:lnTo>
                      <a:pt x="6944" y="2211"/>
                    </a:lnTo>
                    <a:lnTo>
                      <a:pt x="7433" y="2525"/>
                    </a:lnTo>
                    <a:lnTo>
                      <a:pt x="7630" y="2723"/>
                    </a:lnTo>
                    <a:lnTo>
                      <a:pt x="7828" y="2944"/>
                    </a:lnTo>
                    <a:lnTo>
                      <a:pt x="8130" y="3374"/>
                    </a:lnTo>
                    <a:lnTo>
                      <a:pt x="8340" y="3816"/>
                    </a:lnTo>
                    <a:lnTo>
                      <a:pt x="8468" y="4269"/>
                    </a:lnTo>
                    <a:lnTo>
                      <a:pt x="8491" y="4502"/>
                    </a:lnTo>
                    <a:lnTo>
                      <a:pt x="2175" y="4502"/>
                    </a:lnTo>
                    <a:lnTo>
                      <a:pt x="2268" y="4200"/>
                    </a:lnTo>
                    <a:lnTo>
                      <a:pt x="2489" y="3665"/>
                    </a:lnTo>
                    <a:lnTo>
                      <a:pt x="2780" y="3199"/>
                    </a:lnTo>
                    <a:lnTo>
                      <a:pt x="3129" y="2781"/>
                    </a:lnTo>
                    <a:lnTo>
                      <a:pt x="3327" y="2595"/>
                    </a:lnTo>
                    <a:lnTo>
                      <a:pt x="3536" y="2420"/>
                    </a:lnTo>
                    <a:lnTo>
                      <a:pt x="3990" y="2153"/>
                    </a:lnTo>
                    <a:lnTo>
                      <a:pt x="4478" y="1978"/>
                    </a:lnTo>
                    <a:lnTo>
                      <a:pt x="5013" y="1885"/>
                    </a:lnTo>
                    <a:close/>
                    <a:moveTo>
                      <a:pt x="5327" y="1"/>
                    </a:moveTo>
                    <a:lnTo>
                      <a:pt x="5037" y="13"/>
                    </a:lnTo>
                    <a:lnTo>
                      <a:pt x="4478" y="71"/>
                    </a:lnTo>
                    <a:lnTo>
                      <a:pt x="3955" y="175"/>
                    </a:lnTo>
                    <a:lnTo>
                      <a:pt x="3455" y="338"/>
                    </a:lnTo>
                    <a:lnTo>
                      <a:pt x="2966" y="548"/>
                    </a:lnTo>
                    <a:lnTo>
                      <a:pt x="2513" y="815"/>
                    </a:lnTo>
                    <a:lnTo>
                      <a:pt x="2094" y="1141"/>
                    </a:lnTo>
                    <a:lnTo>
                      <a:pt x="1687" y="1513"/>
                    </a:lnTo>
                    <a:lnTo>
                      <a:pt x="1501" y="1722"/>
                    </a:lnTo>
                    <a:lnTo>
                      <a:pt x="1140" y="2153"/>
                    </a:lnTo>
                    <a:lnTo>
                      <a:pt x="570" y="3095"/>
                    </a:lnTo>
                    <a:lnTo>
                      <a:pt x="198" y="4118"/>
                    </a:lnTo>
                    <a:lnTo>
                      <a:pt x="12" y="5223"/>
                    </a:lnTo>
                    <a:lnTo>
                      <a:pt x="0" y="5805"/>
                    </a:lnTo>
                    <a:lnTo>
                      <a:pt x="12" y="6433"/>
                    </a:lnTo>
                    <a:lnTo>
                      <a:pt x="210" y="7584"/>
                    </a:lnTo>
                    <a:lnTo>
                      <a:pt x="489" y="8364"/>
                    </a:lnTo>
                    <a:lnTo>
                      <a:pt x="722" y="8864"/>
                    </a:lnTo>
                    <a:lnTo>
                      <a:pt x="1012" y="9317"/>
                    </a:lnTo>
                    <a:lnTo>
                      <a:pt x="1350" y="9759"/>
                    </a:lnTo>
                    <a:lnTo>
                      <a:pt x="1547" y="9969"/>
                    </a:lnTo>
                    <a:lnTo>
                      <a:pt x="1733" y="10166"/>
                    </a:lnTo>
                    <a:lnTo>
                      <a:pt x="2152" y="10527"/>
                    </a:lnTo>
                    <a:lnTo>
                      <a:pt x="2594" y="10829"/>
                    </a:lnTo>
                    <a:lnTo>
                      <a:pt x="3071" y="11085"/>
                    </a:lnTo>
                    <a:lnTo>
                      <a:pt x="3571" y="11295"/>
                    </a:lnTo>
                    <a:lnTo>
                      <a:pt x="4106" y="11446"/>
                    </a:lnTo>
                    <a:lnTo>
                      <a:pt x="4944" y="11597"/>
                    </a:lnTo>
                    <a:lnTo>
                      <a:pt x="5560" y="11609"/>
                    </a:lnTo>
                    <a:lnTo>
                      <a:pt x="5990" y="11597"/>
                    </a:lnTo>
                    <a:lnTo>
                      <a:pt x="6805" y="11492"/>
                    </a:lnTo>
                    <a:lnTo>
                      <a:pt x="7549" y="11271"/>
                    </a:lnTo>
                    <a:lnTo>
                      <a:pt x="8224" y="10957"/>
                    </a:lnTo>
                    <a:lnTo>
                      <a:pt x="8538" y="10748"/>
                    </a:lnTo>
                    <a:lnTo>
                      <a:pt x="8828" y="10539"/>
                    </a:lnTo>
                    <a:lnTo>
                      <a:pt x="9363" y="10050"/>
                    </a:lnTo>
                    <a:lnTo>
                      <a:pt x="9805" y="9527"/>
                    </a:lnTo>
                    <a:lnTo>
                      <a:pt x="10154" y="8945"/>
                    </a:lnTo>
                    <a:lnTo>
                      <a:pt x="10294" y="8631"/>
                    </a:lnTo>
                    <a:lnTo>
                      <a:pt x="8479" y="7875"/>
                    </a:lnTo>
                    <a:lnTo>
                      <a:pt x="8375" y="8096"/>
                    </a:lnTo>
                    <a:lnTo>
                      <a:pt x="8130" y="8503"/>
                    </a:lnTo>
                    <a:lnTo>
                      <a:pt x="7851" y="8852"/>
                    </a:lnTo>
                    <a:lnTo>
                      <a:pt x="7526" y="9143"/>
                    </a:lnTo>
                    <a:lnTo>
                      <a:pt x="7153" y="9375"/>
                    </a:lnTo>
                    <a:lnTo>
                      <a:pt x="6735" y="9550"/>
                    </a:lnTo>
                    <a:lnTo>
                      <a:pt x="6270" y="9666"/>
                    </a:lnTo>
                    <a:lnTo>
                      <a:pt x="5769" y="9724"/>
                    </a:lnTo>
                    <a:lnTo>
                      <a:pt x="5502" y="9736"/>
                    </a:lnTo>
                    <a:lnTo>
                      <a:pt x="5165" y="9724"/>
                    </a:lnTo>
                    <a:lnTo>
                      <a:pt x="4525" y="9608"/>
                    </a:lnTo>
                    <a:lnTo>
                      <a:pt x="3932" y="9364"/>
                    </a:lnTo>
                    <a:lnTo>
                      <a:pt x="3385" y="9003"/>
                    </a:lnTo>
                    <a:lnTo>
                      <a:pt x="3129" y="8771"/>
                    </a:lnTo>
                    <a:lnTo>
                      <a:pt x="2885" y="8526"/>
                    </a:lnTo>
                    <a:lnTo>
                      <a:pt x="2489" y="7956"/>
                    </a:lnTo>
                    <a:lnTo>
                      <a:pt x="2210" y="7305"/>
                    </a:lnTo>
                    <a:lnTo>
                      <a:pt x="2047" y="6572"/>
                    </a:lnTo>
                    <a:lnTo>
                      <a:pt x="2024" y="6165"/>
                    </a:lnTo>
                    <a:lnTo>
                      <a:pt x="10620" y="6165"/>
                    </a:lnTo>
                    <a:lnTo>
                      <a:pt x="10643" y="5793"/>
                    </a:lnTo>
                    <a:lnTo>
                      <a:pt x="10631" y="5142"/>
                    </a:lnTo>
                    <a:lnTo>
                      <a:pt x="10445" y="3955"/>
                    </a:lnTo>
                    <a:lnTo>
                      <a:pt x="10189" y="3153"/>
                    </a:lnTo>
                    <a:lnTo>
                      <a:pt x="9957" y="2664"/>
                    </a:lnTo>
                    <a:lnTo>
                      <a:pt x="9689" y="2199"/>
                    </a:lnTo>
                    <a:lnTo>
                      <a:pt x="9363" y="1780"/>
                    </a:lnTo>
                    <a:lnTo>
                      <a:pt x="9189" y="1571"/>
                    </a:lnTo>
                    <a:lnTo>
                      <a:pt x="9003" y="1385"/>
                    </a:lnTo>
                    <a:lnTo>
                      <a:pt x="8619" y="1036"/>
                    </a:lnTo>
                    <a:lnTo>
                      <a:pt x="8189" y="745"/>
                    </a:lnTo>
                    <a:lnTo>
                      <a:pt x="7735" y="501"/>
                    </a:lnTo>
                    <a:lnTo>
                      <a:pt x="7258" y="303"/>
                    </a:lnTo>
                    <a:lnTo>
                      <a:pt x="6746" y="164"/>
                    </a:lnTo>
                    <a:lnTo>
                      <a:pt x="5921" y="24"/>
                    </a:lnTo>
                    <a:lnTo>
                      <a:pt x="53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2"/>
              <p:cNvSpPr/>
              <p:nvPr/>
            </p:nvSpPr>
            <p:spPr>
              <a:xfrm>
                <a:off x="6505332" y="-411189"/>
                <a:ext cx="230943" cy="383816"/>
              </a:xfrm>
              <a:custGeom>
                <a:rect b="b" l="l" r="r" t="t"/>
                <a:pathLst>
                  <a:path extrusionOk="0" h="11155" w="6712">
                    <a:moveTo>
                      <a:pt x="5188" y="1"/>
                    </a:moveTo>
                    <a:lnTo>
                      <a:pt x="4955" y="12"/>
                    </a:lnTo>
                    <a:lnTo>
                      <a:pt x="4490" y="82"/>
                    </a:lnTo>
                    <a:lnTo>
                      <a:pt x="4025" y="233"/>
                    </a:lnTo>
                    <a:lnTo>
                      <a:pt x="3548" y="454"/>
                    </a:lnTo>
                    <a:lnTo>
                      <a:pt x="3315" y="582"/>
                    </a:lnTo>
                    <a:lnTo>
                      <a:pt x="3071" y="733"/>
                    </a:lnTo>
                    <a:lnTo>
                      <a:pt x="2676" y="1059"/>
                    </a:lnTo>
                    <a:lnTo>
                      <a:pt x="2350" y="1431"/>
                    </a:lnTo>
                    <a:lnTo>
                      <a:pt x="2117" y="1838"/>
                    </a:lnTo>
                    <a:lnTo>
                      <a:pt x="2036" y="2059"/>
                    </a:lnTo>
                    <a:lnTo>
                      <a:pt x="1943" y="2059"/>
                    </a:lnTo>
                    <a:lnTo>
                      <a:pt x="1943" y="280"/>
                    </a:lnTo>
                    <a:lnTo>
                      <a:pt x="1" y="280"/>
                    </a:lnTo>
                    <a:lnTo>
                      <a:pt x="1" y="11155"/>
                    </a:lnTo>
                    <a:lnTo>
                      <a:pt x="2036" y="11155"/>
                    </a:lnTo>
                    <a:lnTo>
                      <a:pt x="2036" y="5176"/>
                    </a:lnTo>
                    <a:lnTo>
                      <a:pt x="2036" y="4827"/>
                    </a:lnTo>
                    <a:lnTo>
                      <a:pt x="2152" y="4188"/>
                    </a:lnTo>
                    <a:lnTo>
                      <a:pt x="2362" y="3618"/>
                    </a:lnTo>
                    <a:lnTo>
                      <a:pt x="2687" y="3106"/>
                    </a:lnTo>
                    <a:lnTo>
                      <a:pt x="2885" y="2885"/>
                    </a:lnTo>
                    <a:lnTo>
                      <a:pt x="3106" y="2676"/>
                    </a:lnTo>
                    <a:lnTo>
                      <a:pt x="3560" y="2350"/>
                    </a:lnTo>
                    <a:lnTo>
                      <a:pt x="4048" y="2129"/>
                    </a:lnTo>
                    <a:lnTo>
                      <a:pt x="4572" y="2024"/>
                    </a:lnTo>
                    <a:lnTo>
                      <a:pt x="4851" y="2013"/>
                    </a:lnTo>
                    <a:lnTo>
                      <a:pt x="5188" y="2013"/>
                    </a:lnTo>
                    <a:lnTo>
                      <a:pt x="5735" y="2094"/>
                    </a:lnTo>
                    <a:lnTo>
                      <a:pt x="5944" y="2176"/>
                    </a:lnTo>
                    <a:lnTo>
                      <a:pt x="6712" y="268"/>
                    </a:lnTo>
                    <a:lnTo>
                      <a:pt x="6398" y="140"/>
                    </a:lnTo>
                    <a:lnTo>
                      <a:pt x="5630" y="12"/>
                    </a:lnTo>
                    <a:lnTo>
                      <a:pt x="51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2"/>
              <p:cNvSpPr/>
              <p:nvPr/>
            </p:nvSpPr>
            <p:spPr>
              <a:xfrm>
                <a:off x="6779457" y="-414388"/>
                <a:ext cx="375042" cy="551483"/>
              </a:xfrm>
              <a:custGeom>
                <a:rect b="b" l="l" r="r" t="t"/>
                <a:pathLst>
                  <a:path extrusionOk="0" h="16028" w="10900">
                    <a:moveTo>
                      <a:pt x="5409" y="1885"/>
                    </a:moveTo>
                    <a:lnTo>
                      <a:pt x="5758" y="1896"/>
                    </a:lnTo>
                    <a:lnTo>
                      <a:pt x="6410" y="2036"/>
                    </a:lnTo>
                    <a:lnTo>
                      <a:pt x="7026" y="2303"/>
                    </a:lnTo>
                    <a:lnTo>
                      <a:pt x="7584" y="2699"/>
                    </a:lnTo>
                    <a:lnTo>
                      <a:pt x="7852" y="2955"/>
                    </a:lnTo>
                    <a:lnTo>
                      <a:pt x="8096" y="3234"/>
                    </a:lnTo>
                    <a:lnTo>
                      <a:pt x="8468" y="3862"/>
                    </a:lnTo>
                    <a:lnTo>
                      <a:pt x="8724" y="4571"/>
                    </a:lnTo>
                    <a:lnTo>
                      <a:pt x="8852" y="5374"/>
                    </a:lnTo>
                    <a:lnTo>
                      <a:pt x="8864" y="5816"/>
                    </a:lnTo>
                    <a:lnTo>
                      <a:pt x="8852" y="6246"/>
                    </a:lnTo>
                    <a:lnTo>
                      <a:pt x="8724" y="7049"/>
                    </a:lnTo>
                    <a:lnTo>
                      <a:pt x="8468" y="7758"/>
                    </a:lnTo>
                    <a:lnTo>
                      <a:pt x="8096" y="8386"/>
                    </a:lnTo>
                    <a:lnTo>
                      <a:pt x="7852" y="8666"/>
                    </a:lnTo>
                    <a:lnTo>
                      <a:pt x="7584" y="8921"/>
                    </a:lnTo>
                    <a:lnTo>
                      <a:pt x="7026" y="9317"/>
                    </a:lnTo>
                    <a:lnTo>
                      <a:pt x="6410" y="9584"/>
                    </a:lnTo>
                    <a:lnTo>
                      <a:pt x="5758" y="9724"/>
                    </a:lnTo>
                    <a:lnTo>
                      <a:pt x="5409" y="9736"/>
                    </a:lnTo>
                    <a:lnTo>
                      <a:pt x="5049" y="9724"/>
                    </a:lnTo>
                    <a:lnTo>
                      <a:pt x="4386" y="9584"/>
                    </a:lnTo>
                    <a:lnTo>
                      <a:pt x="3769" y="9317"/>
                    </a:lnTo>
                    <a:lnTo>
                      <a:pt x="3211" y="8921"/>
                    </a:lnTo>
                    <a:lnTo>
                      <a:pt x="2943" y="8677"/>
                    </a:lnTo>
                    <a:lnTo>
                      <a:pt x="2711" y="8398"/>
                    </a:lnTo>
                    <a:lnTo>
                      <a:pt x="2327" y="7770"/>
                    </a:lnTo>
                    <a:lnTo>
                      <a:pt x="2083" y="7060"/>
                    </a:lnTo>
                    <a:lnTo>
                      <a:pt x="1955" y="6246"/>
                    </a:lnTo>
                    <a:lnTo>
                      <a:pt x="1943" y="5816"/>
                    </a:lnTo>
                    <a:lnTo>
                      <a:pt x="1955" y="5374"/>
                    </a:lnTo>
                    <a:lnTo>
                      <a:pt x="2083" y="4560"/>
                    </a:lnTo>
                    <a:lnTo>
                      <a:pt x="2327" y="3850"/>
                    </a:lnTo>
                    <a:lnTo>
                      <a:pt x="2711" y="3222"/>
                    </a:lnTo>
                    <a:lnTo>
                      <a:pt x="2943" y="2943"/>
                    </a:lnTo>
                    <a:lnTo>
                      <a:pt x="3211" y="2687"/>
                    </a:lnTo>
                    <a:lnTo>
                      <a:pt x="3769" y="2292"/>
                    </a:lnTo>
                    <a:lnTo>
                      <a:pt x="4386" y="2024"/>
                    </a:lnTo>
                    <a:lnTo>
                      <a:pt x="5049" y="1896"/>
                    </a:lnTo>
                    <a:lnTo>
                      <a:pt x="5409" y="1885"/>
                    </a:lnTo>
                    <a:close/>
                    <a:moveTo>
                      <a:pt x="5433" y="1"/>
                    </a:moveTo>
                    <a:lnTo>
                      <a:pt x="4839" y="70"/>
                    </a:lnTo>
                    <a:lnTo>
                      <a:pt x="4281" y="210"/>
                    </a:lnTo>
                    <a:lnTo>
                      <a:pt x="3758" y="408"/>
                    </a:lnTo>
                    <a:lnTo>
                      <a:pt x="3513" y="536"/>
                    </a:lnTo>
                    <a:lnTo>
                      <a:pt x="3269" y="675"/>
                    </a:lnTo>
                    <a:lnTo>
                      <a:pt x="2827" y="978"/>
                    </a:lnTo>
                    <a:lnTo>
                      <a:pt x="2467" y="1303"/>
                    </a:lnTo>
                    <a:lnTo>
                      <a:pt x="2153" y="1675"/>
                    </a:lnTo>
                    <a:lnTo>
                      <a:pt x="2036" y="1873"/>
                    </a:lnTo>
                    <a:lnTo>
                      <a:pt x="1943" y="1873"/>
                    </a:lnTo>
                    <a:lnTo>
                      <a:pt x="1943" y="361"/>
                    </a:lnTo>
                    <a:lnTo>
                      <a:pt x="1" y="361"/>
                    </a:lnTo>
                    <a:lnTo>
                      <a:pt x="1" y="16028"/>
                    </a:lnTo>
                    <a:lnTo>
                      <a:pt x="2036" y="16028"/>
                    </a:lnTo>
                    <a:lnTo>
                      <a:pt x="2036" y="11236"/>
                    </a:lnTo>
                    <a:lnTo>
                      <a:pt x="1943" y="9724"/>
                    </a:lnTo>
                    <a:lnTo>
                      <a:pt x="2036" y="9724"/>
                    </a:lnTo>
                    <a:lnTo>
                      <a:pt x="2164" y="9922"/>
                    </a:lnTo>
                    <a:lnTo>
                      <a:pt x="2467" y="10294"/>
                    </a:lnTo>
                    <a:lnTo>
                      <a:pt x="2839" y="10631"/>
                    </a:lnTo>
                    <a:lnTo>
                      <a:pt x="3269" y="10922"/>
                    </a:lnTo>
                    <a:lnTo>
                      <a:pt x="3513" y="11062"/>
                    </a:lnTo>
                    <a:lnTo>
                      <a:pt x="3758" y="11189"/>
                    </a:lnTo>
                    <a:lnTo>
                      <a:pt x="4281" y="11387"/>
                    </a:lnTo>
                    <a:lnTo>
                      <a:pt x="4839" y="11527"/>
                    </a:lnTo>
                    <a:lnTo>
                      <a:pt x="5433" y="11597"/>
                    </a:lnTo>
                    <a:lnTo>
                      <a:pt x="5735" y="11597"/>
                    </a:lnTo>
                    <a:lnTo>
                      <a:pt x="6258" y="11585"/>
                    </a:lnTo>
                    <a:lnTo>
                      <a:pt x="7003" y="11434"/>
                    </a:lnTo>
                    <a:lnTo>
                      <a:pt x="7480" y="11283"/>
                    </a:lnTo>
                    <a:lnTo>
                      <a:pt x="7933" y="11073"/>
                    </a:lnTo>
                    <a:lnTo>
                      <a:pt x="8364" y="10806"/>
                    </a:lnTo>
                    <a:lnTo>
                      <a:pt x="8980" y="10329"/>
                    </a:lnTo>
                    <a:lnTo>
                      <a:pt x="9375" y="9922"/>
                    </a:lnTo>
                    <a:lnTo>
                      <a:pt x="9736" y="9503"/>
                    </a:lnTo>
                    <a:lnTo>
                      <a:pt x="10306" y="8573"/>
                    </a:lnTo>
                    <a:lnTo>
                      <a:pt x="10690" y="7537"/>
                    </a:lnTo>
                    <a:lnTo>
                      <a:pt x="10887" y="6409"/>
                    </a:lnTo>
                    <a:lnTo>
                      <a:pt x="10899" y="5793"/>
                    </a:lnTo>
                    <a:lnTo>
                      <a:pt x="10887" y="5188"/>
                    </a:lnTo>
                    <a:lnTo>
                      <a:pt x="10690" y="4060"/>
                    </a:lnTo>
                    <a:lnTo>
                      <a:pt x="10306" y="3025"/>
                    </a:lnTo>
                    <a:lnTo>
                      <a:pt x="9736" y="2094"/>
                    </a:lnTo>
                    <a:lnTo>
                      <a:pt x="9375" y="1664"/>
                    </a:lnTo>
                    <a:lnTo>
                      <a:pt x="8980" y="1268"/>
                    </a:lnTo>
                    <a:lnTo>
                      <a:pt x="8364" y="780"/>
                    </a:lnTo>
                    <a:lnTo>
                      <a:pt x="7933" y="524"/>
                    </a:lnTo>
                    <a:lnTo>
                      <a:pt x="7480" y="315"/>
                    </a:lnTo>
                    <a:lnTo>
                      <a:pt x="7003" y="152"/>
                    </a:lnTo>
                    <a:lnTo>
                      <a:pt x="6258" y="12"/>
                    </a:lnTo>
                    <a:lnTo>
                      <a:pt x="57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2"/>
              <p:cNvSpPr/>
              <p:nvPr/>
            </p:nvSpPr>
            <p:spPr>
              <a:xfrm>
                <a:off x="7215675" y="-411189"/>
                <a:ext cx="230943" cy="383816"/>
              </a:xfrm>
              <a:custGeom>
                <a:rect b="b" l="l" r="r" t="t"/>
                <a:pathLst>
                  <a:path extrusionOk="0" h="11155" w="6712">
                    <a:moveTo>
                      <a:pt x="5188" y="1"/>
                    </a:moveTo>
                    <a:lnTo>
                      <a:pt x="4955" y="12"/>
                    </a:lnTo>
                    <a:lnTo>
                      <a:pt x="4490" y="82"/>
                    </a:lnTo>
                    <a:lnTo>
                      <a:pt x="4025" y="233"/>
                    </a:lnTo>
                    <a:lnTo>
                      <a:pt x="3548" y="454"/>
                    </a:lnTo>
                    <a:lnTo>
                      <a:pt x="3315" y="582"/>
                    </a:lnTo>
                    <a:lnTo>
                      <a:pt x="3071" y="733"/>
                    </a:lnTo>
                    <a:lnTo>
                      <a:pt x="2676" y="1059"/>
                    </a:lnTo>
                    <a:lnTo>
                      <a:pt x="2350" y="1431"/>
                    </a:lnTo>
                    <a:lnTo>
                      <a:pt x="2117" y="1838"/>
                    </a:lnTo>
                    <a:lnTo>
                      <a:pt x="2036" y="2059"/>
                    </a:lnTo>
                    <a:lnTo>
                      <a:pt x="1943" y="2059"/>
                    </a:lnTo>
                    <a:lnTo>
                      <a:pt x="1943" y="280"/>
                    </a:lnTo>
                    <a:lnTo>
                      <a:pt x="1" y="280"/>
                    </a:lnTo>
                    <a:lnTo>
                      <a:pt x="1" y="11155"/>
                    </a:lnTo>
                    <a:lnTo>
                      <a:pt x="2036" y="11155"/>
                    </a:lnTo>
                    <a:lnTo>
                      <a:pt x="2036" y="5176"/>
                    </a:lnTo>
                    <a:lnTo>
                      <a:pt x="2036" y="4827"/>
                    </a:lnTo>
                    <a:lnTo>
                      <a:pt x="2152" y="4188"/>
                    </a:lnTo>
                    <a:lnTo>
                      <a:pt x="2362" y="3618"/>
                    </a:lnTo>
                    <a:lnTo>
                      <a:pt x="2687" y="3106"/>
                    </a:lnTo>
                    <a:lnTo>
                      <a:pt x="2885" y="2885"/>
                    </a:lnTo>
                    <a:lnTo>
                      <a:pt x="3106" y="2676"/>
                    </a:lnTo>
                    <a:lnTo>
                      <a:pt x="3560" y="2350"/>
                    </a:lnTo>
                    <a:lnTo>
                      <a:pt x="4048" y="2129"/>
                    </a:lnTo>
                    <a:lnTo>
                      <a:pt x="4572" y="2024"/>
                    </a:lnTo>
                    <a:lnTo>
                      <a:pt x="4851" y="2013"/>
                    </a:lnTo>
                    <a:lnTo>
                      <a:pt x="5188" y="2013"/>
                    </a:lnTo>
                    <a:lnTo>
                      <a:pt x="5735" y="2094"/>
                    </a:lnTo>
                    <a:lnTo>
                      <a:pt x="5944" y="2176"/>
                    </a:lnTo>
                    <a:lnTo>
                      <a:pt x="6712" y="268"/>
                    </a:lnTo>
                    <a:lnTo>
                      <a:pt x="6398" y="140"/>
                    </a:lnTo>
                    <a:lnTo>
                      <a:pt x="5630" y="12"/>
                    </a:lnTo>
                    <a:lnTo>
                      <a:pt x="51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2"/>
              <p:cNvSpPr/>
              <p:nvPr/>
            </p:nvSpPr>
            <p:spPr>
              <a:xfrm>
                <a:off x="7484226" y="-580061"/>
                <a:ext cx="98853" cy="552688"/>
              </a:xfrm>
              <a:custGeom>
                <a:rect b="b" l="l" r="r" t="t"/>
                <a:pathLst>
                  <a:path extrusionOk="0" h="16063" w="2873">
                    <a:moveTo>
                      <a:pt x="1291" y="0"/>
                    </a:moveTo>
                    <a:lnTo>
                      <a:pt x="1012" y="59"/>
                    </a:lnTo>
                    <a:lnTo>
                      <a:pt x="756" y="163"/>
                    </a:lnTo>
                    <a:lnTo>
                      <a:pt x="523" y="314"/>
                    </a:lnTo>
                    <a:lnTo>
                      <a:pt x="419" y="419"/>
                    </a:lnTo>
                    <a:lnTo>
                      <a:pt x="314" y="524"/>
                    </a:lnTo>
                    <a:lnTo>
                      <a:pt x="163" y="756"/>
                    </a:lnTo>
                    <a:lnTo>
                      <a:pt x="58" y="1012"/>
                    </a:lnTo>
                    <a:lnTo>
                      <a:pt x="0" y="1291"/>
                    </a:lnTo>
                    <a:lnTo>
                      <a:pt x="0" y="1443"/>
                    </a:lnTo>
                    <a:lnTo>
                      <a:pt x="0" y="1582"/>
                    </a:lnTo>
                    <a:lnTo>
                      <a:pt x="58" y="1861"/>
                    </a:lnTo>
                    <a:lnTo>
                      <a:pt x="163" y="2117"/>
                    </a:lnTo>
                    <a:lnTo>
                      <a:pt x="314" y="2350"/>
                    </a:lnTo>
                    <a:lnTo>
                      <a:pt x="419" y="2454"/>
                    </a:lnTo>
                    <a:lnTo>
                      <a:pt x="523" y="2559"/>
                    </a:lnTo>
                    <a:lnTo>
                      <a:pt x="756" y="2710"/>
                    </a:lnTo>
                    <a:lnTo>
                      <a:pt x="1012" y="2815"/>
                    </a:lnTo>
                    <a:lnTo>
                      <a:pt x="1291" y="2873"/>
                    </a:lnTo>
                    <a:lnTo>
                      <a:pt x="1582" y="2873"/>
                    </a:lnTo>
                    <a:lnTo>
                      <a:pt x="1861" y="2815"/>
                    </a:lnTo>
                    <a:lnTo>
                      <a:pt x="2117" y="2710"/>
                    </a:lnTo>
                    <a:lnTo>
                      <a:pt x="2349" y="2559"/>
                    </a:lnTo>
                    <a:lnTo>
                      <a:pt x="2454" y="2454"/>
                    </a:lnTo>
                    <a:lnTo>
                      <a:pt x="2559" y="2350"/>
                    </a:lnTo>
                    <a:lnTo>
                      <a:pt x="2722" y="2106"/>
                    </a:lnTo>
                    <a:lnTo>
                      <a:pt x="2826" y="1850"/>
                    </a:lnTo>
                    <a:lnTo>
                      <a:pt x="2873" y="1582"/>
                    </a:lnTo>
                    <a:lnTo>
                      <a:pt x="2873" y="1443"/>
                    </a:lnTo>
                    <a:lnTo>
                      <a:pt x="2873" y="1291"/>
                    </a:lnTo>
                    <a:lnTo>
                      <a:pt x="2815" y="1012"/>
                    </a:lnTo>
                    <a:lnTo>
                      <a:pt x="2710" y="756"/>
                    </a:lnTo>
                    <a:lnTo>
                      <a:pt x="2559" y="524"/>
                    </a:lnTo>
                    <a:lnTo>
                      <a:pt x="2454" y="419"/>
                    </a:lnTo>
                    <a:lnTo>
                      <a:pt x="2349" y="314"/>
                    </a:lnTo>
                    <a:lnTo>
                      <a:pt x="2117" y="163"/>
                    </a:lnTo>
                    <a:lnTo>
                      <a:pt x="1861" y="59"/>
                    </a:lnTo>
                    <a:lnTo>
                      <a:pt x="1582" y="0"/>
                    </a:lnTo>
                    <a:close/>
                    <a:moveTo>
                      <a:pt x="419" y="5188"/>
                    </a:moveTo>
                    <a:lnTo>
                      <a:pt x="419" y="16063"/>
                    </a:lnTo>
                    <a:lnTo>
                      <a:pt x="2454" y="16063"/>
                    </a:lnTo>
                    <a:lnTo>
                      <a:pt x="2454" y="518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2"/>
              <p:cNvSpPr/>
              <p:nvPr/>
            </p:nvSpPr>
            <p:spPr>
              <a:xfrm>
                <a:off x="7635894" y="-413976"/>
                <a:ext cx="310562" cy="398611"/>
              </a:xfrm>
              <a:custGeom>
                <a:rect b="b" l="l" r="r" t="t"/>
                <a:pathLst>
                  <a:path extrusionOk="0" h="11585" w="9026">
                    <a:moveTo>
                      <a:pt x="4664" y="0"/>
                    </a:moveTo>
                    <a:lnTo>
                      <a:pt x="4234" y="12"/>
                    </a:lnTo>
                    <a:lnTo>
                      <a:pt x="3420" y="116"/>
                    </a:lnTo>
                    <a:lnTo>
                      <a:pt x="2664" y="349"/>
                    </a:lnTo>
                    <a:lnTo>
                      <a:pt x="1966" y="686"/>
                    </a:lnTo>
                    <a:lnTo>
                      <a:pt x="1640" y="896"/>
                    </a:lnTo>
                    <a:lnTo>
                      <a:pt x="1326" y="1128"/>
                    </a:lnTo>
                    <a:lnTo>
                      <a:pt x="849" y="1640"/>
                    </a:lnTo>
                    <a:lnTo>
                      <a:pt x="535" y="2233"/>
                    </a:lnTo>
                    <a:lnTo>
                      <a:pt x="372" y="2885"/>
                    </a:lnTo>
                    <a:lnTo>
                      <a:pt x="361" y="3245"/>
                    </a:lnTo>
                    <a:lnTo>
                      <a:pt x="372" y="3548"/>
                    </a:lnTo>
                    <a:lnTo>
                      <a:pt x="477" y="4118"/>
                    </a:lnTo>
                    <a:lnTo>
                      <a:pt x="710" y="4618"/>
                    </a:lnTo>
                    <a:lnTo>
                      <a:pt x="1059" y="5060"/>
                    </a:lnTo>
                    <a:lnTo>
                      <a:pt x="1291" y="5246"/>
                    </a:lnTo>
                    <a:lnTo>
                      <a:pt x="1524" y="5432"/>
                    </a:lnTo>
                    <a:lnTo>
                      <a:pt x="2001" y="5734"/>
                    </a:lnTo>
                    <a:lnTo>
                      <a:pt x="2501" y="5990"/>
                    </a:lnTo>
                    <a:lnTo>
                      <a:pt x="3001" y="6176"/>
                    </a:lnTo>
                    <a:lnTo>
                      <a:pt x="3268" y="6246"/>
                    </a:lnTo>
                    <a:lnTo>
                      <a:pt x="5455" y="6793"/>
                    </a:lnTo>
                    <a:lnTo>
                      <a:pt x="5816" y="6886"/>
                    </a:lnTo>
                    <a:lnTo>
                      <a:pt x="6374" y="7165"/>
                    </a:lnTo>
                    <a:lnTo>
                      <a:pt x="6746" y="7514"/>
                    </a:lnTo>
                    <a:lnTo>
                      <a:pt x="6932" y="7967"/>
                    </a:lnTo>
                    <a:lnTo>
                      <a:pt x="6944" y="8223"/>
                    </a:lnTo>
                    <a:lnTo>
                      <a:pt x="6932" y="8398"/>
                    </a:lnTo>
                    <a:lnTo>
                      <a:pt x="6862" y="8700"/>
                    </a:lnTo>
                    <a:lnTo>
                      <a:pt x="6711" y="8979"/>
                    </a:lnTo>
                    <a:lnTo>
                      <a:pt x="6479" y="9223"/>
                    </a:lnTo>
                    <a:lnTo>
                      <a:pt x="6327" y="9328"/>
                    </a:lnTo>
                    <a:lnTo>
                      <a:pt x="6176" y="9433"/>
                    </a:lnTo>
                    <a:lnTo>
                      <a:pt x="5827" y="9584"/>
                    </a:lnTo>
                    <a:lnTo>
                      <a:pt x="5432" y="9689"/>
                    </a:lnTo>
                    <a:lnTo>
                      <a:pt x="5001" y="9747"/>
                    </a:lnTo>
                    <a:lnTo>
                      <a:pt x="4757" y="9758"/>
                    </a:lnTo>
                    <a:lnTo>
                      <a:pt x="4501" y="9747"/>
                    </a:lnTo>
                    <a:lnTo>
                      <a:pt x="4024" y="9689"/>
                    </a:lnTo>
                    <a:lnTo>
                      <a:pt x="3571" y="9561"/>
                    </a:lnTo>
                    <a:lnTo>
                      <a:pt x="3164" y="9375"/>
                    </a:lnTo>
                    <a:lnTo>
                      <a:pt x="2803" y="9119"/>
                    </a:lnTo>
                    <a:lnTo>
                      <a:pt x="2466" y="8793"/>
                    </a:lnTo>
                    <a:lnTo>
                      <a:pt x="2175" y="8421"/>
                    </a:lnTo>
                    <a:lnTo>
                      <a:pt x="1919" y="7967"/>
                    </a:lnTo>
                    <a:lnTo>
                      <a:pt x="1815" y="7723"/>
                    </a:lnTo>
                    <a:lnTo>
                      <a:pt x="0" y="8479"/>
                    </a:lnTo>
                    <a:lnTo>
                      <a:pt x="140" y="8805"/>
                    </a:lnTo>
                    <a:lnTo>
                      <a:pt x="500" y="9410"/>
                    </a:lnTo>
                    <a:lnTo>
                      <a:pt x="942" y="9968"/>
                    </a:lnTo>
                    <a:lnTo>
                      <a:pt x="1454" y="10468"/>
                    </a:lnTo>
                    <a:lnTo>
                      <a:pt x="1745" y="10701"/>
                    </a:lnTo>
                    <a:lnTo>
                      <a:pt x="2047" y="10910"/>
                    </a:lnTo>
                    <a:lnTo>
                      <a:pt x="2722" y="11247"/>
                    </a:lnTo>
                    <a:lnTo>
                      <a:pt x="3478" y="11468"/>
                    </a:lnTo>
                    <a:lnTo>
                      <a:pt x="4304" y="11573"/>
                    </a:lnTo>
                    <a:lnTo>
                      <a:pt x="4746" y="11585"/>
                    </a:lnTo>
                    <a:lnTo>
                      <a:pt x="5211" y="11573"/>
                    </a:lnTo>
                    <a:lnTo>
                      <a:pt x="6072" y="11457"/>
                    </a:lnTo>
                    <a:lnTo>
                      <a:pt x="6851" y="11212"/>
                    </a:lnTo>
                    <a:lnTo>
                      <a:pt x="7525" y="10840"/>
                    </a:lnTo>
                    <a:lnTo>
                      <a:pt x="7828" y="10596"/>
                    </a:lnTo>
                    <a:lnTo>
                      <a:pt x="8119" y="10340"/>
                    </a:lnTo>
                    <a:lnTo>
                      <a:pt x="8561" y="9793"/>
                    </a:lnTo>
                    <a:lnTo>
                      <a:pt x="8863" y="9189"/>
                    </a:lnTo>
                    <a:lnTo>
                      <a:pt x="9014" y="8514"/>
                    </a:lnTo>
                    <a:lnTo>
                      <a:pt x="9026" y="8153"/>
                    </a:lnTo>
                    <a:lnTo>
                      <a:pt x="9014" y="7886"/>
                    </a:lnTo>
                    <a:lnTo>
                      <a:pt x="8933" y="7374"/>
                    </a:lnTo>
                    <a:lnTo>
                      <a:pt x="8747" y="6886"/>
                    </a:lnTo>
                    <a:lnTo>
                      <a:pt x="8468" y="6420"/>
                    </a:lnTo>
                    <a:lnTo>
                      <a:pt x="8293" y="6211"/>
                    </a:lnTo>
                    <a:lnTo>
                      <a:pt x="8107" y="5990"/>
                    </a:lnTo>
                    <a:lnTo>
                      <a:pt x="7630" y="5618"/>
                    </a:lnTo>
                    <a:lnTo>
                      <a:pt x="7072" y="5315"/>
                    </a:lnTo>
                    <a:lnTo>
                      <a:pt x="6397" y="5071"/>
                    </a:lnTo>
                    <a:lnTo>
                      <a:pt x="6025" y="4990"/>
                    </a:lnTo>
                    <a:lnTo>
                      <a:pt x="3873" y="4478"/>
                    </a:lnTo>
                    <a:lnTo>
                      <a:pt x="3536" y="4385"/>
                    </a:lnTo>
                    <a:lnTo>
                      <a:pt x="2989" y="4152"/>
                    </a:lnTo>
                    <a:lnTo>
                      <a:pt x="2629" y="3827"/>
                    </a:lnTo>
                    <a:lnTo>
                      <a:pt x="2454" y="3443"/>
                    </a:lnTo>
                    <a:lnTo>
                      <a:pt x="2431" y="3210"/>
                    </a:lnTo>
                    <a:lnTo>
                      <a:pt x="2443" y="3059"/>
                    </a:lnTo>
                    <a:lnTo>
                      <a:pt x="2524" y="2768"/>
                    </a:lnTo>
                    <a:lnTo>
                      <a:pt x="2687" y="2512"/>
                    </a:lnTo>
                    <a:lnTo>
                      <a:pt x="2920" y="2291"/>
                    </a:lnTo>
                    <a:lnTo>
                      <a:pt x="3059" y="2198"/>
                    </a:lnTo>
                    <a:lnTo>
                      <a:pt x="3222" y="2105"/>
                    </a:lnTo>
                    <a:lnTo>
                      <a:pt x="3559" y="1966"/>
                    </a:lnTo>
                    <a:lnTo>
                      <a:pt x="4141" y="1826"/>
                    </a:lnTo>
                    <a:lnTo>
                      <a:pt x="4583" y="1815"/>
                    </a:lnTo>
                    <a:lnTo>
                      <a:pt x="5048" y="1826"/>
                    </a:lnTo>
                    <a:lnTo>
                      <a:pt x="5641" y="1954"/>
                    </a:lnTo>
                    <a:lnTo>
                      <a:pt x="5990" y="2094"/>
                    </a:lnTo>
                    <a:lnTo>
                      <a:pt x="6304" y="2268"/>
                    </a:lnTo>
                    <a:lnTo>
                      <a:pt x="6583" y="2489"/>
                    </a:lnTo>
                    <a:lnTo>
                      <a:pt x="6804" y="2768"/>
                    </a:lnTo>
                    <a:lnTo>
                      <a:pt x="7002" y="3082"/>
                    </a:lnTo>
                    <a:lnTo>
                      <a:pt x="7072" y="3257"/>
                    </a:lnTo>
                    <a:lnTo>
                      <a:pt x="8851" y="2524"/>
                    </a:lnTo>
                    <a:lnTo>
                      <a:pt x="8723" y="2233"/>
                    </a:lnTo>
                    <a:lnTo>
                      <a:pt x="8398" y="1687"/>
                    </a:lnTo>
                    <a:lnTo>
                      <a:pt x="8002" y="1221"/>
                    </a:lnTo>
                    <a:lnTo>
                      <a:pt x="7514" y="826"/>
                    </a:lnTo>
                    <a:lnTo>
                      <a:pt x="7235" y="652"/>
                    </a:lnTo>
                    <a:lnTo>
                      <a:pt x="6944" y="500"/>
                    </a:lnTo>
                    <a:lnTo>
                      <a:pt x="6339" y="244"/>
                    </a:lnTo>
                    <a:lnTo>
                      <a:pt x="5699" y="82"/>
                    </a:lnTo>
                    <a:lnTo>
                      <a:pt x="501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2"/>
              <p:cNvSpPr/>
              <p:nvPr/>
            </p:nvSpPr>
            <p:spPr>
              <a:xfrm>
                <a:off x="7990463" y="-414801"/>
                <a:ext cx="366199" cy="399437"/>
              </a:xfrm>
              <a:custGeom>
                <a:rect b="b" l="l" r="r" t="t"/>
                <a:pathLst>
                  <a:path extrusionOk="0" h="11609" w="10643">
                    <a:moveTo>
                      <a:pt x="5653" y="1885"/>
                    </a:moveTo>
                    <a:lnTo>
                      <a:pt x="6339" y="1990"/>
                    </a:lnTo>
                    <a:lnTo>
                      <a:pt x="6921" y="2211"/>
                    </a:lnTo>
                    <a:lnTo>
                      <a:pt x="7409" y="2525"/>
                    </a:lnTo>
                    <a:lnTo>
                      <a:pt x="7619" y="2723"/>
                    </a:lnTo>
                    <a:lnTo>
                      <a:pt x="7805" y="2944"/>
                    </a:lnTo>
                    <a:lnTo>
                      <a:pt x="8107" y="3374"/>
                    </a:lnTo>
                    <a:lnTo>
                      <a:pt x="8328" y="3816"/>
                    </a:lnTo>
                    <a:lnTo>
                      <a:pt x="8444" y="4269"/>
                    </a:lnTo>
                    <a:lnTo>
                      <a:pt x="8479" y="4502"/>
                    </a:lnTo>
                    <a:lnTo>
                      <a:pt x="2164" y="4502"/>
                    </a:lnTo>
                    <a:lnTo>
                      <a:pt x="2245" y="4200"/>
                    </a:lnTo>
                    <a:lnTo>
                      <a:pt x="2478" y="3665"/>
                    </a:lnTo>
                    <a:lnTo>
                      <a:pt x="2757" y="3199"/>
                    </a:lnTo>
                    <a:lnTo>
                      <a:pt x="3106" y="2781"/>
                    </a:lnTo>
                    <a:lnTo>
                      <a:pt x="3315" y="2595"/>
                    </a:lnTo>
                    <a:lnTo>
                      <a:pt x="3524" y="2420"/>
                    </a:lnTo>
                    <a:lnTo>
                      <a:pt x="3978" y="2153"/>
                    </a:lnTo>
                    <a:lnTo>
                      <a:pt x="4467" y="1978"/>
                    </a:lnTo>
                    <a:lnTo>
                      <a:pt x="4990" y="1885"/>
                    </a:lnTo>
                    <a:close/>
                    <a:moveTo>
                      <a:pt x="5316" y="1"/>
                    </a:moveTo>
                    <a:lnTo>
                      <a:pt x="5036" y="13"/>
                    </a:lnTo>
                    <a:lnTo>
                      <a:pt x="4478" y="71"/>
                    </a:lnTo>
                    <a:lnTo>
                      <a:pt x="3955" y="175"/>
                    </a:lnTo>
                    <a:lnTo>
                      <a:pt x="3443" y="338"/>
                    </a:lnTo>
                    <a:lnTo>
                      <a:pt x="2966" y="548"/>
                    </a:lnTo>
                    <a:lnTo>
                      <a:pt x="2513" y="815"/>
                    </a:lnTo>
                    <a:lnTo>
                      <a:pt x="2082" y="1141"/>
                    </a:lnTo>
                    <a:lnTo>
                      <a:pt x="1687" y="1513"/>
                    </a:lnTo>
                    <a:lnTo>
                      <a:pt x="1501" y="1722"/>
                    </a:lnTo>
                    <a:lnTo>
                      <a:pt x="1140" y="2153"/>
                    </a:lnTo>
                    <a:lnTo>
                      <a:pt x="570" y="3095"/>
                    </a:lnTo>
                    <a:lnTo>
                      <a:pt x="198" y="4118"/>
                    </a:lnTo>
                    <a:lnTo>
                      <a:pt x="12" y="5223"/>
                    </a:lnTo>
                    <a:lnTo>
                      <a:pt x="0" y="5805"/>
                    </a:lnTo>
                    <a:lnTo>
                      <a:pt x="12" y="6433"/>
                    </a:lnTo>
                    <a:lnTo>
                      <a:pt x="210" y="7584"/>
                    </a:lnTo>
                    <a:lnTo>
                      <a:pt x="477" y="8364"/>
                    </a:lnTo>
                    <a:lnTo>
                      <a:pt x="721" y="8864"/>
                    </a:lnTo>
                    <a:lnTo>
                      <a:pt x="1012" y="9317"/>
                    </a:lnTo>
                    <a:lnTo>
                      <a:pt x="1349" y="9759"/>
                    </a:lnTo>
                    <a:lnTo>
                      <a:pt x="1536" y="9969"/>
                    </a:lnTo>
                    <a:lnTo>
                      <a:pt x="1733" y="10166"/>
                    </a:lnTo>
                    <a:lnTo>
                      <a:pt x="2152" y="10527"/>
                    </a:lnTo>
                    <a:lnTo>
                      <a:pt x="2594" y="10829"/>
                    </a:lnTo>
                    <a:lnTo>
                      <a:pt x="3071" y="11085"/>
                    </a:lnTo>
                    <a:lnTo>
                      <a:pt x="3571" y="11295"/>
                    </a:lnTo>
                    <a:lnTo>
                      <a:pt x="4094" y="11446"/>
                    </a:lnTo>
                    <a:lnTo>
                      <a:pt x="4943" y="11597"/>
                    </a:lnTo>
                    <a:lnTo>
                      <a:pt x="5548" y="11609"/>
                    </a:lnTo>
                    <a:lnTo>
                      <a:pt x="5990" y="11597"/>
                    </a:lnTo>
                    <a:lnTo>
                      <a:pt x="6804" y="11492"/>
                    </a:lnTo>
                    <a:lnTo>
                      <a:pt x="7549" y="11271"/>
                    </a:lnTo>
                    <a:lnTo>
                      <a:pt x="8223" y="10957"/>
                    </a:lnTo>
                    <a:lnTo>
                      <a:pt x="8537" y="10748"/>
                    </a:lnTo>
                    <a:lnTo>
                      <a:pt x="8828" y="10539"/>
                    </a:lnTo>
                    <a:lnTo>
                      <a:pt x="9363" y="10050"/>
                    </a:lnTo>
                    <a:lnTo>
                      <a:pt x="9793" y="9527"/>
                    </a:lnTo>
                    <a:lnTo>
                      <a:pt x="10154" y="8945"/>
                    </a:lnTo>
                    <a:lnTo>
                      <a:pt x="10294" y="8631"/>
                    </a:lnTo>
                    <a:lnTo>
                      <a:pt x="8479" y="7875"/>
                    </a:lnTo>
                    <a:lnTo>
                      <a:pt x="8375" y="8096"/>
                    </a:lnTo>
                    <a:lnTo>
                      <a:pt x="8130" y="8503"/>
                    </a:lnTo>
                    <a:lnTo>
                      <a:pt x="7851" y="8852"/>
                    </a:lnTo>
                    <a:lnTo>
                      <a:pt x="7525" y="9143"/>
                    </a:lnTo>
                    <a:lnTo>
                      <a:pt x="7153" y="9375"/>
                    </a:lnTo>
                    <a:lnTo>
                      <a:pt x="6735" y="9550"/>
                    </a:lnTo>
                    <a:lnTo>
                      <a:pt x="6269" y="9666"/>
                    </a:lnTo>
                    <a:lnTo>
                      <a:pt x="5769" y="9724"/>
                    </a:lnTo>
                    <a:lnTo>
                      <a:pt x="5490" y="9736"/>
                    </a:lnTo>
                    <a:lnTo>
                      <a:pt x="5153" y="9724"/>
                    </a:lnTo>
                    <a:lnTo>
                      <a:pt x="4525" y="9608"/>
                    </a:lnTo>
                    <a:lnTo>
                      <a:pt x="3931" y="9364"/>
                    </a:lnTo>
                    <a:lnTo>
                      <a:pt x="3373" y="9003"/>
                    </a:lnTo>
                    <a:lnTo>
                      <a:pt x="3129" y="8771"/>
                    </a:lnTo>
                    <a:lnTo>
                      <a:pt x="2873" y="8526"/>
                    </a:lnTo>
                    <a:lnTo>
                      <a:pt x="2489" y="7956"/>
                    </a:lnTo>
                    <a:lnTo>
                      <a:pt x="2210" y="7305"/>
                    </a:lnTo>
                    <a:lnTo>
                      <a:pt x="2047" y="6572"/>
                    </a:lnTo>
                    <a:lnTo>
                      <a:pt x="2024" y="6165"/>
                    </a:lnTo>
                    <a:lnTo>
                      <a:pt x="10608" y="6165"/>
                    </a:lnTo>
                    <a:lnTo>
                      <a:pt x="10643" y="5793"/>
                    </a:lnTo>
                    <a:lnTo>
                      <a:pt x="10619" y="5142"/>
                    </a:lnTo>
                    <a:lnTo>
                      <a:pt x="10445" y="3955"/>
                    </a:lnTo>
                    <a:lnTo>
                      <a:pt x="10189" y="3153"/>
                    </a:lnTo>
                    <a:lnTo>
                      <a:pt x="9956" y="2664"/>
                    </a:lnTo>
                    <a:lnTo>
                      <a:pt x="9689" y="2199"/>
                    </a:lnTo>
                    <a:lnTo>
                      <a:pt x="9363" y="1780"/>
                    </a:lnTo>
                    <a:lnTo>
                      <a:pt x="9189" y="1571"/>
                    </a:lnTo>
                    <a:lnTo>
                      <a:pt x="9003" y="1385"/>
                    </a:lnTo>
                    <a:lnTo>
                      <a:pt x="8607" y="1036"/>
                    </a:lnTo>
                    <a:lnTo>
                      <a:pt x="8188" y="745"/>
                    </a:lnTo>
                    <a:lnTo>
                      <a:pt x="7735" y="501"/>
                    </a:lnTo>
                    <a:lnTo>
                      <a:pt x="7258" y="303"/>
                    </a:lnTo>
                    <a:lnTo>
                      <a:pt x="6735" y="164"/>
                    </a:lnTo>
                    <a:lnTo>
                      <a:pt x="5909" y="24"/>
                    </a:lnTo>
                    <a:lnTo>
                      <a:pt x="53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 name="Google Shape;408;p22"/>
            <p:cNvGrpSpPr/>
            <p:nvPr/>
          </p:nvGrpSpPr>
          <p:grpSpPr>
            <a:xfrm>
              <a:off x="617758" y="4545787"/>
              <a:ext cx="281169" cy="281165"/>
              <a:chOff x="617758" y="4545787"/>
              <a:chExt cx="281169" cy="281165"/>
            </a:xfrm>
          </p:grpSpPr>
          <p:sp>
            <p:nvSpPr>
              <p:cNvPr id="409" name="Google Shape;409;p22"/>
              <p:cNvSpPr/>
              <p:nvPr/>
            </p:nvSpPr>
            <p:spPr>
              <a:xfrm>
                <a:off x="640318" y="4545787"/>
                <a:ext cx="243368" cy="172522"/>
              </a:xfrm>
              <a:custGeom>
                <a:rect b="b" l="l" r="r" t="t"/>
                <a:pathLst>
                  <a:path extrusionOk="0" h="18948" w="26729">
                    <a:moveTo>
                      <a:pt x="12469" y="0"/>
                    </a:moveTo>
                    <a:lnTo>
                      <a:pt x="11457" y="70"/>
                    </a:lnTo>
                    <a:lnTo>
                      <a:pt x="10480" y="198"/>
                    </a:lnTo>
                    <a:lnTo>
                      <a:pt x="9514" y="384"/>
                    </a:lnTo>
                    <a:lnTo>
                      <a:pt x="8561" y="629"/>
                    </a:lnTo>
                    <a:lnTo>
                      <a:pt x="7642" y="931"/>
                    </a:lnTo>
                    <a:lnTo>
                      <a:pt x="6758" y="1291"/>
                    </a:lnTo>
                    <a:lnTo>
                      <a:pt x="5885" y="1710"/>
                    </a:lnTo>
                    <a:lnTo>
                      <a:pt x="5060" y="2175"/>
                    </a:lnTo>
                    <a:lnTo>
                      <a:pt x="4257" y="2687"/>
                    </a:lnTo>
                    <a:lnTo>
                      <a:pt x="3489" y="3245"/>
                    </a:lnTo>
                    <a:lnTo>
                      <a:pt x="2768" y="3850"/>
                    </a:lnTo>
                    <a:lnTo>
                      <a:pt x="2071" y="4502"/>
                    </a:lnTo>
                    <a:lnTo>
                      <a:pt x="1419" y="5188"/>
                    </a:lnTo>
                    <a:lnTo>
                      <a:pt x="814" y="5921"/>
                    </a:lnTo>
                    <a:lnTo>
                      <a:pt x="256" y="6688"/>
                    </a:lnTo>
                    <a:lnTo>
                      <a:pt x="0" y="7084"/>
                    </a:lnTo>
                    <a:lnTo>
                      <a:pt x="0" y="18947"/>
                    </a:lnTo>
                    <a:lnTo>
                      <a:pt x="6897" y="18947"/>
                    </a:lnTo>
                    <a:lnTo>
                      <a:pt x="12980" y="8421"/>
                    </a:lnTo>
                    <a:lnTo>
                      <a:pt x="26728" y="8421"/>
                    </a:lnTo>
                    <a:lnTo>
                      <a:pt x="26484" y="7956"/>
                    </a:lnTo>
                    <a:lnTo>
                      <a:pt x="25949" y="7049"/>
                    </a:lnTo>
                    <a:lnTo>
                      <a:pt x="25344" y="6200"/>
                    </a:lnTo>
                    <a:lnTo>
                      <a:pt x="24693" y="5386"/>
                    </a:lnTo>
                    <a:lnTo>
                      <a:pt x="23983" y="4618"/>
                    </a:lnTo>
                    <a:lnTo>
                      <a:pt x="23227" y="3897"/>
                    </a:lnTo>
                    <a:lnTo>
                      <a:pt x="22425" y="3234"/>
                    </a:lnTo>
                    <a:lnTo>
                      <a:pt x="21587" y="2617"/>
                    </a:lnTo>
                    <a:lnTo>
                      <a:pt x="20692" y="2059"/>
                    </a:lnTo>
                    <a:lnTo>
                      <a:pt x="19761" y="1571"/>
                    </a:lnTo>
                    <a:lnTo>
                      <a:pt x="18807" y="1140"/>
                    </a:lnTo>
                    <a:lnTo>
                      <a:pt x="17807" y="768"/>
                    </a:lnTo>
                    <a:lnTo>
                      <a:pt x="16772" y="466"/>
                    </a:lnTo>
                    <a:lnTo>
                      <a:pt x="15725" y="245"/>
                    </a:lnTo>
                    <a:lnTo>
                      <a:pt x="14644" y="82"/>
                    </a:lnTo>
                    <a:lnTo>
                      <a:pt x="13539" y="12"/>
                    </a:lnTo>
                    <a:lnTo>
                      <a:pt x="129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2"/>
              <p:cNvSpPr/>
              <p:nvPr/>
            </p:nvSpPr>
            <p:spPr>
              <a:xfrm>
                <a:off x="617758" y="4610273"/>
                <a:ext cx="196031" cy="216572"/>
              </a:xfrm>
              <a:custGeom>
                <a:rect b="b" l="l" r="r" t="t"/>
                <a:pathLst>
                  <a:path extrusionOk="0" h="23786" w="21530">
                    <a:moveTo>
                      <a:pt x="2455" y="1"/>
                    </a:moveTo>
                    <a:lnTo>
                      <a:pt x="2176" y="454"/>
                    </a:lnTo>
                    <a:lnTo>
                      <a:pt x="1652" y="1396"/>
                    </a:lnTo>
                    <a:lnTo>
                      <a:pt x="1199" y="2385"/>
                    </a:lnTo>
                    <a:lnTo>
                      <a:pt x="815" y="3397"/>
                    </a:lnTo>
                    <a:lnTo>
                      <a:pt x="489" y="4455"/>
                    </a:lnTo>
                    <a:lnTo>
                      <a:pt x="257" y="5537"/>
                    </a:lnTo>
                    <a:lnTo>
                      <a:pt x="94" y="6642"/>
                    </a:lnTo>
                    <a:lnTo>
                      <a:pt x="12" y="7770"/>
                    </a:lnTo>
                    <a:lnTo>
                      <a:pt x="1" y="8340"/>
                    </a:lnTo>
                    <a:lnTo>
                      <a:pt x="12" y="9119"/>
                    </a:lnTo>
                    <a:lnTo>
                      <a:pt x="164" y="10631"/>
                    </a:lnTo>
                    <a:lnTo>
                      <a:pt x="466" y="12097"/>
                    </a:lnTo>
                    <a:lnTo>
                      <a:pt x="885" y="13516"/>
                    </a:lnTo>
                    <a:lnTo>
                      <a:pt x="1443" y="14865"/>
                    </a:lnTo>
                    <a:lnTo>
                      <a:pt x="2118" y="16156"/>
                    </a:lnTo>
                    <a:lnTo>
                      <a:pt x="2909" y="17366"/>
                    </a:lnTo>
                    <a:lnTo>
                      <a:pt x="3816" y="18505"/>
                    </a:lnTo>
                    <a:lnTo>
                      <a:pt x="4804" y="19541"/>
                    </a:lnTo>
                    <a:lnTo>
                      <a:pt x="5898" y="20483"/>
                    </a:lnTo>
                    <a:lnTo>
                      <a:pt x="7072" y="21332"/>
                    </a:lnTo>
                    <a:lnTo>
                      <a:pt x="8317" y="22064"/>
                    </a:lnTo>
                    <a:lnTo>
                      <a:pt x="9643" y="22669"/>
                    </a:lnTo>
                    <a:lnTo>
                      <a:pt x="11027" y="23158"/>
                    </a:lnTo>
                    <a:lnTo>
                      <a:pt x="12469" y="23518"/>
                    </a:lnTo>
                    <a:lnTo>
                      <a:pt x="13970" y="23739"/>
                    </a:lnTo>
                    <a:lnTo>
                      <a:pt x="14726" y="23786"/>
                    </a:lnTo>
                    <a:lnTo>
                      <a:pt x="21530" y="16982"/>
                    </a:lnTo>
                    <a:lnTo>
                      <a:pt x="21530" y="11864"/>
                    </a:lnTo>
                    <a:lnTo>
                      <a:pt x="9375" y="11864"/>
                    </a:lnTo>
                    <a:lnTo>
                      <a:pt x="245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2"/>
              <p:cNvSpPr/>
              <p:nvPr/>
            </p:nvSpPr>
            <p:spPr>
              <a:xfrm>
                <a:off x="751708" y="4622454"/>
                <a:ext cx="147219" cy="204498"/>
              </a:xfrm>
              <a:custGeom>
                <a:rect b="b" l="l" r="r" t="t"/>
                <a:pathLst>
                  <a:path extrusionOk="0" h="22460" w="16169">
                    <a:moveTo>
                      <a:pt x="745" y="0"/>
                    </a:moveTo>
                    <a:lnTo>
                      <a:pt x="6817" y="10526"/>
                    </a:lnTo>
                    <a:lnTo>
                      <a:pt x="1" y="22448"/>
                    </a:lnTo>
                    <a:lnTo>
                      <a:pt x="362" y="22459"/>
                    </a:lnTo>
                    <a:lnTo>
                      <a:pt x="734" y="22459"/>
                    </a:lnTo>
                    <a:lnTo>
                      <a:pt x="1525" y="22448"/>
                    </a:lnTo>
                    <a:lnTo>
                      <a:pt x="3083" y="22285"/>
                    </a:lnTo>
                    <a:lnTo>
                      <a:pt x="4595" y="21983"/>
                    </a:lnTo>
                    <a:lnTo>
                      <a:pt x="6037" y="21529"/>
                    </a:lnTo>
                    <a:lnTo>
                      <a:pt x="7433" y="20936"/>
                    </a:lnTo>
                    <a:lnTo>
                      <a:pt x="8736" y="20226"/>
                    </a:lnTo>
                    <a:lnTo>
                      <a:pt x="9969" y="19389"/>
                    </a:lnTo>
                    <a:lnTo>
                      <a:pt x="11120" y="18447"/>
                    </a:lnTo>
                    <a:lnTo>
                      <a:pt x="12167" y="17400"/>
                    </a:lnTo>
                    <a:lnTo>
                      <a:pt x="13109" y="16260"/>
                    </a:lnTo>
                    <a:lnTo>
                      <a:pt x="13935" y="15027"/>
                    </a:lnTo>
                    <a:lnTo>
                      <a:pt x="14656" y="13713"/>
                    </a:lnTo>
                    <a:lnTo>
                      <a:pt x="15238" y="12329"/>
                    </a:lnTo>
                    <a:lnTo>
                      <a:pt x="15691" y="10875"/>
                    </a:lnTo>
                    <a:lnTo>
                      <a:pt x="15994" y="9375"/>
                    </a:lnTo>
                    <a:lnTo>
                      <a:pt x="16156" y="7816"/>
                    </a:lnTo>
                    <a:lnTo>
                      <a:pt x="16168" y="7025"/>
                    </a:lnTo>
                    <a:lnTo>
                      <a:pt x="16168" y="6548"/>
                    </a:lnTo>
                    <a:lnTo>
                      <a:pt x="16110" y="5606"/>
                    </a:lnTo>
                    <a:lnTo>
                      <a:pt x="15994" y="4699"/>
                    </a:lnTo>
                    <a:lnTo>
                      <a:pt x="15831" y="3792"/>
                    </a:lnTo>
                    <a:lnTo>
                      <a:pt x="15493" y="2478"/>
                    </a:lnTo>
                    <a:lnTo>
                      <a:pt x="14865" y="791"/>
                    </a:lnTo>
                    <a:lnTo>
                      <a:pt x="144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2"/>
              <p:cNvSpPr/>
              <p:nvPr/>
            </p:nvSpPr>
            <p:spPr>
              <a:xfrm>
                <a:off x="694534" y="4622454"/>
                <a:ext cx="127825" cy="127825"/>
              </a:xfrm>
              <a:custGeom>
                <a:rect b="b" l="l" r="r" t="t"/>
                <a:pathLst>
                  <a:path extrusionOk="0" h="14039" w="14039">
                    <a:moveTo>
                      <a:pt x="6665" y="0"/>
                    </a:moveTo>
                    <a:lnTo>
                      <a:pt x="5955" y="70"/>
                    </a:lnTo>
                    <a:lnTo>
                      <a:pt x="5269" y="221"/>
                    </a:lnTo>
                    <a:lnTo>
                      <a:pt x="4606" y="419"/>
                    </a:lnTo>
                    <a:lnTo>
                      <a:pt x="3978" y="686"/>
                    </a:lnTo>
                    <a:lnTo>
                      <a:pt x="3385" y="1012"/>
                    </a:lnTo>
                    <a:lnTo>
                      <a:pt x="2815" y="1396"/>
                    </a:lnTo>
                    <a:lnTo>
                      <a:pt x="2303" y="1815"/>
                    </a:lnTo>
                    <a:lnTo>
                      <a:pt x="1826" y="2292"/>
                    </a:lnTo>
                    <a:lnTo>
                      <a:pt x="1396" y="2815"/>
                    </a:lnTo>
                    <a:lnTo>
                      <a:pt x="1012" y="3373"/>
                    </a:lnTo>
                    <a:lnTo>
                      <a:pt x="686" y="3978"/>
                    </a:lnTo>
                    <a:lnTo>
                      <a:pt x="419" y="4606"/>
                    </a:lnTo>
                    <a:lnTo>
                      <a:pt x="221" y="5269"/>
                    </a:lnTo>
                    <a:lnTo>
                      <a:pt x="82" y="5944"/>
                    </a:lnTo>
                    <a:lnTo>
                      <a:pt x="12" y="6653"/>
                    </a:lnTo>
                    <a:lnTo>
                      <a:pt x="0" y="7025"/>
                    </a:lnTo>
                    <a:lnTo>
                      <a:pt x="12" y="7386"/>
                    </a:lnTo>
                    <a:lnTo>
                      <a:pt x="82" y="8095"/>
                    </a:lnTo>
                    <a:lnTo>
                      <a:pt x="221" y="8770"/>
                    </a:lnTo>
                    <a:lnTo>
                      <a:pt x="419" y="9433"/>
                    </a:lnTo>
                    <a:lnTo>
                      <a:pt x="686" y="10061"/>
                    </a:lnTo>
                    <a:lnTo>
                      <a:pt x="1012" y="10666"/>
                    </a:lnTo>
                    <a:lnTo>
                      <a:pt x="1396" y="11224"/>
                    </a:lnTo>
                    <a:lnTo>
                      <a:pt x="1826" y="11747"/>
                    </a:lnTo>
                    <a:lnTo>
                      <a:pt x="2303" y="12224"/>
                    </a:lnTo>
                    <a:lnTo>
                      <a:pt x="2815" y="12643"/>
                    </a:lnTo>
                    <a:lnTo>
                      <a:pt x="3385" y="13027"/>
                    </a:lnTo>
                    <a:lnTo>
                      <a:pt x="3978" y="13352"/>
                    </a:lnTo>
                    <a:lnTo>
                      <a:pt x="4606" y="13620"/>
                    </a:lnTo>
                    <a:lnTo>
                      <a:pt x="5269" y="13818"/>
                    </a:lnTo>
                    <a:lnTo>
                      <a:pt x="5955" y="13969"/>
                    </a:lnTo>
                    <a:lnTo>
                      <a:pt x="6665" y="14039"/>
                    </a:lnTo>
                    <a:lnTo>
                      <a:pt x="7386" y="14039"/>
                    </a:lnTo>
                    <a:lnTo>
                      <a:pt x="8095" y="13969"/>
                    </a:lnTo>
                    <a:lnTo>
                      <a:pt x="8782" y="13818"/>
                    </a:lnTo>
                    <a:lnTo>
                      <a:pt x="9433" y="13620"/>
                    </a:lnTo>
                    <a:lnTo>
                      <a:pt x="10073" y="13352"/>
                    </a:lnTo>
                    <a:lnTo>
                      <a:pt x="10666" y="13027"/>
                    </a:lnTo>
                    <a:lnTo>
                      <a:pt x="11224" y="12643"/>
                    </a:lnTo>
                    <a:lnTo>
                      <a:pt x="11748" y="12224"/>
                    </a:lnTo>
                    <a:lnTo>
                      <a:pt x="12224" y="11747"/>
                    </a:lnTo>
                    <a:lnTo>
                      <a:pt x="12655" y="11224"/>
                    </a:lnTo>
                    <a:lnTo>
                      <a:pt x="13027" y="10666"/>
                    </a:lnTo>
                    <a:lnTo>
                      <a:pt x="13353" y="10061"/>
                    </a:lnTo>
                    <a:lnTo>
                      <a:pt x="13620" y="9433"/>
                    </a:lnTo>
                    <a:lnTo>
                      <a:pt x="13830" y="8770"/>
                    </a:lnTo>
                    <a:lnTo>
                      <a:pt x="13969" y="8095"/>
                    </a:lnTo>
                    <a:lnTo>
                      <a:pt x="14039" y="7386"/>
                    </a:lnTo>
                    <a:lnTo>
                      <a:pt x="14039" y="7025"/>
                    </a:lnTo>
                    <a:lnTo>
                      <a:pt x="14039" y="6653"/>
                    </a:lnTo>
                    <a:lnTo>
                      <a:pt x="13969" y="5944"/>
                    </a:lnTo>
                    <a:lnTo>
                      <a:pt x="13830" y="5269"/>
                    </a:lnTo>
                    <a:lnTo>
                      <a:pt x="13620" y="4606"/>
                    </a:lnTo>
                    <a:lnTo>
                      <a:pt x="13353" y="3978"/>
                    </a:lnTo>
                    <a:lnTo>
                      <a:pt x="13027" y="3373"/>
                    </a:lnTo>
                    <a:lnTo>
                      <a:pt x="12655" y="2815"/>
                    </a:lnTo>
                    <a:lnTo>
                      <a:pt x="12224" y="2292"/>
                    </a:lnTo>
                    <a:lnTo>
                      <a:pt x="11748" y="1815"/>
                    </a:lnTo>
                    <a:lnTo>
                      <a:pt x="11224" y="1396"/>
                    </a:lnTo>
                    <a:lnTo>
                      <a:pt x="10666" y="1012"/>
                    </a:lnTo>
                    <a:lnTo>
                      <a:pt x="10073" y="686"/>
                    </a:lnTo>
                    <a:lnTo>
                      <a:pt x="9433" y="419"/>
                    </a:lnTo>
                    <a:lnTo>
                      <a:pt x="8782" y="221"/>
                    </a:lnTo>
                    <a:lnTo>
                      <a:pt x="8095" y="70"/>
                    </a:lnTo>
                    <a:lnTo>
                      <a:pt x="73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2"/>
              <p:cNvSpPr/>
              <p:nvPr/>
            </p:nvSpPr>
            <p:spPr>
              <a:xfrm>
                <a:off x="707343" y="4635264"/>
                <a:ext cx="102204" cy="102204"/>
              </a:xfrm>
              <a:custGeom>
                <a:rect b="b" l="l" r="r" t="t"/>
                <a:pathLst>
                  <a:path extrusionOk="0" h="11225" w="11225">
                    <a:moveTo>
                      <a:pt x="5328" y="1"/>
                    </a:moveTo>
                    <a:lnTo>
                      <a:pt x="4758" y="59"/>
                    </a:lnTo>
                    <a:lnTo>
                      <a:pt x="4211" y="175"/>
                    </a:lnTo>
                    <a:lnTo>
                      <a:pt x="3688" y="338"/>
                    </a:lnTo>
                    <a:lnTo>
                      <a:pt x="2932" y="675"/>
                    </a:lnTo>
                    <a:lnTo>
                      <a:pt x="2036" y="1280"/>
                    </a:lnTo>
                    <a:lnTo>
                      <a:pt x="1280" y="2036"/>
                    </a:lnTo>
                    <a:lnTo>
                      <a:pt x="675" y="2932"/>
                    </a:lnTo>
                    <a:lnTo>
                      <a:pt x="338" y="3688"/>
                    </a:lnTo>
                    <a:lnTo>
                      <a:pt x="175" y="4211"/>
                    </a:lnTo>
                    <a:lnTo>
                      <a:pt x="70" y="4758"/>
                    </a:lnTo>
                    <a:lnTo>
                      <a:pt x="12" y="5328"/>
                    </a:lnTo>
                    <a:lnTo>
                      <a:pt x="1" y="5618"/>
                    </a:lnTo>
                    <a:lnTo>
                      <a:pt x="12" y="5897"/>
                    </a:lnTo>
                    <a:lnTo>
                      <a:pt x="70" y="6467"/>
                    </a:lnTo>
                    <a:lnTo>
                      <a:pt x="175" y="7014"/>
                    </a:lnTo>
                    <a:lnTo>
                      <a:pt x="338" y="7537"/>
                    </a:lnTo>
                    <a:lnTo>
                      <a:pt x="675" y="8293"/>
                    </a:lnTo>
                    <a:lnTo>
                      <a:pt x="1280" y="9189"/>
                    </a:lnTo>
                    <a:lnTo>
                      <a:pt x="2036" y="9945"/>
                    </a:lnTo>
                    <a:lnTo>
                      <a:pt x="2932" y="10550"/>
                    </a:lnTo>
                    <a:lnTo>
                      <a:pt x="3688" y="10887"/>
                    </a:lnTo>
                    <a:lnTo>
                      <a:pt x="4211" y="11050"/>
                    </a:lnTo>
                    <a:lnTo>
                      <a:pt x="4758" y="11166"/>
                    </a:lnTo>
                    <a:lnTo>
                      <a:pt x="5328" y="11224"/>
                    </a:lnTo>
                    <a:lnTo>
                      <a:pt x="5909" y="11224"/>
                    </a:lnTo>
                    <a:lnTo>
                      <a:pt x="6467" y="11166"/>
                    </a:lnTo>
                    <a:lnTo>
                      <a:pt x="7014" y="11050"/>
                    </a:lnTo>
                    <a:lnTo>
                      <a:pt x="7549" y="10887"/>
                    </a:lnTo>
                    <a:lnTo>
                      <a:pt x="8294" y="10550"/>
                    </a:lnTo>
                    <a:lnTo>
                      <a:pt x="9189" y="9945"/>
                    </a:lnTo>
                    <a:lnTo>
                      <a:pt x="9957" y="9189"/>
                    </a:lnTo>
                    <a:lnTo>
                      <a:pt x="10562" y="8293"/>
                    </a:lnTo>
                    <a:lnTo>
                      <a:pt x="10887" y="7537"/>
                    </a:lnTo>
                    <a:lnTo>
                      <a:pt x="11050" y="7014"/>
                    </a:lnTo>
                    <a:lnTo>
                      <a:pt x="11166" y="6467"/>
                    </a:lnTo>
                    <a:lnTo>
                      <a:pt x="11225" y="5897"/>
                    </a:lnTo>
                    <a:lnTo>
                      <a:pt x="11225" y="5618"/>
                    </a:lnTo>
                    <a:lnTo>
                      <a:pt x="11225" y="5328"/>
                    </a:lnTo>
                    <a:lnTo>
                      <a:pt x="11166" y="4758"/>
                    </a:lnTo>
                    <a:lnTo>
                      <a:pt x="11050" y="4211"/>
                    </a:lnTo>
                    <a:lnTo>
                      <a:pt x="10887" y="3688"/>
                    </a:lnTo>
                    <a:lnTo>
                      <a:pt x="10562" y="2932"/>
                    </a:lnTo>
                    <a:lnTo>
                      <a:pt x="9957" y="2036"/>
                    </a:lnTo>
                    <a:lnTo>
                      <a:pt x="9189" y="1280"/>
                    </a:lnTo>
                    <a:lnTo>
                      <a:pt x="8294" y="675"/>
                    </a:lnTo>
                    <a:lnTo>
                      <a:pt x="7549" y="338"/>
                    </a:lnTo>
                    <a:lnTo>
                      <a:pt x="7014" y="175"/>
                    </a:lnTo>
                    <a:lnTo>
                      <a:pt x="6467" y="59"/>
                    </a:lnTo>
                    <a:lnTo>
                      <a:pt x="59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22_G Suite break">
  <p:cSld name="CUSTOM_3_1_1_1_1_1_1_1_1_1_1_1_3_1_2_1_1">
    <p:bg>
      <p:bgPr>
        <a:solidFill>
          <a:srgbClr val="FFFFFF"/>
        </a:solidFill>
      </p:bgPr>
    </p:bg>
    <p:spTree>
      <p:nvGrpSpPr>
        <p:cNvPr id="414" name="Shape 414"/>
        <p:cNvGrpSpPr/>
        <p:nvPr/>
      </p:nvGrpSpPr>
      <p:grpSpPr>
        <a:xfrm>
          <a:off x="0" y="0"/>
          <a:ext cx="0" cy="0"/>
          <a:chOff x="0" y="0"/>
          <a:chExt cx="0" cy="0"/>
        </a:xfrm>
      </p:grpSpPr>
      <p:sp>
        <p:nvSpPr>
          <p:cNvPr id="415" name="Google Shape;415;p23"/>
          <p:cNvSpPr txBox="1"/>
          <p:nvPr>
            <p:ph type="title"/>
          </p:nvPr>
        </p:nvSpPr>
        <p:spPr>
          <a:xfrm>
            <a:off x="761950" y="809375"/>
            <a:ext cx="5079900" cy="1762200"/>
          </a:xfrm>
          <a:prstGeom prst="rect">
            <a:avLst/>
          </a:prstGeom>
        </p:spPr>
        <p:txBody>
          <a:bodyPr anchorCtr="0" anchor="b" bIns="0" lIns="0" spcFirstLastPara="1" rIns="228600" wrap="square" tIns="0">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grpSp>
        <p:nvGrpSpPr>
          <p:cNvPr id="416" name="Google Shape;416;p23"/>
          <p:cNvGrpSpPr/>
          <p:nvPr/>
        </p:nvGrpSpPr>
        <p:grpSpPr>
          <a:xfrm>
            <a:off x="761950" y="4602545"/>
            <a:ext cx="659482" cy="163445"/>
            <a:chOff x="2270225" y="2532665"/>
            <a:chExt cx="2492373" cy="617707"/>
          </a:xfrm>
        </p:grpSpPr>
        <p:sp>
          <p:nvSpPr>
            <p:cNvPr id="417" name="Google Shape;417;p23"/>
            <p:cNvSpPr/>
            <p:nvPr/>
          </p:nvSpPr>
          <p:spPr>
            <a:xfrm>
              <a:off x="2270225" y="2532665"/>
              <a:ext cx="607052" cy="617707"/>
            </a:xfrm>
            <a:custGeom>
              <a:rect b="b" l="l" r="r" t="t"/>
              <a:pathLst>
                <a:path extrusionOk="0" h="18204" w="17890">
                  <a:moveTo>
                    <a:pt x="9224" y="1"/>
                  </a:moveTo>
                  <a:lnTo>
                    <a:pt x="8747" y="12"/>
                  </a:lnTo>
                  <a:lnTo>
                    <a:pt x="7829" y="94"/>
                  </a:lnTo>
                  <a:lnTo>
                    <a:pt x="6933" y="268"/>
                  </a:lnTo>
                  <a:lnTo>
                    <a:pt x="6061" y="524"/>
                  </a:lnTo>
                  <a:lnTo>
                    <a:pt x="5642" y="687"/>
                  </a:lnTo>
                  <a:lnTo>
                    <a:pt x="5223" y="862"/>
                  </a:lnTo>
                  <a:lnTo>
                    <a:pt x="4432" y="1280"/>
                  </a:lnTo>
                  <a:lnTo>
                    <a:pt x="3700" y="1745"/>
                  </a:lnTo>
                  <a:lnTo>
                    <a:pt x="3025" y="2280"/>
                  </a:lnTo>
                  <a:lnTo>
                    <a:pt x="2711" y="2571"/>
                  </a:lnTo>
                  <a:lnTo>
                    <a:pt x="2397" y="2885"/>
                  </a:lnTo>
                  <a:lnTo>
                    <a:pt x="1839" y="3548"/>
                  </a:lnTo>
                  <a:lnTo>
                    <a:pt x="1339" y="4269"/>
                  </a:lnTo>
                  <a:lnTo>
                    <a:pt x="908" y="5049"/>
                  </a:lnTo>
                  <a:lnTo>
                    <a:pt x="734" y="5456"/>
                  </a:lnTo>
                  <a:lnTo>
                    <a:pt x="559" y="5874"/>
                  </a:lnTo>
                  <a:lnTo>
                    <a:pt x="280" y="6747"/>
                  </a:lnTo>
                  <a:lnTo>
                    <a:pt x="106" y="7654"/>
                  </a:lnTo>
                  <a:lnTo>
                    <a:pt x="13" y="8608"/>
                  </a:lnTo>
                  <a:lnTo>
                    <a:pt x="1" y="9108"/>
                  </a:lnTo>
                  <a:lnTo>
                    <a:pt x="13" y="9596"/>
                  </a:lnTo>
                  <a:lnTo>
                    <a:pt x="106" y="10550"/>
                  </a:lnTo>
                  <a:lnTo>
                    <a:pt x="280" y="11469"/>
                  </a:lnTo>
                  <a:lnTo>
                    <a:pt x="559" y="12341"/>
                  </a:lnTo>
                  <a:lnTo>
                    <a:pt x="734" y="12748"/>
                  </a:lnTo>
                  <a:lnTo>
                    <a:pt x="908" y="13167"/>
                  </a:lnTo>
                  <a:lnTo>
                    <a:pt x="1339" y="13935"/>
                  </a:lnTo>
                  <a:lnTo>
                    <a:pt x="1839" y="14656"/>
                  </a:lnTo>
                  <a:lnTo>
                    <a:pt x="2397" y="15319"/>
                  </a:lnTo>
                  <a:lnTo>
                    <a:pt x="2711" y="15621"/>
                  </a:lnTo>
                  <a:lnTo>
                    <a:pt x="3025" y="15924"/>
                  </a:lnTo>
                  <a:lnTo>
                    <a:pt x="3711" y="16459"/>
                  </a:lnTo>
                  <a:lnTo>
                    <a:pt x="4444" y="16935"/>
                  </a:lnTo>
                  <a:lnTo>
                    <a:pt x="5223" y="17342"/>
                  </a:lnTo>
                  <a:lnTo>
                    <a:pt x="5642" y="17529"/>
                  </a:lnTo>
                  <a:lnTo>
                    <a:pt x="6061" y="17680"/>
                  </a:lnTo>
                  <a:lnTo>
                    <a:pt x="6933" y="17936"/>
                  </a:lnTo>
                  <a:lnTo>
                    <a:pt x="7829" y="18110"/>
                  </a:lnTo>
                  <a:lnTo>
                    <a:pt x="8747" y="18203"/>
                  </a:lnTo>
                  <a:lnTo>
                    <a:pt x="9748" y="18203"/>
                  </a:lnTo>
                  <a:lnTo>
                    <a:pt x="10736" y="18122"/>
                  </a:lnTo>
                  <a:lnTo>
                    <a:pt x="11678" y="17947"/>
                  </a:lnTo>
                  <a:lnTo>
                    <a:pt x="12551" y="17691"/>
                  </a:lnTo>
                  <a:lnTo>
                    <a:pt x="12970" y="17529"/>
                  </a:lnTo>
                  <a:lnTo>
                    <a:pt x="13377" y="17342"/>
                  </a:lnTo>
                  <a:lnTo>
                    <a:pt x="14133" y="16924"/>
                  </a:lnTo>
                  <a:lnTo>
                    <a:pt x="14830" y="16447"/>
                  </a:lnTo>
                  <a:lnTo>
                    <a:pt x="15482" y="15889"/>
                  </a:lnTo>
                  <a:lnTo>
                    <a:pt x="15773" y="15586"/>
                  </a:lnTo>
                  <a:lnTo>
                    <a:pt x="16040" y="15307"/>
                  </a:lnTo>
                  <a:lnTo>
                    <a:pt x="16505" y="14702"/>
                  </a:lnTo>
                  <a:lnTo>
                    <a:pt x="16901" y="14051"/>
                  </a:lnTo>
                  <a:lnTo>
                    <a:pt x="17226" y="13365"/>
                  </a:lnTo>
                  <a:lnTo>
                    <a:pt x="17354" y="13004"/>
                  </a:lnTo>
                  <a:lnTo>
                    <a:pt x="17482" y="12632"/>
                  </a:lnTo>
                  <a:lnTo>
                    <a:pt x="17680" y="11864"/>
                  </a:lnTo>
                  <a:lnTo>
                    <a:pt x="17808" y="11062"/>
                  </a:lnTo>
                  <a:lnTo>
                    <a:pt x="17878" y="10213"/>
                  </a:lnTo>
                  <a:lnTo>
                    <a:pt x="17889" y="9771"/>
                  </a:lnTo>
                  <a:lnTo>
                    <a:pt x="17878" y="9352"/>
                  </a:lnTo>
                  <a:lnTo>
                    <a:pt x="17831" y="8922"/>
                  </a:lnTo>
                  <a:lnTo>
                    <a:pt x="17761" y="8503"/>
                  </a:lnTo>
                  <a:lnTo>
                    <a:pt x="17692" y="8189"/>
                  </a:lnTo>
                  <a:lnTo>
                    <a:pt x="9131" y="8189"/>
                  </a:lnTo>
                  <a:lnTo>
                    <a:pt x="9131" y="11166"/>
                  </a:lnTo>
                  <a:lnTo>
                    <a:pt x="14377" y="11166"/>
                  </a:lnTo>
                  <a:lnTo>
                    <a:pt x="14272" y="11539"/>
                  </a:lnTo>
                  <a:lnTo>
                    <a:pt x="13993" y="12213"/>
                  </a:lnTo>
                  <a:lnTo>
                    <a:pt x="13830" y="12527"/>
                  </a:lnTo>
                  <a:lnTo>
                    <a:pt x="13644" y="12806"/>
                  </a:lnTo>
                  <a:lnTo>
                    <a:pt x="13249" y="13307"/>
                  </a:lnTo>
                  <a:lnTo>
                    <a:pt x="13028" y="13528"/>
                  </a:lnTo>
                  <a:lnTo>
                    <a:pt x="12679" y="13818"/>
                  </a:lnTo>
                  <a:lnTo>
                    <a:pt x="11876" y="14295"/>
                  </a:lnTo>
                  <a:lnTo>
                    <a:pt x="11434" y="14481"/>
                  </a:lnTo>
                  <a:lnTo>
                    <a:pt x="10957" y="14644"/>
                  </a:lnTo>
                  <a:lnTo>
                    <a:pt x="9864" y="14819"/>
                  </a:lnTo>
                  <a:lnTo>
                    <a:pt x="9248" y="14830"/>
                  </a:lnTo>
                  <a:lnTo>
                    <a:pt x="8666" y="14819"/>
                  </a:lnTo>
                  <a:lnTo>
                    <a:pt x="7829" y="14679"/>
                  </a:lnTo>
                  <a:lnTo>
                    <a:pt x="7294" y="14528"/>
                  </a:lnTo>
                  <a:lnTo>
                    <a:pt x="7038" y="14423"/>
                  </a:lnTo>
                  <a:lnTo>
                    <a:pt x="6538" y="14202"/>
                  </a:lnTo>
                  <a:lnTo>
                    <a:pt x="5619" y="13621"/>
                  </a:lnTo>
                  <a:lnTo>
                    <a:pt x="5223" y="13260"/>
                  </a:lnTo>
                  <a:lnTo>
                    <a:pt x="5026" y="13074"/>
                  </a:lnTo>
                  <a:lnTo>
                    <a:pt x="4677" y="12667"/>
                  </a:lnTo>
                  <a:lnTo>
                    <a:pt x="4374" y="12213"/>
                  </a:lnTo>
                  <a:lnTo>
                    <a:pt x="4107" y="11725"/>
                  </a:lnTo>
                  <a:lnTo>
                    <a:pt x="3990" y="11457"/>
                  </a:lnTo>
                  <a:lnTo>
                    <a:pt x="3874" y="11190"/>
                  </a:lnTo>
                  <a:lnTo>
                    <a:pt x="3700" y="10631"/>
                  </a:lnTo>
                  <a:lnTo>
                    <a:pt x="3595" y="10050"/>
                  </a:lnTo>
                  <a:lnTo>
                    <a:pt x="3537" y="9422"/>
                  </a:lnTo>
                  <a:lnTo>
                    <a:pt x="3537" y="9108"/>
                  </a:lnTo>
                  <a:lnTo>
                    <a:pt x="3537" y="8782"/>
                  </a:lnTo>
                  <a:lnTo>
                    <a:pt x="3595" y="8166"/>
                  </a:lnTo>
                  <a:lnTo>
                    <a:pt x="3700" y="7584"/>
                  </a:lnTo>
                  <a:lnTo>
                    <a:pt x="3874" y="7014"/>
                  </a:lnTo>
                  <a:lnTo>
                    <a:pt x="3990" y="6747"/>
                  </a:lnTo>
                  <a:lnTo>
                    <a:pt x="4223" y="6235"/>
                  </a:lnTo>
                  <a:lnTo>
                    <a:pt x="4677" y="5537"/>
                  </a:lnTo>
                  <a:lnTo>
                    <a:pt x="5026" y="5130"/>
                  </a:lnTo>
                  <a:lnTo>
                    <a:pt x="5223" y="4932"/>
                  </a:lnTo>
                  <a:lnTo>
                    <a:pt x="5409" y="4746"/>
                  </a:lnTo>
                  <a:lnTo>
                    <a:pt x="5828" y="4409"/>
                  </a:lnTo>
                  <a:lnTo>
                    <a:pt x="6503" y="3990"/>
                  </a:lnTo>
                  <a:lnTo>
                    <a:pt x="7014" y="3769"/>
                  </a:lnTo>
                  <a:lnTo>
                    <a:pt x="7270" y="3665"/>
                  </a:lnTo>
                  <a:lnTo>
                    <a:pt x="7794" y="3513"/>
                  </a:lnTo>
                  <a:lnTo>
                    <a:pt x="8620" y="3374"/>
                  </a:lnTo>
                  <a:lnTo>
                    <a:pt x="9189" y="3362"/>
                  </a:lnTo>
                  <a:lnTo>
                    <a:pt x="9550" y="3362"/>
                  </a:lnTo>
                  <a:lnTo>
                    <a:pt x="10225" y="3432"/>
                  </a:lnTo>
                  <a:lnTo>
                    <a:pt x="10829" y="3548"/>
                  </a:lnTo>
                  <a:lnTo>
                    <a:pt x="11388" y="3723"/>
                  </a:lnTo>
                  <a:lnTo>
                    <a:pt x="11644" y="3827"/>
                  </a:lnTo>
                  <a:lnTo>
                    <a:pt x="11899" y="3944"/>
                  </a:lnTo>
                  <a:lnTo>
                    <a:pt x="12376" y="4234"/>
                  </a:lnTo>
                  <a:lnTo>
                    <a:pt x="13074" y="4746"/>
                  </a:lnTo>
                  <a:lnTo>
                    <a:pt x="13505" y="5165"/>
                  </a:lnTo>
                  <a:lnTo>
                    <a:pt x="15912" y="2792"/>
                  </a:lnTo>
                  <a:lnTo>
                    <a:pt x="15598" y="2478"/>
                  </a:lnTo>
                  <a:lnTo>
                    <a:pt x="14947" y="1885"/>
                  </a:lnTo>
                  <a:lnTo>
                    <a:pt x="14226" y="1373"/>
                  </a:lnTo>
                  <a:lnTo>
                    <a:pt x="13446" y="931"/>
                  </a:lnTo>
                  <a:lnTo>
                    <a:pt x="13039" y="745"/>
                  </a:lnTo>
                  <a:lnTo>
                    <a:pt x="12621" y="571"/>
                  </a:lnTo>
                  <a:lnTo>
                    <a:pt x="11725" y="292"/>
                  </a:lnTo>
                  <a:lnTo>
                    <a:pt x="10771" y="106"/>
                  </a:lnTo>
                  <a:lnTo>
                    <a:pt x="9748" y="12"/>
                  </a:lnTo>
                  <a:lnTo>
                    <a:pt x="922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3"/>
            <p:cNvSpPr/>
            <p:nvPr/>
          </p:nvSpPr>
          <p:spPr>
            <a:xfrm>
              <a:off x="3071031" y="2532665"/>
              <a:ext cx="404543" cy="617300"/>
            </a:xfrm>
            <a:custGeom>
              <a:rect b="b" l="l" r="r" t="t"/>
              <a:pathLst>
                <a:path extrusionOk="0" h="18192" w="11922">
                  <a:moveTo>
                    <a:pt x="5990" y="1"/>
                  </a:moveTo>
                  <a:lnTo>
                    <a:pt x="5432" y="12"/>
                  </a:lnTo>
                  <a:lnTo>
                    <a:pt x="4385" y="187"/>
                  </a:lnTo>
                  <a:lnTo>
                    <a:pt x="3420" y="536"/>
                  </a:lnTo>
                  <a:lnTo>
                    <a:pt x="2559" y="1048"/>
                  </a:lnTo>
                  <a:lnTo>
                    <a:pt x="2164" y="1373"/>
                  </a:lnTo>
                  <a:lnTo>
                    <a:pt x="1803" y="1722"/>
                  </a:lnTo>
                  <a:lnTo>
                    <a:pt x="1221" y="2467"/>
                  </a:lnTo>
                  <a:lnTo>
                    <a:pt x="849" y="3292"/>
                  </a:lnTo>
                  <a:lnTo>
                    <a:pt x="652" y="4188"/>
                  </a:lnTo>
                  <a:lnTo>
                    <a:pt x="640" y="4653"/>
                  </a:lnTo>
                  <a:lnTo>
                    <a:pt x="640" y="4990"/>
                  </a:lnTo>
                  <a:lnTo>
                    <a:pt x="733" y="5642"/>
                  </a:lnTo>
                  <a:lnTo>
                    <a:pt x="907" y="6247"/>
                  </a:lnTo>
                  <a:lnTo>
                    <a:pt x="1163" y="6805"/>
                  </a:lnTo>
                  <a:lnTo>
                    <a:pt x="1512" y="7328"/>
                  </a:lnTo>
                  <a:lnTo>
                    <a:pt x="1943" y="7805"/>
                  </a:lnTo>
                  <a:lnTo>
                    <a:pt x="2466" y="8236"/>
                  </a:lnTo>
                  <a:lnTo>
                    <a:pt x="3071" y="8631"/>
                  </a:lnTo>
                  <a:lnTo>
                    <a:pt x="3420" y="8817"/>
                  </a:lnTo>
                  <a:lnTo>
                    <a:pt x="3734" y="8968"/>
                  </a:lnTo>
                  <a:lnTo>
                    <a:pt x="5036" y="9468"/>
                  </a:lnTo>
                  <a:lnTo>
                    <a:pt x="6013" y="9829"/>
                  </a:lnTo>
                  <a:lnTo>
                    <a:pt x="6525" y="10003"/>
                  </a:lnTo>
                  <a:lnTo>
                    <a:pt x="7386" y="10364"/>
                  </a:lnTo>
                  <a:lnTo>
                    <a:pt x="8095" y="10725"/>
                  </a:lnTo>
                  <a:lnTo>
                    <a:pt x="8630" y="11097"/>
                  </a:lnTo>
                  <a:lnTo>
                    <a:pt x="8840" y="11283"/>
                  </a:lnTo>
                  <a:lnTo>
                    <a:pt x="9026" y="11481"/>
                  </a:lnTo>
                  <a:lnTo>
                    <a:pt x="9328" y="11911"/>
                  </a:lnTo>
                  <a:lnTo>
                    <a:pt x="9526" y="12388"/>
                  </a:lnTo>
                  <a:lnTo>
                    <a:pt x="9631" y="12888"/>
                  </a:lnTo>
                  <a:lnTo>
                    <a:pt x="9642" y="13167"/>
                  </a:lnTo>
                  <a:lnTo>
                    <a:pt x="9631" y="13481"/>
                  </a:lnTo>
                  <a:lnTo>
                    <a:pt x="9503" y="14074"/>
                  </a:lnTo>
                  <a:lnTo>
                    <a:pt x="9259" y="14609"/>
                  </a:lnTo>
                  <a:lnTo>
                    <a:pt x="8898" y="15063"/>
                  </a:lnTo>
                  <a:lnTo>
                    <a:pt x="8665" y="15272"/>
                  </a:lnTo>
                  <a:lnTo>
                    <a:pt x="8421" y="15458"/>
                  </a:lnTo>
                  <a:lnTo>
                    <a:pt x="7863" y="15749"/>
                  </a:lnTo>
                  <a:lnTo>
                    <a:pt x="7235" y="15947"/>
                  </a:lnTo>
                  <a:lnTo>
                    <a:pt x="6537" y="16051"/>
                  </a:lnTo>
                  <a:lnTo>
                    <a:pt x="6165" y="16051"/>
                  </a:lnTo>
                  <a:lnTo>
                    <a:pt x="5816" y="16040"/>
                  </a:lnTo>
                  <a:lnTo>
                    <a:pt x="5141" y="15912"/>
                  </a:lnTo>
                  <a:lnTo>
                    <a:pt x="4827" y="15796"/>
                  </a:lnTo>
                  <a:lnTo>
                    <a:pt x="4501" y="15656"/>
                  </a:lnTo>
                  <a:lnTo>
                    <a:pt x="3932" y="15295"/>
                  </a:lnTo>
                  <a:lnTo>
                    <a:pt x="3664" y="15086"/>
                  </a:lnTo>
                  <a:lnTo>
                    <a:pt x="3408" y="14853"/>
                  </a:lnTo>
                  <a:lnTo>
                    <a:pt x="2943" y="14318"/>
                  </a:lnTo>
                  <a:lnTo>
                    <a:pt x="2745" y="14004"/>
                  </a:lnTo>
                  <a:lnTo>
                    <a:pt x="2559" y="13679"/>
                  </a:lnTo>
                  <a:lnTo>
                    <a:pt x="2257" y="12981"/>
                  </a:lnTo>
                  <a:lnTo>
                    <a:pt x="2140" y="12597"/>
                  </a:lnTo>
                  <a:lnTo>
                    <a:pt x="0" y="13469"/>
                  </a:lnTo>
                  <a:lnTo>
                    <a:pt x="163" y="14004"/>
                  </a:lnTo>
                  <a:lnTo>
                    <a:pt x="605" y="14993"/>
                  </a:lnTo>
                  <a:lnTo>
                    <a:pt x="1175" y="15854"/>
                  </a:lnTo>
                  <a:lnTo>
                    <a:pt x="1873" y="16598"/>
                  </a:lnTo>
                  <a:lnTo>
                    <a:pt x="2280" y="16924"/>
                  </a:lnTo>
                  <a:lnTo>
                    <a:pt x="2699" y="17226"/>
                  </a:lnTo>
                  <a:lnTo>
                    <a:pt x="3594" y="17703"/>
                  </a:lnTo>
                  <a:lnTo>
                    <a:pt x="4548" y="18017"/>
                  </a:lnTo>
                  <a:lnTo>
                    <a:pt x="5571" y="18180"/>
                  </a:lnTo>
                  <a:lnTo>
                    <a:pt x="6107" y="18192"/>
                  </a:lnTo>
                  <a:lnTo>
                    <a:pt x="6711" y="18180"/>
                  </a:lnTo>
                  <a:lnTo>
                    <a:pt x="7840" y="18005"/>
                  </a:lnTo>
                  <a:lnTo>
                    <a:pt x="8875" y="17668"/>
                  </a:lnTo>
                  <a:lnTo>
                    <a:pt x="9817" y="17156"/>
                  </a:lnTo>
                  <a:lnTo>
                    <a:pt x="10247" y="16831"/>
                  </a:lnTo>
                  <a:lnTo>
                    <a:pt x="10456" y="16656"/>
                  </a:lnTo>
                  <a:lnTo>
                    <a:pt x="10817" y="16272"/>
                  </a:lnTo>
                  <a:lnTo>
                    <a:pt x="11131" y="15877"/>
                  </a:lnTo>
                  <a:lnTo>
                    <a:pt x="11399" y="15447"/>
                  </a:lnTo>
                  <a:lnTo>
                    <a:pt x="11608" y="14981"/>
                  </a:lnTo>
                  <a:lnTo>
                    <a:pt x="11759" y="14493"/>
                  </a:lnTo>
                  <a:lnTo>
                    <a:pt x="11899" y="13714"/>
                  </a:lnTo>
                  <a:lnTo>
                    <a:pt x="11922" y="13144"/>
                  </a:lnTo>
                  <a:lnTo>
                    <a:pt x="11910" y="12679"/>
                  </a:lnTo>
                  <a:lnTo>
                    <a:pt x="11771" y="11806"/>
                  </a:lnTo>
                  <a:lnTo>
                    <a:pt x="11480" y="11015"/>
                  </a:lnTo>
                  <a:lnTo>
                    <a:pt x="11061" y="10294"/>
                  </a:lnTo>
                  <a:lnTo>
                    <a:pt x="10805" y="9957"/>
                  </a:lnTo>
                  <a:lnTo>
                    <a:pt x="10503" y="9643"/>
                  </a:lnTo>
                  <a:lnTo>
                    <a:pt x="9747" y="9038"/>
                  </a:lnTo>
                  <a:lnTo>
                    <a:pt x="8805" y="8480"/>
                  </a:lnTo>
                  <a:lnTo>
                    <a:pt x="7665" y="7980"/>
                  </a:lnTo>
                  <a:lnTo>
                    <a:pt x="7025" y="7747"/>
                  </a:lnTo>
                  <a:lnTo>
                    <a:pt x="6386" y="7526"/>
                  </a:lnTo>
                  <a:lnTo>
                    <a:pt x="5304" y="7107"/>
                  </a:lnTo>
                  <a:lnTo>
                    <a:pt x="4467" y="6723"/>
                  </a:lnTo>
                  <a:lnTo>
                    <a:pt x="3850" y="6363"/>
                  </a:lnTo>
                  <a:lnTo>
                    <a:pt x="3629" y="6200"/>
                  </a:lnTo>
                  <a:lnTo>
                    <a:pt x="3455" y="6026"/>
                  </a:lnTo>
                  <a:lnTo>
                    <a:pt x="3187" y="5677"/>
                  </a:lnTo>
                  <a:lnTo>
                    <a:pt x="3013" y="5281"/>
                  </a:lnTo>
                  <a:lnTo>
                    <a:pt x="2931" y="4863"/>
                  </a:lnTo>
                  <a:lnTo>
                    <a:pt x="2920" y="4642"/>
                  </a:lnTo>
                  <a:lnTo>
                    <a:pt x="2931" y="4374"/>
                  </a:lnTo>
                  <a:lnTo>
                    <a:pt x="3048" y="3874"/>
                  </a:lnTo>
                  <a:lnTo>
                    <a:pt x="3269" y="3432"/>
                  </a:lnTo>
                  <a:lnTo>
                    <a:pt x="3606" y="3036"/>
                  </a:lnTo>
                  <a:lnTo>
                    <a:pt x="3827" y="2862"/>
                  </a:lnTo>
                  <a:lnTo>
                    <a:pt x="4048" y="2699"/>
                  </a:lnTo>
                  <a:lnTo>
                    <a:pt x="4548" y="2420"/>
                  </a:lnTo>
                  <a:lnTo>
                    <a:pt x="5106" y="2246"/>
                  </a:lnTo>
                  <a:lnTo>
                    <a:pt x="5711" y="2153"/>
                  </a:lnTo>
                  <a:lnTo>
                    <a:pt x="6037" y="2141"/>
                  </a:lnTo>
                  <a:lnTo>
                    <a:pt x="6339" y="2153"/>
                  </a:lnTo>
                  <a:lnTo>
                    <a:pt x="6909" y="2222"/>
                  </a:lnTo>
                  <a:lnTo>
                    <a:pt x="7432" y="2385"/>
                  </a:lnTo>
                  <a:lnTo>
                    <a:pt x="7921" y="2629"/>
                  </a:lnTo>
                  <a:lnTo>
                    <a:pt x="8142" y="2781"/>
                  </a:lnTo>
                  <a:lnTo>
                    <a:pt x="8351" y="2943"/>
                  </a:lnTo>
                  <a:lnTo>
                    <a:pt x="8712" y="3304"/>
                  </a:lnTo>
                  <a:lnTo>
                    <a:pt x="9003" y="3711"/>
                  </a:lnTo>
                  <a:lnTo>
                    <a:pt x="9224" y="4153"/>
                  </a:lnTo>
                  <a:lnTo>
                    <a:pt x="9305" y="4397"/>
                  </a:lnTo>
                  <a:lnTo>
                    <a:pt x="11399" y="3525"/>
                  </a:lnTo>
                  <a:lnTo>
                    <a:pt x="11271" y="3153"/>
                  </a:lnTo>
                  <a:lnTo>
                    <a:pt x="10898" y="2467"/>
                  </a:lnTo>
                  <a:lnTo>
                    <a:pt x="10410" y="1839"/>
                  </a:lnTo>
                  <a:lnTo>
                    <a:pt x="9805" y="1280"/>
                  </a:lnTo>
                  <a:lnTo>
                    <a:pt x="9445" y="1024"/>
                  </a:lnTo>
                  <a:lnTo>
                    <a:pt x="9072" y="780"/>
                  </a:lnTo>
                  <a:lnTo>
                    <a:pt x="8281" y="396"/>
                  </a:lnTo>
                  <a:lnTo>
                    <a:pt x="7409" y="140"/>
                  </a:lnTo>
                  <a:lnTo>
                    <a:pt x="6479" y="12"/>
                  </a:lnTo>
                  <a:lnTo>
                    <a:pt x="599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3"/>
            <p:cNvSpPr/>
            <p:nvPr/>
          </p:nvSpPr>
          <p:spPr>
            <a:xfrm>
              <a:off x="3537908" y="2732391"/>
              <a:ext cx="358395" cy="417573"/>
            </a:xfrm>
            <a:custGeom>
              <a:rect b="b" l="l" r="r" t="t"/>
              <a:pathLst>
                <a:path extrusionOk="0" h="12306" w="10562">
                  <a:moveTo>
                    <a:pt x="1" y="0"/>
                  </a:moveTo>
                  <a:lnTo>
                    <a:pt x="1" y="7490"/>
                  </a:lnTo>
                  <a:lnTo>
                    <a:pt x="24" y="8060"/>
                  </a:lnTo>
                  <a:lnTo>
                    <a:pt x="164" y="9084"/>
                  </a:lnTo>
                  <a:lnTo>
                    <a:pt x="466" y="9979"/>
                  </a:lnTo>
                  <a:lnTo>
                    <a:pt x="896" y="10735"/>
                  </a:lnTo>
                  <a:lnTo>
                    <a:pt x="1187" y="11061"/>
                  </a:lnTo>
                  <a:lnTo>
                    <a:pt x="1489" y="11352"/>
                  </a:lnTo>
                  <a:lnTo>
                    <a:pt x="2211" y="11817"/>
                  </a:lnTo>
                  <a:lnTo>
                    <a:pt x="3048" y="12131"/>
                  </a:lnTo>
                  <a:lnTo>
                    <a:pt x="4025" y="12294"/>
                  </a:lnTo>
                  <a:lnTo>
                    <a:pt x="4560" y="12306"/>
                  </a:lnTo>
                  <a:lnTo>
                    <a:pt x="4839" y="12294"/>
                  </a:lnTo>
                  <a:lnTo>
                    <a:pt x="5397" y="12224"/>
                  </a:lnTo>
                  <a:lnTo>
                    <a:pt x="5944" y="12085"/>
                  </a:lnTo>
                  <a:lnTo>
                    <a:pt x="6479" y="11864"/>
                  </a:lnTo>
                  <a:lnTo>
                    <a:pt x="6758" y="11724"/>
                  </a:lnTo>
                  <a:lnTo>
                    <a:pt x="7014" y="11584"/>
                  </a:lnTo>
                  <a:lnTo>
                    <a:pt x="7479" y="11247"/>
                  </a:lnTo>
                  <a:lnTo>
                    <a:pt x="7875" y="10887"/>
                  </a:lnTo>
                  <a:lnTo>
                    <a:pt x="8189" y="10491"/>
                  </a:lnTo>
                  <a:lnTo>
                    <a:pt x="8317" y="10270"/>
                  </a:lnTo>
                  <a:lnTo>
                    <a:pt x="8422" y="10270"/>
                  </a:lnTo>
                  <a:lnTo>
                    <a:pt x="8422" y="11933"/>
                  </a:lnTo>
                  <a:lnTo>
                    <a:pt x="10562" y="11933"/>
                  </a:lnTo>
                  <a:lnTo>
                    <a:pt x="10562" y="12"/>
                  </a:lnTo>
                  <a:lnTo>
                    <a:pt x="8340" y="12"/>
                  </a:lnTo>
                  <a:lnTo>
                    <a:pt x="8340" y="6606"/>
                  </a:lnTo>
                  <a:lnTo>
                    <a:pt x="8328" y="6979"/>
                  </a:lnTo>
                  <a:lnTo>
                    <a:pt x="8212" y="7676"/>
                  </a:lnTo>
                  <a:lnTo>
                    <a:pt x="7991" y="8328"/>
                  </a:lnTo>
                  <a:lnTo>
                    <a:pt x="7654" y="8921"/>
                  </a:lnTo>
                  <a:lnTo>
                    <a:pt x="7433" y="9200"/>
                  </a:lnTo>
                  <a:lnTo>
                    <a:pt x="7212" y="9456"/>
                  </a:lnTo>
                  <a:lnTo>
                    <a:pt x="6700" y="9851"/>
                  </a:lnTo>
                  <a:lnTo>
                    <a:pt x="6142" y="10119"/>
                  </a:lnTo>
                  <a:lnTo>
                    <a:pt x="5525" y="10259"/>
                  </a:lnTo>
                  <a:lnTo>
                    <a:pt x="5200" y="10270"/>
                  </a:lnTo>
                  <a:lnTo>
                    <a:pt x="4839" y="10259"/>
                  </a:lnTo>
                  <a:lnTo>
                    <a:pt x="4211" y="10165"/>
                  </a:lnTo>
                  <a:lnTo>
                    <a:pt x="3664" y="9991"/>
                  </a:lnTo>
                  <a:lnTo>
                    <a:pt x="3211" y="9712"/>
                  </a:lnTo>
                  <a:lnTo>
                    <a:pt x="2839" y="9351"/>
                  </a:lnTo>
                  <a:lnTo>
                    <a:pt x="2560" y="8898"/>
                  </a:lnTo>
                  <a:lnTo>
                    <a:pt x="2362" y="8339"/>
                  </a:lnTo>
                  <a:lnTo>
                    <a:pt x="2257" y="7711"/>
                  </a:lnTo>
                  <a:lnTo>
                    <a:pt x="2245" y="7351"/>
                  </a:lnTo>
                  <a:lnTo>
                    <a:pt x="22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3"/>
            <p:cNvSpPr/>
            <p:nvPr/>
          </p:nvSpPr>
          <p:spPr>
            <a:xfrm>
              <a:off x="3962199" y="2539384"/>
              <a:ext cx="107770" cy="597959"/>
            </a:xfrm>
            <a:custGeom>
              <a:rect b="b" l="l" r="r" t="t"/>
              <a:pathLst>
                <a:path extrusionOk="0" h="17622" w="3176">
                  <a:moveTo>
                    <a:pt x="1431" y="1"/>
                  </a:moveTo>
                  <a:lnTo>
                    <a:pt x="1128" y="59"/>
                  </a:lnTo>
                  <a:lnTo>
                    <a:pt x="849" y="175"/>
                  </a:lnTo>
                  <a:lnTo>
                    <a:pt x="593" y="349"/>
                  </a:lnTo>
                  <a:lnTo>
                    <a:pt x="465" y="466"/>
                  </a:lnTo>
                  <a:lnTo>
                    <a:pt x="361" y="582"/>
                  </a:lnTo>
                  <a:lnTo>
                    <a:pt x="186" y="838"/>
                  </a:lnTo>
                  <a:lnTo>
                    <a:pt x="70" y="1117"/>
                  </a:lnTo>
                  <a:lnTo>
                    <a:pt x="12" y="1420"/>
                  </a:lnTo>
                  <a:lnTo>
                    <a:pt x="0" y="1582"/>
                  </a:lnTo>
                  <a:lnTo>
                    <a:pt x="12" y="1745"/>
                  </a:lnTo>
                  <a:lnTo>
                    <a:pt x="70" y="2048"/>
                  </a:lnTo>
                  <a:lnTo>
                    <a:pt x="186" y="2327"/>
                  </a:lnTo>
                  <a:lnTo>
                    <a:pt x="361" y="2583"/>
                  </a:lnTo>
                  <a:lnTo>
                    <a:pt x="465" y="2699"/>
                  </a:lnTo>
                  <a:lnTo>
                    <a:pt x="593" y="2804"/>
                  </a:lnTo>
                  <a:lnTo>
                    <a:pt x="849" y="2978"/>
                  </a:lnTo>
                  <a:lnTo>
                    <a:pt x="1128" y="3094"/>
                  </a:lnTo>
                  <a:lnTo>
                    <a:pt x="1431" y="3164"/>
                  </a:lnTo>
                  <a:lnTo>
                    <a:pt x="1756" y="3164"/>
                  </a:lnTo>
                  <a:lnTo>
                    <a:pt x="2059" y="3094"/>
                  </a:lnTo>
                  <a:lnTo>
                    <a:pt x="2338" y="2978"/>
                  </a:lnTo>
                  <a:lnTo>
                    <a:pt x="2594" y="2804"/>
                  </a:lnTo>
                  <a:lnTo>
                    <a:pt x="2710" y="2699"/>
                  </a:lnTo>
                  <a:lnTo>
                    <a:pt x="2815" y="2583"/>
                  </a:lnTo>
                  <a:lnTo>
                    <a:pt x="2989" y="2327"/>
                  </a:lnTo>
                  <a:lnTo>
                    <a:pt x="3105" y="2048"/>
                  </a:lnTo>
                  <a:lnTo>
                    <a:pt x="3175" y="1745"/>
                  </a:lnTo>
                  <a:lnTo>
                    <a:pt x="3175" y="1582"/>
                  </a:lnTo>
                  <a:lnTo>
                    <a:pt x="3175" y="1420"/>
                  </a:lnTo>
                  <a:lnTo>
                    <a:pt x="3105" y="1117"/>
                  </a:lnTo>
                  <a:lnTo>
                    <a:pt x="2989" y="838"/>
                  </a:lnTo>
                  <a:lnTo>
                    <a:pt x="2815" y="582"/>
                  </a:lnTo>
                  <a:lnTo>
                    <a:pt x="2710" y="466"/>
                  </a:lnTo>
                  <a:lnTo>
                    <a:pt x="2594" y="349"/>
                  </a:lnTo>
                  <a:lnTo>
                    <a:pt x="2338" y="175"/>
                  </a:lnTo>
                  <a:lnTo>
                    <a:pt x="2059" y="59"/>
                  </a:lnTo>
                  <a:lnTo>
                    <a:pt x="1756" y="1"/>
                  </a:lnTo>
                  <a:close/>
                  <a:moveTo>
                    <a:pt x="477" y="5688"/>
                  </a:moveTo>
                  <a:lnTo>
                    <a:pt x="477" y="17621"/>
                  </a:lnTo>
                  <a:lnTo>
                    <a:pt x="2710" y="17621"/>
                  </a:lnTo>
                  <a:lnTo>
                    <a:pt x="2710" y="568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3"/>
            <p:cNvSpPr/>
            <p:nvPr/>
          </p:nvSpPr>
          <p:spPr>
            <a:xfrm>
              <a:off x="4099931" y="2608436"/>
              <a:ext cx="256564" cy="535217"/>
            </a:xfrm>
            <a:custGeom>
              <a:rect b="b" l="l" r="r" t="t"/>
              <a:pathLst>
                <a:path extrusionOk="0" h="15773" w="7561">
                  <a:moveTo>
                    <a:pt x="2094" y="1"/>
                  </a:moveTo>
                  <a:lnTo>
                    <a:pt x="2094" y="3641"/>
                  </a:lnTo>
                  <a:lnTo>
                    <a:pt x="0" y="3641"/>
                  </a:lnTo>
                  <a:lnTo>
                    <a:pt x="0" y="5700"/>
                  </a:lnTo>
                  <a:lnTo>
                    <a:pt x="2094" y="5700"/>
                  </a:lnTo>
                  <a:lnTo>
                    <a:pt x="2094" y="12365"/>
                  </a:lnTo>
                  <a:lnTo>
                    <a:pt x="2117" y="12760"/>
                  </a:lnTo>
                  <a:lnTo>
                    <a:pt x="2245" y="13470"/>
                  </a:lnTo>
                  <a:lnTo>
                    <a:pt x="2489" y="14098"/>
                  </a:lnTo>
                  <a:lnTo>
                    <a:pt x="2850" y="14633"/>
                  </a:lnTo>
                  <a:lnTo>
                    <a:pt x="3082" y="14865"/>
                  </a:lnTo>
                  <a:lnTo>
                    <a:pt x="3338" y="15086"/>
                  </a:lnTo>
                  <a:lnTo>
                    <a:pt x="3885" y="15424"/>
                  </a:lnTo>
                  <a:lnTo>
                    <a:pt x="4490" y="15645"/>
                  </a:lnTo>
                  <a:lnTo>
                    <a:pt x="5153" y="15761"/>
                  </a:lnTo>
                  <a:lnTo>
                    <a:pt x="5513" y="15772"/>
                  </a:lnTo>
                  <a:lnTo>
                    <a:pt x="6095" y="15761"/>
                  </a:lnTo>
                  <a:lnTo>
                    <a:pt x="6862" y="15645"/>
                  </a:lnTo>
                  <a:lnTo>
                    <a:pt x="7339" y="15517"/>
                  </a:lnTo>
                  <a:lnTo>
                    <a:pt x="7560" y="15435"/>
                  </a:lnTo>
                  <a:lnTo>
                    <a:pt x="6851" y="13446"/>
                  </a:lnTo>
                  <a:lnTo>
                    <a:pt x="6630" y="13539"/>
                  </a:lnTo>
                  <a:lnTo>
                    <a:pt x="6374" y="13609"/>
                  </a:lnTo>
                  <a:lnTo>
                    <a:pt x="6106" y="13656"/>
                  </a:lnTo>
                  <a:lnTo>
                    <a:pt x="5851" y="13667"/>
                  </a:lnTo>
                  <a:lnTo>
                    <a:pt x="5560" y="13644"/>
                  </a:lnTo>
                  <a:lnTo>
                    <a:pt x="5164" y="13504"/>
                  </a:lnTo>
                  <a:lnTo>
                    <a:pt x="4920" y="13342"/>
                  </a:lnTo>
                  <a:lnTo>
                    <a:pt x="4804" y="13237"/>
                  </a:lnTo>
                  <a:lnTo>
                    <a:pt x="4688" y="13132"/>
                  </a:lnTo>
                  <a:lnTo>
                    <a:pt x="4513" y="12818"/>
                  </a:lnTo>
                  <a:lnTo>
                    <a:pt x="4397" y="12423"/>
                  </a:lnTo>
                  <a:lnTo>
                    <a:pt x="4339" y="11923"/>
                  </a:lnTo>
                  <a:lnTo>
                    <a:pt x="4339" y="11632"/>
                  </a:lnTo>
                  <a:lnTo>
                    <a:pt x="4339" y="5700"/>
                  </a:lnTo>
                  <a:lnTo>
                    <a:pt x="7258" y="5700"/>
                  </a:lnTo>
                  <a:lnTo>
                    <a:pt x="7258" y="3641"/>
                  </a:lnTo>
                  <a:lnTo>
                    <a:pt x="4339" y="3641"/>
                  </a:lnTo>
                  <a:lnTo>
                    <a:pt x="43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3"/>
            <p:cNvSpPr/>
            <p:nvPr/>
          </p:nvSpPr>
          <p:spPr>
            <a:xfrm>
              <a:off x="4366335" y="2719361"/>
              <a:ext cx="396264" cy="431011"/>
            </a:xfrm>
            <a:custGeom>
              <a:rect b="b" l="l" r="r" t="t"/>
              <a:pathLst>
                <a:path extrusionOk="0" h="12702" w="11678">
                  <a:moveTo>
                    <a:pt x="5851" y="2047"/>
                  </a:moveTo>
                  <a:lnTo>
                    <a:pt x="6223" y="2059"/>
                  </a:lnTo>
                  <a:lnTo>
                    <a:pt x="6909" y="2164"/>
                  </a:lnTo>
                  <a:lnTo>
                    <a:pt x="7525" y="2361"/>
                  </a:lnTo>
                  <a:lnTo>
                    <a:pt x="8060" y="2664"/>
                  </a:lnTo>
                  <a:lnTo>
                    <a:pt x="8293" y="2861"/>
                  </a:lnTo>
                  <a:lnTo>
                    <a:pt x="8502" y="3071"/>
                  </a:lnTo>
                  <a:lnTo>
                    <a:pt x="8863" y="3524"/>
                  </a:lnTo>
                  <a:lnTo>
                    <a:pt x="9107" y="4036"/>
                  </a:lnTo>
                  <a:lnTo>
                    <a:pt x="9258" y="4606"/>
                  </a:lnTo>
                  <a:lnTo>
                    <a:pt x="9293" y="4908"/>
                  </a:lnTo>
                  <a:lnTo>
                    <a:pt x="2466" y="4908"/>
                  </a:lnTo>
                  <a:lnTo>
                    <a:pt x="2536" y="4594"/>
                  </a:lnTo>
                  <a:lnTo>
                    <a:pt x="2757" y="4001"/>
                  </a:lnTo>
                  <a:lnTo>
                    <a:pt x="3059" y="3478"/>
                  </a:lnTo>
                  <a:lnTo>
                    <a:pt x="3443" y="3024"/>
                  </a:lnTo>
                  <a:lnTo>
                    <a:pt x="3664" y="2827"/>
                  </a:lnTo>
                  <a:lnTo>
                    <a:pt x="3897" y="2640"/>
                  </a:lnTo>
                  <a:lnTo>
                    <a:pt x="4397" y="2350"/>
                  </a:lnTo>
                  <a:lnTo>
                    <a:pt x="4943" y="2152"/>
                  </a:lnTo>
                  <a:lnTo>
                    <a:pt x="5536" y="2059"/>
                  </a:lnTo>
                  <a:lnTo>
                    <a:pt x="5851" y="2047"/>
                  </a:lnTo>
                  <a:close/>
                  <a:moveTo>
                    <a:pt x="5571" y="0"/>
                  </a:moveTo>
                  <a:lnTo>
                    <a:pt x="4955" y="58"/>
                  </a:lnTo>
                  <a:lnTo>
                    <a:pt x="4373" y="175"/>
                  </a:lnTo>
                  <a:lnTo>
                    <a:pt x="3815" y="349"/>
                  </a:lnTo>
                  <a:lnTo>
                    <a:pt x="3280" y="570"/>
                  </a:lnTo>
                  <a:lnTo>
                    <a:pt x="2780" y="861"/>
                  </a:lnTo>
                  <a:lnTo>
                    <a:pt x="2315" y="1198"/>
                  </a:lnTo>
                  <a:lnTo>
                    <a:pt x="1873" y="1594"/>
                  </a:lnTo>
                  <a:lnTo>
                    <a:pt x="1663" y="1815"/>
                  </a:lnTo>
                  <a:lnTo>
                    <a:pt x="1454" y="2047"/>
                  </a:lnTo>
                  <a:lnTo>
                    <a:pt x="1093" y="2524"/>
                  </a:lnTo>
                  <a:lnTo>
                    <a:pt x="779" y="3036"/>
                  </a:lnTo>
                  <a:lnTo>
                    <a:pt x="524" y="3571"/>
                  </a:lnTo>
                  <a:lnTo>
                    <a:pt x="314" y="4141"/>
                  </a:lnTo>
                  <a:lnTo>
                    <a:pt x="163" y="4734"/>
                  </a:lnTo>
                  <a:lnTo>
                    <a:pt x="23" y="5676"/>
                  </a:lnTo>
                  <a:lnTo>
                    <a:pt x="0" y="6351"/>
                  </a:lnTo>
                  <a:lnTo>
                    <a:pt x="12" y="6688"/>
                  </a:lnTo>
                  <a:lnTo>
                    <a:pt x="58" y="7351"/>
                  </a:lnTo>
                  <a:lnTo>
                    <a:pt x="163" y="7979"/>
                  </a:lnTo>
                  <a:lnTo>
                    <a:pt x="326" y="8572"/>
                  </a:lnTo>
                  <a:lnTo>
                    <a:pt x="535" y="9142"/>
                  </a:lnTo>
                  <a:lnTo>
                    <a:pt x="803" y="9677"/>
                  </a:lnTo>
                  <a:lnTo>
                    <a:pt x="1128" y="10189"/>
                  </a:lnTo>
                  <a:lnTo>
                    <a:pt x="1501" y="10677"/>
                  </a:lnTo>
                  <a:lnTo>
                    <a:pt x="1710" y="10898"/>
                  </a:lnTo>
                  <a:lnTo>
                    <a:pt x="1919" y="11119"/>
                  </a:lnTo>
                  <a:lnTo>
                    <a:pt x="2373" y="11515"/>
                  </a:lnTo>
                  <a:lnTo>
                    <a:pt x="2861" y="11852"/>
                  </a:lnTo>
                  <a:lnTo>
                    <a:pt x="3373" y="12143"/>
                  </a:lnTo>
                  <a:lnTo>
                    <a:pt x="3908" y="12364"/>
                  </a:lnTo>
                  <a:lnTo>
                    <a:pt x="4478" y="12527"/>
                  </a:lnTo>
                  <a:lnTo>
                    <a:pt x="5083" y="12643"/>
                  </a:lnTo>
                  <a:lnTo>
                    <a:pt x="5711" y="12701"/>
                  </a:lnTo>
                  <a:lnTo>
                    <a:pt x="6037" y="12701"/>
                  </a:lnTo>
                  <a:lnTo>
                    <a:pt x="6479" y="12690"/>
                  </a:lnTo>
                  <a:lnTo>
                    <a:pt x="7328" y="12585"/>
                  </a:lnTo>
                  <a:lnTo>
                    <a:pt x="8130" y="12376"/>
                  </a:lnTo>
                  <a:lnTo>
                    <a:pt x="8886" y="12061"/>
                  </a:lnTo>
                  <a:lnTo>
                    <a:pt x="9247" y="11864"/>
                  </a:lnTo>
                  <a:lnTo>
                    <a:pt x="9596" y="11643"/>
                  </a:lnTo>
                  <a:lnTo>
                    <a:pt x="10235" y="11131"/>
                  </a:lnTo>
                  <a:lnTo>
                    <a:pt x="10782" y="10549"/>
                  </a:lnTo>
                  <a:lnTo>
                    <a:pt x="11271" y="9875"/>
                  </a:lnTo>
                  <a:lnTo>
                    <a:pt x="11480" y="9503"/>
                  </a:lnTo>
                  <a:lnTo>
                    <a:pt x="9479" y="8537"/>
                  </a:lnTo>
                  <a:lnTo>
                    <a:pt x="9328" y="8793"/>
                  </a:lnTo>
                  <a:lnTo>
                    <a:pt x="8991" y="9258"/>
                  </a:lnTo>
                  <a:lnTo>
                    <a:pt x="8630" y="9666"/>
                  </a:lnTo>
                  <a:lnTo>
                    <a:pt x="8235" y="9991"/>
                  </a:lnTo>
                  <a:lnTo>
                    <a:pt x="7816" y="10259"/>
                  </a:lnTo>
                  <a:lnTo>
                    <a:pt x="7374" y="10468"/>
                  </a:lnTo>
                  <a:lnTo>
                    <a:pt x="6897" y="10596"/>
                  </a:lnTo>
                  <a:lnTo>
                    <a:pt x="6386" y="10666"/>
                  </a:lnTo>
                  <a:lnTo>
                    <a:pt x="6130" y="10666"/>
                  </a:lnTo>
                  <a:lnTo>
                    <a:pt x="5746" y="10654"/>
                  </a:lnTo>
                  <a:lnTo>
                    <a:pt x="5013" y="10526"/>
                  </a:lnTo>
                  <a:lnTo>
                    <a:pt x="4350" y="10247"/>
                  </a:lnTo>
                  <a:lnTo>
                    <a:pt x="3734" y="9852"/>
                  </a:lnTo>
                  <a:lnTo>
                    <a:pt x="3455" y="9596"/>
                  </a:lnTo>
                  <a:lnTo>
                    <a:pt x="3187" y="9317"/>
                  </a:lnTo>
                  <a:lnTo>
                    <a:pt x="2757" y="8700"/>
                  </a:lnTo>
                  <a:lnTo>
                    <a:pt x="2466" y="7991"/>
                  </a:lnTo>
                  <a:lnTo>
                    <a:pt x="2303" y="7200"/>
                  </a:lnTo>
                  <a:lnTo>
                    <a:pt x="2291" y="6769"/>
                  </a:lnTo>
                  <a:lnTo>
                    <a:pt x="11643" y="6769"/>
                  </a:lnTo>
                  <a:lnTo>
                    <a:pt x="11678" y="6525"/>
                  </a:lnTo>
                  <a:lnTo>
                    <a:pt x="11666" y="5769"/>
                  </a:lnTo>
                  <a:lnTo>
                    <a:pt x="11526" y="4722"/>
                  </a:lnTo>
                  <a:lnTo>
                    <a:pt x="11375" y="4083"/>
                  </a:lnTo>
                  <a:lnTo>
                    <a:pt x="11178" y="3478"/>
                  </a:lnTo>
                  <a:lnTo>
                    <a:pt x="10933" y="2920"/>
                  </a:lnTo>
                  <a:lnTo>
                    <a:pt x="10642" y="2408"/>
                  </a:lnTo>
                  <a:lnTo>
                    <a:pt x="10305" y="1931"/>
                  </a:lnTo>
                  <a:lnTo>
                    <a:pt x="10107" y="1710"/>
                  </a:lnTo>
                  <a:lnTo>
                    <a:pt x="9910" y="1501"/>
                  </a:lnTo>
                  <a:lnTo>
                    <a:pt x="9479" y="1128"/>
                  </a:lnTo>
                  <a:lnTo>
                    <a:pt x="9026" y="803"/>
                  </a:lnTo>
                  <a:lnTo>
                    <a:pt x="8537" y="535"/>
                  </a:lnTo>
                  <a:lnTo>
                    <a:pt x="8002" y="326"/>
                  </a:lnTo>
                  <a:lnTo>
                    <a:pt x="7444" y="163"/>
                  </a:lnTo>
                  <a:lnTo>
                    <a:pt x="6851" y="58"/>
                  </a:lnTo>
                  <a:lnTo>
                    <a:pt x="62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23_G Suite content">
  <p:cSld name="CUSTOM_3_1_1_1_1_1_1_1_1_1_1_1_2_1_1_2_1_1">
    <p:bg>
      <p:bgPr>
        <a:solidFill>
          <a:srgbClr val="FFFFFF"/>
        </a:solidFill>
      </p:bgPr>
    </p:bg>
    <p:spTree>
      <p:nvGrpSpPr>
        <p:cNvPr id="423" name="Shape 423"/>
        <p:cNvGrpSpPr/>
        <p:nvPr/>
      </p:nvGrpSpPr>
      <p:grpSpPr>
        <a:xfrm>
          <a:off x="0" y="0"/>
          <a:ext cx="0" cy="0"/>
          <a:chOff x="0" y="0"/>
          <a:chExt cx="0" cy="0"/>
        </a:xfrm>
      </p:grpSpPr>
      <p:sp>
        <p:nvSpPr>
          <p:cNvPr id="424" name="Google Shape;424;p24"/>
          <p:cNvSpPr txBox="1"/>
          <p:nvPr>
            <p:ph type="title"/>
          </p:nvPr>
        </p:nvSpPr>
        <p:spPr>
          <a:xfrm>
            <a:off x="761950" y="809375"/>
            <a:ext cx="5079900" cy="352500"/>
          </a:xfrm>
          <a:prstGeom prst="rect">
            <a:avLst/>
          </a:prstGeom>
        </p:spPr>
        <p:txBody>
          <a:bodyPr anchorCtr="0" anchor="b" bIns="0" lIns="0" spcFirstLastPara="1" rIns="22860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425" name="Google Shape;425;p24"/>
          <p:cNvSpPr txBox="1"/>
          <p:nvPr>
            <p:ph idx="1" type="body"/>
          </p:nvPr>
        </p:nvSpPr>
        <p:spPr>
          <a:xfrm>
            <a:off x="761975" y="1514275"/>
            <a:ext cx="5079900" cy="24672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grpSp>
        <p:nvGrpSpPr>
          <p:cNvPr id="426" name="Google Shape;426;p24"/>
          <p:cNvGrpSpPr/>
          <p:nvPr/>
        </p:nvGrpSpPr>
        <p:grpSpPr>
          <a:xfrm>
            <a:off x="761950" y="4602545"/>
            <a:ext cx="659482" cy="163445"/>
            <a:chOff x="2270225" y="2532665"/>
            <a:chExt cx="2492373" cy="617707"/>
          </a:xfrm>
        </p:grpSpPr>
        <p:sp>
          <p:nvSpPr>
            <p:cNvPr id="427" name="Google Shape;427;p24"/>
            <p:cNvSpPr/>
            <p:nvPr/>
          </p:nvSpPr>
          <p:spPr>
            <a:xfrm>
              <a:off x="2270225" y="2532665"/>
              <a:ext cx="607052" cy="617707"/>
            </a:xfrm>
            <a:custGeom>
              <a:rect b="b" l="l" r="r" t="t"/>
              <a:pathLst>
                <a:path extrusionOk="0" h="18204" w="17890">
                  <a:moveTo>
                    <a:pt x="9224" y="1"/>
                  </a:moveTo>
                  <a:lnTo>
                    <a:pt x="8747" y="12"/>
                  </a:lnTo>
                  <a:lnTo>
                    <a:pt x="7829" y="94"/>
                  </a:lnTo>
                  <a:lnTo>
                    <a:pt x="6933" y="268"/>
                  </a:lnTo>
                  <a:lnTo>
                    <a:pt x="6061" y="524"/>
                  </a:lnTo>
                  <a:lnTo>
                    <a:pt x="5642" y="687"/>
                  </a:lnTo>
                  <a:lnTo>
                    <a:pt x="5223" y="862"/>
                  </a:lnTo>
                  <a:lnTo>
                    <a:pt x="4432" y="1280"/>
                  </a:lnTo>
                  <a:lnTo>
                    <a:pt x="3700" y="1745"/>
                  </a:lnTo>
                  <a:lnTo>
                    <a:pt x="3025" y="2280"/>
                  </a:lnTo>
                  <a:lnTo>
                    <a:pt x="2711" y="2571"/>
                  </a:lnTo>
                  <a:lnTo>
                    <a:pt x="2397" y="2885"/>
                  </a:lnTo>
                  <a:lnTo>
                    <a:pt x="1839" y="3548"/>
                  </a:lnTo>
                  <a:lnTo>
                    <a:pt x="1339" y="4269"/>
                  </a:lnTo>
                  <a:lnTo>
                    <a:pt x="908" y="5049"/>
                  </a:lnTo>
                  <a:lnTo>
                    <a:pt x="734" y="5456"/>
                  </a:lnTo>
                  <a:lnTo>
                    <a:pt x="559" y="5874"/>
                  </a:lnTo>
                  <a:lnTo>
                    <a:pt x="280" y="6747"/>
                  </a:lnTo>
                  <a:lnTo>
                    <a:pt x="106" y="7654"/>
                  </a:lnTo>
                  <a:lnTo>
                    <a:pt x="13" y="8608"/>
                  </a:lnTo>
                  <a:lnTo>
                    <a:pt x="1" y="9108"/>
                  </a:lnTo>
                  <a:lnTo>
                    <a:pt x="13" y="9596"/>
                  </a:lnTo>
                  <a:lnTo>
                    <a:pt x="106" y="10550"/>
                  </a:lnTo>
                  <a:lnTo>
                    <a:pt x="280" y="11469"/>
                  </a:lnTo>
                  <a:lnTo>
                    <a:pt x="559" y="12341"/>
                  </a:lnTo>
                  <a:lnTo>
                    <a:pt x="734" y="12748"/>
                  </a:lnTo>
                  <a:lnTo>
                    <a:pt x="908" y="13167"/>
                  </a:lnTo>
                  <a:lnTo>
                    <a:pt x="1339" y="13935"/>
                  </a:lnTo>
                  <a:lnTo>
                    <a:pt x="1839" y="14656"/>
                  </a:lnTo>
                  <a:lnTo>
                    <a:pt x="2397" y="15319"/>
                  </a:lnTo>
                  <a:lnTo>
                    <a:pt x="2711" y="15621"/>
                  </a:lnTo>
                  <a:lnTo>
                    <a:pt x="3025" y="15924"/>
                  </a:lnTo>
                  <a:lnTo>
                    <a:pt x="3711" y="16459"/>
                  </a:lnTo>
                  <a:lnTo>
                    <a:pt x="4444" y="16935"/>
                  </a:lnTo>
                  <a:lnTo>
                    <a:pt x="5223" y="17342"/>
                  </a:lnTo>
                  <a:lnTo>
                    <a:pt x="5642" y="17529"/>
                  </a:lnTo>
                  <a:lnTo>
                    <a:pt x="6061" y="17680"/>
                  </a:lnTo>
                  <a:lnTo>
                    <a:pt x="6933" y="17936"/>
                  </a:lnTo>
                  <a:lnTo>
                    <a:pt x="7829" y="18110"/>
                  </a:lnTo>
                  <a:lnTo>
                    <a:pt x="8747" y="18203"/>
                  </a:lnTo>
                  <a:lnTo>
                    <a:pt x="9748" y="18203"/>
                  </a:lnTo>
                  <a:lnTo>
                    <a:pt x="10736" y="18122"/>
                  </a:lnTo>
                  <a:lnTo>
                    <a:pt x="11678" y="17947"/>
                  </a:lnTo>
                  <a:lnTo>
                    <a:pt x="12551" y="17691"/>
                  </a:lnTo>
                  <a:lnTo>
                    <a:pt x="12970" y="17529"/>
                  </a:lnTo>
                  <a:lnTo>
                    <a:pt x="13377" y="17342"/>
                  </a:lnTo>
                  <a:lnTo>
                    <a:pt x="14133" y="16924"/>
                  </a:lnTo>
                  <a:lnTo>
                    <a:pt x="14830" y="16447"/>
                  </a:lnTo>
                  <a:lnTo>
                    <a:pt x="15482" y="15889"/>
                  </a:lnTo>
                  <a:lnTo>
                    <a:pt x="15773" y="15586"/>
                  </a:lnTo>
                  <a:lnTo>
                    <a:pt x="16040" y="15307"/>
                  </a:lnTo>
                  <a:lnTo>
                    <a:pt x="16505" y="14702"/>
                  </a:lnTo>
                  <a:lnTo>
                    <a:pt x="16901" y="14051"/>
                  </a:lnTo>
                  <a:lnTo>
                    <a:pt x="17226" y="13365"/>
                  </a:lnTo>
                  <a:lnTo>
                    <a:pt x="17354" y="13004"/>
                  </a:lnTo>
                  <a:lnTo>
                    <a:pt x="17482" y="12632"/>
                  </a:lnTo>
                  <a:lnTo>
                    <a:pt x="17680" y="11864"/>
                  </a:lnTo>
                  <a:lnTo>
                    <a:pt x="17808" y="11062"/>
                  </a:lnTo>
                  <a:lnTo>
                    <a:pt x="17878" y="10213"/>
                  </a:lnTo>
                  <a:lnTo>
                    <a:pt x="17889" y="9771"/>
                  </a:lnTo>
                  <a:lnTo>
                    <a:pt x="17878" y="9352"/>
                  </a:lnTo>
                  <a:lnTo>
                    <a:pt x="17831" y="8922"/>
                  </a:lnTo>
                  <a:lnTo>
                    <a:pt x="17761" y="8503"/>
                  </a:lnTo>
                  <a:lnTo>
                    <a:pt x="17692" y="8189"/>
                  </a:lnTo>
                  <a:lnTo>
                    <a:pt x="9131" y="8189"/>
                  </a:lnTo>
                  <a:lnTo>
                    <a:pt x="9131" y="11166"/>
                  </a:lnTo>
                  <a:lnTo>
                    <a:pt x="14377" y="11166"/>
                  </a:lnTo>
                  <a:lnTo>
                    <a:pt x="14272" y="11539"/>
                  </a:lnTo>
                  <a:lnTo>
                    <a:pt x="13993" y="12213"/>
                  </a:lnTo>
                  <a:lnTo>
                    <a:pt x="13830" y="12527"/>
                  </a:lnTo>
                  <a:lnTo>
                    <a:pt x="13644" y="12806"/>
                  </a:lnTo>
                  <a:lnTo>
                    <a:pt x="13249" y="13307"/>
                  </a:lnTo>
                  <a:lnTo>
                    <a:pt x="13028" y="13528"/>
                  </a:lnTo>
                  <a:lnTo>
                    <a:pt x="12679" y="13818"/>
                  </a:lnTo>
                  <a:lnTo>
                    <a:pt x="11876" y="14295"/>
                  </a:lnTo>
                  <a:lnTo>
                    <a:pt x="11434" y="14481"/>
                  </a:lnTo>
                  <a:lnTo>
                    <a:pt x="10957" y="14644"/>
                  </a:lnTo>
                  <a:lnTo>
                    <a:pt x="9864" y="14819"/>
                  </a:lnTo>
                  <a:lnTo>
                    <a:pt x="9248" y="14830"/>
                  </a:lnTo>
                  <a:lnTo>
                    <a:pt x="8666" y="14819"/>
                  </a:lnTo>
                  <a:lnTo>
                    <a:pt x="7829" y="14679"/>
                  </a:lnTo>
                  <a:lnTo>
                    <a:pt x="7294" y="14528"/>
                  </a:lnTo>
                  <a:lnTo>
                    <a:pt x="7038" y="14423"/>
                  </a:lnTo>
                  <a:lnTo>
                    <a:pt x="6538" y="14202"/>
                  </a:lnTo>
                  <a:lnTo>
                    <a:pt x="5619" y="13621"/>
                  </a:lnTo>
                  <a:lnTo>
                    <a:pt x="5223" y="13260"/>
                  </a:lnTo>
                  <a:lnTo>
                    <a:pt x="5026" y="13074"/>
                  </a:lnTo>
                  <a:lnTo>
                    <a:pt x="4677" y="12667"/>
                  </a:lnTo>
                  <a:lnTo>
                    <a:pt x="4374" y="12213"/>
                  </a:lnTo>
                  <a:lnTo>
                    <a:pt x="4107" y="11725"/>
                  </a:lnTo>
                  <a:lnTo>
                    <a:pt x="3990" y="11457"/>
                  </a:lnTo>
                  <a:lnTo>
                    <a:pt x="3874" y="11190"/>
                  </a:lnTo>
                  <a:lnTo>
                    <a:pt x="3700" y="10631"/>
                  </a:lnTo>
                  <a:lnTo>
                    <a:pt x="3595" y="10050"/>
                  </a:lnTo>
                  <a:lnTo>
                    <a:pt x="3537" y="9422"/>
                  </a:lnTo>
                  <a:lnTo>
                    <a:pt x="3537" y="9108"/>
                  </a:lnTo>
                  <a:lnTo>
                    <a:pt x="3537" y="8782"/>
                  </a:lnTo>
                  <a:lnTo>
                    <a:pt x="3595" y="8166"/>
                  </a:lnTo>
                  <a:lnTo>
                    <a:pt x="3700" y="7584"/>
                  </a:lnTo>
                  <a:lnTo>
                    <a:pt x="3874" y="7014"/>
                  </a:lnTo>
                  <a:lnTo>
                    <a:pt x="3990" y="6747"/>
                  </a:lnTo>
                  <a:lnTo>
                    <a:pt x="4223" y="6235"/>
                  </a:lnTo>
                  <a:lnTo>
                    <a:pt x="4677" y="5537"/>
                  </a:lnTo>
                  <a:lnTo>
                    <a:pt x="5026" y="5130"/>
                  </a:lnTo>
                  <a:lnTo>
                    <a:pt x="5223" y="4932"/>
                  </a:lnTo>
                  <a:lnTo>
                    <a:pt x="5409" y="4746"/>
                  </a:lnTo>
                  <a:lnTo>
                    <a:pt x="5828" y="4409"/>
                  </a:lnTo>
                  <a:lnTo>
                    <a:pt x="6503" y="3990"/>
                  </a:lnTo>
                  <a:lnTo>
                    <a:pt x="7014" y="3769"/>
                  </a:lnTo>
                  <a:lnTo>
                    <a:pt x="7270" y="3665"/>
                  </a:lnTo>
                  <a:lnTo>
                    <a:pt x="7794" y="3513"/>
                  </a:lnTo>
                  <a:lnTo>
                    <a:pt x="8620" y="3374"/>
                  </a:lnTo>
                  <a:lnTo>
                    <a:pt x="9189" y="3362"/>
                  </a:lnTo>
                  <a:lnTo>
                    <a:pt x="9550" y="3362"/>
                  </a:lnTo>
                  <a:lnTo>
                    <a:pt x="10225" y="3432"/>
                  </a:lnTo>
                  <a:lnTo>
                    <a:pt x="10829" y="3548"/>
                  </a:lnTo>
                  <a:lnTo>
                    <a:pt x="11388" y="3723"/>
                  </a:lnTo>
                  <a:lnTo>
                    <a:pt x="11644" y="3827"/>
                  </a:lnTo>
                  <a:lnTo>
                    <a:pt x="11899" y="3944"/>
                  </a:lnTo>
                  <a:lnTo>
                    <a:pt x="12376" y="4234"/>
                  </a:lnTo>
                  <a:lnTo>
                    <a:pt x="13074" y="4746"/>
                  </a:lnTo>
                  <a:lnTo>
                    <a:pt x="13505" y="5165"/>
                  </a:lnTo>
                  <a:lnTo>
                    <a:pt x="15912" y="2792"/>
                  </a:lnTo>
                  <a:lnTo>
                    <a:pt x="15598" y="2478"/>
                  </a:lnTo>
                  <a:lnTo>
                    <a:pt x="14947" y="1885"/>
                  </a:lnTo>
                  <a:lnTo>
                    <a:pt x="14226" y="1373"/>
                  </a:lnTo>
                  <a:lnTo>
                    <a:pt x="13446" y="931"/>
                  </a:lnTo>
                  <a:lnTo>
                    <a:pt x="13039" y="745"/>
                  </a:lnTo>
                  <a:lnTo>
                    <a:pt x="12621" y="571"/>
                  </a:lnTo>
                  <a:lnTo>
                    <a:pt x="11725" y="292"/>
                  </a:lnTo>
                  <a:lnTo>
                    <a:pt x="10771" y="106"/>
                  </a:lnTo>
                  <a:lnTo>
                    <a:pt x="9748" y="12"/>
                  </a:lnTo>
                  <a:lnTo>
                    <a:pt x="922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4"/>
            <p:cNvSpPr/>
            <p:nvPr/>
          </p:nvSpPr>
          <p:spPr>
            <a:xfrm>
              <a:off x="3071031" y="2532665"/>
              <a:ext cx="404543" cy="617300"/>
            </a:xfrm>
            <a:custGeom>
              <a:rect b="b" l="l" r="r" t="t"/>
              <a:pathLst>
                <a:path extrusionOk="0" h="18192" w="11922">
                  <a:moveTo>
                    <a:pt x="5990" y="1"/>
                  </a:moveTo>
                  <a:lnTo>
                    <a:pt x="5432" y="12"/>
                  </a:lnTo>
                  <a:lnTo>
                    <a:pt x="4385" y="187"/>
                  </a:lnTo>
                  <a:lnTo>
                    <a:pt x="3420" y="536"/>
                  </a:lnTo>
                  <a:lnTo>
                    <a:pt x="2559" y="1048"/>
                  </a:lnTo>
                  <a:lnTo>
                    <a:pt x="2164" y="1373"/>
                  </a:lnTo>
                  <a:lnTo>
                    <a:pt x="1803" y="1722"/>
                  </a:lnTo>
                  <a:lnTo>
                    <a:pt x="1221" y="2467"/>
                  </a:lnTo>
                  <a:lnTo>
                    <a:pt x="849" y="3292"/>
                  </a:lnTo>
                  <a:lnTo>
                    <a:pt x="652" y="4188"/>
                  </a:lnTo>
                  <a:lnTo>
                    <a:pt x="640" y="4653"/>
                  </a:lnTo>
                  <a:lnTo>
                    <a:pt x="640" y="4990"/>
                  </a:lnTo>
                  <a:lnTo>
                    <a:pt x="733" y="5642"/>
                  </a:lnTo>
                  <a:lnTo>
                    <a:pt x="907" y="6247"/>
                  </a:lnTo>
                  <a:lnTo>
                    <a:pt x="1163" y="6805"/>
                  </a:lnTo>
                  <a:lnTo>
                    <a:pt x="1512" y="7328"/>
                  </a:lnTo>
                  <a:lnTo>
                    <a:pt x="1943" y="7805"/>
                  </a:lnTo>
                  <a:lnTo>
                    <a:pt x="2466" y="8236"/>
                  </a:lnTo>
                  <a:lnTo>
                    <a:pt x="3071" y="8631"/>
                  </a:lnTo>
                  <a:lnTo>
                    <a:pt x="3420" y="8817"/>
                  </a:lnTo>
                  <a:lnTo>
                    <a:pt x="3734" y="8968"/>
                  </a:lnTo>
                  <a:lnTo>
                    <a:pt x="5036" y="9468"/>
                  </a:lnTo>
                  <a:lnTo>
                    <a:pt x="6013" y="9829"/>
                  </a:lnTo>
                  <a:lnTo>
                    <a:pt x="6525" y="10003"/>
                  </a:lnTo>
                  <a:lnTo>
                    <a:pt x="7386" y="10364"/>
                  </a:lnTo>
                  <a:lnTo>
                    <a:pt x="8095" y="10725"/>
                  </a:lnTo>
                  <a:lnTo>
                    <a:pt x="8630" y="11097"/>
                  </a:lnTo>
                  <a:lnTo>
                    <a:pt x="8840" y="11283"/>
                  </a:lnTo>
                  <a:lnTo>
                    <a:pt x="9026" y="11481"/>
                  </a:lnTo>
                  <a:lnTo>
                    <a:pt x="9328" y="11911"/>
                  </a:lnTo>
                  <a:lnTo>
                    <a:pt x="9526" y="12388"/>
                  </a:lnTo>
                  <a:lnTo>
                    <a:pt x="9631" y="12888"/>
                  </a:lnTo>
                  <a:lnTo>
                    <a:pt x="9642" y="13167"/>
                  </a:lnTo>
                  <a:lnTo>
                    <a:pt x="9631" y="13481"/>
                  </a:lnTo>
                  <a:lnTo>
                    <a:pt x="9503" y="14074"/>
                  </a:lnTo>
                  <a:lnTo>
                    <a:pt x="9259" y="14609"/>
                  </a:lnTo>
                  <a:lnTo>
                    <a:pt x="8898" y="15063"/>
                  </a:lnTo>
                  <a:lnTo>
                    <a:pt x="8665" y="15272"/>
                  </a:lnTo>
                  <a:lnTo>
                    <a:pt x="8421" y="15458"/>
                  </a:lnTo>
                  <a:lnTo>
                    <a:pt x="7863" y="15749"/>
                  </a:lnTo>
                  <a:lnTo>
                    <a:pt x="7235" y="15947"/>
                  </a:lnTo>
                  <a:lnTo>
                    <a:pt x="6537" y="16051"/>
                  </a:lnTo>
                  <a:lnTo>
                    <a:pt x="6165" y="16051"/>
                  </a:lnTo>
                  <a:lnTo>
                    <a:pt x="5816" y="16040"/>
                  </a:lnTo>
                  <a:lnTo>
                    <a:pt x="5141" y="15912"/>
                  </a:lnTo>
                  <a:lnTo>
                    <a:pt x="4827" y="15796"/>
                  </a:lnTo>
                  <a:lnTo>
                    <a:pt x="4501" y="15656"/>
                  </a:lnTo>
                  <a:lnTo>
                    <a:pt x="3932" y="15295"/>
                  </a:lnTo>
                  <a:lnTo>
                    <a:pt x="3664" y="15086"/>
                  </a:lnTo>
                  <a:lnTo>
                    <a:pt x="3408" y="14853"/>
                  </a:lnTo>
                  <a:lnTo>
                    <a:pt x="2943" y="14318"/>
                  </a:lnTo>
                  <a:lnTo>
                    <a:pt x="2745" y="14004"/>
                  </a:lnTo>
                  <a:lnTo>
                    <a:pt x="2559" y="13679"/>
                  </a:lnTo>
                  <a:lnTo>
                    <a:pt x="2257" y="12981"/>
                  </a:lnTo>
                  <a:lnTo>
                    <a:pt x="2140" y="12597"/>
                  </a:lnTo>
                  <a:lnTo>
                    <a:pt x="0" y="13469"/>
                  </a:lnTo>
                  <a:lnTo>
                    <a:pt x="163" y="14004"/>
                  </a:lnTo>
                  <a:lnTo>
                    <a:pt x="605" y="14993"/>
                  </a:lnTo>
                  <a:lnTo>
                    <a:pt x="1175" y="15854"/>
                  </a:lnTo>
                  <a:lnTo>
                    <a:pt x="1873" y="16598"/>
                  </a:lnTo>
                  <a:lnTo>
                    <a:pt x="2280" y="16924"/>
                  </a:lnTo>
                  <a:lnTo>
                    <a:pt x="2699" y="17226"/>
                  </a:lnTo>
                  <a:lnTo>
                    <a:pt x="3594" y="17703"/>
                  </a:lnTo>
                  <a:lnTo>
                    <a:pt x="4548" y="18017"/>
                  </a:lnTo>
                  <a:lnTo>
                    <a:pt x="5571" y="18180"/>
                  </a:lnTo>
                  <a:lnTo>
                    <a:pt x="6107" y="18192"/>
                  </a:lnTo>
                  <a:lnTo>
                    <a:pt x="6711" y="18180"/>
                  </a:lnTo>
                  <a:lnTo>
                    <a:pt x="7840" y="18005"/>
                  </a:lnTo>
                  <a:lnTo>
                    <a:pt x="8875" y="17668"/>
                  </a:lnTo>
                  <a:lnTo>
                    <a:pt x="9817" y="17156"/>
                  </a:lnTo>
                  <a:lnTo>
                    <a:pt x="10247" y="16831"/>
                  </a:lnTo>
                  <a:lnTo>
                    <a:pt x="10456" y="16656"/>
                  </a:lnTo>
                  <a:lnTo>
                    <a:pt x="10817" y="16272"/>
                  </a:lnTo>
                  <a:lnTo>
                    <a:pt x="11131" y="15877"/>
                  </a:lnTo>
                  <a:lnTo>
                    <a:pt x="11399" y="15447"/>
                  </a:lnTo>
                  <a:lnTo>
                    <a:pt x="11608" y="14981"/>
                  </a:lnTo>
                  <a:lnTo>
                    <a:pt x="11759" y="14493"/>
                  </a:lnTo>
                  <a:lnTo>
                    <a:pt x="11899" y="13714"/>
                  </a:lnTo>
                  <a:lnTo>
                    <a:pt x="11922" y="13144"/>
                  </a:lnTo>
                  <a:lnTo>
                    <a:pt x="11910" y="12679"/>
                  </a:lnTo>
                  <a:lnTo>
                    <a:pt x="11771" y="11806"/>
                  </a:lnTo>
                  <a:lnTo>
                    <a:pt x="11480" y="11015"/>
                  </a:lnTo>
                  <a:lnTo>
                    <a:pt x="11061" y="10294"/>
                  </a:lnTo>
                  <a:lnTo>
                    <a:pt x="10805" y="9957"/>
                  </a:lnTo>
                  <a:lnTo>
                    <a:pt x="10503" y="9643"/>
                  </a:lnTo>
                  <a:lnTo>
                    <a:pt x="9747" y="9038"/>
                  </a:lnTo>
                  <a:lnTo>
                    <a:pt x="8805" y="8480"/>
                  </a:lnTo>
                  <a:lnTo>
                    <a:pt x="7665" y="7980"/>
                  </a:lnTo>
                  <a:lnTo>
                    <a:pt x="7025" y="7747"/>
                  </a:lnTo>
                  <a:lnTo>
                    <a:pt x="6386" y="7526"/>
                  </a:lnTo>
                  <a:lnTo>
                    <a:pt x="5304" y="7107"/>
                  </a:lnTo>
                  <a:lnTo>
                    <a:pt x="4467" y="6723"/>
                  </a:lnTo>
                  <a:lnTo>
                    <a:pt x="3850" y="6363"/>
                  </a:lnTo>
                  <a:lnTo>
                    <a:pt x="3629" y="6200"/>
                  </a:lnTo>
                  <a:lnTo>
                    <a:pt x="3455" y="6026"/>
                  </a:lnTo>
                  <a:lnTo>
                    <a:pt x="3187" y="5677"/>
                  </a:lnTo>
                  <a:lnTo>
                    <a:pt x="3013" y="5281"/>
                  </a:lnTo>
                  <a:lnTo>
                    <a:pt x="2931" y="4863"/>
                  </a:lnTo>
                  <a:lnTo>
                    <a:pt x="2920" y="4642"/>
                  </a:lnTo>
                  <a:lnTo>
                    <a:pt x="2931" y="4374"/>
                  </a:lnTo>
                  <a:lnTo>
                    <a:pt x="3048" y="3874"/>
                  </a:lnTo>
                  <a:lnTo>
                    <a:pt x="3269" y="3432"/>
                  </a:lnTo>
                  <a:lnTo>
                    <a:pt x="3606" y="3036"/>
                  </a:lnTo>
                  <a:lnTo>
                    <a:pt x="3827" y="2862"/>
                  </a:lnTo>
                  <a:lnTo>
                    <a:pt x="4048" y="2699"/>
                  </a:lnTo>
                  <a:lnTo>
                    <a:pt x="4548" y="2420"/>
                  </a:lnTo>
                  <a:lnTo>
                    <a:pt x="5106" y="2246"/>
                  </a:lnTo>
                  <a:lnTo>
                    <a:pt x="5711" y="2153"/>
                  </a:lnTo>
                  <a:lnTo>
                    <a:pt x="6037" y="2141"/>
                  </a:lnTo>
                  <a:lnTo>
                    <a:pt x="6339" y="2153"/>
                  </a:lnTo>
                  <a:lnTo>
                    <a:pt x="6909" y="2222"/>
                  </a:lnTo>
                  <a:lnTo>
                    <a:pt x="7432" y="2385"/>
                  </a:lnTo>
                  <a:lnTo>
                    <a:pt x="7921" y="2629"/>
                  </a:lnTo>
                  <a:lnTo>
                    <a:pt x="8142" y="2781"/>
                  </a:lnTo>
                  <a:lnTo>
                    <a:pt x="8351" y="2943"/>
                  </a:lnTo>
                  <a:lnTo>
                    <a:pt x="8712" y="3304"/>
                  </a:lnTo>
                  <a:lnTo>
                    <a:pt x="9003" y="3711"/>
                  </a:lnTo>
                  <a:lnTo>
                    <a:pt x="9224" y="4153"/>
                  </a:lnTo>
                  <a:lnTo>
                    <a:pt x="9305" y="4397"/>
                  </a:lnTo>
                  <a:lnTo>
                    <a:pt x="11399" y="3525"/>
                  </a:lnTo>
                  <a:lnTo>
                    <a:pt x="11271" y="3153"/>
                  </a:lnTo>
                  <a:lnTo>
                    <a:pt x="10898" y="2467"/>
                  </a:lnTo>
                  <a:lnTo>
                    <a:pt x="10410" y="1839"/>
                  </a:lnTo>
                  <a:lnTo>
                    <a:pt x="9805" y="1280"/>
                  </a:lnTo>
                  <a:lnTo>
                    <a:pt x="9445" y="1024"/>
                  </a:lnTo>
                  <a:lnTo>
                    <a:pt x="9072" y="780"/>
                  </a:lnTo>
                  <a:lnTo>
                    <a:pt x="8281" y="396"/>
                  </a:lnTo>
                  <a:lnTo>
                    <a:pt x="7409" y="140"/>
                  </a:lnTo>
                  <a:lnTo>
                    <a:pt x="6479" y="12"/>
                  </a:lnTo>
                  <a:lnTo>
                    <a:pt x="599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4"/>
            <p:cNvSpPr/>
            <p:nvPr/>
          </p:nvSpPr>
          <p:spPr>
            <a:xfrm>
              <a:off x="3537908" y="2732391"/>
              <a:ext cx="358395" cy="417573"/>
            </a:xfrm>
            <a:custGeom>
              <a:rect b="b" l="l" r="r" t="t"/>
              <a:pathLst>
                <a:path extrusionOk="0" h="12306" w="10562">
                  <a:moveTo>
                    <a:pt x="1" y="0"/>
                  </a:moveTo>
                  <a:lnTo>
                    <a:pt x="1" y="7490"/>
                  </a:lnTo>
                  <a:lnTo>
                    <a:pt x="24" y="8060"/>
                  </a:lnTo>
                  <a:lnTo>
                    <a:pt x="164" y="9084"/>
                  </a:lnTo>
                  <a:lnTo>
                    <a:pt x="466" y="9979"/>
                  </a:lnTo>
                  <a:lnTo>
                    <a:pt x="896" y="10735"/>
                  </a:lnTo>
                  <a:lnTo>
                    <a:pt x="1187" y="11061"/>
                  </a:lnTo>
                  <a:lnTo>
                    <a:pt x="1489" y="11352"/>
                  </a:lnTo>
                  <a:lnTo>
                    <a:pt x="2211" y="11817"/>
                  </a:lnTo>
                  <a:lnTo>
                    <a:pt x="3048" y="12131"/>
                  </a:lnTo>
                  <a:lnTo>
                    <a:pt x="4025" y="12294"/>
                  </a:lnTo>
                  <a:lnTo>
                    <a:pt x="4560" y="12306"/>
                  </a:lnTo>
                  <a:lnTo>
                    <a:pt x="4839" y="12294"/>
                  </a:lnTo>
                  <a:lnTo>
                    <a:pt x="5397" y="12224"/>
                  </a:lnTo>
                  <a:lnTo>
                    <a:pt x="5944" y="12085"/>
                  </a:lnTo>
                  <a:lnTo>
                    <a:pt x="6479" y="11864"/>
                  </a:lnTo>
                  <a:lnTo>
                    <a:pt x="6758" y="11724"/>
                  </a:lnTo>
                  <a:lnTo>
                    <a:pt x="7014" y="11584"/>
                  </a:lnTo>
                  <a:lnTo>
                    <a:pt x="7479" y="11247"/>
                  </a:lnTo>
                  <a:lnTo>
                    <a:pt x="7875" y="10887"/>
                  </a:lnTo>
                  <a:lnTo>
                    <a:pt x="8189" y="10491"/>
                  </a:lnTo>
                  <a:lnTo>
                    <a:pt x="8317" y="10270"/>
                  </a:lnTo>
                  <a:lnTo>
                    <a:pt x="8422" y="10270"/>
                  </a:lnTo>
                  <a:lnTo>
                    <a:pt x="8422" y="11933"/>
                  </a:lnTo>
                  <a:lnTo>
                    <a:pt x="10562" y="11933"/>
                  </a:lnTo>
                  <a:lnTo>
                    <a:pt x="10562" y="12"/>
                  </a:lnTo>
                  <a:lnTo>
                    <a:pt x="8340" y="12"/>
                  </a:lnTo>
                  <a:lnTo>
                    <a:pt x="8340" y="6606"/>
                  </a:lnTo>
                  <a:lnTo>
                    <a:pt x="8328" y="6979"/>
                  </a:lnTo>
                  <a:lnTo>
                    <a:pt x="8212" y="7676"/>
                  </a:lnTo>
                  <a:lnTo>
                    <a:pt x="7991" y="8328"/>
                  </a:lnTo>
                  <a:lnTo>
                    <a:pt x="7654" y="8921"/>
                  </a:lnTo>
                  <a:lnTo>
                    <a:pt x="7433" y="9200"/>
                  </a:lnTo>
                  <a:lnTo>
                    <a:pt x="7212" y="9456"/>
                  </a:lnTo>
                  <a:lnTo>
                    <a:pt x="6700" y="9851"/>
                  </a:lnTo>
                  <a:lnTo>
                    <a:pt x="6142" y="10119"/>
                  </a:lnTo>
                  <a:lnTo>
                    <a:pt x="5525" y="10259"/>
                  </a:lnTo>
                  <a:lnTo>
                    <a:pt x="5200" y="10270"/>
                  </a:lnTo>
                  <a:lnTo>
                    <a:pt x="4839" y="10259"/>
                  </a:lnTo>
                  <a:lnTo>
                    <a:pt x="4211" y="10165"/>
                  </a:lnTo>
                  <a:lnTo>
                    <a:pt x="3664" y="9991"/>
                  </a:lnTo>
                  <a:lnTo>
                    <a:pt x="3211" y="9712"/>
                  </a:lnTo>
                  <a:lnTo>
                    <a:pt x="2839" y="9351"/>
                  </a:lnTo>
                  <a:lnTo>
                    <a:pt x="2560" y="8898"/>
                  </a:lnTo>
                  <a:lnTo>
                    <a:pt x="2362" y="8339"/>
                  </a:lnTo>
                  <a:lnTo>
                    <a:pt x="2257" y="7711"/>
                  </a:lnTo>
                  <a:lnTo>
                    <a:pt x="2245" y="7351"/>
                  </a:lnTo>
                  <a:lnTo>
                    <a:pt x="22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4"/>
            <p:cNvSpPr/>
            <p:nvPr/>
          </p:nvSpPr>
          <p:spPr>
            <a:xfrm>
              <a:off x="3962199" y="2539384"/>
              <a:ext cx="107770" cy="597959"/>
            </a:xfrm>
            <a:custGeom>
              <a:rect b="b" l="l" r="r" t="t"/>
              <a:pathLst>
                <a:path extrusionOk="0" h="17622" w="3176">
                  <a:moveTo>
                    <a:pt x="1431" y="1"/>
                  </a:moveTo>
                  <a:lnTo>
                    <a:pt x="1128" y="59"/>
                  </a:lnTo>
                  <a:lnTo>
                    <a:pt x="849" y="175"/>
                  </a:lnTo>
                  <a:lnTo>
                    <a:pt x="593" y="349"/>
                  </a:lnTo>
                  <a:lnTo>
                    <a:pt x="465" y="466"/>
                  </a:lnTo>
                  <a:lnTo>
                    <a:pt x="361" y="582"/>
                  </a:lnTo>
                  <a:lnTo>
                    <a:pt x="186" y="838"/>
                  </a:lnTo>
                  <a:lnTo>
                    <a:pt x="70" y="1117"/>
                  </a:lnTo>
                  <a:lnTo>
                    <a:pt x="12" y="1420"/>
                  </a:lnTo>
                  <a:lnTo>
                    <a:pt x="0" y="1582"/>
                  </a:lnTo>
                  <a:lnTo>
                    <a:pt x="12" y="1745"/>
                  </a:lnTo>
                  <a:lnTo>
                    <a:pt x="70" y="2048"/>
                  </a:lnTo>
                  <a:lnTo>
                    <a:pt x="186" y="2327"/>
                  </a:lnTo>
                  <a:lnTo>
                    <a:pt x="361" y="2583"/>
                  </a:lnTo>
                  <a:lnTo>
                    <a:pt x="465" y="2699"/>
                  </a:lnTo>
                  <a:lnTo>
                    <a:pt x="593" y="2804"/>
                  </a:lnTo>
                  <a:lnTo>
                    <a:pt x="849" y="2978"/>
                  </a:lnTo>
                  <a:lnTo>
                    <a:pt x="1128" y="3094"/>
                  </a:lnTo>
                  <a:lnTo>
                    <a:pt x="1431" y="3164"/>
                  </a:lnTo>
                  <a:lnTo>
                    <a:pt x="1756" y="3164"/>
                  </a:lnTo>
                  <a:lnTo>
                    <a:pt x="2059" y="3094"/>
                  </a:lnTo>
                  <a:lnTo>
                    <a:pt x="2338" y="2978"/>
                  </a:lnTo>
                  <a:lnTo>
                    <a:pt x="2594" y="2804"/>
                  </a:lnTo>
                  <a:lnTo>
                    <a:pt x="2710" y="2699"/>
                  </a:lnTo>
                  <a:lnTo>
                    <a:pt x="2815" y="2583"/>
                  </a:lnTo>
                  <a:lnTo>
                    <a:pt x="2989" y="2327"/>
                  </a:lnTo>
                  <a:lnTo>
                    <a:pt x="3105" y="2048"/>
                  </a:lnTo>
                  <a:lnTo>
                    <a:pt x="3175" y="1745"/>
                  </a:lnTo>
                  <a:lnTo>
                    <a:pt x="3175" y="1582"/>
                  </a:lnTo>
                  <a:lnTo>
                    <a:pt x="3175" y="1420"/>
                  </a:lnTo>
                  <a:lnTo>
                    <a:pt x="3105" y="1117"/>
                  </a:lnTo>
                  <a:lnTo>
                    <a:pt x="2989" y="838"/>
                  </a:lnTo>
                  <a:lnTo>
                    <a:pt x="2815" y="582"/>
                  </a:lnTo>
                  <a:lnTo>
                    <a:pt x="2710" y="466"/>
                  </a:lnTo>
                  <a:lnTo>
                    <a:pt x="2594" y="349"/>
                  </a:lnTo>
                  <a:lnTo>
                    <a:pt x="2338" y="175"/>
                  </a:lnTo>
                  <a:lnTo>
                    <a:pt x="2059" y="59"/>
                  </a:lnTo>
                  <a:lnTo>
                    <a:pt x="1756" y="1"/>
                  </a:lnTo>
                  <a:close/>
                  <a:moveTo>
                    <a:pt x="477" y="5688"/>
                  </a:moveTo>
                  <a:lnTo>
                    <a:pt x="477" y="17621"/>
                  </a:lnTo>
                  <a:lnTo>
                    <a:pt x="2710" y="17621"/>
                  </a:lnTo>
                  <a:lnTo>
                    <a:pt x="2710" y="568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4"/>
            <p:cNvSpPr/>
            <p:nvPr/>
          </p:nvSpPr>
          <p:spPr>
            <a:xfrm>
              <a:off x="4099931" y="2608436"/>
              <a:ext cx="256564" cy="535217"/>
            </a:xfrm>
            <a:custGeom>
              <a:rect b="b" l="l" r="r" t="t"/>
              <a:pathLst>
                <a:path extrusionOk="0" h="15773" w="7561">
                  <a:moveTo>
                    <a:pt x="2094" y="1"/>
                  </a:moveTo>
                  <a:lnTo>
                    <a:pt x="2094" y="3641"/>
                  </a:lnTo>
                  <a:lnTo>
                    <a:pt x="0" y="3641"/>
                  </a:lnTo>
                  <a:lnTo>
                    <a:pt x="0" y="5700"/>
                  </a:lnTo>
                  <a:lnTo>
                    <a:pt x="2094" y="5700"/>
                  </a:lnTo>
                  <a:lnTo>
                    <a:pt x="2094" y="12365"/>
                  </a:lnTo>
                  <a:lnTo>
                    <a:pt x="2117" y="12760"/>
                  </a:lnTo>
                  <a:lnTo>
                    <a:pt x="2245" y="13470"/>
                  </a:lnTo>
                  <a:lnTo>
                    <a:pt x="2489" y="14098"/>
                  </a:lnTo>
                  <a:lnTo>
                    <a:pt x="2850" y="14633"/>
                  </a:lnTo>
                  <a:lnTo>
                    <a:pt x="3082" y="14865"/>
                  </a:lnTo>
                  <a:lnTo>
                    <a:pt x="3338" y="15086"/>
                  </a:lnTo>
                  <a:lnTo>
                    <a:pt x="3885" y="15424"/>
                  </a:lnTo>
                  <a:lnTo>
                    <a:pt x="4490" y="15645"/>
                  </a:lnTo>
                  <a:lnTo>
                    <a:pt x="5153" y="15761"/>
                  </a:lnTo>
                  <a:lnTo>
                    <a:pt x="5513" y="15772"/>
                  </a:lnTo>
                  <a:lnTo>
                    <a:pt x="6095" y="15761"/>
                  </a:lnTo>
                  <a:lnTo>
                    <a:pt x="6862" y="15645"/>
                  </a:lnTo>
                  <a:lnTo>
                    <a:pt x="7339" y="15517"/>
                  </a:lnTo>
                  <a:lnTo>
                    <a:pt x="7560" y="15435"/>
                  </a:lnTo>
                  <a:lnTo>
                    <a:pt x="6851" y="13446"/>
                  </a:lnTo>
                  <a:lnTo>
                    <a:pt x="6630" y="13539"/>
                  </a:lnTo>
                  <a:lnTo>
                    <a:pt x="6374" y="13609"/>
                  </a:lnTo>
                  <a:lnTo>
                    <a:pt x="6106" y="13656"/>
                  </a:lnTo>
                  <a:lnTo>
                    <a:pt x="5851" y="13667"/>
                  </a:lnTo>
                  <a:lnTo>
                    <a:pt x="5560" y="13644"/>
                  </a:lnTo>
                  <a:lnTo>
                    <a:pt x="5164" y="13504"/>
                  </a:lnTo>
                  <a:lnTo>
                    <a:pt x="4920" y="13342"/>
                  </a:lnTo>
                  <a:lnTo>
                    <a:pt x="4804" y="13237"/>
                  </a:lnTo>
                  <a:lnTo>
                    <a:pt x="4688" y="13132"/>
                  </a:lnTo>
                  <a:lnTo>
                    <a:pt x="4513" y="12818"/>
                  </a:lnTo>
                  <a:lnTo>
                    <a:pt x="4397" y="12423"/>
                  </a:lnTo>
                  <a:lnTo>
                    <a:pt x="4339" y="11923"/>
                  </a:lnTo>
                  <a:lnTo>
                    <a:pt x="4339" y="11632"/>
                  </a:lnTo>
                  <a:lnTo>
                    <a:pt x="4339" y="5700"/>
                  </a:lnTo>
                  <a:lnTo>
                    <a:pt x="7258" y="5700"/>
                  </a:lnTo>
                  <a:lnTo>
                    <a:pt x="7258" y="3641"/>
                  </a:lnTo>
                  <a:lnTo>
                    <a:pt x="4339" y="3641"/>
                  </a:lnTo>
                  <a:lnTo>
                    <a:pt x="43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4"/>
            <p:cNvSpPr/>
            <p:nvPr/>
          </p:nvSpPr>
          <p:spPr>
            <a:xfrm>
              <a:off x="4366335" y="2719361"/>
              <a:ext cx="396264" cy="431011"/>
            </a:xfrm>
            <a:custGeom>
              <a:rect b="b" l="l" r="r" t="t"/>
              <a:pathLst>
                <a:path extrusionOk="0" h="12702" w="11678">
                  <a:moveTo>
                    <a:pt x="5851" y="2047"/>
                  </a:moveTo>
                  <a:lnTo>
                    <a:pt x="6223" y="2059"/>
                  </a:lnTo>
                  <a:lnTo>
                    <a:pt x="6909" y="2164"/>
                  </a:lnTo>
                  <a:lnTo>
                    <a:pt x="7525" y="2361"/>
                  </a:lnTo>
                  <a:lnTo>
                    <a:pt x="8060" y="2664"/>
                  </a:lnTo>
                  <a:lnTo>
                    <a:pt x="8293" y="2861"/>
                  </a:lnTo>
                  <a:lnTo>
                    <a:pt x="8502" y="3071"/>
                  </a:lnTo>
                  <a:lnTo>
                    <a:pt x="8863" y="3524"/>
                  </a:lnTo>
                  <a:lnTo>
                    <a:pt x="9107" y="4036"/>
                  </a:lnTo>
                  <a:lnTo>
                    <a:pt x="9258" y="4606"/>
                  </a:lnTo>
                  <a:lnTo>
                    <a:pt x="9293" y="4908"/>
                  </a:lnTo>
                  <a:lnTo>
                    <a:pt x="2466" y="4908"/>
                  </a:lnTo>
                  <a:lnTo>
                    <a:pt x="2536" y="4594"/>
                  </a:lnTo>
                  <a:lnTo>
                    <a:pt x="2757" y="4001"/>
                  </a:lnTo>
                  <a:lnTo>
                    <a:pt x="3059" y="3478"/>
                  </a:lnTo>
                  <a:lnTo>
                    <a:pt x="3443" y="3024"/>
                  </a:lnTo>
                  <a:lnTo>
                    <a:pt x="3664" y="2827"/>
                  </a:lnTo>
                  <a:lnTo>
                    <a:pt x="3897" y="2640"/>
                  </a:lnTo>
                  <a:lnTo>
                    <a:pt x="4397" y="2350"/>
                  </a:lnTo>
                  <a:lnTo>
                    <a:pt x="4943" y="2152"/>
                  </a:lnTo>
                  <a:lnTo>
                    <a:pt x="5536" y="2059"/>
                  </a:lnTo>
                  <a:lnTo>
                    <a:pt x="5851" y="2047"/>
                  </a:lnTo>
                  <a:close/>
                  <a:moveTo>
                    <a:pt x="5571" y="0"/>
                  </a:moveTo>
                  <a:lnTo>
                    <a:pt x="4955" y="58"/>
                  </a:lnTo>
                  <a:lnTo>
                    <a:pt x="4373" y="175"/>
                  </a:lnTo>
                  <a:lnTo>
                    <a:pt x="3815" y="349"/>
                  </a:lnTo>
                  <a:lnTo>
                    <a:pt x="3280" y="570"/>
                  </a:lnTo>
                  <a:lnTo>
                    <a:pt x="2780" y="861"/>
                  </a:lnTo>
                  <a:lnTo>
                    <a:pt x="2315" y="1198"/>
                  </a:lnTo>
                  <a:lnTo>
                    <a:pt x="1873" y="1594"/>
                  </a:lnTo>
                  <a:lnTo>
                    <a:pt x="1663" y="1815"/>
                  </a:lnTo>
                  <a:lnTo>
                    <a:pt x="1454" y="2047"/>
                  </a:lnTo>
                  <a:lnTo>
                    <a:pt x="1093" y="2524"/>
                  </a:lnTo>
                  <a:lnTo>
                    <a:pt x="779" y="3036"/>
                  </a:lnTo>
                  <a:lnTo>
                    <a:pt x="524" y="3571"/>
                  </a:lnTo>
                  <a:lnTo>
                    <a:pt x="314" y="4141"/>
                  </a:lnTo>
                  <a:lnTo>
                    <a:pt x="163" y="4734"/>
                  </a:lnTo>
                  <a:lnTo>
                    <a:pt x="23" y="5676"/>
                  </a:lnTo>
                  <a:lnTo>
                    <a:pt x="0" y="6351"/>
                  </a:lnTo>
                  <a:lnTo>
                    <a:pt x="12" y="6688"/>
                  </a:lnTo>
                  <a:lnTo>
                    <a:pt x="58" y="7351"/>
                  </a:lnTo>
                  <a:lnTo>
                    <a:pt x="163" y="7979"/>
                  </a:lnTo>
                  <a:lnTo>
                    <a:pt x="326" y="8572"/>
                  </a:lnTo>
                  <a:lnTo>
                    <a:pt x="535" y="9142"/>
                  </a:lnTo>
                  <a:lnTo>
                    <a:pt x="803" y="9677"/>
                  </a:lnTo>
                  <a:lnTo>
                    <a:pt x="1128" y="10189"/>
                  </a:lnTo>
                  <a:lnTo>
                    <a:pt x="1501" y="10677"/>
                  </a:lnTo>
                  <a:lnTo>
                    <a:pt x="1710" y="10898"/>
                  </a:lnTo>
                  <a:lnTo>
                    <a:pt x="1919" y="11119"/>
                  </a:lnTo>
                  <a:lnTo>
                    <a:pt x="2373" y="11515"/>
                  </a:lnTo>
                  <a:lnTo>
                    <a:pt x="2861" y="11852"/>
                  </a:lnTo>
                  <a:lnTo>
                    <a:pt x="3373" y="12143"/>
                  </a:lnTo>
                  <a:lnTo>
                    <a:pt x="3908" y="12364"/>
                  </a:lnTo>
                  <a:lnTo>
                    <a:pt x="4478" y="12527"/>
                  </a:lnTo>
                  <a:lnTo>
                    <a:pt x="5083" y="12643"/>
                  </a:lnTo>
                  <a:lnTo>
                    <a:pt x="5711" y="12701"/>
                  </a:lnTo>
                  <a:lnTo>
                    <a:pt x="6037" y="12701"/>
                  </a:lnTo>
                  <a:lnTo>
                    <a:pt x="6479" y="12690"/>
                  </a:lnTo>
                  <a:lnTo>
                    <a:pt x="7328" y="12585"/>
                  </a:lnTo>
                  <a:lnTo>
                    <a:pt x="8130" y="12376"/>
                  </a:lnTo>
                  <a:lnTo>
                    <a:pt x="8886" y="12061"/>
                  </a:lnTo>
                  <a:lnTo>
                    <a:pt x="9247" y="11864"/>
                  </a:lnTo>
                  <a:lnTo>
                    <a:pt x="9596" y="11643"/>
                  </a:lnTo>
                  <a:lnTo>
                    <a:pt x="10235" y="11131"/>
                  </a:lnTo>
                  <a:lnTo>
                    <a:pt x="10782" y="10549"/>
                  </a:lnTo>
                  <a:lnTo>
                    <a:pt x="11271" y="9875"/>
                  </a:lnTo>
                  <a:lnTo>
                    <a:pt x="11480" y="9503"/>
                  </a:lnTo>
                  <a:lnTo>
                    <a:pt x="9479" y="8537"/>
                  </a:lnTo>
                  <a:lnTo>
                    <a:pt x="9328" y="8793"/>
                  </a:lnTo>
                  <a:lnTo>
                    <a:pt x="8991" y="9258"/>
                  </a:lnTo>
                  <a:lnTo>
                    <a:pt x="8630" y="9666"/>
                  </a:lnTo>
                  <a:lnTo>
                    <a:pt x="8235" y="9991"/>
                  </a:lnTo>
                  <a:lnTo>
                    <a:pt x="7816" y="10259"/>
                  </a:lnTo>
                  <a:lnTo>
                    <a:pt x="7374" y="10468"/>
                  </a:lnTo>
                  <a:lnTo>
                    <a:pt x="6897" y="10596"/>
                  </a:lnTo>
                  <a:lnTo>
                    <a:pt x="6386" y="10666"/>
                  </a:lnTo>
                  <a:lnTo>
                    <a:pt x="6130" y="10666"/>
                  </a:lnTo>
                  <a:lnTo>
                    <a:pt x="5746" y="10654"/>
                  </a:lnTo>
                  <a:lnTo>
                    <a:pt x="5013" y="10526"/>
                  </a:lnTo>
                  <a:lnTo>
                    <a:pt x="4350" y="10247"/>
                  </a:lnTo>
                  <a:lnTo>
                    <a:pt x="3734" y="9852"/>
                  </a:lnTo>
                  <a:lnTo>
                    <a:pt x="3455" y="9596"/>
                  </a:lnTo>
                  <a:lnTo>
                    <a:pt x="3187" y="9317"/>
                  </a:lnTo>
                  <a:lnTo>
                    <a:pt x="2757" y="8700"/>
                  </a:lnTo>
                  <a:lnTo>
                    <a:pt x="2466" y="7991"/>
                  </a:lnTo>
                  <a:lnTo>
                    <a:pt x="2303" y="7200"/>
                  </a:lnTo>
                  <a:lnTo>
                    <a:pt x="2291" y="6769"/>
                  </a:lnTo>
                  <a:lnTo>
                    <a:pt x="11643" y="6769"/>
                  </a:lnTo>
                  <a:lnTo>
                    <a:pt x="11678" y="6525"/>
                  </a:lnTo>
                  <a:lnTo>
                    <a:pt x="11666" y="5769"/>
                  </a:lnTo>
                  <a:lnTo>
                    <a:pt x="11526" y="4722"/>
                  </a:lnTo>
                  <a:lnTo>
                    <a:pt x="11375" y="4083"/>
                  </a:lnTo>
                  <a:lnTo>
                    <a:pt x="11178" y="3478"/>
                  </a:lnTo>
                  <a:lnTo>
                    <a:pt x="10933" y="2920"/>
                  </a:lnTo>
                  <a:lnTo>
                    <a:pt x="10642" y="2408"/>
                  </a:lnTo>
                  <a:lnTo>
                    <a:pt x="10305" y="1931"/>
                  </a:lnTo>
                  <a:lnTo>
                    <a:pt x="10107" y="1710"/>
                  </a:lnTo>
                  <a:lnTo>
                    <a:pt x="9910" y="1501"/>
                  </a:lnTo>
                  <a:lnTo>
                    <a:pt x="9479" y="1128"/>
                  </a:lnTo>
                  <a:lnTo>
                    <a:pt x="9026" y="803"/>
                  </a:lnTo>
                  <a:lnTo>
                    <a:pt x="8537" y="535"/>
                  </a:lnTo>
                  <a:lnTo>
                    <a:pt x="8002" y="326"/>
                  </a:lnTo>
                  <a:lnTo>
                    <a:pt x="7444" y="163"/>
                  </a:lnTo>
                  <a:lnTo>
                    <a:pt x="6851" y="58"/>
                  </a:lnTo>
                  <a:lnTo>
                    <a:pt x="62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24_Blank">
  <p:cSld name="CUSTOM_4">
    <p:spTree>
      <p:nvGrpSpPr>
        <p:cNvPr id="433" name="Shape 433"/>
        <p:cNvGrpSpPr/>
        <p:nvPr/>
      </p:nvGrpSpPr>
      <p:grpSpPr>
        <a:xfrm>
          <a:off x="0" y="0"/>
          <a:ext cx="0" cy="0"/>
          <a:chOff x="0" y="0"/>
          <a:chExt cx="0" cy="0"/>
        </a:xfrm>
      </p:grpSpPr>
      <p:pic>
        <p:nvPicPr>
          <p:cNvPr id="434" name="Google Shape;434;p25"/>
          <p:cNvPicPr preferRelativeResize="0"/>
          <p:nvPr/>
        </p:nvPicPr>
        <p:blipFill rotWithShape="1">
          <a:blip r:embed="rId2">
            <a:alphaModFix/>
          </a:blip>
          <a:srcRect b="0" l="0" r="10" t="0"/>
          <a:stretch/>
        </p:blipFill>
        <p:spPr>
          <a:xfrm>
            <a:off x="761832" y="4576687"/>
            <a:ext cx="727717" cy="237319"/>
          </a:xfrm>
          <a:prstGeom prst="rect">
            <a:avLst/>
          </a:prstGeom>
          <a:noFill/>
          <a:ln>
            <a:noFill/>
          </a:ln>
        </p:spPr>
      </p:pic>
      <p:pic>
        <p:nvPicPr>
          <p:cNvPr id="435" name="Google Shape;435;p25"/>
          <p:cNvPicPr preferRelativeResize="0"/>
          <p:nvPr/>
        </p:nvPicPr>
        <p:blipFill>
          <a:blip r:embed="rId3">
            <a:alphaModFix amt="69000"/>
          </a:blip>
          <a:stretch>
            <a:fillRect/>
          </a:stretch>
        </p:blipFill>
        <p:spPr>
          <a:xfrm>
            <a:off x="1773400" y="4582025"/>
            <a:ext cx="261781" cy="181075"/>
          </a:xfrm>
          <a:prstGeom prst="rect">
            <a:avLst/>
          </a:prstGeom>
          <a:noFill/>
          <a:ln>
            <a:noFill/>
          </a:ln>
        </p:spPr>
      </p:pic>
      <p:cxnSp>
        <p:nvCxnSpPr>
          <p:cNvPr id="436" name="Google Shape;436;p25"/>
          <p:cNvCxnSpPr/>
          <p:nvPr/>
        </p:nvCxnSpPr>
        <p:spPr>
          <a:xfrm>
            <a:off x="1639975" y="4578000"/>
            <a:ext cx="0" cy="185100"/>
          </a:xfrm>
          <a:prstGeom prst="straightConnector1">
            <a:avLst/>
          </a:prstGeom>
          <a:noFill/>
          <a:ln cap="flat" cmpd="sng" w="9525">
            <a:solidFill>
              <a:schemeClr val="lt1"/>
            </a:solidFill>
            <a:prstDash val="solid"/>
            <a:round/>
            <a:headEnd len="med" w="med" type="none"/>
            <a:tailEnd len="med" w="med" type="none"/>
          </a:ln>
        </p:spPr>
      </p:cxnSp>
    </p:spTree>
  </p:cSld>
  <p:clrMapOvr>
    <a:masterClrMapping/>
  </p:clrMapOvr>
  <p:extLst>
    <p:ext uri="{DCECCB84-F9BA-43D5-87BE-67443E8EF086}">
      <p15:sldGuideLst>
        <p15:guide id="1" orient="horz" pos="2999">
          <p15:clr>
            <a:srgbClr val="FA7B17"/>
          </p15:clr>
        </p15:guide>
        <p15:guide id="2" orient="horz" pos="2883">
          <p15:clr>
            <a:srgbClr val="FA7B17"/>
          </p15:clr>
        </p15:guide>
      </p15:sldGuideLst>
    </p:ext>
  </p:extLst>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type="blank">
  <p:cSld name="BLANK">
    <p:spTree>
      <p:nvGrpSpPr>
        <p:cNvPr id="437" name="Shape 437"/>
        <p:cNvGrpSpPr/>
        <p:nvPr/>
      </p:nvGrpSpPr>
      <p:grpSpPr>
        <a:xfrm>
          <a:off x="0" y="0"/>
          <a:ext cx="0" cy="0"/>
          <a:chOff x="0" y="0"/>
          <a:chExt cx="0" cy="0"/>
        </a:xfrm>
      </p:grpSpPr>
      <p:sp>
        <p:nvSpPr>
          <p:cNvPr id="438" name="Google Shape;438;p26"/>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Content - Google Solo">
  <p:cSld name="CUSTOM_2_3_1">
    <p:spTree>
      <p:nvGrpSpPr>
        <p:cNvPr id="439" name="Shape 439"/>
        <p:cNvGrpSpPr/>
        <p:nvPr/>
      </p:nvGrpSpPr>
      <p:grpSpPr>
        <a:xfrm>
          <a:off x="0" y="0"/>
          <a:ext cx="0" cy="0"/>
          <a:chOff x="0" y="0"/>
          <a:chExt cx="0" cy="0"/>
        </a:xfrm>
      </p:grpSpPr>
      <p:sp>
        <p:nvSpPr>
          <p:cNvPr id="440" name="Google Shape;440;p27"/>
          <p:cNvSpPr txBox="1"/>
          <p:nvPr>
            <p:ph type="title"/>
          </p:nvPr>
        </p:nvSpPr>
        <p:spPr>
          <a:xfrm>
            <a:off x="723082" y="809575"/>
            <a:ext cx="5080200" cy="352200"/>
          </a:xfrm>
          <a:prstGeom prst="rect">
            <a:avLst/>
          </a:prstGeom>
        </p:spPr>
        <p:txBody>
          <a:bodyPr anchorCtr="0" anchor="t" bIns="0" lIns="0" spcFirstLastPara="1" rIns="228600" wrap="square" tIns="0">
            <a:noAutofit/>
          </a:bodyPr>
          <a:lstStyle>
            <a:lvl1pPr lvl="0" rtl="0">
              <a:spcBef>
                <a:spcPts val="0"/>
              </a:spcBef>
              <a:spcAft>
                <a:spcPts val="0"/>
              </a:spcAft>
              <a:buNone/>
              <a:defRPr b="0"/>
            </a:lvl1pPr>
            <a:lvl2pPr lvl="1" rtl="0">
              <a:spcBef>
                <a:spcPts val="0"/>
              </a:spcBef>
              <a:spcAft>
                <a:spcPts val="0"/>
              </a:spcAft>
              <a:buNone/>
              <a:defRPr b="0"/>
            </a:lvl2pPr>
            <a:lvl3pPr lvl="2" rtl="0">
              <a:spcBef>
                <a:spcPts val="0"/>
              </a:spcBef>
              <a:spcAft>
                <a:spcPts val="0"/>
              </a:spcAft>
              <a:buNone/>
              <a:defRPr b="0"/>
            </a:lvl3pPr>
            <a:lvl4pPr lvl="3" rtl="0">
              <a:spcBef>
                <a:spcPts val="0"/>
              </a:spcBef>
              <a:spcAft>
                <a:spcPts val="0"/>
              </a:spcAft>
              <a:buNone/>
              <a:defRPr b="0"/>
            </a:lvl4pPr>
            <a:lvl5pPr lvl="4" rtl="0">
              <a:spcBef>
                <a:spcPts val="0"/>
              </a:spcBef>
              <a:spcAft>
                <a:spcPts val="0"/>
              </a:spcAft>
              <a:buNone/>
              <a:defRPr b="0"/>
            </a:lvl5pPr>
            <a:lvl6pPr lvl="5" rtl="0">
              <a:spcBef>
                <a:spcPts val="0"/>
              </a:spcBef>
              <a:spcAft>
                <a:spcPts val="0"/>
              </a:spcAft>
              <a:buNone/>
              <a:defRPr b="0"/>
            </a:lvl6pPr>
            <a:lvl7pPr lvl="6" rtl="0">
              <a:spcBef>
                <a:spcPts val="0"/>
              </a:spcBef>
              <a:spcAft>
                <a:spcPts val="0"/>
              </a:spcAft>
              <a:buNone/>
              <a:defRPr b="0"/>
            </a:lvl7pPr>
            <a:lvl8pPr lvl="7" rtl="0">
              <a:spcBef>
                <a:spcPts val="0"/>
              </a:spcBef>
              <a:spcAft>
                <a:spcPts val="0"/>
              </a:spcAft>
              <a:buNone/>
              <a:defRPr b="0"/>
            </a:lvl8pPr>
            <a:lvl9pPr lvl="8" rtl="0">
              <a:spcBef>
                <a:spcPts val="0"/>
              </a:spcBef>
              <a:spcAft>
                <a:spcPts val="0"/>
              </a:spcAft>
              <a:buNone/>
              <a:defRPr b="0"/>
            </a:lvl9pPr>
          </a:lstStyle>
          <a:p/>
        </p:txBody>
      </p:sp>
      <p:sp>
        <p:nvSpPr>
          <p:cNvPr id="441" name="Google Shape;441;p27"/>
          <p:cNvSpPr txBox="1"/>
          <p:nvPr>
            <p:ph idx="1" type="body"/>
          </p:nvPr>
        </p:nvSpPr>
        <p:spPr>
          <a:xfrm>
            <a:off x="723082" y="1514225"/>
            <a:ext cx="5080200" cy="28197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pic>
        <p:nvPicPr>
          <p:cNvPr id="442" name="Google Shape;442;p27"/>
          <p:cNvPicPr preferRelativeResize="0"/>
          <p:nvPr/>
        </p:nvPicPr>
        <p:blipFill rotWithShape="1">
          <a:blip r:embed="rId2">
            <a:alphaModFix/>
          </a:blip>
          <a:srcRect b="0" l="0" r="10" t="0"/>
          <a:stretch/>
        </p:blipFill>
        <p:spPr>
          <a:xfrm>
            <a:off x="761832" y="4576687"/>
            <a:ext cx="727717" cy="237319"/>
          </a:xfrm>
          <a:prstGeom prst="rect">
            <a:avLst/>
          </a:prstGeom>
          <a:noFill/>
          <a:ln>
            <a:noFill/>
          </a:ln>
        </p:spPr>
      </p:pic>
      <p:pic>
        <p:nvPicPr>
          <p:cNvPr id="443" name="Google Shape;443;p27"/>
          <p:cNvPicPr preferRelativeResize="0"/>
          <p:nvPr/>
        </p:nvPicPr>
        <p:blipFill>
          <a:blip r:embed="rId3">
            <a:alphaModFix amt="69000"/>
          </a:blip>
          <a:stretch>
            <a:fillRect/>
          </a:stretch>
        </p:blipFill>
        <p:spPr>
          <a:xfrm>
            <a:off x="1773400" y="4582025"/>
            <a:ext cx="261781" cy="181075"/>
          </a:xfrm>
          <a:prstGeom prst="rect">
            <a:avLst/>
          </a:prstGeom>
          <a:noFill/>
          <a:ln>
            <a:noFill/>
          </a:ln>
        </p:spPr>
      </p:pic>
      <p:cxnSp>
        <p:nvCxnSpPr>
          <p:cNvPr id="444" name="Google Shape;444;p27"/>
          <p:cNvCxnSpPr/>
          <p:nvPr/>
        </p:nvCxnSpPr>
        <p:spPr>
          <a:xfrm>
            <a:off x="1639975" y="4578000"/>
            <a:ext cx="0" cy="185100"/>
          </a:xfrm>
          <a:prstGeom prst="straightConnector1">
            <a:avLst/>
          </a:prstGeom>
          <a:noFill/>
          <a:ln cap="flat" cmpd="sng" w="9525">
            <a:solidFill>
              <a:schemeClr val="lt1"/>
            </a:solidFill>
            <a:prstDash val="solid"/>
            <a:round/>
            <a:headEnd len="med" w="med" type="none"/>
            <a:tailEnd len="med" w="med" type="none"/>
          </a:ln>
        </p:spPr>
      </p:cxnSp>
    </p:spTree>
  </p:cSld>
  <p:clrMapOvr>
    <a:masterClrMapping/>
  </p:clrMapOvr>
  <p:extLst>
    <p:ext uri="{DCECCB84-F9BA-43D5-87BE-67443E8EF086}">
      <p15:sldGuideLst>
        <p15:guide id="1" pos="144">
          <p15:clr>
            <a:srgbClr val="FA7B17"/>
          </p15:clr>
        </p15:guide>
      </p15:sldGuideLst>
    </p:ext>
  </p:extLst>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slide" type="title">
  <p:cSld name="TITLE">
    <p:spTree>
      <p:nvGrpSpPr>
        <p:cNvPr id="445" name="Shape 445"/>
        <p:cNvGrpSpPr/>
        <p:nvPr/>
      </p:nvGrpSpPr>
      <p:grpSpPr>
        <a:xfrm>
          <a:off x="0" y="0"/>
          <a:ext cx="0" cy="0"/>
          <a:chOff x="0" y="0"/>
          <a:chExt cx="0" cy="0"/>
        </a:xfrm>
      </p:grpSpPr>
      <p:pic>
        <p:nvPicPr>
          <p:cNvPr id="446" name="Google Shape;446;p28"/>
          <p:cNvPicPr preferRelativeResize="0"/>
          <p:nvPr/>
        </p:nvPicPr>
        <p:blipFill rotWithShape="1">
          <a:blip r:embed="rId2">
            <a:alphaModFix/>
          </a:blip>
          <a:srcRect b="0" l="0" r="10" t="0"/>
          <a:stretch/>
        </p:blipFill>
        <p:spPr>
          <a:xfrm>
            <a:off x="761832" y="4576687"/>
            <a:ext cx="727717" cy="237319"/>
          </a:xfrm>
          <a:prstGeom prst="rect">
            <a:avLst/>
          </a:prstGeom>
          <a:noFill/>
          <a:ln>
            <a:noFill/>
          </a:ln>
        </p:spPr>
      </p:pic>
      <p:pic>
        <p:nvPicPr>
          <p:cNvPr id="447" name="Google Shape;447;p28"/>
          <p:cNvPicPr preferRelativeResize="0"/>
          <p:nvPr/>
        </p:nvPicPr>
        <p:blipFill>
          <a:blip r:embed="rId3">
            <a:alphaModFix amt="69000"/>
          </a:blip>
          <a:stretch>
            <a:fillRect/>
          </a:stretch>
        </p:blipFill>
        <p:spPr>
          <a:xfrm>
            <a:off x="1773400" y="4582025"/>
            <a:ext cx="261781" cy="181075"/>
          </a:xfrm>
          <a:prstGeom prst="rect">
            <a:avLst/>
          </a:prstGeom>
          <a:noFill/>
          <a:ln>
            <a:noFill/>
          </a:ln>
        </p:spPr>
      </p:pic>
      <p:cxnSp>
        <p:nvCxnSpPr>
          <p:cNvPr id="448" name="Google Shape;448;p28"/>
          <p:cNvCxnSpPr/>
          <p:nvPr/>
        </p:nvCxnSpPr>
        <p:spPr>
          <a:xfrm>
            <a:off x="1639975" y="4578000"/>
            <a:ext cx="0" cy="185100"/>
          </a:xfrm>
          <a:prstGeom prst="straightConnector1">
            <a:avLst/>
          </a:prstGeom>
          <a:noFill/>
          <a:ln cap="flat" cmpd="sng" w="9525">
            <a:solidFill>
              <a:schemeClr val="lt1"/>
            </a:solidFill>
            <a:prstDash val="solid"/>
            <a:round/>
            <a:headEnd len="med" w="med" type="none"/>
            <a:tailEnd len="med" w="med" type="none"/>
          </a:ln>
        </p:spPr>
      </p:cxn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Half Photo Left" showMasterSp="0">
  <p:cSld name="Photo with text_1_1">
    <p:bg>
      <p:bgPr>
        <a:solidFill>
          <a:srgbClr val="FFFFFF"/>
        </a:solidFill>
      </p:bgPr>
    </p:bg>
    <p:spTree>
      <p:nvGrpSpPr>
        <p:cNvPr id="449" name="Shape 449"/>
        <p:cNvGrpSpPr/>
        <p:nvPr/>
      </p:nvGrpSpPr>
      <p:grpSpPr>
        <a:xfrm>
          <a:off x="0" y="0"/>
          <a:ext cx="0" cy="0"/>
          <a:chOff x="0" y="0"/>
          <a:chExt cx="0" cy="0"/>
        </a:xfrm>
      </p:grpSpPr>
      <p:pic>
        <p:nvPicPr>
          <p:cNvPr descr="android.jpg" id="450" name="Google Shape;450;p29"/>
          <p:cNvPicPr preferRelativeResize="0"/>
          <p:nvPr/>
        </p:nvPicPr>
        <p:blipFill rotWithShape="1">
          <a:blip r:embed="rId2">
            <a:alphaModFix/>
          </a:blip>
          <a:srcRect b="12829" l="0" r="0" t="12837"/>
          <a:stretch/>
        </p:blipFill>
        <p:spPr>
          <a:xfrm>
            <a:off x="-3" y="0"/>
            <a:ext cx="4617721" cy="5143500"/>
          </a:xfrm>
          <a:prstGeom prst="rect">
            <a:avLst/>
          </a:prstGeom>
          <a:noFill/>
          <a:ln>
            <a:noFill/>
          </a:ln>
        </p:spPr>
      </p:pic>
      <p:sp>
        <p:nvSpPr>
          <p:cNvPr id="451" name="Google Shape;451;p29"/>
          <p:cNvSpPr txBox="1"/>
          <p:nvPr>
            <p:ph idx="1" type="subTitle"/>
          </p:nvPr>
        </p:nvSpPr>
        <p:spPr>
          <a:xfrm>
            <a:off x="5341341" y="1294584"/>
            <a:ext cx="2818500" cy="565200"/>
          </a:xfrm>
          <a:prstGeom prst="rect">
            <a:avLst/>
          </a:prstGeom>
        </p:spPr>
        <p:txBody>
          <a:bodyPr anchorCtr="0" anchor="t" bIns="0" lIns="0" spcFirstLastPara="1" rIns="228600" wrap="square" tIns="0">
            <a:noAutofit/>
          </a:bodyPr>
          <a:lstStyle>
            <a:lvl1pPr lvl="0" rtl="0">
              <a:spcBef>
                <a:spcPts val="0"/>
              </a:spcBef>
              <a:spcAft>
                <a:spcPts val="0"/>
              </a:spcAft>
              <a:buNone/>
              <a:defRPr>
                <a:solidFill>
                  <a:srgbClr val="4285F4"/>
                </a:solidFill>
              </a:defRPr>
            </a:lvl1pPr>
            <a:lvl2pPr lvl="1" rtl="0">
              <a:spcBef>
                <a:spcPts val="0"/>
              </a:spcBef>
              <a:spcAft>
                <a:spcPts val="0"/>
              </a:spcAft>
              <a:buNone/>
              <a:defRPr>
                <a:solidFill>
                  <a:srgbClr val="4285F4"/>
                </a:solidFill>
              </a:defRPr>
            </a:lvl2pPr>
            <a:lvl3pPr lvl="2" rtl="0">
              <a:spcBef>
                <a:spcPts val="0"/>
              </a:spcBef>
              <a:spcAft>
                <a:spcPts val="0"/>
              </a:spcAft>
              <a:buNone/>
              <a:defRPr>
                <a:solidFill>
                  <a:srgbClr val="4285F4"/>
                </a:solidFill>
              </a:defRPr>
            </a:lvl3pPr>
            <a:lvl4pPr lvl="3" rtl="0">
              <a:spcBef>
                <a:spcPts val="0"/>
              </a:spcBef>
              <a:spcAft>
                <a:spcPts val="0"/>
              </a:spcAft>
              <a:buNone/>
              <a:defRPr>
                <a:solidFill>
                  <a:srgbClr val="4285F4"/>
                </a:solidFill>
              </a:defRPr>
            </a:lvl4pPr>
            <a:lvl5pPr lvl="4" rtl="0">
              <a:spcBef>
                <a:spcPts val="0"/>
              </a:spcBef>
              <a:spcAft>
                <a:spcPts val="0"/>
              </a:spcAft>
              <a:buNone/>
              <a:defRPr>
                <a:solidFill>
                  <a:srgbClr val="4285F4"/>
                </a:solidFill>
              </a:defRPr>
            </a:lvl5pPr>
            <a:lvl6pPr lvl="5" rtl="0">
              <a:spcBef>
                <a:spcPts val="0"/>
              </a:spcBef>
              <a:spcAft>
                <a:spcPts val="0"/>
              </a:spcAft>
              <a:buNone/>
              <a:defRPr>
                <a:solidFill>
                  <a:srgbClr val="4285F4"/>
                </a:solidFill>
              </a:defRPr>
            </a:lvl6pPr>
            <a:lvl7pPr lvl="6" rtl="0">
              <a:spcBef>
                <a:spcPts val="0"/>
              </a:spcBef>
              <a:spcAft>
                <a:spcPts val="0"/>
              </a:spcAft>
              <a:buNone/>
              <a:defRPr>
                <a:solidFill>
                  <a:srgbClr val="4285F4"/>
                </a:solidFill>
              </a:defRPr>
            </a:lvl7pPr>
            <a:lvl8pPr lvl="7" rtl="0">
              <a:spcBef>
                <a:spcPts val="0"/>
              </a:spcBef>
              <a:spcAft>
                <a:spcPts val="0"/>
              </a:spcAft>
              <a:buNone/>
              <a:defRPr>
                <a:solidFill>
                  <a:srgbClr val="4285F4"/>
                </a:solidFill>
              </a:defRPr>
            </a:lvl8pPr>
            <a:lvl9pPr lvl="8" rtl="0">
              <a:spcBef>
                <a:spcPts val="0"/>
              </a:spcBef>
              <a:spcAft>
                <a:spcPts val="0"/>
              </a:spcAft>
              <a:buNone/>
              <a:defRPr>
                <a:solidFill>
                  <a:srgbClr val="4285F4"/>
                </a:solidFill>
              </a:defRPr>
            </a:lvl9pPr>
          </a:lstStyle>
          <a:p/>
        </p:txBody>
      </p:sp>
      <p:sp>
        <p:nvSpPr>
          <p:cNvPr id="452" name="Google Shape;452;p29"/>
          <p:cNvSpPr txBox="1"/>
          <p:nvPr>
            <p:ph idx="2" type="body"/>
          </p:nvPr>
        </p:nvSpPr>
        <p:spPr>
          <a:xfrm>
            <a:off x="5341341" y="1938009"/>
            <a:ext cx="3008100" cy="2819100"/>
          </a:xfrm>
          <a:prstGeom prst="rect">
            <a:avLst/>
          </a:prstGeom>
        </p:spPr>
        <p:txBody>
          <a:bodyPr anchorCtr="0" anchor="t" bIns="0" lIns="0" spcFirstLastPara="1" rIns="228600" wrap="square" tIns="0">
            <a:noAutofit/>
          </a:bodyPr>
          <a:lstStyle>
            <a:lvl1pPr indent="-298450" lvl="0" marL="457200" rtl="0">
              <a:spcBef>
                <a:spcPts val="0"/>
              </a:spcBef>
              <a:spcAft>
                <a:spcPts val="0"/>
              </a:spcAft>
              <a:buClr>
                <a:srgbClr val="445863"/>
              </a:buClr>
              <a:buSzPts val="1100"/>
              <a:buChar char="●"/>
              <a:defRPr>
                <a:solidFill>
                  <a:srgbClr val="445863"/>
                </a:solidFill>
              </a:defRPr>
            </a:lvl1pPr>
            <a:lvl2pPr indent="-298450" lvl="1" marL="914400" rtl="0">
              <a:spcBef>
                <a:spcPts val="0"/>
              </a:spcBef>
              <a:spcAft>
                <a:spcPts val="0"/>
              </a:spcAft>
              <a:buClr>
                <a:srgbClr val="445863"/>
              </a:buClr>
              <a:buSzPts val="1100"/>
              <a:buChar char="○"/>
              <a:defRPr>
                <a:solidFill>
                  <a:srgbClr val="445863"/>
                </a:solidFill>
              </a:defRPr>
            </a:lvl2pPr>
            <a:lvl3pPr indent="-298450" lvl="2" marL="1371600" rtl="0">
              <a:spcBef>
                <a:spcPts val="0"/>
              </a:spcBef>
              <a:spcAft>
                <a:spcPts val="0"/>
              </a:spcAft>
              <a:buClr>
                <a:srgbClr val="445863"/>
              </a:buClr>
              <a:buSzPts val="1100"/>
              <a:buChar char="■"/>
              <a:defRPr>
                <a:solidFill>
                  <a:srgbClr val="445863"/>
                </a:solidFill>
              </a:defRPr>
            </a:lvl3pPr>
            <a:lvl4pPr indent="-298450" lvl="3" marL="1828800" rtl="0">
              <a:spcBef>
                <a:spcPts val="0"/>
              </a:spcBef>
              <a:spcAft>
                <a:spcPts val="0"/>
              </a:spcAft>
              <a:buClr>
                <a:srgbClr val="445863"/>
              </a:buClr>
              <a:buSzPts val="1100"/>
              <a:buChar char="●"/>
              <a:defRPr>
                <a:solidFill>
                  <a:srgbClr val="445863"/>
                </a:solidFill>
              </a:defRPr>
            </a:lvl4pPr>
            <a:lvl5pPr indent="-298450" lvl="4" marL="2286000" rtl="0">
              <a:spcBef>
                <a:spcPts val="0"/>
              </a:spcBef>
              <a:spcAft>
                <a:spcPts val="0"/>
              </a:spcAft>
              <a:buClr>
                <a:srgbClr val="445863"/>
              </a:buClr>
              <a:buSzPts val="1100"/>
              <a:buChar char="○"/>
              <a:defRPr>
                <a:solidFill>
                  <a:srgbClr val="445863"/>
                </a:solidFill>
              </a:defRPr>
            </a:lvl5pPr>
            <a:lvl6pPr indent="-298450" lvl="5" marL="2743200" rtl="0">
              <a:spcBef>
                <a:spcPts val="0"/>
              </a:spcBef>
              <a:spcAft>
                <a:spcPts val="0"/>
              </a:spcAft>
              <a:buClr>
                <a:srgbClr val="445863"/>
              </a:buClr>
              <a:buSzPts val="1100"/>
              <a:buChar char="■"/>
              <a:defRPr>
                <a:solidFill>
                  <a:srgbClr val="445863"/>
                </a:solidFill>
              </a:defRPr>
            </a:lvl6pPr>
            <a:lvl7pPr indent="-298450" lvl="6" marL="3200400" rtl="0">
              <a:spcBef>
                <a:spcPts val="0"/>
              </a:spcBef>
              <a:spcAft>
                <a:spcPts val="0"/>
              </a:spcAft>
              <a:buClr>
                <a:srgbClr val="445863"/>
              </a:buClr>
              <a:buSzPts val="1100"/>
              <a:buChar char="●"/>
              <a:defRPr>
                <a:solidFill>
                  <a:srgbClr val="445863"/>
                </a:solidFill>
              </a:defRPr>
            </a:lvl7pPr>
            <a:lvl8pPr indent="-298450" lvl="7" marL="3657600" rtl="0">
              <a:spcBef>
                <a:spcPts val="0"/>
              </a:spcBef>
              <a:spcAft>
                <a:spcPts val="0"/>
              </a:spcAft>
              <a:buClr>
                <a:srgbClr val="445863"/>
              </a:buClr>
              <a:buSzPts val="1100"/>
              <a:buChar char="○"/>
              <a:defRPr>
                <a:solidFill>
                  <a:srgbClr val="445863"/>
                </a:solidFill>
              </a:defRPr>
            </a:lvl8pPr>
            <a:lvl9pPr indent="-298450" lvl="8" marL="4114800" rtl="0">
              <a:spcBef>
                <a:spcPts val="0"/>
              </a:spcBef>
              <a:spcAft>
                <a:spcPts val="0"/>
              </a:spcAft>
              <a:buClr>
                <a:srgbClr val="445863"/>
              </a:buClr>
              <a:buSzPts val="1100"/>
              <a:buChar char="■"/>
              <a:defRPr>
                <a:solidFill>
                  <a:srgbClr val="445863"/>
                </a:solidFill>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body" type="tx">
  <p:cSld name="TITLE_AND_BODY">
    <p:spTree>
      <p:nvGrpSpPr>
        <p:cNvPr id="453" name="Shape 453"/>
        <p:cNvGrpSpPr/>
        <p:nvPr/>
      </p:nvGrpSpPr>
      <p:grpSpPr>
        <a:xfrm>
          <a:off x="0" y="0"/>
          <a:ext cx="0" cy="0"/>
          <a:chOff x="0" y="0"/>
          <a:chExt cx="0" cy="0"/>
        </a:xfrm>
      </p:grpSpPr>
      <p:sp>
        <p:nvSpPr>
          <p:cNvPr id="454" name="Google Shape;454;p30"/>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lgn="l">
              <a:lnSpc>
                <a:spcPct val="100000"/>
              </a:lnSpc>
              <a:spcBef>
                <a:spcPts val="0"/>
              </a:spcBef>
              <a:spcAft>
                <a:spcPts val="0"/>
              </a:spcAft>
              <a:buSzPts val="3000"/>
              <a:buNone/>
              <a:defRPr/>
            </a:lvl1pPr>
            <a:lvl2pPr lvl="1" rtl="0" algn="l">
              <a:lnSpc>
                <a:spcPct val="100000"/>
              </a:lnSpc>
              <a:spcBef>
                <a:spcPts val="0"/>
              </a:spcBef>
              <a:spcAft>
                <a:spcPts val="0"/>
              </a:spcAft>
              <a:buSzPts val="2800"/>
              <a:buNone/>
              <a:defRPr/>
            </a:lvl2pPr>
            <a:lvl3pPr lvl="2" rtl="0" algn="l">
              <a:lnSpc>
                <a:spcPct val="100000"/>
              </a:lnSpc>
              <a:spcBef>
                <a:spcPts val="0"/>
              </a:spcBef>
              <a:spcAft>
                <a:spcPts val="0"/>
              </a:spcAft>
              <a:buSzPts val="2800"/>
              <a:buNone/>
              <a:defRPr/>
            </a:lvl3pPr>
            <a:lvl4pPr lvl="3" rtl="0" algn="l">
              <a:lnSpc>
                <a:spcPct val="100000"/>
              </a:lnSpc>
              <a:spcBef>
                <a:spcPts val="0"/>
              </a:spcBef>
              <a:spcAft>
                <a:spcPts val="0"/>
              </a:spcAft>
              <a:buSzPts val="2800"/>
              <a:buNone/>
              <a:defRPr/>
            </a:lvl4pPr>
            <a:lvl5pPr lvl="4" rtl="0" algn="l">
              <a:lnSpc>
                <a:spcPct val="100000"/>
              </a:lnSpc>
              <a:spcBef>
                <a:spcPts val="0"/>
              </a:spcBef>
              <a:spcAft>
                <a:spcPts val="0"/>
              </a:spcAft>
              <a:buSzPts val="2800"/>
              <a:buNone/>
              <a:defRPr/>
            </a:lvl5pPr>
            <a:lvl6pPr lvl="5" rtl="0" algn="l">
              <a:lnSpc>
                <a:spcPct val="100000"/>
              </a:lnSpc>
              <a:spcBef>
                <a:spcPts val="0"/>
              </a:spcBef>
              <a:spcAft>
                <a:spcPts val="0"/>
              </a:spcAft>
              <a:buSzPts val="2800"/>
              <a:buNone/>
              <a:defRPr/>
            </a:lvl6pPr>
            <a:lvl7pPr lvl="6" rtl="0" algn="l">
              <a:lnSpc>
                <a:spcPct val="100000"/>
              </a:lnSpc>
              <a:spcBef>
                <a:spcPts val="0"/>
              </a:spcBef>
              <a:spcAft>
                <a:spcPts val="0"/>
              </a:spcAft>
              <a:buSzPts val="2800"/>
              <a:buNone/>
              <a:defRPr/>
            </a:lvl7pPr>
            <a:lvl8pPr lvl="7" rtl="0" algn="l">
              <a:lnSpc>
                <a:spcPct val="100000"/>
              </a:lnSpc>
              <a:spcBef>
                <a:spcPts val="0"/>
              </a:spcBef>
              <a:spcAft>
                <a:spcPts val="0"/>
              </a:spcAft>
              <a:buSzPts val="2800"/>
              <a:buNone/>
              <a:defRPr/>
            </a:lvl8pPr>
            <a:lvl9pPr lvl="8" rtl="0" algn="l">
              <a:lnSpc>
                <a:spcPct val="100000"/>
              </a:lnSpc>
              <a:spcBef>
                <a:spcPts val="0"/>
              </a:spcBef>
              <a:spcAft>
                <a:spcPts val="0"/>
              </a:spcAft>
              <a:buSzPts val="2800"/>
              <a:buNone/>
              <a:defRPr/>
            </a:lvl9pPr>
          </a:lstStyle>
          <a:p/>
        </p:txBody>
      </p:sp>
      <p:sp>
        <p:nvSpPr>
          <p:cNvPr id="455" name="Google Shape;455;p30"/>
          <p:cNvSpPr txBox="1"/>
          <p:nvPr>
            <p:ph idx="1" type="body"/>
          </p:nvPr>
        </p:nvSpPr>
        <p:spPr>
          <a:xfrm>
            <a:off x="311700" y="1304875"/>
            <a:ext cx="8520600" cy="3416400"/>
          </a:xfrm>
          <a:prstGeom prst="rect">
            <a:avLst/>
          </a:prstGeom>
          <a:noFill/>
          <a:ln>
            <a:noFill/>
          </a:ln>
        </p:spPr>
        <p:txBody>
          <a:bodyPr anchorCtr="0" anchor="t" bIns="91425" lIns="91425" spcFirstLastPara="1" rIns="91425" wrap="square" tIns="91425">
            <a:noAutofit/>
          </a:bodyPr>
          <a:lstStyle>
            <a:lvl1pPr indent="-368300" lvl="0" marL="457200" rtl="0" algn="l">
              <a:lnSpc>
                <a:spcPct val="115000"/>
              </a:lnSpc>
              <a:spcBef>
                <a:spcPts val="0"/>
              </a:spcBef>
              <a:spcAft>
                <a:spcPts val="0"/>
              </a:spcAft>
              <a:buSzPts val="2200"/>
              <a:buChar char="●"/>
              <a:defRPr/>
            </a:lvl1pPr>
            <a:lvl2pPr indent="-355600" lvl="1" marL="914400" rtl="0" algn="l">
              <a:lnSpc>
                <a:spcPct val="115000"/>
              </a:lnSpc>
              <a:spcBef>
                <a:spcPts val="1600"/>
              </a:spcBef>
              <a:spcAft>
                <a:spcPts val="0"/>
              </a:spcAft>
              <a:buSzPts val="2000"/>
              <a:buChar char="○"/>
              <a:defRPr/>
            </a:lvl2pPr>
            <a:lvl3pPr indent="-342900" lvl="2" marL="1371600" rtl="0" algn="l">
              <a:lnSpc>
                <a:spcPct val="115000"/>
              </a:lnSpc>
              <a:spcBef>
                <a:spcPts val="1600"/>
              </a:spcBef>
              <a:spcAft>
                <a:spcPts val="0"/>
              </a:spcAft>
              <a:buSzPts val="1800"/>
              <a:buChar char="■"/>
              <a:defRPr/>
            </a:lvl3pPr>
            <a:lvl4pPr indent="-330200" lvl="3" marL="1828800" rtl="0" algn="l">
              <a:lnSpc>
                <a:spcPct val="115000"/>
              </a:lnSpc>
              <a:spcBef>
                <a:spcPts val="1600"/>
              </a:spcBef>
              <a:spcAft>
                <a:spcPts val="0"/>
              </a:spcAft>
              <a:buSzPts val="1600"/>
              <a:buChar char="●"/>
              <a:defRPr/>
            </a:lvl4pPr>
            <a:lvl5pPr indent="-317500" lvl="4" marL="2286000" rtl="0" algn="l">
              <a:lnSpc>
                <a:spcPct val="115000"/>
              </a:lnSpc>
              <a:spcBef>
                <a:spcPts val="1600"/>
              </a:spcBef>
              <a:spcAft>
                <a:spcPts val="0"/>
              </a:spcAft>
              <a:buSzPts val="1400"/>
              <a:buChar char="○"/>
              <a:defRPr/>
            </a:lvl5pPr>
            <a:lvl6pPr indent="-317500" lvl="5" marL="2743200" rtl="0" algn="l">
              <a:lnSpc>
                <a:spcPct val="115000"/>
              </a:lnSpc>
              <a:spcBef>
                <a:spcPts val="1600"/>
              </a:spcBef>
              <a:spcAft>
                <a:spcPts val="0"/>
              </a:spcAft>
              <a:buSzPts val="1400"/>
              <a:buChar char="■"/>
              <a:defRPr/>
            </a:lvl6pPr>
            <a:lvl7pPr indent="-317500" lvl="6" marL="3200400" rtl="0" algn="l">
              <a:lnSpc>
                <a:spcPct val="115000"/>
              </a:lnSpc>
              <a:spcBef>
                <a:spcPts val="1600"/>
              </a:spcBef>
              <a:spcAft>
                <a:spcPts val="0"/>
              </a:spcAft>
              <a:buSzPts val="1400"/>
              <a:buChar char="●"/>
              <a:defRPr/>
            </a:lvl7pPr>
            <a:lvl8pPr indent="-317500" lvl="7" marL="3657600" rtl="0" algn="l">
              <a:lnSpc>
                <a:spcPct val="115000"/>
              </a:lnSpc>
              <a:spcBef>
                <a:spcPts val="1600"/>
              </a:spcBef>
              <a:spcAft>
                <a:spcPts val="0"/>
              </a:spcAft>
              <a:buSzPts val="1400"/>
              <a:buChar char="○"/>
              <a:defRPr/>
            </a:lvl8pPr>
            <a:lvl9pPr indent="-317500" lvl="8" marL="4114800" rtl="0" algn="l">
              <a:lnSpc>
                <a:spcPct val="115000"/>
              </a:lnSpc>
              <a:spcBef>
                <a:spcPts val="1600"/>
              </a:spcBef>
              <a:spcAft>
                <a:spcPts val="1600"/>
              </a:spcAft>
              <a:buSzPts val="1400"/>
              <a:buChar char="■"/>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01_Title">
  <p:cSld name="CUSTOM">
    <p:spTree>
      <p:nvGrpSpPr>
        <p:cNvPr id="459" name="Shape 459"/>
        <p:cNvGrpSpPr/>
        <p:nvPr/>
      </p:nvGrpSpPr>
      <p:grpSpPr>
        <a:xfrm>
          <a:off x="0" y="0"/>
          <a:ext cx="0" cy="0"/>
          <a:chOff x="0" y="0"/>
          <a:chExt cx="0" cy="0"/>
        </a:xfrm>
      </p:grpSpPr>
      <p:sp>
        <p:nvSpPr>
          <p:cNvPr id="460" name="Google Shape;460;p32"/>
          <p:cNvSpPr txBox="1"/>
          <p:nvPr>
            <p:ph type="title"/>
          </p:nvPr>
        </p:nvSpPr>
        <p:spPr>
          <a:xfrm>
            <a:off x="761950" y="1866748"/>
            <a:ext cx="3175200" cy="1091400"/>
          </a:xfrm>
          <a:prstGeom prst="rect">
            <a:avLst/>
          </a:prstGeom>
        </p:spPr>
        <p:txBody>
          <a:bodyPr anchorCtr="0" anchor="t" bIns="0" lIns="0" spcFirstLastPara="1" rIns="228600" wrap="square" tIns="0">
            <a:noAutofit/>
          </a:bodyPr>
          <a:lstStyle>
            <a:lvl1pPr lvl="0" rtl="0">
              <a:spcBef>
                <a:spcPts val="0"/>
              </a:spcBef>
              <a:spcAft>
                <a:spcPts val="0"/>
              </a:spcAft>
              <a:buNone/>
              <a:defRPr b="0" sz="3000"/>
            </a:lvl1pPr>
            <a:lvl2pPr lvl="1" rtl="0">
              <a:spcBef>
                <a:spcPts val="0"/>
              </a:spcBef>
              <a:spcAft>
                <a:spcPts val="0"/>
              </a:spcAft>
              <a:buNone/>
              <a:defRPr b="0" sz="3000"/>
            </a:lvl2pPr>
            <a:lvl3pPr lvl="2" rtl="0">
              <a:spcBef>
                <a:spcPts val="0"/>
              </a:spcBef>
              <a:spcAft>
                <a:spcPts val="0"/>
              </a:spcAft>
              <a:buNone/>
              <a:defRPr b="0" sz="3000"/>
            </a:lvl3pPr>
            <a:lvl4pPr lvl="3" rtl="0">
              <a:spcBef>
                <a:spcPts val="0"/>
              </a:spcBef>
              <a:spcAft>
                <a:spcPts val="0"/>
              </a:spcAft>
              <a:buNone/>
              <a:defRPr b="0" sz="3000"/>
            </a:lvl4pPr>
            <a:lvl5pPr lvl="4" rtl="0">
              <a:spcBef>
                <a:spcPts val="0"/>
              </a:spcBef>
              <a:spcAft>
                <a:spcPts val="0"/>
              </a:spcAft>
              <a:buNone/>
              <a:defRPr b="0" sz="3000"/>
            </a:lvl5pPr>
            <a:lvl6pPr lvl="5" rtl="0">
              <a:spcBef>
                <a:spcPts val="0"/>
              </a:spcBef>
              <a:spcAft>
                <a:spcPts val="0"/>
              </a:spcAft>
              <a:buNone/>
              <a:defRPr b="0" sz="3000"/>
            </a:lvl6pPr>
            <a:lvl7pPr lvl="6" rtl="0">
              <a:spcBef>
                <a:spcPts val="0"/>
              </a:spcBef>
              <a:spcAft>
                <a:spcPts val="0"/>
              </a:spcAft>
              <a:buNone/>
              <a:defRPr b="0" sz="3000"/>
            </a:lvl7pPr>
            <a:lvl8pPr lvl="7" rtl="0">
              <a:spcBef>
                <a:spcPts val="0"/>
              </a:spcBef>
              <a:spcAft>
                <a:spcPts val="0"/>
              </a:spcAft>
              <a:buNone/>
              <a:defRPr b="0" sz="3000"/>
            </a:lvl8pPr>
            <a:lvl9pPr lvl="8" rtl="0">
              <a:spcBef>
                <a:spcPts val="0"/>
              </a:spcBef>
              <a:spcAft>
                <a:spcPts val="0"/>
              </a:spcAft>
              <a:buNone/>
              <a:defRPr b="0" sz="3000"/>
            </a:lvl9pPr>
          </a:lstStyle>
          <a:p/>
        </p:txBody>
      </p:sp>
      <p:sp>
        <p:nvSpPr>
          <p:cNvPr id="461" name="Google Shape;461;p32"/>
          <p:cNvSpPr txBox="1"/>
          <p:nvPr/>
        </p:nvSpPr>
        <p:spPr>
          <a:xfrm>
            <a:off x="969249" y="4586650"/>
            <a:ext cx="1768500" cy="201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900">
                <a:solidFill>
                  <a:srgbClr val="666666"/>
                </a:solidFill>
                <a:latin typeface="Google Sans"/>
                <a:ea typeface="Google Sans"/>
                <a:cs typeface="Google Sans"/>
                <a:sym typeface="Google Sans"/>
              </a:rPr>
              <a:t>Security and Privacy Group</a:t>
            </a:r>
            <a:endParaRPr sz="900">
              <a:solidFill>
                <a:srgbClr val="666666"/>
              </a:solidFill>
              <a:latin typeface="Google Sans"/>
              <a:ea typeface="Google Sans"/>
              <a:cs typeface="Google Sans"/>
              <a:sym typeface="Google Sans"/>
            </a:endParaRPr>
          </a:p>
        </p:txBody>
      </p:sp>
      <p:pic>
        <p:nvPicPr>
          <p:cNvPr id="462" name="Google Shape;462;p32"/>
          <p:cNvPicPr preferRelativeResize="0"/>
          <p:nvPr/>
        </p:nvPicPr>
        <p:blipFill>
          <a:blip r:embed="rId2">
            <a:alphaModFix/>
          </a:blip>
          <a:stretch>
            <a:fillRect/>
          </a:stretch>
        </p:blipFill>
        <p:spPr>
          <a:xfrm>
            <a:off x="723082" y="4543407"/>
            <a:ext cx="285568" cy="285542"/>
          </a:xfrm>
          <a:prstGeom prst="rect">
            <a:avLst/>
          </a:prstGeom>
          <a:noFill/>
          <a:ln>
            <a:noFill/>
          </a:ln>
        </p:spPr>
      </p:pic>
      <p:pic>
        <p:nvPicPr>
          <p:cNvPr id="463" name="Google Shape;463;p32"/>
          <p:cNvPicPr preferRelativeResize="0"/>
          <p:nvPr/>
        </p:nvPicPr>
        <p:blipFill rotWithShape="1">
          <a:blip r:embed="rId3">
            <a:alphaModFix/>
          </a:blip>
          <a:srcRect b="0" l="0" r="0" t="0"/>
          <a:stretch/>
        </p:blipFill>
        <p:spPr>
          <a:xfrm>
            <a:off x="761946" y="690717"/>
            <a:ext cx="727718" cy="237318"/>
          </a:xfrm>
          <a:prstGeom prst="rect">
            <a:avLst/>
          </a:prstGeom>
          <a:noFill/>
          <a:ln>
            <a:noFill/>
          </a:ln>
        </p:spPr>
      </p:pic>
    </p:spTree>
  </p:cSld>
  <p:clrMapOvr>
    <a:masterClrMapping/>
  </p:clrMapOvr>
  <p:extLst>
    <p:ext uri="{DCECCB84-F9BA-43D5-87BE-67443E8EF086}">
      <p15:sldGuideLst>
        <p15:guide id="1" pos="482">
          <p15:clr>
            <a:srgbClr val="FA7B17"/>
          </p15:clr>
        </p15:guide>
      </p15:sldGuideLst>
    </p:ext>
  </p:extLst>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01_Title 1">
  <p:cSld name="CUSTOM_9">
    <p:spTree>
      <p:nvGrpSpPr>
        <p:cNvPr id="464" name="Shape 464"/>
        <p:cNvGrpSpPr/>
        <p:nvPr/>
      </p:nvGrpSpPr>
      <p:grpSpPr>
        <a:xfrm>
          <a:off x="0" y="0"/>
          <a:ext cx="0" cy="0"/>
          <a:chOff x="0" y="0"/>
          <a:chExt cx="0" cy="0"/>
        </a:xfrm>
      </p:grpSpPr>
      <p:sp>
        <p:nvSpPr>
          <p:cNvPr id="465" name="Google Shape;465;p33"/>
          <p:cNvSpPr txBox="1"/>
          <p:nvPr>
            <p:ph type="title"/>
          </p:nvPr>
        </p:nvSpPr>
        <p:spPr>
          <a:xfrm>
            <a:off x="761950" y="1866748"/>
            <a:ext cx="3175200" cy="1091400"/>
          </a:xfrm>
          <a:prstGeom prst="rect">
            <a:avLst/>
          </a:prstGeom>
        </p:spPr>
        <p:txBody>
          <a:bodyPr anchorCtr="0" anchor="t" bIns="0" lIns="0" spcFirstLastPara="1" rIns="228600" wrap="square" tIns="0">
            <a:noAutofit/>
          </a:bodyPr>
          <a:lstStyle>
            <a:lvl1pPr lvl="0" rtl="0">
              <a:spcBef>
                <a:spcPts val="0"/>
              </a:spcBef>
              <a:spcAft>
                <a:spcPts val="0"/>
              </a:spcAft>
              <a:buNone/>
              <a:defRPr b="0" sz="3000"/>
            </a:lvl1pPr>
            <a:lvl2pPr lvl="1" rtl="0">
              <a:spcBef>
                <a:spcPts val="0"/>
              </a:spcBef>
              <a:spcAft>
                <a:spcPts val="0"/>
              </a:spcAft>
              <a:buNone/>
              <a:defRPr b="0" sz="3000"/>
            </a:lvl2pPr>
            <a:lvl3pPr lvl="2" rtl="0">
              <a:spcBef>
                <a:spcPts val="0"/>
              </a:spcBef>
              <a:spcAft>
                <a:spcPts val="0"/>
              </a:spcAft>
              <a:buNone/>
              <a:defRPr b="0" sz="3000"/>
            </a:lvl3pPr>
            <a:lvl4pPr lvl="3" rtl="0">
              <a:spcBef>
                <a:spcPts val="0"/>
              </a:spcBef>
              <a:spcAft>
                <a:spcPts val="0"/>
              </a:spcAft>
              <a:buNone/>
              <a:defRPr b="0" sz="3000"/>
            </a:lvl4pPr>
            <a:lvl5pPr lvl="4" rtl="0">
              <a:spcBef>
                <a:spcPts val="0"/>
              </a:spcBef>
              <a:spcAft>
                <a:spcPts val="0"/>
              </a:spcAft>
              <a:buNone/>
              <a:defRPr b="0" sz="3000"/>
            </a:lvl5pPr>
            <a:lvl6pPr lvl="5" rtl="0">
              <a:spcBef>
                <a:spcPts val="0"/>
              </a:spcBef>
              <a:spcAft>
                <a:spcPts val="0"/>
              </a:spcAft>
              <a:buNone/>
              <a:defRPr b="0" sz="3000"/>
            </a:lvl6pPr>
            <a:lvl7pPr lvl="6" rtl="0">
              <a:spcBef>
                <a:spcPts val="0"/>
              </a:spcBef>
              <a:spcAft>
                <a:spcPts val="0"/>
              </a:spcAft>
              <a:buNone/>
              <a:defRPr b="0" sz="3000"/>
            </a:lvl7pPr>
            <a:lvl8pPr lvl="7" rtl="0">
              <a:spcBef>
                <a:spcPts val="0"/>
              </a:spcBef>
              <a:spcAft>
                <a:spcPts val="0"/>
              </a:spcAft>
              <a:buNone/>
              <a:defRPr b="0" sz="3000"/>
            </a:lvl8pPr>
            <a:lvl9pPr lvl="8" rtl="0">
              <a:spcBef>
                <a:spcPts val="0"/>
              </a:spcBef>
              <a:spcAft>
                <a:spcPts val="0"/>
              </a:spcAft>
              <a:buNone/>
              <a:defRPr b="0" sz="3000"/>
            </a:lvl9pPr>
          </a:lstStyle>
          <a:p/>
        </p:txBody>
      </p:sp>
      <p:pic>
        <p:nvPicPr>
          <p:cNvPr id="466" name="Google Shape;466;p33"/>
          <p:cNvPicPr preferRelativeResize="0"/>
          <p:nvPr/>
        </p:nvPicPr>
        <p:blipFill rotWithShape="1">
          <a:blip r:embed="rId2">
            <a:alphaModFix/>
          </a:blip>
          <a:srcRect b="29725" l="17378" r="16492" t="29295"/>
          <a:stretch/>
        </p:blipFill>
        <p:spPr>
          <a:xfrm>
            <a:off x="738425" y="874601"/>
            <a:ext cx="1016680" cy="402482"/>
          </a:xfrm>
          <a:prstGeom prst="rect">
            <a:avLst/>
          </a:prstGeom>
          <a:noFill/>
          <a:ln>
            <a:noFill/>
          </a:ln>
        </p:spPr>
      </p:pic>
      <p:sp>
        <p:nvSpPr>
          <p:cNvPr id="467" name="Google Shape;467;p33"/>
          <p:cNvSpPr txBox="1"/>
          <p:nvPr/>
        </p:nvSpPr>
        <p:spPr>
          <a:xfrm>
            <a:off x="938899" y="4585378"/>
            <a:ext cx="1768500" cy="201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900">
                <a:solidFill>
                  <a:srgbClr val="666666"/>
                </a:solidFill>
                <a:latin typeface="Google Sans"/>
                <a:ea typeface="Google Sans"/>
                <a:cs typeface="Google Sans"/>
                <a:sym typeface="Google Sans"/>
              </a:rPr>
              <a:t>Security and Privacy Group</a:t>
            </a:r>
            <a:endParaRPr sz="900">
              <a:solidFill>
                <a:srgbClr val="666666"/>
              </a:solidFill>
              <a:latin typeface="Google Sans"/>
              <a:ea typeface="Google Sans"/>
              <a:cs typeface="Google Sans"/>
              <a:sym typeface="Google Sans"/>
            </a:endParaRPr>
          </a:p>
        </p:txBody>
      </p:sp>
      <p:pic>
        <p:nvPicPr>
          <p:cNvPr id="468" name="Google Shape;468;p33"/>
          <p:cNvPicPr preferRelativeResize="0"/>
          <p:nvPr/>
        </p:nvPicPr>
        <p:blipFill>
          <a:blip r:embed="rId3">
            <a:alphaModFix/>
          </a:blip>
          <a:stretch>
            <a:fillRect/>
          </a:stretch>
        </p:blipFill>
        <p:spPr>
          <a:xfrm>
            <a:off x="723082" y="4543407"/>
            <a:ext cx="285568" cy="285542"/>
          </a:xfrm>
          <a:prstGeom prst="rect">
            <a:avLst/>
          </a:prstGeom>
          <a:noFill/>
          <a:ln>
            <a:noFill/>
          </a:ln>
        </p:spPr>
      </p:pic>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01_Title 1 1">
  <p:cSld name="CUSTOM_9_1">
    <p:spTree>
      <p:nvGrpSpPr>
        <p:cNvPr id="469" name="Shape 469"/>
        <p:cNvGrpSpPr/>
        <p:nvPr/>
      </p:nvGrpSpPr>
      <p:grpSpPr>
        <a:xfrm>
          <a:off x="0" y="0"/>
          <a:ext cx="0" cy="0"/>
          <a:chOff x="0" y="0"/>
          <a:chExt cx="0" cy="0"/>
        </a:xfrm>
      </p:grpSpPr>
      <p:sp>
        <p:nvSpPr>
          <p:cNvPr id="470" name="Google Shape;470;p34"/>
          <p:cNvSpPr txBox="1"/>
          <p:nvPr>
            <p:ph type="title"/>
          </p:nvPr>
        </p:nvSpPr>
        <p:spPr>
          <a:xfrm>
            <a:off x="761950" y="1866748"/>
            <a:ext cx="3175200" cy="1091400"/>
          </a:xfrm>
          <a:prstGeom prst="rect">
            <a:avLst/>
          </a:prstGeom>
        </p:spPr>
        <p:txBody>
          <a:bodyPr anchorCtr="0" anchor="t" bIns="0" lIns="0" spcFirstLastPara="1" rIns="228600" wrap="square" tIns="0">
            <a:noAutofit/>
          </a:bodyPr>
          <a:lstStyle>
            <a:lvl1pPr lvl="0" rtl="0">
              <a:spcBef>
                <a:spcPts val="0"/>
              </a:spcBef>
              <a:spcAft>
                <a:spcPts val="0"/>
              </a:spcAft>
              <a:buNone/>
              <a:defRPr b="0" sz="3000"/>
            </a:lvl1pPr>
            <a:lvl2pPr lvl="1" rtl="0">
              <a:spcBef>
                <a:spcPts val="0"/>
              </a:spcBef>
              <a:spcAft>
                <a:spcPts val="0"/>
              </a:spcAft>
              <a:buNone/>
              <a:defRPr b="0" sz="3000"/>
            </a:lvl2pPr>
            <a:lvl3pPr lvl="2" rtl="0">
              <a:spcBef>
                <a:spcPts val="0"/>
              </a:spcBef>
              <a:spcAft>
                <a:spcPts val="0"/>
              </a:spcAft>
              <a:buNone/>
              <a:defRPr b="0" sz="3000"/>
            </a:lvl3pPr>
            <a:lvl4pPr lvl="3" rtl="0">
              <a:spcBef>
                <a:spcPts val="0"/>
              </a:spcBef>
              <a:spcAft>
                <a:spcPts val="0"/>
              </a:spcAft>
              <a:buNone/>
              <a:defRPr b="0" sz="3000"/>
            </a:lvl4pPr>
            <a:lvl5pPr lvl="4" rtl="0">
              <a:spcBef>
                <a:spcPts val="0"/>
              </a:spcBef>
              <a:spcAft>
                <a:spcPts val="0"/>
              </a:spcAft>
              <a:buNone/>
              <a:defRPr b="0" sz="3000"/>
            </a:lvl5pPr>
            <a:lvl6pPr lvl="5" rtl="0">
              <a:spcBef>
                <a:spcPts val="0"/>
              </a:spcBef>
              <a:spcAft>
                <a:spcPts val="0"/>
              </a:spcAft>
              <a:buNone/>
              <a:defRPr b="0" sz="3000"/>
            </a:lvl6pPr>
            <a:lvl7pPr lvl="6" rtl="0">
              <a:spcBef>
                <a:spcPts val="0"/>
              </a:spcBef>
              <a:spcAft>
                <a:spcPts val="0"/>
              </a:spcAft>
              <a:buNone/>
              <a:defRPr b="0" sz="3000"/>
            </a:lvl7pPr>
            <a:lvl8pPr lvl="7" rtl="0">
              <a:spcBef>
                <a:spcPts val="0"/>
              </a:spcBef>
              <a:spcAft>
                <a:spcPts val="0"/>
              </a:spcAft>
              <a:buNone/>
              <a:defRPr b="0" sz="3000"/>
            </a:lvl8pPr>
            <a:lvl9pPr lvl="8" rtl="0">
              <a:spcBef>
                <a:spcPts val="0"/>
              </a:spcBef>
              <a:spcAft>
                <a:spcPts val="0"/>
              </a:spcAft>
              <a:buNone/>
              <a:defRPr b="0" sz="3000"/>
            </a:lvl9pPr>
          </a:lstStyle>
          <a:p/>
        </p:txBody>
      </p:sp>
      <p:pic>
        <p:nvPicPr>
          <p:cNvPr id="471" name="Google Shape;471;p34"/>
          <p:cNvPicPr preferRelativeResize="0"/>
          <p:nvPr/>
        </p:nvPicPr>
        <p:blipFill rotWithShape="1">
          <a:blip r:embed="rId2">
            <a:alphaModFix/>
          </a:blip>
          <a:srcRect b="29725" l="17378" r="16492" t="29295"/>
          <a:stretch/>
        </p:blipFill>
        <p:spPr>
          <a:xfrm>
            <a:off x="738425" y="874601"/>
            <a:ext cx="1016680" cy="402482"/>
          </a:xfrm>
          <a:prstGeom prst="rect">
            <a:avLst/>
          </a:prstGeom>
          <a:noFill/>
          <a:ln>
            <a:noFill/>
          </a:ln>
        </p:spPr>
      </p:pic>
      <p:pic>
        <p:nvPicPr>
          <p:cNvPr id="472" name="Google Shape;472;p34"/>
          <p:cNvPicPr preferRelativeResize="0"/>
          <p:nvPr/>
        </p:nvPicPr>
        <p:blipFill>
          <a:blip r:embed="rId3">
            <a:alphaModFix/>
          </a:blip>
          <a:stretch>
            <a:fillRect/>
          </a:stretch>
        </p:blipFill>
        <p:spPr>
          <a:xfrm>
            <a:off x="2217978" y="558362"/>
            <a:ext cx="1293672" cy="1034975"/>
          </a:xfrm>
          <a:prstGeom prst="rect">
            <a:avLst/>
          </a:prstGeom>
          <a:noFill/>
          <a:ln>
            <a:noFill/>
          </a:ln>
        </p:spPr>
      </p:pic>
      <p:cxnSp>
        <p:nvCxnSpPr>
          <p:cNvPr id="473" name="Google Shape;473;p34"/>
          <p:cNvCxnSpPr/>
          <p:nvPr/>
        </p:nvCxnSpPr>
        <p:spPr>
          <a:xfrm>
            <a:off x="2004159" y="913732"/>
            <a:ext cx="0" cy="314100"/>
          </a:xfrm>
          <a:prstGeom prst="straightConnector1">
            <a:avLst/>
          </a:prstGeom>
          <a:noFill/>
          <a:ln cap="flat" cmpd="sng" w="9525">
            <a:solidFill>
              <a:srgbClr val="D9D9D9"/>
            </a:solidFill>
            <a:prstDash val="solid"/>
            <a:round/>
            <a:headEnd len="med" w="med" type="none"/>
            <a:tailEnd len="med" w="med" type="none"/>
          </a:ln>
        </p:spPr>
      </p:cxn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02_Title + photo">
  <p:cSld name="CUSTOM_1">
    <p:spTree>
      <p:nvGrpSpPr>
        <p:cNvPr id="474" name="Shape 474"/>
        <p:cNvGrpSpPr/>
        <p:nvPr/>
      </p:nvGrpSpPr>
      <p:grpSpPr>
        <a:xfrm>
          <a:off x="0" y="0"/>
          <a:ext cx="0" cy="0"/>
          <a:chOff x="0" y="0"/>
          <a:chExt cx="0" cy="0"/>
        </a:xfrm>
      </p:grpSpPr>
      <p:sp>
        <p:nvSpPr>
          <p:cNvPr id="475" name="Google Shape;475;p35"/>
          <p:cNvSpPr txBox="1"/>
          <p:nvPr>
            <p:ph type="title"/>
          </p:nvPr>
        </p:nvSpPr>
        <p:spPr>
          <a:xfrm>
            <a:off x="761950" y="2130825"/>
            <a:ext cx="3810000" cy="1762200"/>
          </a:xfrm>
          <a:prstGeom prst="rect">
            <a:avLst/>
          </a:prstGeom>
        </p:spPr>
        <p:txBody>
          <a:bodyPr anchorCtr="0" anchor="t" bIns="0" lIns="0" spcFirstLastPara="1" rIns="228600" wrap="square" tIns="0">
            <a:noAutofit/>
          </a:bodyPr>
          <a:lstStyle>
            <a:lvl1pPr lvl="0" rtl="0">
              <a:spcBef>
                <a:spcPts val="0"/>
              </a:spcBef>
              <a:spcAft>
                <a:spcPts val="0"/>
              </a:spcAft>
              <a:buNone/>
              <a:defRPr b="0" sz="3600">
                <a:solidFill>
                  <a:srgbClr val="434343"/>
                </a:solidFill>
              </a:defRPr>
            </a:lvl1pPr>
            <a:lvl2pPr lvl="1" rtl="0">
              <a:spcBef>
                <a:spcPts val="0"/>
              </a:spcBef>
              <a:spcAft>
                <a:spcPts val="0"/>
              </a:spcAft>
              <a:buNone/>
              <a:defRPr b="0" sz="3600">
                <a:solidFill>
                  <a:srgbClr val="434343"/>
                </a:solidFill>
              </a:defRPr>
            </a:lvl2pPr>
            <a:lvl3pPr lvl="2" rtl="0">
              <a:spcBef>
                <a:spcPts val="0"/>
              </a:spcBef>
              <a:spcAft>
                <a:spcPts val="0"/>
              </a:spcAft>
              <a:buNone/>
              <a:defRPr b="0" sz="3600">
                <a:solidFill>
                  <a:srgbClr val="434343"/>
                </a:solidFill>
              </a:defRPr>
            </a:lvl3pPr>
            <a:lvl4pPr lvl="3" rtl="0">
              <a:spcBef>
                <a:spcPts val="0"/>
              </a:spcBef>
              <a:spcAft>
                <a:spcPts val="0"/>
              </a:spcAft>
              <a:buNone/>
              <a:defRPr b="0" sz="3600">
                <a:solidFill>
                  <a:srgbClr val="434343"/>
                </a:solidFill>
              </a:defRPr>
            </a:lvl4pPr>
            <a:lvl5pPr lvl="4" rtl="0">
              <a:spcBef>
                <a:spcPts val="0"/>
              </a:spcBef>
              <a:spcAft>
                <a:spcPts val="0"/>
              </a:spcAft>
              <a:buNone/>
              <a:defRPr b="0" sz="3600">
                <a:solidFill>
                  <a:srgbClr val="434343"/>
                </a:solidFill>
              </a:defRPr>
            </a:lvl5pPr>
            <a:lvl6pPr lvl="5" rtl="0">
              <a:spcBef>
                <a:spcPts val="0"/>
              </a:spcBef>
              <a:spcAft>
                <a:spcPts val="0"/>
              </a:spcAft>
              <a:buNone/>
              <a:defRPr b="0" sz="3600">
                <a:solidFill>
                  <a:srgbClr val="434343"/>
                </a:solidFill>
              </a:defRPr>
            </a:lvl6pPr>
            <a:lvl7pPr lvl="6" rtl="0">
              <a:spcBef>
                <a:spcPts val="0"/>
              </a:spcBef>
              <a:spcAft>
                <a:spcPts val="0"/>
              </a:spcAft>
              <a:buNone/>
              <a:defRPr b="0" sz="3600">
                <a:solidFill>
                  <a:srgbClr val="434343"/>
                </a:solidFill>
              </a:defRPr>
            </a:lvl7pPr>
            <a:lvl8pPr lvl="7" rtl="0">
              <a:spcBef>
                <a:spcPts val="0"/>
              </a:spcBef>
              <a:spcAft>
                <a:spcPts val="0"/>
              </a:spcAft>
              <a:buNone/>
              <a:defRPr b="0" sz="3600">
                <a:solidFill>
                  <a:srgbClr val="434343"/>
                </a:solidFill>
              </a:defRPr>
            </a:lvl8pPr>
            <a:lvl9pPr lvl="8" rtl="0">
              <a:spcBef>
                <a:spcPts val="0"/>
              </a:spcBef>
              <a:spcAft>
                <a:spcPts val="0"/>
              </a:spcAft>
              <a:buNone/>
              <a:defRPr b="0" sz="3600">
                <a:solidFill>
                  <a:srgbClr val="434343"/>
                </a:solidFill>
              </a:defRPr>
            </a:lvl9pPr>
          </a:lstStyle>
          <a:p/>
        </p:txBody>
      </p:sp>
      <p:sp>
        <p:nvSpPr>
          <p:cNvPr id="476" name="Google Shape;476;p35"/>
          <p:cNvSpPr txBox="1"/>
          <p:nvPr/>
        </p:nvSpPr>
        <p:spPr>
          <a:xfrm>
            <a:off x="912627" y="860450"/>
            <a:ext cx="1861800" cy="238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rgbClr val="666666"/>
                </a:solidFill>
                <a:latin typeface="Open Sans Light"/>
                <a:ea typeface="Open Sans Light"/>
                <a:cs typeface="Open Sans Light"/>
                <a:sym typeface="Open Sans Light"/>
              </a:rPr>
              <a:t>Security and Privacy Group</a:t>
            </a:r>
            <a:endParaRPr sz="1000">
              <a:solidFill>
                <a:srgbClr val="666666"/>
              </a:solidFill>
              <a:latin typeface="Open Sans"/>
              <a:ea typeface="Open Sans"/>
              <a:cs typeface="Open Sans"/>
              <a:sym typeface="Open Sans"/>
            </a:endParaRPr>
          </a:p>
        </p:txBody>
      </p:sp>
      <p:pic>
        <p:nvPicPr>
          <p:cNvPr id="477" name="Google Shape;477;p35"/>
          <p:cNvPicPr preferRelativeResize="0"/>
          <p:nvPr/>
        </p:nvPicPr>
        <p:blipFill>
          <a:blip r:embed="rId2">
            <a:alphaModFix/>
          </a:blip>
          <a:stretch>
            <a:fillRect/>
          </a:stretch>
        </p:blipFill>
        <p:spPr>
          <a:xfrm>
            <a:off x="593223" y="809374"/>
            <a:ext cx="337380" cy="337349"/>
          </a:xfrm>
          <a:prstGeom prst="rect">
            <a:avLst/>
          </a:prstGeom>
          <a:noFill/>
          <a:ln>
            <a:noFill/>
          </a:ln>
        </p:spPr>
      </p:pic>
      <p:pic>
        <p:nvPicPr>
          <p:cNvPr id="478" name="Google Shape;478;p35"/>
          <p:cNvPicPr preferRelativeResize="0"/>
          <p:nvPr/>
        </p:nvPicPr>
        <p:blipFill rotWithShape="1">
          <a:blip r:embed="rId3">
            <a:alphaModFix/>
          </a:blip>
          <a:srcRect b="0" l="0" r="0" t="0"/>
          <a:stretch/>
        </p:blipFill>
        <p:spPr>
          <a:xfrm>
            <a:off x="2933775" y="839350"/>
            <a:ext cx="859750" cy="280375"/>
          </a:xfrm>
          <a:prstGeom prst="rect">
            <a:avLst/>
          </a:prstGeom>
          <a:noFill/>
          <a:ln>
            <a:noFill/>
          </a:ln>
        </p:spPr>
      </p:pic>
      <p:cxnSp>
        <p:nvCxnSpPr>
          <p:cNvPr id="479" name="Google Shape;479;p35"/>
          <p:cNvCxnSpPr/>
          <p:nvPr/>
        </p:nvCxnSpPr>
        <p:spPr>
          <a:xfrm>
            <a:off x="2774434" y="821007"/>
            <a:ext cx="0" cy="314100"/>
          </a:xfrm>
          <a:prstGeom prst="straightConnector1">
            <a:avLst/>
          </a:prstGeom>
          <a:noFill/>
          <a:ln cap="flat" cmpd="sng" w="9525">
            <a:solidFill>
              <a:srgbClr val="D9D9D9"/>
            </a:solidFill>
            <a:prstDash val="solid"/>
            <a:round/>
            <a:headEnd len="med" w="med" type="none"/>
            <a:tailEnd len="med" w="med" type="none"/>
          </a:ln>
        </p:spPr>
      </p:cxn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ection slide">
  <p:cSld name="CUSTOM_2">
    <p:spTree>
      <p:nvGrpSpPr>
        <p:cNvPr id="480" name="Shape 480"/>
        <p:cNvGrpSpPr/>
        <p:nvPr/>
      </p:nvGrpSpPr>
      <p:grpSpPr>
        <a:xfrm>
          <a:off x="0" y="0"/>
          <a:ext cx="0" cy="0"/>
          <a:chOff x="0" y="0"/>
          <a:chExt cx="0" cy="0"/>
        </a:xfrm>
      </p:grpSpPr>
      <p:sp>
        <p:nvSpPr>
          <p:cNvPr id="481" name="Google Shape;481;p36"/>
          <p:cNvSpPr txBox="1"/>
          <p:nvPr>
            <p:ph type="title"/>
          </p:nvPr>
        </p:nvSpPr>
        <p:spPr>
          <a:xfrm>
            <a:off x="761950" y="2130825"/>
            <a:ext cx="3810000" cy="1762200"/>
          </a:xfrm>
          <a:prstGeom prst="rect">
            <a:avLst/>
          </a:prstGeom>
        </p:spPr>
        <p:txBody>
          <a:bodyPr anchorCtr="0" anchor="t" bIns="0" lIns="0" spcFirstLastPara="1" rIns="228600" wrap="square" tIns="0">
            <a:noAutofit/>
          </a:bodyPr>
          <a:lstStyle>
            <a:lvl1pPr lvl="0" rtl="0">
              <a:spcBef>
                <a:spcPts val="0"/>
              </a:spcBef>
              <a:spcAft>
                <a:spcPts val="0"/>
              </a:spcAft>
              <a:buNone/>
              <a:defRPr b="0" sz="3600">
                <a:solidFill>
                  <a:srgbClr val="434343"/>
                </a:solidFill>
              </a:defRPr>
            </a:lvl1pPr>
            <a:lvl2pPr lvl="1" rtl="0">
              <a:spcBef>
                <a:spcPts val="0"/>
              </a:spcBef>
              <a:spcAft>
                <a:spcPts val="0"/>
              </a:spcAft>
              <a:buNone/>
              <a:defRPr b="0" sz="3600">
                <a:solidFill>
                  <a:srgbClr val="434343"/>
                </a:solidFill>
              </a:defRPr>
            </a:lvl2pPr>
            <a:lvl3pPr lvl="2" rtl="0">
              <a:spcBef>
                <a:spcPts val="0"/>
              </a:spcBef>
              <a:spcAft>
                <a:spcPts val="0"/>
              </a:spcAft>
              <a:buNone/>
              <a:defRPr b="0" sz="3600">
                <a:solidFill>
                  <a:srgbClr val="434343"/>
                </a:solidFill>
              </a:defRPr>
            </a:lvl3pPr>
            <a:lvl4pPr lvl="3" rtl="0">
              <a:spcBef>
                <a:spcPts val="0"/>
              </a:spcBef>
              <a:spcAft>
                <a:spcPts val="0"/>
              </a:spcAft>
              <a:buNone/>
              <a:defRPr b="0" sz="3600">
                <a:solidFill>
                  <a:srgbClr val="434343"/>
                </a:solidFill>
              </a:defRPr>
            </a:lvl4pPr>
            <a:lvl5pPr lvl="4" rtl="0">
              <a:spcBef>
                <a:spcPts val="0"/>
              </a:spcBef>
              <a:spcAft>
                <a:spcPts val="0"/>
              </a:spcAft>
              <a:buNone/>
              <a:defRPr b="0" sz="3600">
                <a:solidFill>
                  <a:srgbClr val="434343"/>
                </a:solidFill>
              </a:defRPr>
            </a:lvl5pPr>
            <a:lvl6pPr lvl="5" rtl="0">
              <a:spcBef>
                <a:spcPts val="0"/>
              </a:spcBef>
              <a:spcAft>
                <a:spcPts val="0"/>
              </a:spcAft>
              <a:buNone/>
              <a:defRPr b="0" sz="3600">
                <a:solidFill>
                  <a:srgbClr val="434343"/>
                </a:solidFill>
              </a:defRPr>
            </a:lvl6pPr>
            <a:lvl7pPr lvl="6" rtl="0">
              <a:spcBef>
                <a:spcPts val="0"/>
              </a:spcBef>
              <a:spcAft>
                <a:spcPts val="0"/>
              </a:spcAft>
              <a:buNone/>
              <a:defRPr b="0" sz="3600">
                <a:solidFill>
                  <a:srgbClr val="434343"/>
                </a:solidFill>
              </a:defRPr>
            </a:lvl7pPr>
            <a:lvl8pPr lvl="7" rtl="0">
              <a:spcBef>
                <a:spcPts val="0"/>
              </a:spcBef>
              <a:spcAft>
                <a:spcPts val="0"/>
              </a:spcAft>
              <a:buNone/>
              <a:defRPr b="0" sz="3600">
                <a:solidFill>
                  <a:srgbClr val="434343"/>
                </a:solidFill>
              </a:defRPr>
            </a:lvl8pPr>
            <a:lvl9pPr lvl="8" rtl="0">
              <a:spcBef>
                <a:spcPts val="0"/>
              </a:spcBef>
              <a:spcAft>
                <a:spcPts val="0"/>
              </a:spcAft>
              <a:buNone/>
              <a:defRPr b="0" sz="3600">
                <a:solidFill>
                  <a:srgbClr val="434343"/>
                </a:solidFill>
              </a:defRPr>
            </a:lvl9pPr>
          </a:lstStyle>
          <a:p/>
        </p:txBody>
      </p:sp>
      <p:pic>
        <p:nvPicPr>
          <p:cNvPr id="482" name="Google Shape;482;p36"/>
          <p:cNvPicPr preferRelativeResize="0"/>
          <p:nvPr/>
        </p:nvPicPr>
        <p:blipFill rotWithShape="1">
          <a:blip r:embed="rId2">
            <a:alphaModFix/>
          </a:blip>
          <a:srcRect b="0" l="0" r="10" t="0"/>
          <a:stretch/>
        </p:blipFill>
        <p:spPr>
          <a:xfrm>
            <a:off x="762033" y="4567517"/>
            <a:ext cx="727717" cy="237319"/>
          </a:xfrm>
          <a:prstGeom prst="rect">
            <a:avLst/>
          </a:prstGeom>
          <a:noFill/>
          <a:ln>
            <a:noFill/>
          </a:ln>
        </p:spPr>
      </p:pic>
      <p:sp>
        <p:nvSpPr>
          <p:cNvPr id="483" name="Google Shape;483;p36"/>
          <p:cNvSpPr txBox="1"/>
          <p:nvPr/>
        </p:nvSpPr>
        <p:spPr>
          <a:xfrm>
            <a:off x="6924902" y="357640"/>
            <a:ext cx="1575900" cy="201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900">
                <a:solidFill>
                  <a:srgbClr val="666666"/>
                </a:solidFill>
                <a:latin typeface="Open Sans Light"/>
                <a:ea typeface="Open Sans Light"/>
                <a:cs typeface="Open Sans Light"/>
                <a:sym typeface="Open Sans Light"/>
              </a:rPr>
              <a:t>Security and Privacy Group</a:t>
            </a:r>
            <a:endParaRPr sz="900">
              <a:solidFill>
                <a:srgbClr val="666666"/>
              </a:solidFill>
              <a:latin typeface="Open Sans"/>
              <a:ea typeface="Open Sans"/>
              <a:cs typeface="Open Sans"/>
              <a:sym typeface="Open Sans"/>
            </a:endParaRPr>
          </a:p>
        </p:txBody>
      </p:sp>
      <p:pic>
        <p:nvPicPr>
          <p:cNvPr id="484" name="Google Shape;484;p36"/>
          <p:cNvPicPr preferRelativeResize="0"/>
          <p:nvPr/>
        </p:nvPicPr>
        <p:blipFill>
          <a:blip r:embed="rId3">
            <a:alphaModFix/>
          </a:blip>
          <a:stretch>
            <a:fillRect/>
          </a:stretch>
        </p:blipFill>
        <p:spPr>
          <a:xfrm>
            <a:off x="6654550" y="314407"/>
            <a:ext cx="285568" cy="285542"/>
          </a:xfrm>
          <a:prstGeom prst="rect">
            <a:avLst/>
          </a:prstGeom>
          <a:noFill/>
          <a:ln>
            <a:noFill/>
          </a:ln>
        </p:spPr>
      </p:pic>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ection slide 1">
  <p:cSld name="CUSTOM_2_4">
    <p:spTree>
      <p:nvGrpSpPr>
        <p:cNvPr id="485" name="Shape 485"/>
        <p:cNvGrpSpPr/>
        <p:nvPr/>
      </p:nvGrpSpPr>
      <p:grpSpPr>
        <a:xfrm>
          <a:off x="0" y="0"/>
          <a:ext cx="0" cy="0"/>
          <a:chOff x="0" y="0"/>
          <a:chExt cx="0" cy="0"/>
        </a:xfrm>
      </p:grpSpPr>
      <p:sp>
        <p:nvSpPr>
          <p:cNvPr id="486" name="Google Shape;486;p37"/>
          <p:cNvSpPr txBox="1"/>
          <p:nvPr>
            <p:ph type="title"/>
          </p:nvPr>
        </p:nvSpPr>
        <p:spPr>
          <a:xfrm>
            <a:off x="761950" y="2130825"/>
            <a:ext cx="3810000" cy="1762200"/>
          </a:xfrm>
          <a:prstGeom prst="rect">
            <a:avLst/>
          </a:prstGeom>
        </p:spPr>
        <p:txBody>
          <a:bodyPr anchorCtr="0" anchor="t" bIns="0" lIns="0" spcFirstLastPara="1" rIns="228600" wrap="square" tIns="0">
            <a:noAutofit/>
          </a:bodyPr>
          <a:lstStyle>
            <a:lvl1pPr lvl="0" rtl="0">
              <a:spcBef>
                <a:spcPts val="0"/>
              </a:spcBef>
              <a:spcAft>
                <a:spcPts val="0"/>
              </a:spcAft>
              <a:buNone/>
              <a:defRPr b="0" sz="3600">
                <a:solidFill>
                  <a:srgbClr val="434343"/>
                </a:solidFill>
              </a:defRPr>
            </a:lvl1pPr>
            <a:lvl2pPr lvl="1" rtl="0">
              <a:spcBef>
                <a:spcPts val="0"/>
              </a:spcBef>
              <a:spcAft>
                <a:spcPts val="0"/>
              </a:spcAft>
              <a:buNone/>
              <a:defRPr b="0" sz="3600">
                <a:solidFill>
                  <a:srgbClr val="434343"/>
                </a:solidFill>
              </a:defRPr>
            </a:lvl2pPr>
            <a:lvl3pPr lvl="2" rtl="0">
              <a:spcBef>
                <a:spcPts val="0"/>
              </a:spcBef>
              <a:spcAft>
                <a:spcPts val="0"/>
              </a:spcAft>
              <a:buNone/>
              <a:defRPr b="0" sz="3600">
                <a:solidFill>
                  <a:srgbClr val="434343"/>
                </a:solidFill>
              </a:defRPr>
            </a:lvl3pPr>
            <a:lvl4pPr lvl="3" rtl="0">
              <a:spcBef>
                <a:spcPts val="0"/>
              </a:spcBef>
              <a:spcAft>
                <a:spcPts val="0"/>
              </a:spcAft>
              <a:buNone/>
              <a:defRPr b="0" sz="3600">
                <a:solidFill>
                  <a:srgbClr val="434343"/>
                </a:solidFill>
              </a:defRPr>
            </a:lvl4pPr>
            <a:lvl5pPr lvl="4" rtl="0">
              <a:spcBef>
                <a:spcPts val="0"/>
              </a:spcBef>
              <a:spcAft>
                <a:spcPts val="0"/>
              </a:spcAft>
              <a:buNone/>
              <a:defRPr b="0" sz="3600">
                <a:solidFill>
                  <a:srgbClr val="434343"/>
                </a:solidFill>
              </a:defRPr>
            </a:lvl5pPr>
            <a:lvl6pPr lvl="5" rtl="0">
              <a:spcBef>
                <a:spcPts val="0"/>
              </a:spcBef>
              <a:spcAft>
                <a:spcPts val="0"/>
              </a:spcAft>
              <a:buNone/>
              <a:defRPr b="0" sz="3600">
                <a:solidFill>
                  <a:srgbClr val="434343"/>
                </a:solidFill>
              </a:defRPr>
            </a:lvl6pPr>
            <a:lvl7pPr lvl="6" rtl="0">
              <a:spcBef>
                <a:spcPts val="0"/>
              </a:spcBef>
              <a:spcAft>
                <a:spcPts val="0"/>
              </a:spcAft>
              <a:buNone/>
              <a:defRPr b="0" sz="3600">
                <a:solidFill>
                  <a:srgbClr val="434343"/>
                </a:solidFill>
              </a:defRPr>
            </a:lvl7pPr>
            <a:lvl8pPr lvl="7" rtl="0">
              <a:spcBef>
                <a:spcPts val="0"/>
              </a:spcBef>
              <a:spcAft>
                <a:spcPts val="0"/>
              </a:spcAft>
              <a:buNone/>
              <a:defRPr b="0" sz="3600">
                <a:solidFill>
                  <a:srgbClr val="434343"/>
                </a:solidFill>
              </a:defRPr>
            </a:lvl8pPr>
            <a:lvl9pPr lvl="8" rtl="0">
              <a:spcBef>
                <a:spcPts val="0"/>
              </a:spcBef>
              <a:spcAft>
                <a:spcPts val="0"/>
              </a:spcAft>
              <a:buNone/>
              <a:defRPr b="0" sz="3600">
                <a:solidFill>
                  <a:srgbClr val="434343"/>
                </a:solidFill>
              </a:defRPr>
            </a:lvl9pPr>
          </a:lstStyle>
          <a:p/>
        </p:txBody>
      </p:sp>
      <p:pic>
        <p:nvPicPr>
          <p:cNvPr id="487" name="Google Shape;487;p37"/>
          <p:cNvPicPr preferRelativeResize="0"/>
          <p:nvPr/>
        </p:nvPicPr>
        <p:blipFill rotWithShape="1">
          <a:blip r:embed="rId2">
            <a:alphaModFix/>
          </a:blip>
          <a:srcRect b="0" l="0" r="10" t="0"/>
          <a:stretch/>
        </p:blipFill>
        <p:spPr>
          <a:xfrm>
            <a:off x="762033" y="4567517"/>
            <a:ext cx="727717" cy="237319"/>
          </a:xfrm>
          <a:prstGeom prst="rect">
            <a:avLst/>
          </a:prstGeom>
          <a:noFill/>
          <a:ln>
            <a:noFill/>
          </a:ln>
        </p:spPr>
      </p:pic>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ection slide 1 1">
  <p:cSld name="CUSTOM_2_4_1">
    <p:spTree>
      <p:nvGrpSpPr>
        <p:cNvPr id="488" name="Shape 488"/>
        <p:cNvGrpSpPr/>
        <p:nvPr/>
      </p:nvGrpSpPr>
      <p:grpSpPr>
        <a:xfrm>
          <a:off x="0" y="0"/>
          <a:ext cx="0" cy="0"/>
          <a:chOff x="0" y="0"/>
          <a:chExt cx="0" cy="0"/>
        </a:xfrm>
      </p:grpSpPr>
      <p:sp>
        <p:nvSpPr>
          <p:cNvPr id="489" name="Google Shape;489;p38"/>
          <p:cNvSpPr txBox="1"/>
          <p:nvPr>
            <p:ph type="title"/>
          </p:nvPr>
        </p:nvSpPr>
        <p:spPr>
          <a:xfrm>
            <a:off x="761950" y="2130825"/>
            <a:ext cx="3810000" cy="1762200"/>
          </a:xfrm>
          <a:prstGeom prst="rect">
            <a:avLst/>
          </a:prstGeom>
        </p:spPr>
        <p:txBody>
          <a:bodyPr anchorCtr="0" anchor="t" bIns="0" lIns="0" spcFirstLastPara="1" rIns="228600" wrap="square" tIns="0">
            <a:noAutofit/>
          </a:bodyPr>
          <a:lstStyle>
            <a:lvl1pPr lvl="0" rtl="0">
              <a:spcBef>
                <a:spcPts val="0"/>
              </a:spcBef>
              <a:spcAft>
                <a:spcPts val="0"/>
              </a:spcAft>
              <a:buNone/>
              <a:defRPr b="0" sz="3600">
                <a:solidFill>
                  <a:srgbClr val="434343"/>
                </a:solidFill>
              </a:defRPr>
            </a:lvl1pPr>
            <a:lvl2pPr lvl="1" rtl="0">
              <a:spcBef>
                <a:spcPts val="0"/>
              </a:spcBef>
              <a:spcAft>
                <a:spcPts val="0"/>
              </a:spcAft>
              <a:buNone/>
              <a:defRPr b="0" sz="3600">
                <a:solidFill>
                  <a:srgbClr val="434343"/>
                </a:solidFill>
              </a:defRPr>
            </a:lvl2pPr>
            <a:lvl3pPr lvl="2" rtl="0">
              <a:spcBef>
                <a:spcPts val="0"/>
              </a:spcBef>
              <a:spcAft>
                <a:spcPts val="0"/>
              </a:spcAft>
              <a:buNone/>
              <a:defRPr b="0" sz="3600">
                <a:solidFill>
                  <a:srgbClr val="434343"/>
                </a:solidFill>
              </a:defRPr>
            </a:lvl3pPr>
            <a:lvl4pPr lvl="3" rtl="0">
              <a:spcBef>
                <a:spcPts val="0"/>
              </a:spcBef>
              <a:spcAft>
                <a:spcPts val="0"/>
              </a:spcAft>
              <a:buNone/>
              <a:defRPr b="0" sz="3600">
                <a:solidFill>
                  <a:srgbClr val="434343"/>
                </a:solidFill>
              </a:defRPr>
            </a:lvl4pPr>
            <a:lvl5pPr lvl="4" rtl="0">
              <a:spcBef>
                <a:spcPts val="0"/>
              </a:spcBef>
              <a:spcAft>
                <a:spcPts val="0"/>
              </a:spcAft>
              <a:buNone/>
              <a:defRPr b="0" sz="3600">
                <a:solidFill>
                  <a:srgbClr val="434343"/>
                </a:solidFill>
              </a:defRPr>
            </a:lvl5pPr>
            <a:lvl6pPr lvl="5" rtl="0">
              <a:spcBef>
                <a:spcPts val="0"/>
              </a:spcBef>
              <a:spcAft>
                <a:spcPts val="0"/>
              </a:spcAft>
              <a:buNone/>
              <a:defRPr b="0" sz="3600">
                <a:solidFill>
                  <a:srgbClr val="434343"/>
                </a:solidFill>
              </a:defRPr>
            </a:lvl6pPr>
            <a:lvl7pPr lvl="6" rtl="0">
              <a:spcBef>
                <a:spcPts val="0"/>
              </a:spcBef>
              <a:spcAft>
                <a:spcPts val="0"/>
              </a:spcAft>
              <a:buNone/>
              <a:defRPr b="0" sz="3600">
                <a:solidFill>
                  <a:srgbClr val="434343"/>
                </a:solidFill>
              </a:defRPr>
            </a:lvl7pPr>
            <a:lvl8pPr lvl="7" rtl="0">
              <a:spcBef>
                <a:spcPts val="0"/>
              </a:spcBef>
              <a:spcAft>
                <a:spcPts val="0"/>
              </a:spcAft>
              <a:buNone/>
              <a:defRPr b="0" sz="3600">
                <a:solidFill>
                  <a:srgbClr val="434343"/>
                </a:solidFill>
              </a:defRPr>
            </a:lvl8pPr>
            <a:lvl9pPr lvl="8" rtl="0">
              <a:spcBef>
                <a:spcPts val="0"/>
              </a:spcBef>
              <a:spcAft>
                <a:spcPts val="0"/>
              </a:spcAft>
              <a:buNone/>
              <a:defRPr b="0" sz="3600">
                <a:solidFill>
                  <a:srgbClr val="434343"/>
                </a:solidFill>
              </a:defRPr>
            </a:lvl9pPr>
          </a:lstStyle>
          <a:p/>
        </p:txBody>
      </p:sp>
      <p:pic>
        <p:nvPicPr>
          <p:cNvPr id="490" name="Google Shape;490;p38"/>
          <p:cNvPicPr preferRelativeResize="0"/>
          <p:nvPr/>
        </p:nvPicPr>
        <p:blipFill rotWithShape="1">
          <a:blip r:embed="rId2">
            <a:alphaModFix/>
          </a:blip>
          <a:srcRect b="0" l="0" r="10" t="0"/>
          <a:stretch/>
        </p:blipFill>
        <p:spPr>
          <a:xfrm>
            <a:off x="762033" y="4577291"/>
            <a:ext cx="727717" cy="237319"/>
          </a:xfrm>
          <a:prstGeom prst="rect">
            <a:avLst/>
          </a:prstGeom>
          <a:noFill/>
          <a:ln>
            <a:noFill/>
          </a:ln>
        </p:spPr>
      </p:pic>
      <p:pic>
        <p:nvPicPr>
          <p:cNvPr id="491" name="Google Shape;491;p38"/>
          <p:cNvPicPr preferRelativeResize="0"/>
          <p:nvPr/>
        </p:nvPicPr>
        <p:blipFill>
          <a:blip r:embed="rId3">
            <a:alphaModFix/>
          </a:blip>
          <a:stretch>
            <a:fillRect/>
          </a:stretch>
        </p:blipFill>
        <p:spPr>
          <a:xfrm>
            <a:off x="1692610" y="4286251"/>
            <a:ext cx="1024225" cy="819400"/>
          </a:xfrm>
          <a:prstGeom prst="rect">
            <a:avLst/>
          </a:prstGeom>
          <a:noFill/>
          <a:ln>
            <a:noFill/>
          </a:ln>
        </p:spPr>
      </p:pic>
      <p:cxnSp>
        <p:nvCxnSpPr>
          <p:cNvPr id="492" name="Google Shape;492;p38"/>
          <p:cNvCxnSpPr/>
          <p:nvPr/>
        </p:nvCxnSpPr>
        <p:spPr>
          <a:xfrm>
            <a:off x="1599525" y="4571601"/>
            <a:ext cx="0" cy="248700"/>
          </a:xfrm>
          <a:prstGeom prst="straightConnector1">
            <a:avLst/>
          </a:prstGeom>
          <a:noFill/>
          <a:ln cap="flat" cmpd="sng" w="9525">
            <a:solidFill>
              <a:srgbClr val="D9D9D9"/>
            </a:solidFill>
            <a:prstDash val="solid"/>
            <a:round/>
            <a:headEnd len="med" w="med" type="none"/>
            <a:tailEnd len="med" w="med" type="none"/>
          </a:ln>
        </p:spPr>
      </p:cxn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05_Content">
  <p:cSld name="CUSTOM_2_3">
    <p:spTree>
      <p:nvGrpSpPr>
        <p:cNvPr id="493" name="Shape 493"/>
        <p:cNvGrpSpPr/>
        <p:nvPr/>
      </p:nvGrpSpPr>
      <p:grpSpPr>
        <a:xfrm>
          <a:off x="0" y="0"/>
          <a:ext cx="0" cy="0"/>
          <a:chOff x="0" y="0"/>
          <a:chExt cx="0" cy="0"/>
        </a:xfrm>
      </p:grpSpPr>
      <p:sp>
        <p:nvSpPr>
          <p:cNvPr id="494" name="Google Shape;494;p39"/>
          <p:cNvSpPr txBox="1"/>
          <p:nvPr>
            <p:ph type="title"/>
          </p:nvPr>
        </p:nvSpPr>
        <p:spPr>
          <a:xfrm>
            <a:off x="761950" y="809575"/>
            <a:ext cx="5080200" cy="352200"/>
          </a:xfrm>
          <a:prstGeom prst="rect">
            <a:avLst/>
          </a:prstGeom>
        </p:spPr>
        <p:txBody>
          <a:bodyPr anchorCtr="0" anchor="t" bIns="0" lIns="0" spcFirstLastPara="1" rIns="228600" wrap="square" tIns="0">
            <a:noAutofit/>
          </a:bodyPr>
          <a:lstStyle>
            <a:lvl1pPr lvl="0" rtl="0">
              <a:spcBef>
                <a:spcPts val="0"/>
              </a:spcBef>
              <a:spcAft>
                <a:spcPts val="0"/>
              </a:spcAft>
              <a:buNone/>
              <a:defRPr b="0"/>
            </a:lvl1pPr>
            <a:lvl2pPr lvl="1" rtl="0">
              <a:spcBef>
                <a:spcPts val="0"/>
              </a:spcBef>
              <a:spcAft>
                <a:spcPts val="0"/>
              </a:spcAft>
              <a:buNone/>
              <a:defRPr b="0"/>
            </a:lvl2pPr>
            <a:lvl3pPr lvl="2" rtl="0">
              <a:spcBef>
                <a:spcPts val="0"/>
              </a:spcBef>
              <a:spcAft>
                <a:spcPts val="0"/>
              </a:spcAft>
              <a:buNone/>
              <a:defRPr b="0"/>
            </a:lvl3pPr>
            <a:lvl4pPr lvl="3" rtl="0">
              <a:spcBef>
                <a:spcPts val="0"/>
              </a:spcBef>
              <a:spcAft>
                <a:spcPts val="0"/>
              </a:spcAft>
              <a:buNone/>
              <a:defRPr b="0"/>
            </a:lvl4pPr>
            <a:lvl5pPr lvl="4" rtl="0">
              <a:spcBef>
                <a:spcPts val="0"/>
              </a:spcBef>
              <a:spcAft>
                <a:spcPts val="0"/>
              </a:spcAft>
              <a:buNone/>
              <a:defRPr b="0"/>
            </a:lvl5pPr>
            <a:lvl6pPr lvl="5" rtl="0">
              <a:spcBef>
                <a:spcPts val="0"/>
              </a:spcBef>
              <a:spcAft>
                <a:spcPts val="0"/>
              </a:spcAft>
              <a:buNone/>
              <a:defRPr b="0"/>
            </a:lvl6pPr>
            <a:lvl7pPr lvl="6" rtl="0">
              <a:spcBef>
                <a:spcPts val="0"/>
              </a:spcBef>
              <a:spcAft>
                <a:spcPts val="0"/>
              </a:spcAft>
              <a:buNone/>
              <a:defRPr b="0"/>
            </a:lvl7pPr>
            <a:lvl8pPr lvl="7" rtl="0">
              <a:spcBef>
                <a:spcPts val="0"/>
              </a:spcBef>
              <a:spcAft>
                <a:spcPts val="0"/>
              </a:spcAft>
              <a:buNone/>
              <a:defRPr b="0"/>
            </a:lvl8pPr>
            <a:lvl9pPr lvl="8" rtl="0">
              <a:spcBef>
                <a:spcPts val="0"/>
              </a:spcBef>
              <a:spcAft>
                <a:spcPts val="0"/>
              </a:spcAft>
              <a:buNone/>
              <a:defRPr b="0"/>
            </a:lvl9pPr>
          </a:lstStyle>
          <a:p/>
        </p:txBody>
      </p:sp>
      <p:sp>
        <p:nvSpPr>
          <p:cNvPr id="495" name="Google Shape;495;p39"/>
          <p:cNvSpPr txBox="1"/>
          <p:nvPr>
            <p:ph idx="1" type="body"/>
          </p:nvPr>
        </p:nvSpPr>
        <p:spPr>
          <a:xfrm>
            <a:off x="762025" y="1514225"/>
            <a:ext cx="5080200" cy="28197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pic>
        <p:nvPicPr>
          <p:cNvPr id="496" name="Google Shape;496;p39"/>
          <p:cNvPicPr preferRelativeResize="0"/>
          <p:nvPr/>
        </p:nvPicPr>
        <p:blipFill rotWithShape="1">
          <a:blip r:embed="rId2">
            <a:alphaModFix/>
          </a:blip>
          <a:srcRect b="0" l="0" r="10" t="0"/>
          <a:stretch/>
        </p:blipFill>
        <p:spPr>
          <a:xfrm>
            <a:off x="762033" y="4567517"/>
            <a:ext cx="727717" cy="237319"/>
          </a:xfrm>
          <a:prstGeom prst="rect">
            <a:avLst/>
          </a:prstGeom>
          <a:noFill/>
          <a:ln>
            <a:noFill/>
          </a:ln>
        </p:spPr>
      </p:pic>
      <p:sp>
        <p:nvSpPr>
          <p:cNvPr id="497" name="Google Shape;497;p39"/>
          <p:cNvSpPr txBox="1"/>
          <p:nvPr/>
        </p:nvSpPr>
        <p:spPr>
          <a:xfrm>
            <a:off x="6924902" y="357640"/>
            <a:ext cx="1575900" cy="201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900">
                <a:solidFill>
                  <a:srgbClr val="666666"/>
                </a:solidFill>
                <a:latin typeface="Open Sans Light"/>
                <a:ea typeface="Open Sans Light"/>
                <a:cs typeface="Open Sans Light"/>
                <a:sym typeface="Open Sans Light"/>
              </a:rPr>
              <a:t>Security and Privacy Group</a:t>
            </a:r>
            <a:endParaRPr sz="900">
              <a:solidFill>
                <a:srgbClr val="666666"/>
              </a:solidFill>
              <a:latin typeface="Open Sans"/>
              <a:ea typeface="Open Sans"/>
              <a:cs typeface="Open Sans"/>
              <a:sym typeface="Open Sans"/>
            </a:endParaRPr>
          </a:p>
        </p:txBody>
      </p:sp>
      <p:pic>
        <p:nvPicPr>
          <p:cNvPr id="498" name="Google Shape;498;p39"/>
          <p:cNvPicPr preferRelativeResize="0"/>
          <p:nvPr/>
        </p:nvPicPr>
        <p:blipFill>
          <a:blip r:embed="rId3">
            <a:alphaModFix/>
          </a:blip>
          <a:stretch>
            <a:fillRect/>
          </a:stretch>
        </p:blipFill>
        <p:spPr>
          <a:xfrm>
            <a:off x="6654550" y="314407"/>
            <a:ext cx="285568" cy="285542"/>
          </a:xfrm>
          <a:prstGeom prst="rect">
            <a:avLst/>
          </a:prstGeom>
          <a:noFill/>
          <a:ln>
            <a:noFill/>
          </a:ln>
        </p:spPr>
      </p:pic>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Content - Google Solo">
  <p:cSld name="CUSTOM_2_3_1">
    <p:spTree>
      <p:nvGrpSpPr>
        <p:cNvPr id="499" name="Shape 499"/>
        <p:cNvGrpSpPr/>
        <p:nvPr/>
      </p:nvGrpSpPr>
      <p:grpSpPr>
        <a:xfrm>
          <a:off x="0" y="0"/>
          <a:ext cx="0" cy="0"/>
          <a:chOff x="0" y="0"/>
          <a:chExt cx="0" cy="0"/>
        </a:xfrm>
      </p:grpSpPr>
      <p:sp>
        <p:nvSpPr>
          <p:cNvPr id="500" name="Google Shape;500;p40"/>
          <p:cNvSpPr txBox="1"/>
          <p:nvPr>
            <p:ph type="title"/>
          </p:nvPr>
        </p:nvSpPr>
        <p:spPr>
          <a:xfrm>
            <a:off x="723082" y="809575"/>
            <a:ext cx="5080200" cy="352200"/>
          </a:xfrm>
          <a:prstGeom prst="rect">
            <a:avLst/>
          </a:prstGeom>
        </p:spPr>
        <p:txBody>
          <a:bodyPr anchorCtr="0" anchor="t" bIns="0" lIns="0" spcFirstLastPara="1" rIns="228600" wrap="square" tIns="0">
            <a:noAutofit/>
          </a:bodyPr>
          <a:lstStyle>
            <a:lvl1pPr lvl="0" rtl="0">
              <a:spcBef>
                <a:spcPts val="0"/>
              </a:spcBef>
              <a:spcAft>
                <a:spcPts val="0"/>
              </a:spcAft>
              <a:buNone/>
              <a:defRPr b="0"/>
            </a:lvl1pPr>
            <a:lvl2pPr lvl="1" rtl="0">
              <a:spcBef>
                <a:spcPts val="0"/>
              </a:spcBef>
              <a:spcAft>
                <a:spcPts val="0"/>
              </a:spcAft>
              <a:buNone/>
              <a:defRPr b="0"/>
            </a:lvl2pPr>
            <a:lvl3pPr lvl="2" rtl="0">
              <a:spcBef>
                <a:spcPts val="0"/>
              </a:spcBef>
              <a:spcAft>
                <a:spcPts val="0"/>
              </a:spcAft>
              <a:buNone/>
              <a:defRPr b="0"/>
            </a:lvl3pPr>
            <a:lvl4pPr lvl="3" rtl="0">
              <a:spcBef>
                <a:spcPts val="0"/>
              </a:spcBef>
              <a:spcAft>
                <a:spcPts val="0"/>
              </a:spcAft>
              <a:buNone/>
              <a:defRPr b="0"/>
            </a:lvl4pPr>
            <a:lvl5pPr lvl="4" rtl="0">
              <a:spcBef>
                <a:spcPts val="0"/>
              </a:spcBef>
              <a:spcAft>
                <a:spcPts val="0"/>
              </a:spcAft>
              <a:buNone/>
              <a:defRPr b="0"/>
            </a:lvl5pPr>
            <a:lvl6pPr lvl="5" rtl="0">
              <a:spcBef>
                <a:spcPts val="0"/>
              </a:spcBef>
              <a:spcAft>
                <a:spcPts val="0"/>
              </a:spcAft>
              <a:buNone/>
              <a:defRPr b="0"/>
            </a:lvl6pPr>
            <a:lvl7pPr lvl="6" rtl="0">
              <a:spcBef>
                <a:spcPts val="0"/>
              </a:spcBef>
              <a:spcAft>
                <a:spcPts val="0"/>
              </a:spcAft>
              <a:buNone/>
              <a:defRPr b="0"/>
            </a:lvl7pPr>
            <a:lvl8pPr lvl="7" rtl="0">
              <a:spcBef>
                <a:spcPts val="0"/>
              </a:spcBef>
              <a:spcAft>
                <a:spcPts val="0"/>
              </a:spcAft>
              <a:buNone/>
              <a:defRPr b="0"/>
            </a:lvl8pPr>
            <a:lvl9pPr lvl="8" rtl="0">
              <a:spcBef>
                <a:spcPts val="0"/>
              </a:spcBef>
              <a:spcAft>
                <a:spcPts val="0"/>
              </a:spcAft>
              <a:buNone/>
              <a:defRPr b="0"/>
            </a:lvl9pPr>
          </a:lstStyle>
          <a:p/>
        </p:txBody>
      </p:sp>
      <p:sp>
        <p:nvSpPr>
          <p:cNvPr id="501" name="Google Shape;501;p40"/>
          <p:cNvSpPr txBox="1"/>
          <p:nvPr>
            <p:ph idx="1" type="body"/>
          </p:nvPr>
        </p:nvSpPr>
        <p:spPr>
          <a:xfrm>
            <a:off x="723082" y="1514225"/>
            <a:ext cx="5080200" cy="28197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pic>
        <p:nvPicPr>
          <p:cNvPr id="502" name="Google Shape;502;p40"/>
          <p:cNvPicPr preferRelativeResize="0"/>
          <p:nvPr/>
        </p:nvPicPr>
        <p:blipFill rotWithShape="1">
          <a:blip r:embed="rId2">
            <a:alphaModFix/>
          </a:blip>
          <a:srcRect b="0" l="0" r="10" t="0"/>
          <a:stretch/>
        </p:blipFill>
        <p:spPr>
          <a:xfrm>
            <a:off x="761832" y="4576687"/>
            <a:ext cx="727717" cy="237319"/>
          </a:xfrm>
          <a:prstGeom prst="rect">
            <a:avLst/>
          </a:prstGeom>
          <a:noFill/>
          <a:ln>
            <a:noFill/>
          </a:ln>
        </p:spPr>
      </p:pic>
      <p:sp>
        <p:nvSpPr>
          <p:cNvPr id="503" name="Google Shape;503;p40"/>
          <p:cNvSpPr txBox="1"/>
          <p:nvPr/>
        </p:nvSpPr>
        <p:spPr>
          <a:xfrm>
            <a:off x="6893574" y="4594547"/>
            <a:ext cx="1768500" cy="201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900">
                <a:solidFill>
                  <a:srgbClr val="666666"/>
                </a:solidFill>
                <a:latin typeface="Google Sans"/>
                <a:ea typeface="Google Sans"/>
                <a:cs typeface="Google Sans"/>
                <a:sym typeface="Google Sans"/>
              </a:rPr>
              <a:t>Security and Privacy Group</a:t>
            </a:r>
            <a:endParaRPr sz="900">
              <a:solidFill>
                <a:srgbClr val="666666"/>
              </a:solidFill>
              <a:latin typeface="Google Sans"/>
              <a:ea typeface="Google Sans"/>
              <a:cs typeface="Google Sans"/>
              <a:sym typeface="Google Sans"/>
            </a:endParaRPr>
          </a:p>
        </p:txBody>
      </p:sp>
      <p:pic>
        <p:nvPicPr>
          <p:cNvPr id="504" name="Google Shape;504;p40"/>
          <p:cNvPicPr preferRelativeResize="0"/>
          <p:nvPr/>
        </p:nvPicPr>
        <p:blipFill>
          <a:blip r:embed="rId3">
            <a:alphaModFix/>
          </a:blip>
          <a:stretch>
            <a:fillRect/>
          </a:stretch>
        </p:blipFill>
        <p:spPr>
          <a:xfrm>
            <a:off x="6677757" y="4552575"/>
            <a:ext cx="285568" cy="285542"/>
          </a:xfrm>
          <a:prstGeom prst="rect">
            <a:avLst/>
          </a:prstGeom>
          <a:noFill/>
          <a:ln>
            <a:noFill/>
          </a:ln>
        </p:spPr>
      </p:pic>
    </p:spTree>
  </p:cSld>
  <p:clrMapOvr>
    <a:masterClrMapping/>
  </p:clrMapOvr>
  <p:extLst>
    <p:ext uri="{DCECCB84-F9BA-43D5-87BE-67443E8EF086}">
      <p15:sldGuideLst>
        <p15:guide id="1" pos="144">
          <p15:clr>
            <a:srgbClr val="FA7B17"/>
          </p15:clr>
        </p15:guide>
      </p15:sldGuideLst>
    </p:ext>
  </p:extLst>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06_Two columns">
  <p:cSld name="CUSTOM_2_2">
    <p:spTree>
      <p:nvGrpSpPr>
        <p:cNvPr id="505" name="Shape 505"/>
        <p:cNvGrpSpPr/>
        <p:nvPr/>
      </p:nvGrpSpPr>
      <p:grpSpPr>
        <a:xfrm>
          <a:off x="0" y="0"/>
          <a:ext cx="0" cy="0"/>
          <a:chOff x="0" y="0"/>
          <a:chExt cx="0" cy="0"/>
        </a:xfrm>
      </p:grpSpPr>
      <p:sp>
        <p:nvSpPr>
          <p:cNvPr id="506" name="Google Shape;506;p41"/>
          <p:cNvSpPr txBox="1"/>
          <p:nvPr>
            <p:ph type="title"/>
          </p:nvPr>
        </p:nvSpPr>
        <p:spPr>
          <a:xfrm>
            <a:off x="761950" y="809575"/>
            <a:ext cx="5080200" cy="352200"/>
          </a:xfrm>
          <a:prstGeom prst="rect">
            <a:avLst/>
          </a:prstGeom>
        </p:spPr>
        <p:txBody>
          <a:bodyPr anchorCtr="0" anchor="t" bIns="0" lIns="0" spcFirstLastPara="1" rIns="22860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507" name="Google Shape;507;p41"/>
          <p:cNvSpPr txBox="1"/>
          <p:nvPr>
            <p:ph idx="1" type="body"/>
          </p:nvPr>
        </p:nvSpPr>
        <p:spPr>
          <a:xfrm>
            <a:off x="762025" y="1514225"/>
            <a:ext cx="3810000" cy="28197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grpSp>
        <p:nvGrpSpPr>
          <p:cNvPr id="508" name="Google Shape;508;p41"/>
          <p:cNvGrpSpPr/>
          <p:nvPr/>
        </p:nvGrpSpPr>
        <p:grpSpPr>
          <a:xfrm>
            <a:off x="614120" y="4568626"/>
            <a:ext cx="1565658" cy="245350"/>
            <a:chOff x="614120" y="4568626"/>
            <a:chExt cx="1565658" cy="245350"/>
          </a:xfrm>
        </p:grpSpPr>
        <p:grpSp>
          <p:nvGrpSpPr>
            <p:cNvPr id="509" name="Google Shape;509;p41"/>
            <p:cNvGrpSpPr/>
            <p:nvPr/>
          </p:nvGrpSpPr>
          <p:grpSpPr>
            <a:xfrm>
              <a:off x="614120" y="4568626"/>
              <a:ext cx="290167" cy="233377"/>
              <a:chOff x="614120" y="4568626"/>
              <a:chExt cx="290167" cy="233377"/>
            </a:xfrm>
          </p:grpSpPr>
          <p:sp>
            <p:nvSpPr>
              <p:cNvPr id="510" name="Google Shape;510;p41"/>
              <p:cNvSpPr/>
              <p:nvPr/>
            </p:nvSpPr>
            <p:spPr>
              <a:xfrm>
                <a:off x="649563" y="4568626"/>
                <a:ext cx="184863" cy="83805"/>
              </a:xfrm>
              <a:custGeom>
                <a:rect b="b" l="l" r="r" t="t"/>
                <a:pathLst>
                  <a:path extrusionOk="0" h="12669" w="27946">
                    <a:moveTo>
                      <a:pt x="16372" y="0"/>
                    </a:moveTo>
                    <a:lnTo>
                      <a:pt x="14729" y="95"/>
                    </a:lnTo>
                    <a:lnTo>
                      <a:pt x="13098" y="345"/>
                    </a:lnTo>
                    <a:lnTo>
                      <a:pt x="11502" y="762"/>
                    </a:lnTo>
                    <a:lnTo>
                      <a:pt x="9942" y="1322"/>
                    </a:lnTo>
                    <a:lnTo>
                      <a:pt x="8430" y="2036"/>
                    </a:lnTo>
                    <a:lnTo>
                      <a:pt x="6989" y="2905"/>
                    </a:lnTo>
                    <a:lnTo>
                      <a:pt x="5620" y="3929"/>
                    </a:lnTo>
                    <a:lnTo>
                      <a:pt x="4334" y="5108"/>
                    </a:lnTo>
                    <a:lnTo>
                      <a:pt x="3739" y="5751"/>
                    </a:lnTo>
                    <a:lnTo>
                      <a:pt x="3405" y="6132"/>
                    </a:lnTo>
                    <a:lnTo>
                      <a:pt x="2798" y="6906"/>
                    </a:lnTo>
                    <a:lnTo>
                      <a:pt x="2227" y="7716"/>
                    </a:lnTo>
                    <a:lnTo>
                      <a:pt x="1703" y="8561"/>
                    </a:lnTo>
                    <a:lnTo>
                      <a:pt x="1238" y="9430"/>
                    </a:lnTo>
                    <a:lnTo>
                      <a:pt x="810" y="10335"/>
                    </a:lnTo>
                    <a:lnTo>
                      <a:pt x="453" y="11252"/>
                    </a:lnTo>
                    <a:lnTo>
                      <a:pt x="131" y="12192"/>
                    </a:lnTo>
                    <a:lnTo>
                      <a:pt x="0" y="12669"/>
                    </a:lnTo>
                    <a:lnTo>
                      <a:pt x="179" y="12573"/>
                    </a:lnTo>
                    <a:lnTo>
                      <a:pt x="595" y="12514"/>
                    </a:lnTo>
                    <a:lnTo>
                      <a:pt x="1203" y="12573"/>
                    </a:lnTo>
                    <a:lnTo>
                      <a:pt x="1310" y="12597"/>
                    </a:lnTo>
                    <a:lnTo>
                      <a:pt x="8930" y="11347"/>
                    </a:lnTo>
                    <a:lnTo>
                      <a:pt x="8978" y="11264"/>
                    </a:lnTo>
                    <a:lnTo>
                      <a:pt x="9252" y="10906"/>
                    </a:lnTo>
                    <a:lnTo>
                      <a:pt x="9442" y="10740"/>
                    </a:lnTo>
                    <a:lnTo>
                      <a:pt x="9526" y="10740"/>
                    </a:lnTo>
                    <a:lnTo>
                      <a:pt x="9847" y="10395"/>
                    </a:lnTo>
                    <a:lnTo>
                      <a:pt x="10538" y="9775"/>
                    </a:lnTo>
                    <a:lnTo>
                      <a:pt x="11276" y="9240"/>
                    </a:lnTo>
                    <a:lnTo>
                      <a:pt x="12050" y="8775"/>
                    </a:lnTo>
                    <a:lnTo>
                      <a:pt x="12847" y="8382"/>
                    </a:lnTo>
                    <a:lnTo>
                      <a:pt x="13681" y="8085"/>
                    </a:lnTo>
                    <a:lnTo>
                      <a:pt x="14538" y="7846"/>
                    </a:lnTo>
                    <a:lnTo>
                      <a:pt x="15407" y="7704"/>
                    </a:lnTo>
                    <a:lnTo>
                      <a:pt x="16289" y="7644"/>
                    </a:lnTo>
                    <a:lnTo>
                      <a:pt x="17170" y="7656"/>
                    </a:lnTo>
                    <a:lnTo>
                      <a:pt x="18039" y="7751"/>
                    </a:lnTo>
                    <a:lnTo>
                      <a:pt x="18908" y="7930"/>
                    </a:lnTo>
                    <a:lnTo>
                      <a:pt x="19765" y="8192"/>
                    </a:lnTo>
                    <a:lnTo>
                      <a:pt x="20599" y="8537"/>
                    </a:lnTo>
                    <a:lnTo>
                      <a:pt x="21408" y="8966"/>
                    </a:lnTo>
                    <a:lnTo>
                      <a:pt x="22182" y="9478"/>
                    </a:lnTo>
                    <a:lnTo>
                      <a:pt x="22551" y="9775"/>
                    </a:lnTo>
                    <a:lnTo>
                      <a:pt x="22551" y="9740"/>
                    </a:lnTo>
                    <a:lnTo>
                      <a:pt x="23956" y="9775"/>
                    </a:lnTo>
                    <a:lnTo>
                      <a:pt x="27767" y="5965"/>
                    </a:lnTo>
                    <a:lnTo>
                      <a:pt x="27945" y="4334"/>
                    </a:lnTo>
                    <a:lnTo>
                      <a:pt x="27267" y="3763"/>
                    </a:lnTo>
                    <a:lnTo>
                      <a:pt x="25862" y="2750"/>
                    </a:lnTo>
                    <a:lnTo>
                      <a:pt x="24385" y="1893"/>
                    </a:lnTo>
                    <a:lnTo>
                      <a:pt x="22849" y="1191"/>
                    </a:lnTo>
                    <a:lnTo>
                      <a:pt x="21266" y="655"/>
                    </a:lnTo>
                    <a:lnTo>
                      <a:pt x="19646" y="274"/>
                    </a:lnTo>
                    <a:lnTo>
                      <a:pt x="18015" y="60"/>
                    </a:lnTo>
                    <a:lnTo>
                      <a:pt x="163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1"/>
              <p:cNvSpPr/>
              <p:nvPr/>
            </p:nvSpPr>
            <p:spPr>
              <a:xfrm>
                <a:off x="752817" y="4597368"/>
                <a:ext cx="151470" cy="204556"/>
              </a:xfrm>
              <a:custGeom>
                <a:rect b="b" l="l" r="r" t="t"/>
                <a:pathLst>
                  <a:path extrusionOk="0" h="30923" w="22898">
                    <a:moveTo>
                      <a:pt x="12348" y="1"/>
                    </a:moveTo>
                    <a:lnTo>
                      <a:pt x="6942" y="5395"/>
                    </a:lnTo>
                    <a:lnTo>
                      <a:pt x="7359" y="5740"/>
                    </a:lnTo>
                    <a:lnTo>
                      <a:pt x="8109" y="6502"/>
                    </a:lnTo>
                    <a:lnTo>
                      <a:pt x="8764" y="7335"/>
                    </a:lnTo>
                    <a:lnTo>
                      <a:pt x="9324" y="8228"/>
                    </a:lnTo>
                    <a:lnTo>
                      <a:pt x="9788" y="9181"/>
                    </a:lnTo>
                    <a:lnTo>
                      <a:pt x="10133" y="10169"/>
                    </a:lnTo>
                    <a:lnTo>
                      <a:pt x="10372" y="11205"/>
                    </a:lnTo>
                    <a:lnTo>
                      <a:pt x="10491" y="12265"/>
                    </a:lnTo>
                    <a:lnTo>
                      <a:pt x="10503" y="12812"/>
                    </a:lnTo>
                    <a:lnTo>
                      <a:pt x="10503" y="13777"/>
                    </a:lnTo>
                    <a:lnTo>
                      <a:pt x="10991" y="13789"/>
                    </a:lnTo>
                    <a:lnTo>
                      <a:pt x="11920" y="13979"/>
                    </a:lnTo>
                    <a:lnTo>
                      <a:pt x="12777" y="14348"/>
                    </a:lnTo>
                    <a:lnTo>
                      <a:pt x="13539" y="14860"/>
                    </a:lnTo>
                    <a:lnTo>
                      <a:pt x="14182" y="15503"/>
                    </a:lnTo>
                    <a:lnTo>
                      <a:pt x="14694" y="16265"/>
                    </a:lnTo>
                    <a:lnTo>
                      <a:pt x="15051" y="17123"/>
                    </a:lnTo>
                    <a:lnTo>
                      <a:pt x="15241" y="18051"/>
                    </a:lnTo>
                    <a:lnTo>
                      <a:pt x="15265" y="18540"/>
                    </a:lnTo>
                    <a:lnTo>
                      <a:pt x="15241" y="19028"/>
                    </a:lnTo>
                    <a:lnTo>
                      <a:pt x="15051" y="19956"/>
                    </a:lnTo>
                    <a:lnTo>
                      <a:pt x="14694" y="20814"/>
                    </a:lnTo>
                    <a:lnTo>
                      <a:pt x="14182" y="21576"/>
                    </a:lnTo>
                    <a:lnTo>
                      <a:pt x="13539" y="22219"/>
                    </a:lnTo>
                    <a:lnTo>
                      <a:pt x="12777" y="22731"/>
                    </a:lnTo>
                    <a:lnTo>
                      <a:pt x="11920" y="23100"/>
                    </a:lnTo>
                    <a:lnTo>
                      <a:pt x="10991" y="23290"/>
                    </a:lnTo>
                    <a:lnTo>
                      <a:pt x="10503" y="23302"/>
                    </a:lnTo>
                    <a:lnTo>
                      <a:pt x="977" y="23302"/>
                    </a:lnTo>
                    <a:lnTo>
                      <a:pt x="1" y="24267"/>
                    </a:lnTo>
                    <a:lnTo>
                      <a:pt x="1" y="29958"/>
                    </a:lnTo>
                    <a:lnTo>
                      <a:pt x="977" y="30922"/>
                    </a:lnTo>
                    <a:lnTo>
                      <a:pt x="10503" y="30922"/>
                    </a:lnTo>
                    <a:lnTo>
                      <a:pt x="11134" y="30911"/>
                    </a:lnTo>
                    <a:lnTo>
                      <a:pt x="12384" y="30780"/>
                    </a:lnTo>
                    <a:lnTo>
                      <a:pt x="13598" y="30541"/>
                    </a:lnTo>
                    <a:lnTo>
                      <a:pt x="14765" y="30172"/>
                    </a:lnTo>
                    <a:lnTo>
                      <a:pt x="15873" y="29708"/>
                    </a:lnTo>
                    <a:lnTo>
                      <a:pt x="16932" y="29136"/>
                    </a:lnTo>
                    <a:lnTo>
                      <a:pt x="17921" y="28470"/>
                    </a:lnTo>
                    <a:lnTo>
                      <a:pt x="18837" y="27708"/>
                    </a:lnTo>
                    <a:lnTo>
                      <a:pt x="19671" y="26874"/>
                    </a:lnTo>
                    <a:lnTo>
                      <a:pt x="20433" y="25957"/>
                    </a:lnTo>
                    <a:lnTo>
                      <a:pt x="21100" y="24969"/>
                    </a:lnTo>
                    <a:lnTo>
                      <a:pt x="21671" y="23909"/>
                    </a:lnTo>
                    <a:lnTo>
                      <a:pt x="22147" y="22802"/>
                    </a:lnTo>
                    <a:lnTo>
                      <a:pt x="22505" y="21635"/>
                    </a:lnTo>
                    <a:lnTo>
                      <a:pt x="22755" y="20433"/>
                    </a:lnTo>
                    <a:lnTo>
                      <a:pt x="22886" y="19183"/>
                    </a:lnTo>
                    <a:lnTo>
                      <a:pt x="22898" y="18540"/>
                    </a:lnTo>
                    <a:lnTo>
                      <a:pt x="22886" y="17778"/>
                    </a:lnTo>
                    <a:lnTo>
                      <a:pt x="22695" y="16289"/>
                    </a:lnTo>
                    <a:lnTo>
                      <a:pt x="22338" y="14837"/>
                    </a:lnTo>
                    <a:lnTo>
                      <a:pt x="21802" y="13455"/>
                    </a:lnTo>
                    <a:lnTo>
                      <a:pt x="21112" y="12134"/>
                    </a:lnTo>
                    <a:lnTo>
                      <a:pt x="20266" y="10907"/>
                    </a:lnTo>
                    <a:lnTo>
                      <a:pt x="19278" y="9788"/>
                    </a:lnTo>
                    <a:lnTo>
                      <a:pt x="18147" y="8776"/>
                    </a:lnTo>
                    <a:lnTo>
                      <a:pt x="17528" y="8336"/>
                    </a:lnTo>
                    <a:lnTo>
                      <a:pt x="17349" y="7728"/>
                    </a:lnTo>
                    <a:lnTo>
                      <a:pt x="16944" y="6550"/>
                    </a:lnTo>
                    <a:lnTo>
                      <a:pt x="16444" y="5407"/>
                    </a:lnTo>
                    <a:lnTo>
                      <a:pt x="15861" y="4311"/>
                    </a:lnTo>
                    <a:lnTo>
                      <a:pt x="15206" y="3263"/>
                    </a:lnTo>
                    <a:lnTo>
                      <a:pt x="14479" y="2263"/>
                    </a:lnTo>
                    <a:lnTo>
                      <a:pt x="13682" y="1311"/>
                    </a:lnTo>
                    <a:lnTo>
                      <a:pt x="12813" y="418"/>
                    </a:lnTo>
                    <a:lnTo>
                      <a:pt x="123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1"/>
              <p:cNvSpPr/>
              <p:nvPr/>
            </p:nvSpPr>
            <p:spPr>
              <a:xfrm>
                <a:off x="646726" y="4748673"/>
                <a:ext cx="112561" cy="53330"/>
              </a:xfrm>
              <a:custGeom>
                <a:rect b="b" l="l" r="r" t="t"/>
                <a:pathLst>
                  <a:path extrusionOk="0" h="8062" w="17016">
                    <a:moveTo>
                      <a:pt x="5513" y="1"/>
                    </a:moveTo>
                    <a:lnTo>
                      <a:pt x="4144" y="417"/>
                    </a:lnTo>
                    <a:lnTo>
                      <a:pt x="334" y="4227"/>
                    </a:lnTo>
                    <a:lnTo>
                      <a:pt x="0" y="5525"/>
                    </a:lnTo>
                    <a:lnTo>
                      <a:pt x="405" y="5823"/>
                    </a:lnTo>
                    <a:lnTo>
                      <a:pt x="1251" y="6359"/>
                    </a:lnTo>
                    <a:lnTo>
                      <a:pt x="2144" y="6835"/>
                    </a:lnTo>
                    <a:lnTo>
                      <a:pt x="3061" y="7228"/>
                    </a:lnTo>
                    <a:lnTo>
                      <a:pt x="4001" y="7549"/>
                    </a:lnTo>
                    <a:lnTo>
                      <a:pt x="4977" y="7799"/>
                    </a:lnTo>
                    <a:lnTo>
                      <a:pt x="5966" y="7966"/>
                    </a:lnTo>
                    <a:lnTo>
                      <a:pt x="6966" y="8049"/>
                    </a:lnTo>
                    <a:lnTo>
                      <a:pt x="7478" y="8061"/>
                    </a:lnTo>
                    <a:lnTo>
                      <a:pt x="17015" y="8061"/>
                    </a:lnTo>
                    <a:lnTo>
                      <a:pt x="17015" y="429"/>
                    </a:lnTo>
                    <a:lnTo>
                      <a:pt x="7478" y="429"/>
                    </a:lnTo>
                    <a:lnTo>
                      <a:pt x="6966" y="405"/>
                    </a:lnTo>
                    <a:lnTo>
                      <a:pt x="5978" y="191"/>
                    </a:lnTo>
                    <a:lnTo>
                      <a:pt x="5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1"/>
              <p:cNvSpPr/>
              <p:nvPr/>
            </p:nvSpPr>
            <p:spPr>
              <a:xfrm>
                <a:off x="614120" y="4638010"/>
                <a:ext cx="147290" cy="147376"/>
              </a:xfrm>
              <a:custGeom>
                <a:rect b="b" l="l" r="r" t="t"/>
                <a:pathLst>
                  <a:path extrusionOk="0" h="22279" w="22266">
                    <a:moveTo>
                      <a:pt x="12407" y="1"/>
                    </a:moveTo>
                    <a:lnTo>
                      <a:pt x="11764" y="13"/>
                    </a:lnTo>
                    <a:lnTo>
                      <a:pt x="10514" y="132"/>
                    </a:lnTo>
                    <a:lnTo>
                      <a:pt x="9299" y="382"/>
                    </a:lnTo>
                    <a:lnTo>
                      <a:pt x="8132" y="739"/>
                    </a:lnTo>
                    <a:lnTo>
                      <a:pt x="7025" y="1203"/>
                    </a:lnTo>
                    <a:lnTo>
                      <a:pt x="5965" y="1775"/>
                    </a:lnTo>
                    <a:lnTo>
                      <a:pt x="4977" y="2442"/>
                    </a:lnTo>
                    <a:lnTo>
                      <a:pt x="4060" y="3192"/>
                    </a:lnTo>
                    <a:lnTo>
                      <a:pt x="3215" y="4037"/>
                    </a:lnTo>
                    <a:lnTo>
                      <a:pt x="2465" y="4954"/>
                    </a:lnTo>
                    <a:lnTo>
                      <a:pt x="1798" y="5942"/>
                    </a:lnTo>
                    <a:lnTo>
                      <a:pt x="1226" y="6990"/>
                    </a:lnTo>
                    <a:lnTo>
                      <a:pt x="750" y="8097"/>
                    </a:lnTo>
                    <a:lnTo>
                      <a:pt x="393" y="9264"/>
                    </a:lnTo>
                    <a:lnTo>
                      <a:pt x="143" y="10479"/>
                    </a:lnTo>
                    <a:lnTo>
                      <a:pt x="12" y="11729"/>
                    </a:lnTo>
                    <a:lnTo>
                      <a:pt x="0" y="12360"/>
                    </a:lnTo>
                    <a:lnTo>
                      <a:pt x="12" y="13098"/>
                    </a:lnTo>
                    <a:lnTo>
                      <a:pt x="179" y="14527"/>
                    </a:lnTo>
                    <a:lnTo>
                      <a:pt x="512" y="15920"/>
                    </a:lnTo>
                    <a:lnTo>
                      <a:pt x="1000" y="17265"/>
                    </a:lnTo>
                    <a:lnTo>
                      <a:pt x="1631" y="18527"/>
                    </a:lnTo>
                    <a:lnTo>
                      <a:pt x="2405" y="19730"/>
                    </a:lnTo>
                    <a:lnTo>
                      <a:pt x="3310" y="20825"/>
                    </a:lnTo>
                    <a:lnTo>
                      <a:pt x="4358" y="21826"/>
                    </a:lnTo>
                    <a:lnTo>
                      <a:pt x="4929" y="22278"/>
                    </a:lnTo>
                    <a:lnTo>
                      <a:pt x="10454" y="16741"/>
                    </a:lnTo>
                    <a:lnTo>
                      <a:pt x="10014" y="16527"/>
                    </a:lnTo>
                    <a:lnTo>
                      <a:pt x="9240" y="15979"/>
                    </a:lnTo>
                    <a:lnTo>
                      <a:pt x="8609" y="15301"/>
                    </a:lnTo>
                    <a:lnTo>
                      <a:pt x="8120" y="14515"/>
                    </a:lnTo>
                    <a:lnTo>
                      <a:pt x="7799" y="13670"/>
                    </a:lnTo>
                    <a:lnTo>
                      <a:pt x="7644" y="12765"/>
                    </a:lnTo>
                    <a:lnTo>
                      <a:pt x="7656" y="11836"/>
                    </a:lnTo>
                    <a:lnTo>
                      <a:pt x="7870" y="10895"/>
                    </a:lnTo>
                    <a:lnTo>
                      <a:pt x="8061" y="10443"/>
                    </a:lnTo>
                    <a:lnTo>
                      <a:pt x="8275" y="10002"/>
                    </a:lnTo>
                    <a:lnTo>
                      <a:pt x="8823" y="9240"/>
                    </a:lnTo>
                    <a:lnTo>
                      <a:pt x="9502" y="8597"/>
                    </a:lnTo>
                    <a:lnTo>
                      <a:pt x="10276" y="8121"/>
                    </a:lnTo>
                    <a:lnTo>
                      <a:pt x="11133" y="7788"/>
                    </a:lnTo>
                    <a:lnTo>
                      <a:pt x="12038" y="7633"/>
                    </a:lnTo>
                    <a:lnTo>
                      <a:pt x="12967" y="7657"/>
                    </a:lnTo>
                    <a:lnTo>
                      <a:pt x="13895" y="7859"/>
                    </a:lnTo>
                    <a:lnTo>
                      <a:pt x="14348" y="8050"/>
                    </a:lnTo>
                    <a:lnTo>
                      <a:pt x="14741" y="8240"/>
                    </a:lnTo>
                    <a:lnTo>
                      <a:pt x="15455" y="8728"/>
                    </a:lnTo>
                    <a:lnTo>
                      <a:pt x="16062" y="9347"/>
                    </a:lnTo>
                    <a:lnTo>
                      <a:pt x="16562" y="10050"/>
                    </a:lnTo>
                    <a:lnTo>
                      <a:pt x="16753" y="10443"/>
                    </a:lnTo>
                    <a:lnTo>
                      <a:pt x="22266" y="4930"/>
                    </a:lnTo>
                    <a:lnTo>
                      <a:pt x="21825" y="4347"/>
                    </a:lnTo>
                    <a:lnTo>
                      <a:pt x="20825" y="3311"/>
                    </a:lnTo>
                    <a:lnTo>
                      <a:pt x="19730" y="2394"/>
                    </a:lnTo>
                    <a:lnTo>
                      <a:pt x="18539" y="1620"/>
                    </a:lnTo>
                    <a:lnTo>
                      <a:pt x="17277" y="989"/>
                    </a:lnTo>
                    <a:lnTo>
                      <a:pt x="15943" y="513"/>
                    </a:lnTo>
                    <a:lnTo>
                      <a:pt x="14550" y="179"/>
                    </a:lnTo>
                    <a:lnTo>
                      <a:pt x="13133" y="13"/>
                    </a:lnTo>
                    <a:lnTo>
                      <a:pt x="1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 name="Google Shape;514;p41"/>
            <p:cNvGrpSpPr/>
            <p:nvPr/>
          </p:nvGrpSpPr>
          <p:grpSpPr>
            <a:xfrm>
              <a:off x="989660" y="4603434"/>
              <a:ext cx="1190118" cy="210542"/>
              <a:chOff x="989660" y="4603434"/>
              <a:chExt cx="1190118" cy="210542"/>
            </a:xfrm>
          </p:grpSpPr>
          <p:sp>
            <p:nvSpPr>
              <p:cNvPr id="515" name="Google Shape;515;p41"/>
              <p:cNvSpPr/>
              <p:nvPr/>
            </p:nvSpPr>
            <p:spPr>
              <a:xfrm>
                <a:off x="989660"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 name="Google Shape;516;p41"/>
              <p:cNvGrpSpPr/>
              <p:nvPr/>
            </p:nvGrpSpPr>
            <p:grpSpPr>
              <a:xfrm>
                <a:off x="1682774" y="4617610"/>
                <a:ext cx="497005" cy="149188"/>
                <a:chOff x="1682774" y="4617610"/>
                <a:chExt cx="497005" cy="149188"/>
              </a:xfrm>
            </p:grpSpPr>
            <p:sp>
              <p:nvSpPr>
                <p:cNvPr id="517" name="Google Shape;517;p41"/>
                <p:cNvSpPr/>
                <p:nvPr/>
              </p:nvSpPr>
              <p:spPr>
                <a:xfrm>
                  <a:off x="1682774"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1"/>
                <p:cNvSpPr/>
                <p:nvPr/>
              </p:nvSpPr>
              <p:spPr>
                <a:xfrm>
                  <a:off x="1829746" y="4620765"/>
                  <a:ext cx="18363" cy="142798"/>
                </a:xfrm>
                <a:custGeom>
                  <a:rect b="b" l="l" r="r" t="t"/>
                  <a:pathLst>
                    <a:path extrusionOk="0" h="21587" w="2776">
                      <a:moveTo>
                        <a:pt x="1" y="0"/>
                      </a:moveTo>
                      <a:lnTo>
                        <a:pt x="1" y="21587"/>
                      </a:lnTo>
                      <a:lnTo>
                        <a:pt x="2775" y="21587"/>
                      </a:lnTo>
                      <a:lnTo>
                        <a:pt x="27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1"/>
                <p:cNvSpPr/>
                <p:nvPr/>
              </p:nvSpPr>
              <p:spPr>
                <a:xfrm>
                  <a:off x="1863853"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1"/>
                <p:cNvSpPr/>
                <p:nvPr/>
              </p:nvSpPr>
              <p:spPr>
                <a:xfrm>
                  <a:off x="1979238"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1"/>
                <p:cNvSpPr/>
                <p:nvPr/>
              </p:nvSpPr>
              <p:spPr>
                <a:xfrm>
                  <a:off x="2081552"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22" name="Google Shape;522;p41"/>
          <p:cNvSpPr txBox="1"/>
          <p:nvPr>
            <p:ph idx="2" type="body"/>
          </p:nvPr>
        </p:nvSpPr>
        <p:spPr>
          <a:xfrm>
            <a:off x="4571950" y="1514225"/>
            <a:ext cx="3810000" cy="28197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07_Three columns">
  <p:cSld name="CUSTOM_3">
    <p:spTree>
      <p:nvGrpSpPr>
        <p:cNvPr id="523" name="Shape 523"/>
        <p:cNvGrpSpPr/>
        <p:nvPr/>
      </p:nvGrpSpPr>
      <p:grpSpPr>
        <a:xfrm>
          <a:off x="0" y="0"/>
          <a:ext cx="0" cy="0"/>
          <a:chOff x="0" y="0"/>
          <a:chExt cx="0" cy="0"/>
        </a:xfrm>
      </p:grpSpPr>
      <p:sp>
        <p:nvSpPr>
          <p:cNvPr id="524" name="Google Shape;524;p42"/>
          <p:cNvSpPr txBox="1"/>
          <p:nvPr>
            <p:ph type="title"/>
          </p:nvPr>
        </p:nvSpPr>
        <p:spPr>
          <a:xfrm>
            <a:off x="761950" y="809575"/>
            <a:ext cx="5080200" cy="352200"/>
          </a:xfrm>
          <a:prstGeom prst="rect">
            <a:avLst/>
          </a:prstGeom>
        </p:spPr>
        <p:txBody>
          <a:bodyPr anchorCtr="0" anchor="t" bIns="0" lIns="0" spcFirstLastPara="1" rIns="22860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grpSp>
        <p:nvGrpSpPr>
          <p:cNvPr id="525" name="Google Shape;525;p42"/>
          <p:cNvGrpSpPr/>
          <p:nvPr/>
        </p:nvGrpSpPr>
        <p:grpSpPr>
          <a:xfrm>
            <a:off x="614120" y="4568626"/>
            <a:ext cx="1565658" cy="245350"/>
            <a:chOff x="614120" y="4568626"/>
            <a:chExt cx="1565658" cy="245350"/>
          </a:xfrm>
        </p:grpSpPr>
        <p:grpSp>
          <p:nvGrpSpPr>
            <p:cNvPr id="526" name="Google Shape;526;p42"/>
            <p:cNvGrpSpPr/>
            <p:nvPr/>
          </p:nvGrpSpPr>
          <p:grpSpPr>
            <a:xfrm>
              <a:off x="614120" y="4568626"/>
              <a:ext cx="290167" cy="233377"/>
              <a:chOff x="614120" y="4568626"/>
              <a:chExt cx="290167" cy="233377"/>
            </a:xfrm>
          </p:grpSpPr>
          <p:sp>
            <p:nvSpPr>
              <p:cNvPr id="527" name="Google Shape;527;p42"/>
              <p:cNvSpPr/>
              <p:nvPr/>
            </p:nvSpPr>
            <p:spPr>
              <a:xfrm>
                <a:off x="649563" y="4568626"/>
                <a:ext cx="184863" cy="83805"/>
              </a:xfrm>
              <a:custGeom>
                <a:rect b="b" l="l" r="r" t="t"/>
                <a:pathLst>
                  <a:path extrusionOk="0" h="12669" w="27946">
                    <a:moveTo>
                      <a:pt x="16372" y="0"/>
                    </a:moveTo>
                    <a:lnTo>
                      <a:pt x="14729" y="95"/>
                    </a:lnTo>
                    <a:lnTo>
                      <a:pt x="13098" y="345"/>
                    </a:lnTo>
                    <a:lnTo>
                      <a:pt x="11502" y="762"/>
                    </a:lnTo>
                    <a:lnTo>
                      <a:pt x="9942" y="1322"/>
                    </a:lnTo>
                    <a:lnTo>
                      <a:pt x="8430" y="2036"/>
                    </a:lnTo>
                    <a:lnTo>
                      <a:pt x="6989" y="2905"/>
                    </a:lnTo>
                    <a:lnTo>
                      <a:pt x="5620" y="3929"/>
                    </a:lnTo>
                    <a:lnTo>
                      <a:pt x="4334" y="5108"/>
                    </a:lnTo>
                    <a:lnTo>
                      <a:pt x="3739" y="5751"/>
                    </a:lnTo>
                    <a:lnTo>
                      <a:pt x="3405" y="6132"/>
                    </a:lnTo>
                    <a:lnTo>
                      <a:pt x="2798" y="6906"/>
                    </a:lnTo>
                    <a:lnTo>
                      <a:pt x="2227" y="7716"/>
                    </a:lnTo>
                    <a:lnTo>
                      <a:pt x="1703" y="8561"/>
                    </a:lnTo>
                    <a:lnTo>
                      <a:pt x="1238" y="9430"/>
                    </a:lnTo>
                    <a:lnTo>
                      <a:pt x="810" y="10335"/>
                    </a:lnTo>
                    <a:lnTo>
                      <a:pt x="453" y="11252"/>
                    </a:lnTo>
                    <a:lnTo>
                      <a:pt x="131" y="12192"/>
                    </a:lnTo>
                    <a:lnTo>
                      <a:pt x="0" y="12669"/>
                    </a:lnTo>
                    <a:lnTo>
                      <a:pt x="179" y="12573"/>
                    </a:lnTo>
                    <a:lnTo>
                      <a:pt x="595" y="12514"/>
                    </a:lnTo>
                    <a:lnTo>
                      <a:pt x="1203" y="12573"/>
                    </a:lnTo>
                    <a:lnTo>
                      <a:pt x="1310" y="12597"/>
                    </a:lnTo>
                    <a:lnTo>
                      <a:pt x="8930" y="11347"/>
                    </a:lnTo>
                    <a:lnTo>
                      <a:pt x="8978" y="11264"/>
                    </a:lnTo>
                    <a:lnTo>
                      <a:pt x="9252" y="10906"/>
                    </a:lnTo>
                    <a:lnTo>
                      <a:pt x="9442" y="10740"/>
                    </a:lnTo>
                    <a:lnTo>
                      <a:pt x="9526" y="10740"/>
                    </a:lnTo>
                    <a:lnTo>
                      <a:pt x="9847" y="10395"/>
                    </a:lnTo>
                    <a:lnTo>
                      <a:pt x="10538" y="9775"/>
                    </a:lnTo>
                    <a:lnTo>
                      <a:pt x="11276" y="9240"/>
                    </a:lnTo>
                    <a:lnTo>
                      <a:pt x="12050" y="8775"/>
                    </a:lnTo>
                    <a:lnTo>
                      <a:pt x="12847" y="8382"/>
                    </a:lnTo>
                    <a:lnTo>
                      <a:pt x="13681" y="8085"/>
                    </a:lnTo>
                    <a:lnTo>
                      <a:pt x="14538" y="7846"/>
                    </a:lnTo>
                    <a:lnTo>
                      <a:pt x="15407" y="7704"/>
                    </a:lnTo>
                    <a:lnTo>
                      <a:pt x="16289" y="7644"/>
                    </a:lnTo>
                    <a:lnTo>
                      <a:pt x="17170" y="7656"/>
                    </a:lnTo>
                    <a:lnTo>
                      <a:pt x="18039" y="7751"/>
                    </a:lnTo>
                    <a:lnTo>
                      <a:pt x="18908" y="7930"/>
                    </a:lnTo>
                    <a:lnTo>
                      <a:pt x="19765" y="8192"/>
                    </a:lnTo>
                    <a:lnTo>
                      <a:pt x="20599" y="8537"/>
                    </a:lnTo>
                    <a:lnTo>
                      <a:pt x="21408" y="8966"/>
                    </a:lnTo>
                    <a:lnTo>
                      <a:pt x="22182" y="9478"/>
                    </a:lnTo>
                    <a:lnTo>
                      <a:pt x="22551" y="9775"/>
                    </a:lnTo>
                    <a:lnTo>
                      <a:pt x="22551" y="9740"/>
                    </a:lnTo>
                    <a:lnTo>
                      <a:pt x="23956" y="9775"/>
                    </a:lnTo>
                    <a:lnTo>
                      <a:pt x="27767" y="5965"/>
                    </a:lnTo>
                    <a:lnTo>
                      <a:pt x="27945" y="4334"/>
                    </a:lnTo>
                    <a:lnTo>
                      <a:pt x="27267" y="3763"/>
                    </a:lnTo>
                    <a:lnTo>
                      <a:pt x="25862" y="2750"/>
                    </a:lnTo>
                    <a:lnTo>
                      <a:pt x="24385" y="1893"/>
                    </a:lnTo>
                    <a:lnTo>
                      <a:pt x="22849" y="1191"/>
                    </a:lnTo>
                    <a:lnTo>
                      <a:pt x="21266" y="655"/>
                    </a:lnTo>
                    <a:lnTo>
                      <a:pt x="19646" y="274"/>
                    </a:lnTo>
                    <a:lnTo>
                      <a:pt x="18015" y="60"/>
                    </a:lnTo>
                    <a:lnTo>
                      <a:pt x="163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2"/>
              <p:cNvSpPr/>
              <p:nvPr/>
            </p:nvSpPr>
            <p:spPr>
              <a:xfrm>
                <a:off x="752817" y="4597368"/>
                <a:ext cx="151470" cy="204556"/>
              </a:xfrm>
              <a:custGeom>
                <a:rect b="b" l="l" r="r" t="t"/>
                <a:pathLst>
                  <a:path extrusionOk="0" h="30923" w="22898">
                    <a:moveTo>
                      <a:pt x="12348" y="1"/>
                    </a:moveTo>
                    <a:lnTo>
                      <a:pt x="6942" y="5395"/>
                    </a:lnTo>
                    <a:lnTo>
                      <a:pt x="7359" y="5740"/>
                    </a:lnTo>
                    <a:lnTo>
                      <a:pt x="8109" y="6502"/>
                    </a:lnTo>
                    <a:lnTo>
                      <a:pt x="8764" y="7335"/>
                    </a:lnTo>
                    <a:lnTo>
                      <a:pt x="9324" y="8228"/>
                    </a:lnTo>
                    <a:lnTo>
                      <a:pt x="9788" y="9181"/>
                    </a:lnTo>
                    <a:lnTo>
                      <a:pt x="10133" y="10169"/>
                    </a:lnTo>
                    <a:lnTo>
                      <a:pt x="10372" y="11205"/>
                    </a:lnTo>
                    <a:lnTo>
                      <a:pt x="10491" y="12265"/>
                    </a:lnTo>
                    <a:lnTo>
                      <a:pt x="10503" y="12812"/>
                    </a:lnTo>
                    <a:lnTo>
                      <a:pt x="10503" y="13777"/>
                    </a:lnTo>
                    <a:lnTo>
                      <a:pt x="10991" y="13789"/>
                    </a:lnTo>
                    <a:lnTo>
                      <a:pt x="11920" y="13979"/>
                    </a:lnTo>
                    <a:lnTo>
                      <a:pt x="12777" y="14348"/>
                    </a:lnTo>
                    <a:lnTo>
                      <a:pt x="13539" y="14860"/>
                    </a:lnTo>
                    <a:lnTo>
                      <a:pt x="14182" y="15503"/>
                    </a:lnTo>
                    <a:lnTo>
                      <a:pt x="14694" y="16265"/>
                    </a:lnTo>
                    <a:lnTo>
                      <a:pt x="15051" y="17123"/>
                    </a:lnTo>
                    <a:lnTo>
                      <a:pt x="15241" y="18051"/>
                    </a:lnTo>
                    <a:lnTo>
                      <a:pt x="15265" y="18540"/>
                    </a:lnTo>
                    <a:lnTo>
                      <a:pt x="15241" y="19028"/>
                    </a:lnTo>
                    <a:lnTo>
                      <a:pt x="15051" y="19956"/>
                    </a:lnTo>
                    <a:lnTo>
                      <a:pt x="14694" y="20814"/>
                    </a:lnTo>
                    <a:lnTo>
                      <a:pt x="14182" y="21576"/>
                    </a:lnTo>
                    <a:lnTo>
                      <a:pt x="13539" y="22219"/>
                    </a:lnTo>
                    <a:lnTo>
                      <a:pt x="12777" y="22731"/>
                    </a:lnTo>
                    <a:lnTo>
                      <a:pt x="11920" y="23100"/>
                    </a:lnTo>
                    <a:lnTo>
                      <a:pt x="10991" y="23290"/>
                    </a:lnTo>
                    <a:lnTo>
                      <a:pt x="10503" y="23302"/>
                    </a:lnTo>
                    <a:lnTo>
                      <a:pt x="977" y="23302"/>
                    </a:lnTo>
                    <a:lnTo>
                      <a:pt x="1" y="24267"/>
                    </a:lnTo>
                    <a:lnTo>
                      <a:pt x="1" y="29958"/>
                    </a:lnTo>
                    <a:lnTo>
                      <a:pt x="977" y="30922"/>
                    </a:lnTo>
                    <a:lnTo>
                      <a:pt x="10503" y="30922"/>
                    </a:lnTo>
                    <a:lnTo>
                      <a:pt x="11134" y="30911"/>
                    </a:lnTo>
                    <a:lnTo>
                      <a:pt x="12384" y="30780"/>
                    </a:lnTo>
                    <a:lnTo>
                      <a:pt x="13598" y="30541"/>
                    </a:lnTo>
                    <a:lnTo>
                      <a:pt x="14765" y="30172"/>
                    </a:lnTo>
                    <a:lnTo>
                      <a:pt x="15873" y="29708"/>
                    </a:lnTo>
                    <a:lnTo>
                      <a:pt x="16932" y="29136"/>
                    </a:lnTo>
                    <a:lnTo>
                      <a:pt x="17921" y="28470"/>
                    </a:lnTo>
                    <a:lnTo>
                      <a:pt x="18837" y="27708"/>
                    </a:lnTo>
                    <a:lnTo>
                      <a:pt x="19671" y="26874"/>
                    </a:lnTo>
                    <a:lnTo>
                      <a:pt x="20433" y="25957"/>
                    </a:lnTo>
                    <a:lnTo>
                      <a:pt x="21100" y="24969"/>
                    </a:lnTo>
                    <a:lnTo>
                      <a:pt x="21671" y="23909"/>
                    </a:lnTo>
                    <a:lnTo>
                      <a:pt x="22147" y="22802"/>
                    </a:lnTo>
                    <a:lnTo>
                      <a:pt x="22505" y="21635"/>
                    </a:lnTo>
                    <a:lnTo>
                      <a:pt x="22755" y="20433"/>
                    </a:lnTo>
                    <a:lnTo>
                      <a:pt x="22886" y="19183"/>
                    </a:lnTo>
                    <a:lnTo>
                      <a:pt x="22898" y="18540"/>
                    </a:lnTo>
                    <a:lnTo>
                      <a:pt x="22886" y="17778"/>
                    </a:lnTo>
                    <a:lnTo>
                      <a:pt x="22695" y="16289"/>
                    </a:lnTo>
                    <a:lnTo>
                      <a:pt x="22338" y="14837"/>
                    </a:lnTo>
                    <a:lnTo>
                      <a:pt x="21802" y="13455"/>
                    </a:lnTo>
                    <a:lnTo>
                      <a:pt x="21112" y="12134"/>
                    </a:lnTo>
                    <a:lnTo>
                      <a:pt x="20266" y="10907"/>
                    </a:lnTo>
                    <a:lnTo>
                      <a:pt x="19278" y="9788"/>
                    </a:lnTo>
                    <a:lnTo>
                      <a:pt x="18147" y="8776"/>
                    </a:lnTo>
                    <a:lnTo>
                      <a:pt x="17528" y="8336"/>
                    </a:lnTo>
                    <a:lnTo>
                      <a:pt x="17349" y="7728"/>
                    </a:lnTo>
                    <a:lnTo>
                      <a:pt x="16944" y="6550"/>
                    </a:lnTo>
                    <a:lnTo>
                      <a:pt x="16444" y="5407"/>
                    </a:lnTo>
                    <a:lnTo>
                      <a:pt x="15861" y="4311"/>
                    </a:lnTo>
                    <a:lnTo>
                      <a:pt x="15206" y="3263"/>
                    </a:lnTo>
                    <a:lnTo>
                      <a:pt x="14479" y="2263"/>
                    </a:lnTo>
                    <a:lnTo>
                      <a:pt x="13682" y="1311"/>
                    </a:lnTo>
                    <a:lnTo>
                      <a:pt x="12813" y="418"/>
                    </a:lnTo>
                    <a:lnTo>
                      <a:pt x="123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2"/>
              <p:cNvSpPr/>
              <p:nvPr/>
            </p:nvSpPr>
            <p:spPr>
              <a:xfrm>
                <a:off x="646726" y="4748673"/>
                <a:ext cx="112561" cy="53330"/>
              </a:xfrm>
              <a:custGeom>
                <a:rect b="b" l="l" r="r" t="t"/>
                <a:pathLst>
                  <a:path extrusionOk="0" h="8062" w="17016">
                    <a:moveTo>
                      <a:pt x="5513" y="1"/>
                    </a:moveTo>
                    <a:lnTo>
                      <a:pt x="4144" y="417"/>
                    </a:lnTo>
                    <a:lnTo>
                      <a:pt x="334" y="4227"/>
                    </a:lnTo>
                    <a:lnTo>
                      <a:pt x="0" y="5525"/>
                    </a:lnTo>
                    <a:lnTo>
                      <a:pt x="405" y="5823"/>
                    </a:lnTo>
                    <a:lnTo>
                      <a:pt x="1251" y="6359"/>
                    </a:lnTo>
                    <a:lnTo>
                      <a:pt x="2144" y="6835"/>
                    </a:lnTo>
                    <a:lnTo>
                      <a:pt x="3061" y="7228"/>
                    </a:lnTo>
                    <a:lnTo>
                      <a:pt x="4001" y="7549"/>
                    </a:lnTo>
                    <a:lnTo>
                      <a:pt x="4977" y="7799"/>
                    </a:lnTo>
                    <a:lnTo>
                      <a:pt x="5966" y="7966"/>
                    </a:lnTo>
                    <a:lnTo>
                      <a:pt x="6966" y="8049"/>
                    </a:lnTo>
                    <a:lnTo>
                      <a:pt x="7478" y="8061"/>
                    </a:lnTo>
                    <a:lnTo>
                      <a:pt x="17015" y="8061"/>
                    </a:lnTo>
                    <a:lnTo>
                      <a:pt x="17015" y="429"/>
                    </a:lnTo>
                    <a:lnTo>
                      <a:pt x="7478" y="429"/>
                    </a:lnTo>
                    <a:lnTo>
                      <a:pt x="6966" y="405"/>
                    </a:lnTo>
                    <a:lnTo>
                      <a:pt x="5978" y="191"/>
                    </a:lnTo>
                    <a:lnTo>
                      <a:pt x="5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2"/>
              <p:cNvSpPr/>
              <p:nvPr/>
            </p:nvSpPr>
            <p:spPr>
              <a:xfrm>
                <a:off x="614120" y="4638010"/>
                <a:ext cx="147290" cy="147376"/>
              </a:xfrm>
              <a:custGeom>
                <a:rect b="b" l="l" r="r" t="t"/>
                <a:pathLst>
                  <a:path extrusionOk="0" h="22279" w="22266">
                    <a:moveTo>
                      <a:pt x="12407" y="1"/>
                    </a:moveTo>
                    <a:lnTo>
                      <a:pt x="11764" y="13"/>
                    </a:lnTo>
                    <a:lnTo>
                      <a:pt x="10514" y="132"/>
                    </a:lnTo>
                    <a:lnTo>
                      <a:pt x="9299" y="382"/>
                    </a:lnTo>
                    <a:lnTo>
                      <a:pt x="8132" y="739"/>
                    </a:lnTo>
                    <a:lnTo>
                      <a:pt x="7025" y="1203"/>
                    </a:lnTo>
                    <a:lnTo>
                      <a:pt x="5965" y="1775"/>
                    </a:lnTo>
                    <a:lnTo>
                      <a:pt x="4977" y="2442"/>
                    </a:lnTo>
                    <a:lnTo>
                      <a:pt x="4060" y="3192"/>
                    </a:lnTo>
                    <a:lnTo>
                      <a:pt x="3215" y="4037"/>
                    </a:lnTo>
                    <a:lnTo>
                      <a:pt x="2465" y="4954"/>
                    </a:lnTo>
                    <a:lnTo>
                      <a:pt x="1798" y="5942"/>
                    </a:lnTo>
                    <a:lnTo>
                      <a:pt x="1226" y="6990"/>
                    </a:lnTo>
                    <a:lnTo>
                      <a:pt x="750" y="8097"/>
                    </a:lnTo>
                    <a:lnTo>
                      <a:pt x="393" y="9264"/>
                    </a:lnTo>
                    <a:lnTo>
                      <a:pt x="143" y="10479"/>
                    </a:lnTo>
                    <a:lnTo>
                      <a:pt x="12" y="11729"/>
                    </a:lnTo>
                    <a:lnTo>
                      <a:pt x="0" y="12360"/>
                    </a:lnTo>
                    <a:lnTo>
                      <a:pt x="12" y="13098"/>
                    </a:lnTo>
                    <a:lnTo>
                      <a:pt x="179" y="14527"/>
                    </a:lnTo>
                    <a:lnTo>
                      <a:pt x="512" y="15920"/>
                    </a:lnTo>
                    <a:lnTo>
                      <a:pt x="1000" y="17265"/>
                    </a:lnTo>
                    <a:lnTo>
                      <a:pt x="1631" y="18527"/>
                    </a:lnTo>
                    <a:lnTo>
                      <a:pt x="2405" y="19730"/>
                    </a:lnTo>
                    <a:lnTo>
                      <a:pt x="3310" y="20825"/>
                    </a:lnTo>
                    <a:lnTo>
                      <a:pt x="4358" y="21826"/>
                    </a:lnTo>
                    <a:lnTo>
                      <a:pt x="4929" y="22278"/>
                    </a:lnTo>
                    <a:lnTo>
                      <a:pt x="10454" y="16741"/>
                    </a:lnTo>
                    <a:lnTo>
                      <a:pt x="10014" y="16527"/>
                    </a:lnTo>
                    <a:lnTo>
                      <a:pt x="9240" y="15979"/>
                    </a:lnTo>
                    <a:lnTo>
                      <a:pt x="8609" y="15301"/>
                    </a:lnTo>
                    <a:lnTo>
                      <a:pt x="8120" y="14515"/>
                    </a:lnTo>
                    <a:lnTo>
                      <a:pt x="7799" y="13670"/>
                    </a:lnTo>
                    <a:lnTo>
                      <a:pt x="7644" y="12765"/>
                    </a:lnTo>
                    <a:lnTo>
                      <a:pt x="7656" y="11836"/>
                    </a:lnTo>
                    <a:lnTo>
                      <a:pt x="7870" y="10895"/>
                    </a:lnTo>
                    <a:lnTo>
                      <a:pt x="8061" y="10443"/>
                    </a:lnTo>
                    <a:lnTo>
                      <a:pt x="8275" y="10002"/>
                    </a:lnTo>
                    <a:lnTo>
                      <a:pt x="8823" y="9240"/>
                    </a:lnTo>
                    <a:lnTo>
                      <a:pt x="9502" y="8597"/>
                    </a:lnTo>
                    <a:lnTo>
                      <a:pt x="10276" y="8121"/>
                    </a:lnTo>
                    <a:lnTo>
                      <a:pt x="11133" y="7788"/>
                    </a:lnTo>
                    <a:lnTo>
                      <a:pt x="12038" y="7633"/>
                    </a:lnTo>
                    <a:lnTo>
                      <a:pt x="12967" y="7657"/>
                    </a:lnTo>
                    <a:lnTo>
                      <a:pt x="13895" y="7859"/>
                    </a:lnTo>
                    <a:lnTo>
                      <a:pt x="14348" y="8050"/>
                    </a:lnTo>
                    <a:lnTo>
                      <a:pt x="14741" y="8240"/>
                    </a:lnTo>
                    <a:lnTo>
                      <a:pt x="15455" y="8728"/>
                    </a:lnTo>
                    <a:lnTo>
                      <a:pt x="16062" y="9347"/>
                    </a:lnTo>
                    <a:lnTo>
                      <a:pt x="16562" y="10050"/>
                    </a:lnTo>
                    <a:lnTo>
                      <a:pt x="16753" y="10443"/>
                    </a:lnTo>
                    <a:lnTo>
                      <a:pt x="22266" y="4930"/>
                    </a:lnTo>
                    <a:lnTo>
                      <a:pt x="21825" y="4347"/>
                    </a:lnTo>
                    <a:lnTo>
                      <a:pt x="20825" y="3311"/>
                    </a:lnTo>
                    <a:lnTo>
                      <a:pt x="19730" y="2394"/>
                    </a:lnTo>
                    <a:lnTo>
                      <a:pt x="18539" y="1620"/>
                    </a:lnTo>
                    <a:lnTo>
                      <a:pt x="17277" y="989"/>
                    </a:lnTo>
                    <a:lnTo>
                      <a:pt x="15943" y="513"/>
                    </a:lnTo>
                    <a:lnTo>
                      <a:pt x="14550" y="179"/>
                    </a:lnTo>
                    <a:lnTo>
                      <a:pt x="13133" y="13"/>
                    </a:lnTo>
                    <a:lnTo>
                      <a:pt x="1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 name="Google Shape;531;p42"/>
            <p:cNvGrpSpPr/>
            <p:nvPr/>
          </p:nvGrpSpPr>
          <p:grpSpPr>
            <a:xfrm>
              <a:off x="989660" y="4603434"/>
              <a:ext cx="1190118" cy="210542"/>
              <a:chOff x="989660" y="4603434"/>
              <a:chExt cx="1190118" cy="210542"/>
            </a:xfrm>
          </p:grpSpPr>
          <p:sp>
            <p:nvSpPr>
              <p:cNvPr id="532" name="Google Shape;532;p42"/>
              <p:cNvSpPr/>
              <p:nvPr/>
            </p:nvSpPr>
            <p:spPr>
              <a:xfrm>
                <a:off x="989660"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 name="Google Shape;533;p42"/>
              <p:cNvGrpSpPr/>
              <p:nvPr/>
            </p:nvGrpSpPr>
            <p:grpSpPr>
              <a:xfrm>
                <a:off x="1682774" y="4617610"/>
                <a:ext cx="497005" cy="149188"/>
                <a:chOff x="1682774" y="4617610"/>
                <a:chExt cx="497005" cy="149188"/>
              </a:xfrm>
            </p:grpSpPr>
            <p:sp>
              <p:nvSpPr>
                <p:cNvPr id="534" name="Google Shape;534;p42"/>
                <p:cNvSpPr/>
                <p:nvPr/>
              </p:nvSpPr>
              <p:spPr>
                <a:xfrm>
                  <a:off x="1682774"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2"/>
                <p:cNvSpPr/>
                <p:nvPr/>
              </p:nvSpPr>
              <p:spPr>
                <a:xfrm>
                  <a:off x="1829746" y="4620765"/>
                  <a:ext cx="18363" cy="142798"/>
                </a:xfrm>
                <a:custGeom>
                  <a:rect b="b" l="l" r="r" t="t"/>
                  <a:pathLst>
                    <a:path extrusionOk="0" h="21587" w="2776">
                      <a:moveTo>
                        <a:pt x="1" y="0"/>
                      </a:moveTo>
                      <a:lnTo>
                        <a:pt x="1" y="21587"/>
                      </a:lnTo>
                      <a:lnTo>
                        <a:pt x="2775" y="21587"/>
                      </a:lnTo>
                      <a:lnTo>
                        <a:pt x="27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2"/>
                <p:cNvSpPr/>
                <p:nvPr/>
              </p:nvSpPr>
              <p:spPr>
                <a:xfrm>
                  <a:off x="1863853"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2"/>
                <p:cNvSpPr/>
                <p:nvPr/>
              </p:nvSpPr>
              <p:spPr>
                <a:xfrm>
                  <a:off x="1979238"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2"/>
                <p:cNvSpPr/>
                <p:nvPr/>
              </p:nvSpPr>
              <p:spPr>
                <a:xfrm>
                  <a:off x="2081552"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39" name="Google Shape;539;p42"/>
          <p:cNvSpPr txBox="1"/>
          <p:nvPr>
            <p:ph idx="1" type="body"/>
          </p:nvPr>
        </p:nvSpPr>
        <p:spPr>
          <a:xfrm>
            <a:off x="761950" y="1514225"/>
            <a:ext cx="2540100" cy="28197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
        <p:nvSpPr>
          <p:cNvPr id="540" name="Google Shape;540;p42"/>
          <p:cNvSpPr txBox="1"/>
          <p:nvPr>
            <p:ph idx="2" type="body"/>
          </p:nvPr>
        </p:nvSpPr>
        <p:spPr>
          <a:xfrm>
            <a:off x="3301950" y="1514225"/>
            <a:ext cx="2540100" cy="28197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
        <p:nvSpPr>
          <p:cNvPr id="541" name="Google Shape;541;p42"/>
          <p:cNvSpPr txBox="1"/>
          <p:nvPr>
            <p:ph idx="3" type="body"/>
          </p:nvPr>
        </p:nvSpPr>
        <p:spPr>
          <a:xfrm>
            <a:off x="5841900" y="1514225"/>
            <a:ext cx="2540100" cy="28197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08_Four columns">
  <p:cSld name="CUSTOM_3_1">
    <p:spTree>
      <p:nvGrpSpPr>
        <p:cNvPr id="542" name="Shape 542"/>
        <p:cNvGrpSpPr/>
        <p:nvPr/>
      </p:nvGrpSpPr>
      <p:grpSpPr>
        <a:xfrm>
          <a:off x="0" y="0"/>
          <a:ext cx="0" cy="0"/>
          <a:chOff x="0" y="0"/>
          <a:chExt cx="0" cy="0"/>
        </a:xfrm>
      </p:grpSpPr>
      <p:sp>
        <p:nvSpPr>
          <p:cNvPr id="543" name="Google Shape;543;p43"/>
          <p:cNvSpPr txBox="1"/>
          <p:nvPr>
            <p:ph type="title"/>
          </p:nvPr>
        </p:nvSpPr>
        <p:spPr>
          <a:xfrm>
            <a:off x="761950" y="809575"/>
            <a:ext cx="5080200" cy="352200"/>
          </a:xfrm>
          <a:prstGeom prst="rect">
            <a:avLst/>
          </a:prstGeom>
        </p:spPr>
        <p:txBody>
          <a:bodyPr anchorCtr="0" anchor="t" bIns="0" lIns="0" spcFirstLastPara="1" rIns="22860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grpSp>
        <p:nvGrpSpPr>
          <p:cNvPr id="544" name="Google Shape;544;p43"/>
          <p:cNvGrpSpPr/>
          <p:nvPr/>
        </p:nvGrpSpPr>
        <p:grpSpPr>
          <a:xfrm>
            <a:off x="614120" y="4568626"/>
            <a:ext cx="1565658" cy="245350"/>
            <a:chOff x="614120" y="4568626"/>
            <a:chExt cx="1565658" cy="245350"/>
          </a:xfrm>
        </p:grpSpPr>
        <p:grpSp>
          <p:nvGrpSpPr>
            <p:cNvPr id="545" name="Google Shape;545;p43"/>
            <p:cNvGrpSpPr/>
            <p:nvPr/>
          </p:nvGrpSpPr>
          <p:grpSpPr>
            <a:xfrm>
              <a:off x="614120" y="4568626"/>
              <a:ext cx="290167" cy="233377"/>
              <a:chOff x="614120" y="4568626"/>
              <a:chExt cx="290167" cy="233377"/>
            </a:xfrm>
          </p:grpSpPr>
          <p:sp>
            <p:nvSpPr>
              <p:cNvPr id="546" name="Google Shape;546;p43"/>
              <p:cNvSpPr/>
              <p:nvPr/>
            </p:nvSpPr>
            <p:spPr>
              <a:xfrm>
                <a:off x="649563" y="4568626"/>
                <a:ext cx="184863" cy="83805"/>
              </a:xfrm>
              <a:custGeom>
                <a:rect b="b" l="l" r="r" t="t"/>
                <a:pathLst>
                  <a:path extrusionOk="0" h="12669" w="27946">
                    <a:moveTo>
                      <a:pt x="16372" y="0"/>
                    </a:moveTo>
                    <a:lnTo>
                      <a:pt x="14729" y="95"/>
                    </a:lnTo>
                    <a:lnTo>
                      <a:pt x="13098" y="345"/>
                    </a:lnTo>
                    <a:lnTo>
                      <a:pt x="11502" y="762"/>
                    </a:lnTo>
                    <a:lnTo>
                      <a:pt x="9942" y="1322"/>
                    </a:lnTo>
                    <a:lnTo>
                      <a:pt x="8430" y="2036"/>
                    </a:lnTo>
                    <a:lnTo>
                      <a:pt x="6989" y="2905"/>
                    </a:lnTo>
                    <a:lnTo>
                      <a:pt x="5620" y="3929"/>
                    </a:lnTo>
                    <a:lnTo>
                      <a:pt x="4334" y="5108"/>
                    </a:lnTo>
                    <a:lnTo>
                      <a:pt x="3739" y="5751"/>
                    </a:lnTo>
                    <a:lnTo>
                      <a:pt x="3405" y="6132"/>
                    </a:lnTo>
                    <a:lnTo>
                      <a:pt x="2798" y="6906"/>
                    </a:lnTo>
                    <a:lnTo>
                      <a:pt x="2227" y="7716"/>
                    </a:lnTo>
                    <a:lnTo>
                      <a:pt x="1703" y="8561"/>
                    </a:lnTo>
                    <a:lnTo>
                      <a:pt x="1238" y="9430"/>
                    </a:lnTo>
                    <a:lnTo>
                      <a:pt x="810" y="10335"/>
                    </a:lnTo>
                    <a:lnTo>
                      <a:pt x="453" y="11252"/>
                    </a:lnTo>
                    <a:lnTo>
                      <a:pt x="131" y="12192"/>
                    </a:lnTo>
                    <a:lnTo>
                      <a:pt x="0" y="12669"/>
                    </a:lnTo>
                    <a:lnTo>
                      <a:pt x="179" y="12573"/>
                    </a:lnTo>
                    <a:lnTo>
                      <a:pt x="595" y="12514"/>
                    </a:lnTo>
                    <a:lnTo>
                      <a:pt x="1203" y="12573"/>
                    </a:lnTo>
                    <a:lnTo>
                      <a:pt x="1310" y="12597"/>
                    </a:lnTo>
                    <a:lnTo>
                      <a:pt x="8930" y="11347"/>
                    </a:lnTo>
                    <a:lnTo>
                      <a:pt x="8978" y="11264"/>
                    </a:lnTo>
                    <a:lnTo>
                      <a:pt x="9252" y="10906"/>
                    </a:lnTo>
                    <a:lnTo>
                      <a:pt x="9442" y="10740"/>
                    </a:lnTo>
                    <a:lnTo>
                      <a:pt x="9526" y="10740"/>
                    </a:lnTo>
                    <a:lnTo>
                      <a:pt x="9847" y="10395"/>
                    </a:lnTo>
                    <a:lnTo>
                      <a:pt x="10538" y="9775"/>
                    </a:lnTo>
                    <a:lnTo>
                      <a:pt x="11276" y="9240"/>
                    </a:lnTo>
                    <a:lnTo>
                      <a:pt x="12050" y="8775"/>
                    </a:lnTo>
                    <a:lnTo>
                      <a:pt x="12847" y="8382"/>
                    </a:lnTo>
                    <a:lnTo>
                      <a:pt x="13681" y="8085"/>
                    </a:lnTo>
                    <a:lnTo>
                      <a:pt x="14538" y="7846"/>
                    </a:lnTo>
                    <a:lnTo>
                      <a:pt x="15407" y="7704"/>
                    </a:lnTo>
                    <a:lnTo>
                      <a:pt x="16289" y="7644"/>
                    </a:lnTo>
                    <a:lnTo>
                      <a:pt x="17170" y="7656"/>
                    </a:lnTo>
                    <a:lnTo>
                      <a:pt x="18039" y="7751"/>
                    </a:lnTo>
                    <a:lnTo>
                      <a:pt x="18908" y="7930"/>
                    </a:lnTo>
                    <a:lnTo>
                      <a:pt x="19765" y="8192"/>
                    </a:lnTo>
                    <a:lnTo>
                      <a:pt x="20599" y="8537"/>
                    </a:lnTo>
                    <a:lnTo>
                      <a:pt x="21408" y="8966"/>
                    </a:lnTo>
                    <a:lnTo>
                      <a:pt x="22182" y="9478"/>
                    </a:lnTo>
                    <a:lnTo>
                      <a:pt x="22551" y="9775"/>
                    </a:lnTo>
                    <a:lnTo>
                      <a:pt x="22551" y="9740"/>
                    </a:lnTo>
                    <a:lnTo>
                      <a:pt x="23956" y="9775"/>
                    </a:lnTo>
                    <a:lnTo>
                      <a:pt x="27767" y="5965"/>
                    </a:lnTo>
                    <a:lnTo>
                      <a:pt x="27945" y="4334"/>
                    </a:lnTo>
                    <a:lnTo>
                      <a:pt x="27267" y="3763"/>
                    </a:lnTo>
                    <a:lnTo>
                      <a:pt x="25862" y="2750"/>
                    </a:lnTo>
                    <a:lnTo>
                      <a:pt x="24385" y="1893"/>
                    </a:lnTo>
                    <a:lnTo>
                      <a:pt x="22849" y="1191"/>
                    </a:lnTo>
                    <a:lnTo>
                      <a:pt x="21266" y="655"/>
                    </a:lnTo>
                    <a:lnTo>
                      <a:pt x="19646" y="274"/>
                    </a:lnTo>
                    <a:lnTo>
                      <a:pt x="18015" y="60"/>
                    </a:lnTo>
                    <a:lnTo>
                      <a:pt x="163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3"/>
              <p:cNvSpPr/>
              <p:nvPr/>
            </p:nvSpPr>
            <p:spPr>
              <a:xfrm>
                <a:off x="752817" y="4597368"/>
                <a:ext cx="151470" cy="204556"/>
              </a:xfrm>
              <a:custGeom>
                <a:rect b="b" l="l" r="r" t="t"/>
                <a:pathLst>
                  <a:path extrusionOk="0" h="30923" w="22898">
                    <a:moveTo>
                      <a:pt x="12348" y="1"/>
                    </a:moveTo>
                    <a:lnTo>
                      <a:pt x="6942" y="5395"/>
                    </a:lnTo>
                    <a:lnTo>
                      <a:pt x="7359" y="5740"/>
                    </a:lnTo>
                    <a:lnTo>
                      <a:pt x="8109" y="6502"/>
                    </a:lnTo>
                    <a:lnTo>
                      <a:pt x="8764" y="7335"/>
                    </a:lnTo>
                    <a:lnTo>
                      <a:pt x="9324" y="8228"/>
                    </a:lnTo>
                    <a:lnTo>
                      <a:pt x="9788" y="9181"/>
                    </a:lnTo>
                    <a:lnTo>
                      <a:pt x="10133" y="10169"/>
                    </a:lnTo>
                    <a:lnTo>
                      <a:pt x="10372" y="11205"/>
                    </a:lnTo>
                    <a:lnTo>
                      <a:pt x="10491" y="12265"/>
                    </a:lnTo>
                    <a:lnTo>
                      <a:pt x="10503" y="12812"/>
                    </a:lnTo>
                    <a:lnTo>
                      <a:pt x="10503" y="13777"/>
                    </a:lnTo>
                    <a:lnTo>
                      <a:pt x="10991" y="13789"/>
                    </a:lnTo>
                    <a:lnTo>
                      <a:pt x="11920" y="13979"/>
                    </a:lnTo>
                    <a:lnTo>
                      <a:pt x="12777" y="14348"/>
                    </a:lnTo>
                    <a:lnTo>
                      <a:pt x="13539" y="14860"/>
                    </a:lnTo>
                    <a:lnTo>
                      <a:pt x="14182" y="15503"/>
                    </a:lnTo>
                    <a:lnTo>
                      <a:pt x="14694" y="16265"/>
                    </a:lnTo>
                    <a:lnTo>
                      <a:pt x="15051" y="17123"/>
                    </a:lnTo>
                    <a:lnTo>
                      <a:pt x="15241" y="18051"/>
                    </a:lnTo>
                    <a:lnTo>
                      <a:pt x="15265" y="18540"/>
                    </a:lnTo>
                    <a:lnTo>
                      <a:pt x="15241" y="19028"/>
                    </a:lnTo>
                    <a:lnTo>
                      <a:pt x="15051" y="19956"/>
                    </a:lnTo>
                    <a:lnTo>
                      <a:pt x="14694" y="20814"/>
                    </a:lnTo>
                    <a:lnTo>
                      <a:pt x="14182" y="21576"/>
                    </a:lnTo>
                    <a:lnTo>
                      <a:pt x="13539" y="22219"/>
                    </a:lnTo>
                    <a:lnTo>
                      <a:pt x="12777" y="22731"/>
                    </a:lnTo>
                    <a:lnTo>
                      <a:pt x="11920" y="23100"/>
                    </a:lnTo>
                    <a:lnTo>
                      <a:pt x="10991" y="23290"/>
                    </a:lnTo>
                    <a:lnTo>
                      <a:pt x="10503" y="23302"/>
                    </a:lnTo>
                    <a:lnTo>
                      <a:pt x="977" y="23302"/>
                    </a:lnTo>
                    <a:lnTo>
                      <a:pt x="1" y="24267"/>
                    </a:lnTo>
                    <a:lnTo>
                      <a:pt x="1" y="29958"/>
                    </a:lnTo>
                    <a:lnTo>
                      <a:pt x="977" y="30922"/>
                    </a:lnTo>
                    <a:lnTo>
                      <a:pt x="10503" y="30922"/>
                    </a:lnTo>
                    <a:lnTo>
                      <a:pt x="11134" y="30911"/>
                    </a:lnTo>
                    <a:lnTo>
                      <a:pt x="12384" y="30780"/>
                    </a:lnTo>
                    <a:lnTo>
                      <a:pt x="13598" y="30541"/>
                    </a:lnTo>
                    <a:lnTo>
                      <a:pt x="14765" y="30172"/>
                    </a:lnTo>
                    <a:lnTo>
                      <a:pt x="15873" y="29708"/>
                    </a:lnTo>
                    <a:lnTo>
                      <a:pt x="16932" y="29136"/>
                    </a:lnTo>
                    <a:lnTo>
                      <a:pt x="17921" y="28470"/>
                    </a:lnTo>
                    <a:lnTo>
                      <a:pt x="18837" y="27708"/>
                    </a:lnTo>
                    <a:lnTo>
                      <a:pt x="19671" y="26874"/>
                    </a:lnTo>
                    <a:lnTo>
                      <a:pt x="20433" y="25957"/>
                    </a:lnTo>
                    <a:lnTo>
                      <a:pt x="21100" y="24969"/>
                    </a:lnTo>
                    <a:lnTo>
                      <a:pt x="21671" y="23909"/>
                    </a:lnTo>
                    <a:lnTo>
                      <a:pt x="22147" y="22802"/>
                    </a:lnTo>
                    <a:lnTo>
                      <a:pt x="22505" y="21635"/>
                    </a:lnTo>
                    <a:lnTo>
                      <a:pt x="22755" y="20433"/>
                    </a:lnTo>
                    <a:lnTo>
                      <a:pt x="22886" y="19183"/>
                    </a:lnTo>
                    <a:lnTo>
                      <a:pt x="22898" y="18540"/>
                    </a:lnTo>
                    <a:lnTo>
                      <a:pt x="22886" y="17778"/>
                    </a:lnTo>
                    <a:lnTo>
                      <a:pt x="22695" y="16289"/>
                    </a:lnTo>
                    <a:lnTo>
                      <a:pt x="22338" y="14837"/>
                    </a:lnTo>
                    <a:lnTo>
                      <a:pt x="21802" y="13455"/>
                    </a:lnTo>
                    <a:lnTo>
                      <a:pt x="21112" y="12134"/>
                    </a:lnTo>
                    <a:lnTo>
                      <a:pt x="20266" y="10907"/>
                    </a:lnTo>
                    <a:lnTo>
                      <a:pt x="19278" y="9788"/>
                    </a:lnTo>
                    <a:lnTo>
                      <a:pt x="18147" y="8776"/>
                    </a:lnTo>
                    <a:lnTo>
                      <a:pt x="17528" y="8336"/>
                    </a:lnTo>
                    <a:lnTo>
                      <a:pt x="17349" y="7728"/>
                    </a:lnTo>
                    <a:lnTo>
                      <a:pt x="16944" y="6550"/>
                    </a:lnTo>
                    <a:lnTo>
                      <a:pt x="16444" y="5407"/>
                    </a:lnTo>
                    <a:lnTo>
                      <a:pt x="15861" y="4311"/>
                    </a:lnTo>
                    <a:lnTo>
                      <a:pt x="15206" y="3263"/>
                    </a:lnTo>
                    <a:lnTo>
                      <a:pt x="14479" y="2263"/>
                    </a:lnTo>
                    <a:lnTo>
                      <a:pt x="13682" y="1311"/>
                    </a:lnTo>
                    <a:lnTo>
                      <a:pt x="12813" y="418"/>
                    </a:lnTo>
                    <a:lnTo>
                      <a:pt x="123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3"/>
              <p:cNvSpPr/>
              <p:nvPr/>
            </p:nvSpPr>
            <p:spPr>
              <a:xfrm>
                <a:off x="646726" y="4748673"/>
                <a:ext cx="112561" cy="53330"/>
              </a:xfrm>
              <a:custGeom>
                <a:rect b="b" l="l" r="r" t="t"/>
                <a:pathLst>
                  <a:path extrusionOk="0" h="8062" w="17016">
                    <a:moveTo>
                      <a:pt x="5513" y="1"/>
                    </a:moveTo>
                    <a:lnTo>
                      <a:pt x="4144" y="417"/>
                    </a:lnTo>
                    <a:lnTo>
                      <a:pt x="334" y="4227"/>
                    </a:lnTo>
                    <a:lnTo>
                      <a:pt x="0" y="5525"/>
                    </a:lnTo>
                    <a:lnTo>
                      <a:pt x="405" y="5823"/>
                    </a:lnTo>
                    <a:lnTo>
                      <a:pt x="1251" y="6359"/>
                    </a:lnTo>
                    <a:lnTo>
                      <a:pt x="2144" y="6835"/>
                    </a:lnTo>
                    <a:lnTo>
                      <a:pt x="3061" y="7228"/>
                    </a:lnTo>
                    <a:lnTo>
                      <a:pt x="4001" y="7549"/>
                    </a:lnTo>
                    <a:lnTo>
                      <a:pt x="4977" y="7799"/>
                    </a:lnTo>
                    <a:lnTo>
                      <a:pt x="5966" y="7966"/>
                    </a:lnTo>
                    <a:lnTo>
                      <a:pt x="6966" y="8049"/>
                    </a:lnTo>
                    <a:lnTo>
                      <a:pt x="7478" y="8061"/>
                    </a:lnTo>
                    <a:lnTo>
                      <a:pt x="17015" y="8061"/>
                    </a:lnTo>
                    <a:lnTo>
                      <a:pt x="17015" y="429"/>
                    </a:lnTo>
                    <a:lnTo>
                      <a:pt x="7478" y="429"/>
                    </a:lnTo>
                    <a:lnTo>
                      <a:pt x="6966" y="405"/>
                    </a:lnTo>
                    <a:lnTo>
                      <a:pt x="5978" y="191"/>
                    </a:lnTo>
                    <a:lnTo>
                      <a:pt x="5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3"/>
              <p:cNvSpPr/>
              <p:nvPr/>
            </p:nvSpPr>
            <p:spPr>
              <a:xfrm>
                <a:off x="614120" y="4638010"/>
                <a:ext cx="147290" cy="147376"/>
              </a:xfrm>
              <a:custGeom>
                <a:rect b="b" l="l" r="r" t="t"/>
                <a:pathLst>
                  <a:path extrusionOk="0" h="22279" w="22266">
                    <a:moveTo>
                      <a:pt x="12407" y="1"/>
                    </a:moveTo>
                    <a:lnTo>
                      <a:pt x="11764" y="13"/>
                    </a:lnTo>
                    <a:lnTo>
                      <a:pt x="10514" y="132"/>
                    </a:lnTo>
                    <a:lnTo>
                      <a:pt x="9299" y="382"/>
                    </a:lnTo>
                    <a:lnTo>
                      <a:pt x="8132" y="739"/>
                    </a:lnTo>
                    <a:lnTo>
                      <a:pt x="7025" y="1203"/>
                    </a:lnTo>
                    <a:lnTo>
                      <a:pt x="5965" y="1775"/>
                    </a:lnTo>
                    <a:lnTo>
                      <a:pt x="4977" y="2442"/>
                    </a:lnTo>
                    <a:lnTo>
                      <a:pt x="4060" y="3192"/>
                    </a:lnTo>
                    <a:lnTo>
                      <a:pt x="3215" y="4037"/>
                    </a:lnTo>
                    <a:lnTo>
                      <a:pt x="2465" y="4954"/>
                    </a:lnTo>
                    <a:lnTo>
                      <a:pt x="1798" y="5942"/>
                    </a:lnTo>
                    <a:lnTo>
                      <a:pt x="1226" y="6990"/>
                    </a:lnTo>
                    <a:lnTo>
                      <a:pt x="750" y="8097"/>
                    </a:lnTo>
                    <a:lnTo>
                      <a:pt x="393" y="9264"/>
                    </a:lnTo>
                    <a:lnTo>
                      <a:pt x="143" y="10479"/>
                    </a:lnTo>
                    <a:lnTo>
                      <a:pt x="12" y="11729"/>
                    </a:lnTo>
                    <a:lnTo>
                      <a:pt x="0" y="12360"/>
                    </a:lnTo>
                    <a:lnTo>
                      <a:pt x="12" y="13098"/>
                    </a:lnTo>
                    <a:lnTo>
                      <a:pt x="179" y="14527"/>
                    </a:lnTo>
                    <a:lnTo>
                      <a:pt x="512" y="15920"/>
                    </a:lnTo>
                    <a:lnTo>
                      <a:pt x="1000" y="17265"/>
                    </a:lnTo>
                    <a:lnTo>
                      <a:pt x="1631" y="18527"/>
                    </a:lnTo>
                    <a:lnTo>
                      <a:pt x="2405" y="19730"/>
                    </a:lnTo>
                    <a:lnTo>
                      <a:pt x="3310" y="20825"/>
                    </a:lnTo>
                    <a:lnTo>
                      <a:pt x="4358" y="21826"/>
                    </a:lnTo>
                    <a:lnTo>
                      <a:pt x="4929" y="22278"/>
                    </a:lnTo>
                    <a:lnTo>
                      <a:pt x="10454" y="16741"/>
                    </a:lnTo>
                    <a:lnTo>
                      <a:pt x="10014" y="16527"/>
                    </a:lnTo>
                    <a:lnTo>
                      <a:pt x="9240" y="15979"/>
                    </a:lnTo>
                    <a:lnTo>
                      <a:pt x="8609" y="15301"/>
                    </a:lnTo>
                    <a:lnTo>
                      <a:pt x="8120" y="14515"/>
                    </a:lnTo>
                    <a:lnTo>
                      <a:pt x="7799" y="13670"/>
                    </a:lnTo>
                    <a:lnTo>
                      <a:pt x="7644" y="12765"/>
                    </a:lnTo>
                    <a:lnTo>
                      <a:pt x="7656" y="11836"/>
                    </a:lnTo>
                    <a:lnTo>
                      <a:pt x="7870" y="10895"/>
                    </a:lnTo>
                    <a:lnTo>
                      <a:pt x="8061" y="10443"/>
                    </a:lnTo>
                    <a:lnTo>
                      <a:pt x="8275" y="10002"/>
                    </a:lnTo>
                    <a:lnTo>
                      <a:pt x="8823" y="9240"/>
                    </a:lnTo>
                    <a:lnTo>
                      <a:pt x="9502" y="8597"/>
                    </a:lnTo>
                    <a:lnTo>
                      <a:pt x="10276" y="8121"/>
                    </a:lnTo>
                    <a:lnTo>
                      <a:pt x="11133" y="7788"/>
                    </a:lnTo>
                    <a:lnTo>
                      <a:pt x="12038" y="7633"/>
                    </a:lnTo>
                    <a:lnTo>
                      <a:pt x="12967" y="7657"/>
                    </a:lnTo>
                    <a:lnTo>
                      <a:pt x="13895" y="7859"/>
                    </a:lnTo>
                    <a:lnTo>
                      <a:pt x="14348" y="8050"/>
                    </a:lnTo>
                    <a:lnTo>
                      <a:pt x="14741" y="8240"/>
                    </a:lnTo>
                    <a:lnTo>
                      <a:pt x="15455" y="8728"/>
                    </a:lnTo>
                    <a:lnTo>
                      <a:pt x="16062" y="9347"/>
                    </a:lnTo>
                    <a:lnTo>
                      <a:pt x="16562" y="10050"/>
                    </a:lnTo>
                    <a:lnTo>
                      <a:pt x="16753" y="10443"/>
                    </a:lnTo>
                    <a:lnTo>
                      <a:pt x="22266" y="4930"/>
                    </a:lnTo>
                    <a:lnTo>
                      <a:pt x="21825" y="4347"/>
                    </a:lnTo>
                    <a:lnTo>
                      <a:pt x="20825" y="3311"/>
                    </a:lnTo>
                    <a:lnTo>
                      <a:pt x="19730" y="2394"/>
                    </a:lnTo>
                    <a:lnTo>
                      <a:pt x="18539" y="1620"/>
                    </a:lnTo>
                    <a:lnTo>
                      <a:pt x="17277" y="989"/>
                    </a:lnTo>
                    <a:lnTo>
                      <a:pt x="15943" y="513"/>
                    </a:lnTo>
                    <a:lnTo>
                      <a:pt x="14550" y="179"/>
                    </a:lnTo>
                    <a:lnTo>
                      <a:pt x="13133" y="13"/>
                    </a:lnTo>
                    <a:lnTo>
                      <a:pt x="1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 name="Google Shape;550;p43"/>
            <p:cNvGrpSpPr/>
            <p:nvPr/>
          </p:nvGrpSpPr>
          <p:grpSpPr>
            <a:xfrm>
              <a:off x="989660" y="4603434"/>
              <a:ext cx="1190118" cy="210542"/>
              <a:chOff x="989660" y="4603434"/>
              <a:chExt cx="1190118" cy="210542"/>
            </a:xfrm>
          </p:grpSpPr>
          <p:sp>
            <p:nvSpPr>
              <p:cNvPr id="551" name="Google Shape;551;p43"/>
              <p:cNvSpPr/>
              <p:nvPr/>
            </p:nvSpPr>
            <p:spPr>
              <a:xfrm>
                <a:off x="989660"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 name="Google Shape;552;p43"/>
              <p:cNvGrpSpPr/>
              <p:nvPr/>
            </p:nvGrpSpPr>
            <p:grpSpPr>
              <a:xfrm>
                <a:off x="1682774" y="4617610"/>
                <a:ext cx="497005" cy="149188"/>
                <a:chOff x="1682774" y="4617610"/>
                <a:chExt cx="497005" cy="149188"/>
              </a:xfrm>
            </p:grpSpPr>
            <p:sp>
              <p:nvSpPr>
                <p:cNvPr id="553" name="Google Shape;553;p43"/>
                <p:cNvSpPr/>
                <p:nvPr/>
              </p:nvSpPr>
              <p:spPr>
                <a:xfrm>
                  <a:off x="1682774"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3"/>
                <p:cNvSpPr/>
                <p:nvPr/>
              </p:nvSpPr>
              <p:spPr>
                <a:xfrm>
                  <a:off x="1829746" y="4620765"/>
                  <a:ext cx="18363" cy="142798"/>
                </a:xfrm>
                <a:custGeom>
                  <a:rect b="b" l="l" r="r" t="t"/>
                  <a:pathLst>
                    <a:path extrusionOk="0" h="21587" w="2776">
                      <a:moveTo>
                        <a:pt x="1" y="0"/>
                      </a:moveTo>
                      <a:lnTo>
                        <a:pt x="1" y="21587"/>
                      </a:lnTo>
                      <a:lnTo>
                        <a:pt x="2775" y="21587"/>
                      </a:lnTo>
                      <a:lnTo>
                        <a:pt x="27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3"/>
                <p:cNvSpPr/>
                <p:nvPr/>
              </p:nvSpPr>
              <p:spPr>
                <a:xfrm>
                  <a:off x="1863853"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3"/>
                <p:cNvSpPr/>
                <p:nvPr/>
              </p:nvSpPr>
              <p:spPr>
                <a:xfrm>
                  <a:off x="1979238"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3"/>
                <p:cNvSpPr/>
                <p:nvPr/>
              </p:nvSpPr>
              <p:spPr>
                <a:xfrm>
                  <a:off x="2081552"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58" name="Google Shape;558;p43"/>
          <p:cNvSpPr txBox="1"/>
          <p:nvPr>
            <p:ph idx="1" type="body"/>
          </p:nvPr>
        </p:nvSpPr>
        <p:spPr>
          <a:xfrm>
            <a:off x="761950" y="1514225"/>
            <a:ext cx="1905000" cy="28197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
        <p:nvSpPr>
          <p:cNvPr id="559" name="Google Shape;559;p43"/>
          <p:cNvSpPr txBox="1"/>
          <p:nvPr>
            <p:ph idx="2" type="body"/>
          </p:nvPr>
        </p:nvSpPr>
        <p:spPr>
          <a:xfrm>
            <a:off x="2666938" y="1514225"/>
            <a:ext cx="1905000" cy="28197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
        <p:nvSpPr>
          <p:cNvPr id="560" name="Google Shape;560;p43"/>
          <p:cNvSpPr txBox="1"/>
          <p:nvPr>
            <p:ph idx="3" type="body"/>
          </p:nvPr>
        </p:nvSpPr>
        <p:spPr>
          <a:xfrm>
            <a:off x="4571888" y="1514225"/>
            <a:ext cx="1905000" cy="28197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
        <p:nvSpPr>
          <p:cNvPr id="561" name="Google Shape;561;p43"/>
          <p:cNvSpPr txBox="1"/>
          <p:nvPr>
            <p:ph idx="4" type="body"/>
          </p:nvPr>
        </p:nvSpPr>
        <p:spPr>
          <a:xfrm>
            <a:off x="6476938" y="1514225"/>
            <a:ext cx="1905000" cy="28197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09_Quote">
  <p:cSld name="CUSTOM_3_1_1_1_1_1_2">
    <p:spTree>
      <p:nvGrpSpPr>
        <p:cNvPr id="562" name="Shape 562"/>
        <p:cNvGrpSpPr/>
        <p:nvPr/>
      </p:nvGrpSpPr>
      <p:grpSpPr>
        <a:xfrm>
          <a:off x="0" y="0"/>
          <a:ext cx="0" cy="0"/>
          <a:chOff x="0" y="0"/>
          <a:chExt cx="0" cy="0"/>
        </a:xfrm>
      </p:grpSpPr>
      <p:sp>
        <p:nvSpPr>
          <p:cNvPr id="563" name="Google Shape;563;p44"/>
          <p:cNvSpPr txBox="1"/>
          <p:nvPr>
            <p:ph type="title"/>
          </p:nvPr>
        </p:nvSpPr>
        <p:spPr>
          <a:xfrm>
            <a:off x="761950" y="1161825"/>
            <a:ext cx="5715000" cy="1762200"/>
          </a:xfrm>
          <a:prstGeom prst="rect">
            <a:avLst/>
          </a:prstGeom>
        </p:spPr>
        <p:txBody>
          <a:bodyPr anchorCtr="0" anchor="b" bIns="0" lIns="0" spcFirstLastPara="1" rIns="228600" wrap="square" tIns="0">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grpSp>
        <p:nvGrpSpPr>
          <p:cNvPr id="564" name="Google Shape;564;p44"/>
          <p:cNvGrpSpPr/>
          <p:nvPr/>
        </p:nvGrpSpPr>
        <p:grpSpPr>
          <a:xfrm>
            <a:off x="614120" y="4568626"/>
            <a:ext cx="1565658" cy="245350"/>
            <a:chOff x="614120" y="4568626"/>
            <a:chExt cx="1565658" cy="245350"/>
          </a:xfrm>
        </p:grpSpPr>
        <p:grpSp>
          <p:nvGrpSpPr>
            <p:cNvPr id="565" name="Google Shape;565;p44"/>
            <p:cNvGrpSpPr/>
            <p:nvPr/>
          </p:nvGrpSpPr>
          <p:grpSpPr>
            <a:xfrm>
              <a:off x="614120" y="4568626"/>
              <a:ext cx="290167" cy="233377"/>
              <a:chOff x="614120" y="4568626"/>
              <a:chExt cx="290167" cy="233377"/>
            </a:xfrm>
          </p:grpSpPr>
          <p:sp>
            <p:nvSpPr>
              <p:cNvPr id="566" name="Google Shape;566;p44"/>
              <p:cNvSpPr/>
              <p:nvPr/>
            </p:nvSpPr>
            <p:spPr>
              <a:xfrm>
                <a:off x="649563" y="4568626"/>
                <a:ext cx="184863" cy="83805"/>
              </a:xfrm>
              <a:custGeom>
                <a:rect b="b" l="l" r="r" t="t"/>
                <a:pathLst>
                  <a:path extrusionOk="0" h="12669" w="27946">
                    <a:moveTo>
                      <a:pt x="16372" y="0"/>
                    </a:moveTo>
                    <a:lnTo>
                      <a:pt x="14729" y="95"/>
                    </a:lnTo>
                    <a:lnTo>
                      <a:pt x="13098" y="345"/>
                    </a:lnTo>
                    <a:lnTo>
                      <a:pt x="11502" y="762"/>
                    </a:lnTo>
                    <a:lnTo>
                      <a:pt x="9942" y="1322"/>
                    </a:lnTo>
                    <a:lnTo>
                      <a:pt x="8430" y="2036"/>
                    </a:lnTo>
                    <a:lnTo>
                      <a:pt x="6989" y="2905"/>
                    </a:lnTo>
                    <a:lnTo>
                      <a:pt x="5620" y="3929"/>
                    </a:lnTo>
                    <a:lnTo>
                      <a:pt x="4334" y="5108"/>
                    </a:lnTo>
                    <a:lnTo>
                      <a:pt x="3739" y="5751"/>
                    </a:lnTo>
                    <a:lnTo>
                      <a:pt x="3405" y="6132"/>
                    </a:lnTo>
                    <a:lnTo>
                      <a:pt x="2798" y="6906"/>
                    </a:lnTo>
                    <a:lnTo>
                      <a:pt x="2227" y="7716"/>
                    </a:lnTo>
                    <a:lnTo>
                      <a:pt x="1703" y="8561"/>
                    </a:lnTo>
                    <a:lnTo>
                      <a:pt x="1238" y="9430"/>
                    </a:lnTo>
                    <a:lnTo>
                      <a:pt x="810" y="10335"/>
                    </a:lnTo>
                    <a:lnTo>
                      <a:pt x="453" y="11252"/>
                    </a:lnTo>
                    <a:lnTo>
                      <a:pt x="131" y="12192"/>
                    </a:lnTo>
                    <a:lnTo>
                      <a:pt x="0" y="12669"/>
                    </a:lnTo>
                    <a:lnTo>
                      <a:pt x="179" y="12573"/>
                    </a:lnTo>
                    <a:lnTo>
                      <a:pt x="595" y="12514"/>
                    </a:lnTo>
                    <a:lnTo>
                      <a:pt x="1203" y="12573"/>
                    </a:lnTo>
                    <a:lnTo>
                      <a:pt x="1310" y="12597"/>
                    </a:lnTo>
                    <a:lnTo>
                      <a:pt x="8930" y="11347"/>
                    </a:lnTo>
                    <a:lnTo>
                      <a:pt x="8978" y="11264"/>
                    </a:lnTo>
                    <a:lnTo>
                      <a:pt x="9252" y="10906"/>
                    </a:lnTo>
                    <a:lnTo>
                      <a:pt x="9442" y="10740"/>
                    </a:lnTo>
                    <a:lnTo>
                      <a:pt x="9526" y="10740"/>
                    </a:lnTo>
                    <a:lnTo>
                      <a:pt x="9847" y="10395"/>
                    </a:lnTo>
                    <a:lnTo>
                      <a:pt x="10538" y="9775"/>
                    </a:lnTo>
                    <a:lnTo>
                      <a:pt x="11276" y="9240"/>
                    </a:lnTo>
                    <a:lnTo>
                      <a:pt x="12050" y="8775"/>
                    </a:lnTo>
                    <a:lnTo>
                      <a:pt x="12847" y="8382"/>
                    </a:lnTo>
                    <a:lnTo>
                      <a:pt x="13681" y="8085"/>
                    </a:lnTo>
                    <a:lnTo>
                      <a:pt x="14538" y="7846"/>
                    </a:lnTo>
                    <a:lnTo>
                      <a:pt x="15407" y="7704"/>
                    </a:lnTo>
                    <a:lnTo>
                      <a:pt x="16289" y="7644"/>
                    </a:lnTo>
                    <a:lnTo>
                      <a:pt x="17170" y="7656"/>
                    </a:lnTo>
                    <a:lnTo>
                      <a:pt x="18039" y="7751"/>
                    </a:lnTo>
                    <a:lnTo>
                      <a:pt x="18908" y="7930"/>
                    </a:lnTo>
                    <a:lnTo>
                      <a:pt x="19765" y="8192"/>
                    </a:lnTo>
                    <a:lnTo>
                      <a:pt x="20599" y="8537"/>
                    </a:lnTo>
                    <a:lnTo>
                      <a:pt x="21408" y="8966"/>
                    </a:lnTo>
                    <a:lnTo>
                      <a:pt x="22182" y="9478"/>
                    </a:lnTo>
                    <a:lnTo>
                      <a:pt x="22551" y="9775"/>
                    </a:lnTo>
                    <a:lnTo>
                      <a:pt x="22551" y="9740"/>
                    </a:lnTo>
                    <a:lnTo>
                      <a:pt x="23956" y="9775"/>
                    </a:lnTo>
                    <a:lnTo>
                      <a:pt x="27767" y="5965"/>
                    </a:lnTo>
                    <a:lnTo>
                      <a:pt x="27945" y="4334"/>
                    </a:lnTo>
                    <a:lnTo>
                      <a:pt x="27267" y="3763"/>
                    </a:lnTo>
                    <a:lnTo>
                      <a:pt x="25862" y="2750"/>
                    </a:lnTo>
                    <a:lnTo>
                      <a:pt x="24385" y="1893"/>
                    </a:lnTo>
                    <a:lnTo>
                      <a:pt x="22849" y="1191"/>
                    </a:lnTo>
                    <a:lnTo>
                      <a:pt x="21266" y="655"/>
                    </a:lnTo>
                    <a:lnTo>
                      <a:pt x="19646" y="274"/>
                    </a:lnTo>
                    <a:lnTo>
                      <a:pt x="18015" y="60"/>
                    </a:lnTo>
                    <a:lnTo>
                      <a:pt x="163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4"/>
              <p:cNvSpPr/>
              <p:nvPr/>
            </p:nvSpPr>
            <p:spPr>
              <a:xfrm>
                <a:off x="752817" y="4597368"/>
                <a:ext cx="151470" cy="204556"/>
              </a:xfrm>
              <a:custGeom>
                <a:rect b="b" l="l" r="r" t="t"/>
                <a:pathLst>
                  <a:path extrusionOk="0" h="30923" w="22898">
                    <a:moveTo>
                      <a:pt x="12348" y="1"/>
                    </a:moveTo>
                    <a:lnTo>
                      <a:pt x="6942" y="5395"/>
                    </a:lnTo>
                    <a:lnTo>
                      <a:pt x="7359" y="5740"/>
                    </a:lnTo>
                    <a:lnTo>
                      <a:pt x="8109" y="6502"/>
                    </a:lnTo>
                    <a:lnTo>
                      <a:pt x="8764" y="7335"/>
                    </a:lnTo>
                    <a:lnTo>
                      <a:pt x="9324" y="8228"/>
                    </a:lnTo>
                    <a:lnTo>
                      <a:pt x="9788" y="9181"/>
                    </a:lnTo>
                    <a:lnTo>
                      <a:pt x="10133" y="10169"/>
                    </a:lnTo>
                    <a:lnTo>
                      <a:pt x="10372" y="11205"/>
                    </a:lnTo>
                    <a:lnTo>
                      <a:pt x="10491" y="12265"/>
                    </a:lnTo>
                    <a:lnTo>
                      <a:pt x="10503" y="12812"/>
                    </a:lnTo>
                    <a:lnTo>
                      <a:pt x="10503" y="13777"/>
                    </a:lnTo>
                    <a:lnTo>
                      <a:pt x="10991" y="13789"/>
                    </a:lnTo>
                    <a:lnTo>
                      <a:pt x="11920" y="13979"/>
                    </a:lnTo>
                    <a:lnTo>
                      <a:pt x="12777" y="14348"/>
                    </a:lnTo>
                    <a:lnTo>
                      <a:pt x="13539" y="14860"/>
                    </a:lnTo>
                    <a:lnTo>
                      <a:pt x="14182" y="15503"/>
                    </a:lnTo>
                    <a:lnTo>
                      <a:pt x="14694" y="16265"/>
                    </a:lnTo>
                    <a:lnTo>
                      <a:pt x="15051" y="17123"/>
                    </a:lnTo>
                    <a:lnTo>
                      <a:pt x="15241" y="18051"/>
                    </a:lnTo>
                    <a:lnTo>
                      <a:pt x="15265" y="18540"/>
                    </a:lnTo>
                    <a:lnTo>
                      <a:pt x="15241" y="19028"/>
                    </a:lnTo>
                    <a:lnTo>
                      <a:pt x="15051" y="19956"/>
                    </a:lnTo>
                    <a:lnTo>
                      <a:pt x="14694" y="20814"/>
                    </a:lnTo>
                    <a:lnTo>
                      <a:pt x="14182" y="21576"/>
                    </a:lnTo>
                    <a:lnTo>
                      <a:pt x="13539" y="22219"/>
                    </a:lnTo>
                    <a:lnTo>
                      <a:pt x="12777" y="22731"/>
                    </a:lnTo>
                    <a:lnTo>
                      <a:pt x="11920" y="23100"/>
                    </a:lnTo>
                    <a:lnTo>
                      <a:pt x="10991" y="23290"/>
                    </a:lnTo>
                    <a:lnTo>
                      <a:pt x="10503" y="23302"/>
                    </a:lnTo>
                    <a:lnTo>
                      <a:pt x="977" y="23302"/>
                    </a:lnTo>
                    <a:lnTo>
                      <a:pt x="1" y="24267"/>
                    </a:lnTo>
                    <a:lnTo>
                      <a:pt x="1" y="29958"/>
                    </a:lnTo>
                    <a:lnTo>
                      <a:pt x="977" y="30922"/>
                    </a:lnTo>
                    <a:lnTo>
                      <a:pt x="10503" y="30922"/>
                    </a:lnTo>
                    <a:lnTo>
                      <a:pt x="11134" y="30911"/>
                    </a:lnTo>
                    <a:lnTo>
                      <a:pt x="12384" y="30780"/>
                    </a:lnTo>
                    <a:lnTo>
                      <a:pt x="13598" y="30541"/>
                    </a:lnTo>
                    <a:lnTo>
                      <a:pt x="14765" y="30172"/>
                    </a:lnTo>
                    <a:lnTo>
                      <a:pt x="15873" y="29708"/>
                    </a:lnTo>
                    <a:lnTo>
                      <a:pt x="16932" y="29136"/>
                    </a:lnTo>
                    <a:lnTo>
                      <a:pt x="17921" y="28470"/>
                    </a:lnTo>
                    <a:lnTo>
                      <a:pt x="18837" y="27708"/>
                    </a:lnTo>
                    <a:lnTo>
                      <a:pt x="19671" y="26874"/>
                    </a:lnTo>
                    <a:lnTo>
                      <a:pt x="20433" y="25957"/>
                    </a:lnTo>
                    <a:lnTo>
                      <a:pt x="21100" y="24969"/>
                    </a:lnTo>
                    <a:lnTo>
                      <a:pt x="21671" y="23909"/>
                    </a:lnTo>
                    <a:lnTo>
                      <a:pt x="22147" y="22802"/>
                    </a:lnTo>
                    <a:lnTo>
                      <a:pt x="22505" y="21635"/>
                    </a:lnTo>
                    <a:lnTo>
                      <a:pt x="22755" y="20433"/>
                    </a:lnTo>
                    <a:lnTo>
                      <a:pt x="22886" y="19183"/>
                    </a:lnTo>
                    <a:lnTo>
                      <a:pt x="22898" y="18540"/>
                    </a:lnTo>
                    <a:lnTo>
                      <a:pt x="22886" y="17778"/>
                    </a:lnTo>
                    <a:lnTo>
                      <a:pt x="22695" y="16289"/>
                    </a:lnTo>
                    <a:lnTo>
                      <a:pt x="22338" y="14837"/>
                    </a:lnTo>
                    <a:lnTo>
                      <a:pt x="21802" y="13455"/>
                    </a:lnTo>
                    <a:lnTo>
                      <a:pt x="21112" y="12134"/>
                    </a:lnTo>
                    <a:lnTo>
                      <a:pt x="20266" y="10907"/>
                    </a:lnTo>
                    <a:lnTo>
                      <a:pt x="19278" y="9788"/>
                    </a:lnTo>
                    <a:lnTo>
                      <a:pt x="18147" y="8776"/>
                    </a:lnTo>
                    <a:lnTo>
                      <a:pt x="17528" y="8336"/>
                    </a:lnTo>
                    <a:lnTo>
                      <a:pt x="17349" y="7728"/>
                    </a:lnTo>
                    <a:lnTo>
                      <a:pt x="16944" y="6550"/>
                    </a:lnTo>
                    <a:lnTo>
                      <a:pt x="16444" y="5407"/>
                    </a:lnTo>
                    <a:lnTo>
                      <a:pt x="15861" y="4311"/>
                    </a:lnTo>
                    <a:lnTo>
                      <a:pt x="15206" y="3263"/>
                    </a:lnTo>
                    <a:lnTo>
                      <a:pt x="14479" y="2263"/>
                    </a:lnTo>
                    <a:lnTo>
                      <a:pt x="13682" y="1311"/>
                    </a:lnTo>
                    <a:lnTo>
                      <a:pt x="12813" y="418"/>
                    </a:lnTo>
                    <a:lnTo>
                      <a:pt x="123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4"/>
              <p:cNvSpPr/>
              <p:nvPr/>
            </p:nvSpPr>
            <p:spPr>
              <a:xfrm>
                <a:off x="646726" y="4748673"/>
                <a:ext cx="112561" cy="53330"/>
              </a:xfrm>
              <a:custGeom>
                <a:rect b="b" l="l" r="r" t="t"/>
                <a:pathLst>
                  <a:path extrusionOk="0" h="8062" w="17016">
                    <a:moveTo>
                      <a:pt x="5513" y="1"/>
                    </a:moveTo>
                    <a:lnTo>
                      <a:pt x="4144" y="417"/>
                    </a:lnTo>
                    <a:lnTo>
                      <a:pt x="334" y="4227"/>
                    </a:lnTo>
                    <a:lnTo>
                      <a:pt x="0" y="5525"/>
                    </a:lnTo>
                    <a:lnTo>
                      <a:pt x="405" y="5823"/>
                    </a:lnTo>
                    <a:lnTo>
                      <a:pt x="1251" y="6359"/>
                    </a:lnTo>
                    <a:lnTo>
                      <a:pt x="2144" y="6835"/>
                    </a:lnTo>
                    <a:lnTo>
                      <a:pt x="3061" y="7228"/>
                    </a:lnTo>
                    <a:lnTo>
                      <a:pt x="4001" y="7549"/>
                    </a:lnTo>
                    <a:lnTo>
                      <a:pt x="4977" y="7799"/>
                    </a:lnTo>
                    <a:lnTo>
                      <a:pt x="5966" y="7966"/>
                    </a:lnTo>
                    <a:lnTo>
                      <a:pt x="6966" y="8049"/>
                    </a:lnTo>
                    <a:lnTo>
                      <a:pt x="7478" y="8061"/>
                    </a:lnTo>
                    <a:lnTo>
                      <a:pt x="17015" y="8061"/>
                    </a:lnTo>
                    <a:lnTo>
                      <a:pt x="17015" y="429"/>
                    </a:lnTo>
                    <a:lnTo>
                      <a:pt x="7478" y="429"/>
                    </a:lnTo>
                    <a:lnTo>
                      <a:pt x="6966" y="405"/>
                    </a:lnTo>
                    <a:lnTo>
                      <a:pt x="5978" y="191"/>
                    </a:lnTo>
                    <a:lnTo>
                      <a:pt x="5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4"/>
              <p:cNvSpPr/>
              <p:nvPr/>
            </p:nvSpPr>
            <p:spPr>
              <a:xfrm>
                <a:off x="614120" y="4638010"/>
                <a:ext cx="147290" cy="147376"/>
              </a:xfrm>
              <a:custGeom>
                <a:rect b="b" l="l" r="r" t="t"/>
                <a:pathLst>
                  <a:path extrusionOk="0" h="22279" w="22266">
                    <a:moveTo>
                      <a:pt x="12407" y="1"/>
                    </a:moveTo>
                    <a:lnTo>
                      <a:pt x="11764" y="13"/>
                    </a:lnTo>
                    <a:lnTo>
                      <a:pt x="10514" y="132"/>
                    </a:lnTo>
                    <a:lnTo>
                      <a:pt x="9299" y="382"/>
                    </a:lnTo>
                    <a:lnTo>
                      <a:pt x="8132" y="739"/>
                    </a:lnTo>
                    <a:lnTo>
                      <a:pt x="7025" y="1203"/>
                    </a:lnTo>
                    <a:lnTo>
                      <a:pt x="5965" y="1775"/>
                    </a:lnTo>
                    <a:lnTo>
                      <a:pt x="4977" y="2442"/>
                    </a:lnTo>
                    <a:lnTo>
                      <a:pt x="4060" y="3192"/>
                    </a:lnTo>
                    <a:lnTo>
                      <a:pt x="3215" y="4037"/>
                    </a:lnTo>
                    <a:lnTo>
                      <a:pt x="2465" y="4954"/>
                    </a:lnTo>
                    <a:lnTo>
                      <a:pt x="1798" y="5942"/>
                    </a:lnTo>
                    <a:lnTo>
                      <a:pt x="1226" y="6990"/>
                    </a:lnTo>
                    <a:lnTo>
                      <a:pt x="750" y="8097"/>
                    </a:lnTo>
                    <a:lnTo>
                      <a:pt x="393" y="9264"/>
                    </a:lnTo>
                    <a:lnTo>
                      <a:pt x="143" y="10479"/>
                    </a:lnTo>
                    <a:lnTo>
                      <a:pt x="12" y="11729"/>
                    </a:lnTo>
                    <a:lnTo>
                      <a:pt x="0" y="12360"/>
                    </a:lnTo>
                    <a:lnTo>
                      <a:pt x="12" y="13098"/>
                    </a:lnTo>
                    <a:lnTo>
                      <a:pt x="179" y="14527"/>
                    </a:lnTo>
                    <a:lnTo>
                      <a:pt x="512" y="15920"/>
                    </a:lnTo>
                    <a:lnTo>
                      <a:pt x="1000" y="17265"/>
                    </a:lnTo>
                    <a:lnTo>
                      <a:pt x="1631" y="18527"/>
                    </a:lnTo>
                    <a:lnTo>
                      <a:pt x="2405" y="19730"/>
                    </a:lnTo>
                    <a:lnTo>
                      <a:pt x="3310" y="20825"/>
                    </a:lnTo>
                    <a:lnTo>
                      <a:pt x="4358" y="21826"/>
                    </a:lnTo>
                    <a:lnTo>
                      <a:pt x="4929" y="22278"/>
                    </a:lnTo>
                    <a:lnTo>
                      <a:pt x="10454" y="16741"/>
                    </a:lnTo>
                    <a:lnTo>
                      <a:pt x="10014" y="16527"/>
                    </a:lnTo>
                    <a:lnTo>
                      <a:pt x="9240" y="15979"/>
                    </a:lnTo>
                    <a:lnTo>
                      <a:pt x="8609" y="15301"/>
                    </a:lnTo>
                    <a:lnTo>
                      <a:pt x="8120" y="14515"/>
                    </a:lnTo>
                    <a:lnTo>
                      <a:pt x="7799" y="13670"/>
                    </a:lnTo>
                    <a:lnTo>
                      <a:pt x="7644" y="12765"/>
                    </a:lnTo>
                    <a:lnTo>
                      <a:pt x="7656" y="11836"/>
                    </a:lnTo>
                    <a:lnTo>
                      <a:pt x="7870" y="10895"/>
                    </a:lnTo>
                    <a:lnTo>
                      <a:pt x="8061" y="10443"/>
                    </a:lnTo>
                    <a:lnTo>
                      <a:pt x="8275" y="10002"/>
                    </a:lnTo>
                    <a:lnTo>
                      <a:pt x="8823" y="9240"/>
                    </a:lnTo>
                    <a:lnTo>
                      <a:pt x="9502" y="8597"/>
                    </a:lnTo>
                    <a:lnTo>
                      <a:pt x="10276" y="8121"/>
                    </a:lnTo>
                    <a:lnTo>
                      <a:pt x="11133" y="7788"/>
                    </a:lnTo>
                    <a:lnTo>
                      <a:pt x="12038" y="7633"/>
                    </a:lnTo>
                    <a:lnTo>
                      <a:pt x="12967" y="7657"/>
                    </a:lnTo>
                    <a:lnTo>
                      <a:pt x="13895" y="7859"/>
                    </a:lnTo>
                    <a:lnTo>
                      <a:pt x="14348" y="8050"/>
                    </a:lnTo>
                    <a:lnTo>
                      <a:pt x="14741" y="8240"/>
                    </a:lnTo>
                    <a:lnTo>
                      <a:pt x="15455" y="8728"/>
                    </a:lnTo>
                    <a:lnTo>
                      <a:pt x="16062" y="9347"/>
                    </a:lnTo>
                    <a:lnTo>
                      <a:pt x="16562" y="10050"/>
                    </a:lnTo>
                    <a:lnTo>
                      <a:pt x="16753" y="10443"/>
                    </a:lnTo>
                    <a:lnTo>
                      <a:pt x="22266" y="4930"/>
                    </a:lnTo>
                    <a:lnTo>
                      <a:pt x="21825" y="4347"/>
                    </a:lnTo>
                    <a:lnTo>
                      <a:pt x="20825" y="3311"/>
                    </a:lnTo>
                    <a:lnTo>
                      <a:pt x="19730" y="2394"/>
                    </a:lnTo>
                    <a:lnTo>
                      <a:pt x="18539" y="1620"/>
                    </a:lnTo>
                    <a:lnTo>
                      <a:pt x="17277" y="989"/>
                    </a:lnTo>
                    <a:lnTo>
                      <a:pt x="15943" y="513"/>
                    </a:lnTo>
                    <a:lnTo>
                      <a:pt x="14550" y="179"/>
                    </a:lnTo>
                    <a:lnTo>
                      <a:pt x="13133" y="13"/>
                    </a:lnTo>
                    <a:lnTo>
                      <a:pt x="1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 name="Google Shape;570;p44"/>
            <p:cNvGrpSpPr/>
            <p:nvPr/>
          </p:nvGrpSpPr>
          <p:grpSpPr>
            <a:xfrm>
              <a:off x="989660" y="4603434"/>
              <a:ext cx="1190118" cy="210542"/>
              <a:chOff x="989660" y="4603434"/>
              <a:chExt cx="1190118" cy="210542"/>
            </a:xfrm>
          </p:grpSpPr>
          <p:sp>
            <p:nvSpPr>
              <p:cNvPr id="571" name="Google Shape;571;p44"/>
              <p:cNvSpPr/>
              <p:nvPr/>
            </p:nvSpPr>
            <p:spPr>
              <a:xfrm>
                <a:off x="989660"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 name="Google Shape;572;p44"/>
              <p:cNvGrpSpPr/>
              <p:nvPr/>
            </p:nvGrpSpPr>
            <p:grpSpPr>
              <a:xfrm>
                <a:off x="1682774" y="4617610"/>
                <a:ext cx="497005" cy="149188"/>
                <a:chOff x="1682774" y="4617610"/>
                <a:chExt cx="497005" cy="149188"/>
              </a:xfrm>
            </p:grpSpPr>
            <p:sp>
              <p:nvSpPr>
                <p:cNvPr id="573" name="Google Shape;573;p44"/>
                <p:cNvSpPr/>
                <p:nvPr/>
              </p:nvSpPr>
              <p:spPr>
                <a:xfrm>
                  <a:off x="1682774"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4"/>
                <p:cNvSpPr/>
                <p:nvPr/>
              </p:nvSpPr>
              <p:spPr>
                <a:xfrm>
                  <a:off x="1829746" y="4620765"/>
                  <a:ext cx="18363" cy="142798"/>
                </a:xfrm>
                <a:custGeom>
                  <a:rect b="b" l="l" r="r" t="t"/>
                  <a:pathLst>
                    <a:path extrusionOk="0" h="21587" w="2776">
                      <a:moveTo>
                        <a:pt x="1" y="0"/>
                      </a:moveTo>
                      <a:lnTo>
                        <a:pt x="1" y="21587"/>
                      </a:lnTo>
                      <a:lnTo>
                        <a:pt x="2775" y="21587"/>
                      </a:lnTo>
                      <a:lnTo>
                        <a:pt x="27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4"/>
                <p:cNvSpPr/>
                <p:nvPr/>
              </p:nvSpPr>
              <p:spPr>
                <a:xfrm>
                  <a:off x="1863853"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4"/>
                <p:cNvSpPr/>
                <p:nvPr/>
              </p:nvSpPr>
              <p:spPr>
                <a:xfrm>
                  <a:off x="1979238"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4"/>
                <p:cNvSpPr/>
                <p:nvPr/>
              </p:nvSpPr>
              <p:spPr>
                <a:xfrm>
                  <a:off x="2081552"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78" name="Google Shape;578;p44"/>
          <p:cNvSpPr txBox="1"/>
          <p:nvPr>
            <p:ph idx="1" type="body"/>
          </p:nvPr>
        </p:nvSpPr>
        <p:spPr>
          <a:xfrm>
            <a:off x="762000" y="3276400"/>
            <a:ext cx="2540100" cy="10572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10_One image">
  <p:cSld name="CUSTOM_3_1_1_1_1">
    <p:spTree>
      <p:nvGrpSpPr>
        <p:cNvPr id="579" name="Shape 579"/>
        <p:cNvGrpSpPr/>
        <p:nvPr/>
      </p:nvGrpSpPr>
      <p:grpSpPr>
        <a:xfrm>
          <a:off x="0" y="0"/>
          <a:ext cx="0" cy="0"/>
          <a:chOff x="0" y="0"/>
          <a:chExt cx="0" cy="0"/>
        </a:xfrm>
      </p:grpSpPr>
      <p:sp>
        <p:nvSpPr>
          <p:cNvPr id="580" name="Google Shape;580;p45"/>
          <p:cNvSpPr txBox="1"/>
          <p:nvPr>
            <p:ph type="title"/>
          </p:nvPr>
        </p:nvSpPr>
        <p:spPr>
          <a:xfrm>
            <a:off x="761950" y="809425"/>
            <a:ext cx="3174900" cy="1409700"/>
          </a:xfrm>
          <a:prstGeom prst="rect">
            <a:avLst/>
          </a:prstGeom>
        </p:spPr>
        <p:txBody>
          <a:bodyPr anchorCtr="0" anchor="b" bIns="0" lIns="0" spcFirstLastPara="1" rIns="22860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581" name="Google Shape;581;p45"/>
          <p:cNvSpPr txBox="1"/>
          <p:nvPr>
            <p:ph idx="1" type="body"/>
          </p:nvPr>
        </p:nvSpPr>
        <p:spPr>
          <a:xfrm>
            <a:off x="762002" y="2571750"/>
            <a:ext cx="2540100" cy="17619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grpSp>
        <p:nvGrpSpPr>
          <p:cNvPr id="582" name="Google Shape;582;p45"/>
          <p:cNvGrpSpPr/>
          <p:nvPr/>
        </p:nvGrpSpPr>
        <p:grpSpPr>
          <a:xfrm>
            <a:off x="614120" y="4568626"/>
            <a:ext cx="1565658" cy="245350"/>
            <a:chOff x="614120" y="4568626"/>
            <a:chExt cx="1565658" cy="245350"/>
          </a:xfrm>
        </p:grpSpPr>
        <p:grpSp>
          <p:nvGrpSpPr>
            <p:cNvPr id="583" name="Google Shape;583;p45"/>
            <p:cNvGrpSpPr/>
            <p:nvPr/>
          </p:nvGrpSpPr>
          <p:grpSpPr>
            <a:xfrm>
              <a:off x="614120" y="4568626"/>
              <a:ext cx="290167" cy="233377"/>
              <a:chOff x="614120" y="4568626"/>
              <a:chExt cx="290167" cy="233377"/>
            </a:xfrm>
          </p:grpSpPr>
          <p:sp>
            <p:nvSpPr>
              <p:cNvPr id="584" name="Google Shape;584;p45"/>
              <p:cNvSpPr/>
              <p:nvPr/>
            </p:nvSpPr>
            <p:spPr>
              <a:xfrm>
                <a:off x="649563" y="4568626"/>
                <a:ext cx="184863" cy="83805"/>
              </a:xfrm>
              <a:custGeom>
                <a:rect b="b" l="l" r="r" t="t"/>
                <a:pathLst>
                  <a:path extrusionOk="0" h="12669" w="27946">
                    <a:moveTo>
                      <a:pt x="16372" y="0"/>
                    </a:moveTo>
                    <a:lnTo>
                      <a:pt x="14729" y="95"/>
                    </a:lnTo>
                    <a:lnTo>
                      <a:pt x="13098" y="345"/>
                    </a:lnTo>
                    <a:lnTo>
                      <a:pt x="11502" y="762"/>
                    </a:lnTo>
                    <a:lnTo>
                      <a:pt x="9942" y="1322"/>
                    </a:lnTo>
                    <a:lnTo>
                      <a:pt x="8430" y="2036"/>
                    </a:lnTo>
                    <a:lnTo>
                      <a:pt x="6989" y="2905"/>
                    </a:lnTo>
                    <a:lnTo>
                      <a:pt x="5620" y="3929"/>
                    </a:lnTo>
                    <a:lnTo>
                      <a:pt x="4334" y="5108"/>
                    </a:lnTo>
                    <a:lnTo>
                      <a:pt x="3739" y="5751"/>
                    </a:lnTo>
                    <a:lnTo>
                      <a:pt x="3405" y="6132"/>
                    </a:lnTo>
                    <a:lnTo>
                      <a:pt x="2798" y="6906"/>
                    </a:lnTo>
                    <a:lnTo>
                      <a:pt x="2227" y="7716"/>
                    </a:lnTo>
                    <a:lnTo>
                      <a:pt x="1703" y="8561"/>
                    </a:lnTo>
                    <a:lnTo>
                      <a:pt x="1238" y="9430"/>
                    </a:lnTo>
                    <a:lnTo>
                      <a:pt x="810" y="10335"/>
                    </a:lnTo>
                    <a:lnTo>
                      <a:pt x="453" y="11252"/>
                    </a:lnTo>
                    <a:lnTo>
                      <a:pt x="131" y="12192"/>
                    </a:lnTo>
                    <a:lnTo>
                      <a:pt x="0" y="12669"/>
                    </a:lnTo>
                    <a:lnTo>
                      <a:pt x="179" y="12573"/>
                    </a:lnTo>
                    <a:lnTo>
                      <a:pt x="595" y="12514"/>
                    </a:lnTo>
                    <a:lnTo>
                      <a:pt x="1203" y="12573"/>
                    </a:lnTo>
                    <a:lnTo>
                      <a:pt x="1310" y="12597"/>
                    </a:lnTo>
                    <a:lnTo>
                      <a:pt x="8930" y="11347"/>
                    </a:lnTo>
                    <a:lnTo>
                      <a:pt x="8978" y="11264"/>
                    </a:lnTo>
                    <a:lnTo>
                      <a:pt x="9252" y="10906"/>
                    </a:lnTo>
                    <a:lnTo>
                      <a:pt x="9442" y="10740"/>
                    </a:lnTo>
                    <a:lnTo>
                      <a:pt x="9526" y="10740"/>
                    </a:lnTo>
                    <a:lnTo>
                      <a:pt x="9847" y="10395"/>
                    </a:lnTo>
                    <a:lnTo>
                      <a:pt x="10538" y="9775"/>
                    </a:lnTo>
                    <a:lnTo>
                      <a:pt x="11276" y="9240"/>
                    </a:lnTo>
                    <a:lnTo>
                      <a:pt x="12050" y="8775"/>
                    </a:lnTo>
                    <a:lnTo>
                      <a:pt x="12847" y="8382"/>
                    </a:lnTo>
                    <a:lnTo>
                      <a:pt x="13681" y="8085"/>
                    </a:lnTo>
                    <a:lnTo>
                      <a:pt x="14538" y="7846"/>
                    </a:lnTo>
                    <a:lnTo>
                      <a:pt x="15407" y="7704"/>
                    </a:lnTo>
                    <a:lnTo>
                      <a:pt x="16289" y="7644"/>
                    </a:lnTo>
                    <a:lnTo>
                      <a:pt x="17170" y="7656"/>
                    </a:lnTo>
                    <a:lnTo>
                      <a:pt x="18039" y="7751"/>
                    </a:lnTo>
                    <a:lnTo>
                      <a:pt x="18908" y="7930"/>
                    </a:lnTo>
                    <a:lnTo>
                      <a:pt x="19765" y="8192"/>
                    </a:lnTo>
                    <a:lnTo>
                      <a:pt x="20599" y="8537"/>
                    </a:lnTo>
                    <a:lnTo>
                      <a:pt x="21408" y="8966"/>
                    </a:lnTo>
                    <a:lnTo>
                      <a:pt x="22182" y="9478"/>
                    </a:lnTo>
                    <a:lnTo>
                      <a:pt x="22551" y="9775"/>
                    </a:lnTo>
                    <a:lnTo>
                      <a:pt x="22551" y="9740"/>
                    </a:lnTo>
                    <a:lnTo>
                      <a:pt x="23956" y="9775"/>
                    </a:lnTo>
                    <a:lnTo>
                      <a:pt x="27767" y="5965"/>
                    </a:lnTo>
                    <a:lnTo>
                      <a:pt x="27945" y="4334"/>
                    </a:lnTo>
                    <a:lnTo>
                      <a:pt x="27267" y="3763"/>
                    </a:lnTo>
                    <a:lnTo>
                      <a:pt x="25862" y="2750"/>
                    </a:lnTo>
                    <a:lnTo>
                      <a:pt x="24385" y="1893"/>
                    </a:lnTo>
                    <a:lnTo>
                      <a:pt x="22849" y="1191"/>
                    </a:lnTo>
                    <a:lnTo>
                      <a:pt x="21266" y="655"/>
                    </a:lnTo>
                    <a:lnTo>
                      <a:pt x="19646" y="274"/>
                    </a:lnTo>
                    <a:lnTo>
                      <a:pt x="18015" y="60"/>
                    </a:lnTo>
                    <a:lnTo>
                      <a:pt x="163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5"/>
              <p:cNvSpPr/>
              <p:nvPr/>
            </p:nvSpPr>
            <p:spPr>
              <a:xfrm>
                <a:off x="752817" y="4597368"/>
                <a:ext cx="151470" cy="204556"/>
              </a:xfrm>
              <a:custGeom>
                <a:rect b="b" l="l" r="r" t="t"/>
                <a:pathLst>
                  <a:path extrusionOk="0" h="30923" w="22898">
                    <a:moveTo>
                      <a:pt x="12348" y="1"/>
                    </a:moveTo>
                    <a:lnTo>
                      <a:pt x="6942" y="5395"/>
                    </a:lnTo>
                    <a:lnTo>
                      <a:pt x="7359" y="5740"/>
                    </a:lnTo>
                    <a:lnTo>
                      <a:pt x="8109" y="6502"/>
                    </a:lnTo>
                    <a:lnTo>
                      <a:pt x="8764" y="7335"/>
                    </a:lnTo>
                    <a:lnTo>
                      <a:pt x="9324" y="8228"/>
                    </a:lnTo>
                    <a:lnTo>
                      <a:pt x="9788" y="9181"/>
                    </a:lnTo>
                    <a:lnTo>
                      <a:pt x="10133" y="10169"/>
                    </a:lnTo>
                    <a:lnTo>
                      <a:pt x="10372" y="11205"/>
                    </a:lnTo>
                    <a:lnTo>
                      <a:pt x="10491" y="12265"/>
                    </a:lnTo>
                    <a:lnTo>
                      <a:pt x="10503" y="12812"/>
                    </a:lnTo>
                    <a:lnTo>
                      <a:pt x="10503" y="13777"/>
                    </a:lnTo>
                    <a:lnTo>
                      <a:pt x="10991" y="13789"/>
                    </a:lnTo>
                    <a:lnTo>
                      <a:pt x="11920" y="13979"/>
                    </a:lnTo>
                    <a:lnTo>
                      <a:pt x="12777" y="14348"/>
                    </a:lnTo>
                    <a:lnTo>
                      <a:pt x="13539" y="14860"/>
                    </a:lnTo>
                    <a:lnTo>
                      <a:pt x="14182" y="15503"/>
                    </a:lnTo>
                    <a:lnTo>
                      <a:pt x="14694" y="16265"/>
                    </a:lnTo>
                    <a:lnTo>
                      <a:pt x="15051" y="17123"/>
                    </a:lnTo>
                    <a:lnTo>
                      <a:pt x="15241" y="18051"/>
                    </a:lnTo>
                    <a:lnTo>
                      <a:pt x="15265" y="18540"/>
                    </a:lnTo>
                    <a:lnTo>
                      <a:pt x="15241" y="19028"/>
                    </a:lnTo>
                    <a:lnTo>
                      <a:pt x="15051" y="19956"/>
                    </a:lnTo>
                    <a:lnTo>
                      <a:pt x="14694" y="20814"/>
                    </a:lnTo>
                    <a:lnTo>
                      <a:pt x="14182" y="21576"/>
                    </a:lnTo>
                    <a:lnTo>
                      <a:pt x="13539" y="22219"/>
                    </a:lnTo>
                    <a:lnTo>
                      <a:pt x="12777" y="22731"/>
                    </a:lnTo>
                    <a:lnTo>
                      <a:pt x="11920" y="23100"/>
                    </a:lnTo>
                    <a:lnTo>
                      <a:pt x="10991" y="23290"/>
                    </a:lnTo>
                    <a:lnTo>
                      <a:pt x="10503" y="23302"/>
                    </a:lnTo>
                    <a:lnTo>
                      <a:pt x="977" y="23302"/>
                    </a:lnTo>
                    <a:lnTo>
                      <a:pt x="1" y="24267"/>
                    </a:lnTo>
                    <a:lnTo>
                      <a:pt x="1" y="29958"/>
                    </a:lnTo>
                    <a:lnTo>
                      <a:pt x="977" y="30922"/>
                    </a:lnTo>
                    <a:lnTo>
                      <a:pt x="10503" y="30922"/>
                    </a:lnTo>
                    <a:lnTo>
                      <a:pt x="11134" y="30911"/>
                    </a:lnTo>
                    <a:lnTo>
                      <a:pt x="12384" y="30780"/>
                    </a:lnTo>
                    <a:lnTo>
                      <a:pt x="13598" y="30541"/>
                    </a:lnTo>
                    <a:lnTo>
                      <a:pt x="14765" y="30172"/>
                    </a:lnTo>
                    <a:lnTo>
                      <a:pt x="15873" y="29708"/>
                    </a:lnTo>
                    <a:lnTo>
                      <a:pt x="16932" y="29136"/>
                    </a:lnTo>
                    <a:lnTo>
                      <a:pt x="17921" y="28470"/>
                    </a:lnTo>
                    <a:lnTo>
                      <a:pt x="18837" y="27708"/>
                    </a:lnTo>
                    <a:lnTo>
                      <a:pt x="19671" y="26874"/>
                    </a:lnTo>
                    <a:lnTo>
                      <a:pt x="20433" y="25957"/>
                    </a:lnTo>
                    <a:lnTo>
                      <a:pt x="21100" y="24969"/>
                    </a:lnTo>
                    <a:lnTo>
                      <a:pt x="21671" y="23909"/>
                    </a:lnTo>
                    <a:lnTo>
                      <a:pt x="22147" y="22802"/>
                    </a:lnTo>
                    <a:lnTo>
                      <a:pt x="22505" y="21635"/>
                    </a:lnTo>
                    <a:lnTo>
                      <a:pt x="22755" y="20433"/>
                    </a:lnTo>
                    <a:lnTo>
                      <a:pt x="22886" y="19183"/>
                    </a:lnTo>
                    <a:lnTo>
                      <a:pt x="22898" y="18540"/>
                    </a:lnTo>
                    <a:lnTo>
                      <a:pt x="22886" y="17778"/>
                    </a:lnTo>
                    <a:lnTo>
                      <a:pt x="22695" y="16289"/>
                    </a:lnTo>
                    <a:lnTo>
                      <a:pt x="22338" y="14837"/>
                    </a:lnTo>
                    <a:lnTo>
                      <a:pt x="21802" y="13455"/>
                    </a:lnTo>
                    <a:lnTo>
                      <a:pt x="21112" y="12134"/>
                    </a:lnTo>
                    <a:lnTo>
                      <a:pt x="20266" y="10907"/>
                    </a:lnTo>
                    <a:lnTo>
                      <a:pt x="19278" y="9788"/>
                    </a:lnTo>
                    <a:lnTo>
                      <a:pt x="18147" y="8776"/>
                    </a:lnTo>
                    <a:lnTo>
                      <a:pt x="17528" y="8336"/>
                    </a:lnTo>
                    <a:lnTo>
                      <a:pt x="17349" y="7728"/>
                    </a:lnTo>
                    <a:lnTo>
                      <a:pt x="16944" y="6550"/>
                    </a:lnTo>
                    <a:lnTo>
                      <a:pt x="16444" y="5407"/>
                    </a:lnTo>
                    <a:lnTo>
                      <a:pt x="15861" y="4311"/>
                    </a:lnTo>
                    <a:lnTo>
                      <a:pt x="15206" y="3263"/>
                    </a:lnTo>
                    <a:lnTo>
                      <a:pt x="14479" y="2263"/>
                    </a:lnTo>
                    <a:lnTo>
                      <a:pt x="13682" y="1311"/>
                    </a:lnTo>
                    <a:lnTo>
                      <a:pt x="12813" y="418"/>
                    </a:lnTo>
                    <a:lnTo>
                      <a:pt x="123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5"/>
              <p:cNvSpPr/>
              <p:nvPr/>
            </p:nvSpPr>
            <p:spPr>
              <a:xfrm>
                <a:off x="646726" y="4748673"/>
                <a:ext cx="112561" cy="53330"/>
              </a:xfrm>
              <a:custGeom>
                <a:rect b="b" l="l" r="r" t="t"/>
                <a:pathLst>
                  <a:path extrusionOk="0" h="8062" w="17016">
                    <a:moveTo>
                      <a:pt x="5513" y="1"/>
                    </a:moveTo>
                    <a:lnTo>
                      <a:pt x="4144" y="417"/>
                    </a:lnTo>
                    <a:lnTo>
                      <a:pt x="334" y="4227"/>
                    </a:lnTo>
                    <a:lnTo>
                      <a:pt x="0" y="5525"/>
                    </a:lnTo>
                    <a:lnTo>
                      <a:pt x="405" y="5823"/>
                    </a:lnTo>
                    <a:lnTo>
                      <a:pt x="1251" y="6359"/>
                    </a:lnTo>
                    <a:lnTo>
                      <a:pt x="2144" y="6835"/>
                    </a:lnTo>
                    <a:lnTo>
                      <a:pt x="3061" y="7228"/>
                    </a:lnTo>
                    <a:lnTo>
                      <a:pt x="4001" y="7549"/>
                    </a:lnTo>
                    <a:lnTo>
                      <a:pt x="4977" y="7799"/>
                    </a:lnTo>
                    <a:lnTo>
                      <a:pt x="5966" y="7966"/>
                    </a:lnTo>
                    <a:lnTo>
                      <a:pt x="6966" y="8049"/>
                    </a:lnTo>
                    <a:lnTo>
                      <a:pt x="7478" y="8061"/>
                    </a:lnTo>
                    <a:lnTo>
                      <a:pt x="17015" y="8061"/>
                    </a:lnTo>
                    <a:lnTo>
                      <a:pt x="17015" y="429"/>
                    </a:lnTo>
                    <a:lnTo>
                      <a:pt x="7478" y="429"/>
                    </a:lnTo>
                    <a:lnTo>
                      <a:pt x="6966" y="405"/>
                    </a:lnTo>
                    <a:lnTo>
                      <a:pt x="5978" y="191"/>
                    </a:lnTo>
                    <a:lnTo>
                      <a:pt x="5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5"/>
              <p:cNvSpPr/>
              <p:nvPr/>
            </p:nvSpPr>
            <p:spPr>
              <a:xfrm>
                <a:off x="614120" y="4638010"/>
                <a:ext cx="147290" cy="147376"/>
              </a:xfrm>
              <a:custGeom>
                <a:rect b="b" l="l" r="r" t="t"/>
                <a:pathLst>
                  <a:path extrusionOk="0" h="22279" w="22266">
                    <a:moveTo>
                      <a:pt x="12407" y="1"/>
                    </a:moveTo>
                    <a:lnTo>
                      <a:pt x="11764" y="13"/>
                    </a:lnTo>
                    <a:lnTo>
                      <a:pt x="10514" y="132"/>
                    </a:lnTo>
                    <a:lnTo>
                      <a:pt x="9299" y="382"/>
                    </a:lnTo>
                    <a:lnTo>
                      <a:pt x="8132" y="739"/>
                    </a:lnTo>
                    <a:lnTo>
                      <a:pt x="7025" y="1203"/>
                    </a:lnTo>
                    <a:lnTo>
                      <a:pt x="5965" y="1775"/>
                    </a:lnTo>
                    <a:lnTo>
                      <a:pt x="4977" y="2442"/>
                    </a:lnTo>
                    <a:lnTo>
                      <a:pt x="4060" y="3192"/>
                    </a:lnTo>
                    <a:lnTo>
                      <a:pt x="3215" y="4037"/>
                    </a:lnTo>
                    <a:lnTo>
                      <a:pt x="2465" y="4954"/>
                    </a:lnTo>
                    <a:lnTo>
                      <a:pt x="1798" y="5942"/>
                    </a:lnTo>
                    <a:lnTo>
                      <a:pt x="1226" y="6990"/>
                    </a:lnTo>
                    <a:lnTo>
                      <a:pt x="750" y="8097"/>
                    </a:lnTo>
                    <a:lnTo>
                      <a:pt x="393" y="9264"/>
                    </a:lnTo>
                    <a:lnTo>
                      <a:pt x="143" y="10479"/>
                    </a:lnTo>
                    <a:lnTo>
                      <a:pt x="12" y="11729"/>
                    </a:lnTo>
                    <a:lnTo>
                      <a:pt x="0" y="12360"/>
                    </a:lnTo>
                    <a:lnTo>
                      <a:pt x="12" y="13098"/>
                    </a:lnTo>
                    <a:lnTo>
                      <a:pt x="179" y="14527"/>
                    </a:lnTo>
                    <a:lnTo>
                      <a:pt x="512" y="15920"/>
                    </a:lnTo>
                    <a:lnTo>
                      <a:pt x="1000" y="17265"/>
                    </a:lnTo>
                    <a:lnTo>
                      <a:pt x="1631" y="18527"/>
                    </a:lnTo>
                    <a:lnTo>
                      <a:pt x="2405" y="19730"/>
                    </a:lnTo>
                    <a:lnTo>
                      <a:pt x="3310" y="20825"/>
                    </a:lnTo>
                    <a:lnTo>
                      <a:pt x="4358" y="21826"/>
                    </a:lnTo>
                    <a:lnTo>
                      <a:pt x="4929" y="22278"/>
                    </a:lnTo>
                    <a:lnTo>
                      <a:pt x="10454" y="16741"/>
                    </a:lnTo>
                    <a:lnTo>
                      <a:pt x="10014" y="16527"/>
                    </a:lnTo>
                    <a:lnTo>
                      <a:pt x="9240" y="15979"/>
                    </a:lnTo>
                    <a:lnTo>
                      <a:pt x="8609" y="15301"/>
                    </a:lnTo>
                    <a:lnTo>
                      <a:pt x="8120" y="14515"/>
                    </a:lnTo>
                    <a:lnTo>
                      <a:pt x="7799" y="13670"/>
                    </a:lnTo>
                    <a:lnTo>
                      <a:pt x="7644" y="12765"/>
                    </a:lnTo>
                    <a:lnTo>
                      <a:pt x="7656" y="11836"/>
                    </a:lnTo>
                    <a:lnTo>
                      <a:pt x="7870" y="10895"/>
                    </a:lnTo>
                    <a:lnTo>
                      <a:pt x="8061" y="10443"/>
                    </a:lnTo>
                    <a:lnTo>
                      <a:pt x="8275" y="10002"/>
                    </a:lnTo>
                    <a:lnTo>
                      <a:pt x="8823" y="9240"/>
                    </a:lnTo>
                    <a:lnTo>
                      <a:pt x="9502" y="8597"/>
                    </a:lnTo>
                    <a:lnTo>
                      <a:pt x="10276" y="8121"/>
                    </a:lnTo>
                    <a:lnTo>
                      <a:pt x="11133" y="7788"/>
                    </a:lnTo>
                    <a:lnTo>
                      <a:pt x="12038" y="7633"/>
                    </a:lnTo>
                    <a:lnTo>
                      <a:pt x="12967" y="7657"/>
                    </a:lnTo>
                    <a:lnTo>
                      <a:pt x="13895" y="7859"/>
                    </a:lnTo>
                    <a:lnTo>
                      <a:pt x="14348" y="8050"/>
                    </a:lnTo>
                    <a:lnTo>
                      <a:pt x="14741" y="8240"/>
                    </a:lnTo>
                    <a:lnTo>
                      <a:pt x="15455" y="8728"/>
                    </a:lnTo>
                    <a:lnTo>
                      <a:pt x="16062" y="9347"/>
                    </a:lnTo>
                    <a:lnTo>
                      <a:pt x="16562" y="10050"/>
                    </a:lnTo>
                    <a:lnTo>
                      <a:pt x="16753" y="10443"/>
                    </a:lnTo>
                    <a:lnTo>
                      <a:pt x="22266" y="4930"/>
                    </a:lnTo>
                    <a:lnTo>
                      <a:pt x="21825" y="4347"/>
                    </a:lnTo>
                    <a:lnTo>
                      <a:pt x="20825" y="3311"/>
                    </a:lnTo>
                    <a:lnTo>
                      <a:pt x="19730" y="2394"/>
                    </a:lnTo>
                    <a:lnTo>
                      <a:pt x="18539" y="1620"/>
                    </a:lnTo>
                    <a:lnTo>
                      <a:pt x="17277" y="989"/>
                    </a:lnTo>
                    <a:lnTo>
                      <a:pt x="15943" y="513"/>
                    </a:lnTo>
                    <a:lnTo>
                      <a:pt x="14550" y="179"/>
                    </a:lnTo>
                    <a:lnTo>
                      <a:pt x="13133" y="13"/>
                    </a:lnTo>
                    <a:lnTo>
                      <a:pt x="1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 name="Google Shape;588;p45"/>
            <p:cNvGrpSpPr/>
            <p:nvPr/>
          </p:nvGrpSpPr>
          <p:grpSpPr>
            <a:xfrm>
              <a:off x="989660" y="4603434"/>
              <a:ext cx="1190118" cy="210542"/>
              <a:chOff x="989660" y="4603434"/>
              <a:chExt cx="1190118" cy="210542"/>
            </a:xfrm>
          </p:grpSpPr>
          <p:sp>
            <p:nvSpPr>
              <p:cNvPr id="589" name="Google Shape;589;p45"/>
              <p:cNvSpPr/>
              <p:nvPr/>
            </p:nvSpPr>
            <p:spPr>
              <a:xfrm>
                <a:off x="989660"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 name="Google Shape;590;p45"/>
              <p:cNvGrpSpPr/>
              <p:nvPr/>
            </p:nvGrpSpPr>
            <p:grpSpPr>
              <a:xfrm>
                <a:off x="1682774" y="4617610"/>
                <a:ext cx="497005" cy="149188"/>
                <a:chOff x="1682774" y="4617610"/>
                <a:chExt cx="497005" cy="149188"/>
              </a:xfrm>
            </p:grpSpPr>
            <p:sp>
              <p:nvSpPr>
                <p:cNvPr id="591" name="Google Shape;591;p45"/>
                <p:cNvSpPr/>
                <p:nvPr/>
              </p:nvSpPr>
              <p:spPr>
                <a:xfrm>
                  <a:off x="1682774"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5"/>
                <p:cNvSpPr/>
                <p:nvPr/>
              </p:nvSpPr>
              <p:spPr>
                <a:xfrm>
                  <a:off x="1829746" y="4620765"/>
                  <a:ext cx="18363" cy="142798"/>
                </a:xfrm>
                <a:custGeom>
                  <a:rect b="b" l="l" r="r" t="t"/>
                  <a:pathLst>
                    <a:path extrusionOk="0" h="21587" w="2776">
                      <a:moveTo>
                        <a:pt x="1" y="0"/>
                      </a:moveTo>
                      <a:lnTo>
                        <a:pt x="1" y="21587"/>
                      </a:lnTo>
                      <a:lnTo>
                        <a:pt x="2775" y="21587"/>
                      </a:lnTo>
                      <a:lnTo>
                        <a:pt x="27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5"/>
                <p:cNvSpPr/>
                <p:nvPr/>
              </p:nvSpPr>
              <p:spPr>
                <a:xfrm>
                  <a:off x="1863853"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5"/>
                <p:cNvSpPr/>
                <p:nvPr/>
              </p:nvSpPr>
              <p:spPr>
                <a:xfrm>
                  <a:off x="1979238"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5"/>
                <p:cNvSpPr/>
                <p:nvPr/>
              </p:nvSpPr>
              <p:spPr>
                <a:xfrm>
                  <a:off x="2081552"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11_Two images">
  <p:cSld name="CUSTOM_3_1_1_1_1_1_1_1">
    <p:spTree>
      <p:nvGrpSpPr>
        <p:cNvPr id="596" name="Shape 596"/>
        <p:cNvGrpSpPr/>
        <p:nvPr/>
      </p:nvGrpSpPr>
      <p:grpSpPr>
        <a:xfrm>
          <a:off x="0" y="0"/>
          <a:ext cx="0" cy="0"/>
          <a:chOff x="0" y="0"/>
          <a:chExt cx="0" cy="0"/>
        </a:xfrm>
      </p:grpSpPr>
      <p:sp>
        <p:nvSpPr>
          <p:cNvPr id="597" name="Google Shape;597;p46"/>
          <p:cNvSpPr txBox="1"/>
          <p:nvPr>
            <p:ph type="title"/>
          </p:nvPr>
        </p:nvSpPr>
        <p:spPr>
          <a:xfrm>
            <a:off x="762100" y="809375"/>
            <a:ext cx="5079900" cy="352500"/>
          </a:xfrm>
          <a:prstGeom prst="rect">
            <a:avLst/>
          </a:prstGeom>
        </p:spPr>
        <p:txBody>
          <a:bodyPr anchorCtr="0" anchor="t" bIns="0" lIns="0" spcFirstLastPara="1" rIns="22860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grpSp>
        <p:nvGrpSpPr>
          <p:cNvPr id="598" name="Google Shape;598;p46"/>
          <p:cNvGrpSpPr/>
          <p:nvPr/>
        </p:nvGrpSpPr>
        <p:grpSpPr>
          <a:xfrm>
            <a:off x="614120" y="4568626"/>
            <a:ext cx="1565658" cy="245350"/>
            <a:chOff x="614120" y="4568626"/>
            <a:chExt cx="1565658" cy="245350"/>
          </a:xfrm>
        </p:grpSpPr>
        <p:grpSp>
          <p:nvGrpSpPr>
            <p:cNvPr id="599" name="Google Shape;599;p46"/>
            <p:cNvGrpSpPr/>
            <p:nvPr/>
          </p:nvGrpSpPr>
          <p:grpSpPr>
            <a:xfrm>
              <a:off x="614120" y="4568626"/>
              <a:ext cx="290167" cy="233377"/>
              <a:chOff x="614120" y="4568626"/>
              <a:chExt cx="290167" cy="233377"/>
            </a:xfrm>
          </p:grpSpPr>
          <p:sp>
            <p:nvSpPr>
              <p:cNvPr id="600" name="Google Shape;600;p46"/>
              <p:cNvSpPr/>
              <p:nvPr/>
            </p:nvSpPr>
            <p:spPr>
              <a:xfrm>
                <a:off x="649563" y="4568626"/>
                <a:ext cx="184863" cy="83805"/>
              </a:xfrm>
              <a:custGeom>
                <a:rect b="b" l="l" r="r" t="t"/>
                <a:pathLst>
                  <a:path extrusionOk="0" h="12669" w="27946">
                    <a:moveTo>
                      <a:pt x="16372" y="0"/>
                    </a:moveTo>
                    <a:lnTo>
                      <a:pt x="14729" y="95"/>
                    </a:lnTo>
                    <a:lnTo>
                      <a:pt x="13098" y="345"/>
                    </a:lnTo>
                    <a:lnTo>
                      <a:pt x="11502" y="762"/>
                    </a:lnTo>
                    <a:lnTo>
                      <a:pt x="9942" y="1322"/>
                    </a:lnTo>
                    <a:lnTo>
                      <a:pt x="8430" y="2036"/>
                    </a:lnTo>
                    <a:lnTo>
                      <a:pt x="6989" y="2905"/>
                    </a:lnTo>
                    <a:lnTo>
                      <a:pt x="5620" y="3929"/>
                    </a:lnTo>
                    <a:lnTo>
                      <a:pt x="4334" y="5108"/>
                    </a:lnTo>
                    <a:lnTo>
                      <a:pt x="3739" y="5751"/>
                    </a:lnTo>
                    <a:lnTo>
                      <a:pt x="3405" y="6132"/>
                    </a:lnTo>
                    <a:lnTo>
                      <a:pt x="2798" y="6906"/>
                    </a:lnTo>
                    <a:lnTo>
                      <a:pt x="2227" y="7716"/>
                    </a:lnTo>
                    <a:lnTo>
                      <a:pt x="1703" y="8561"/>
                    </a:lnTo>
                    <a:lnTo>
                      <a:pt x="1238" y="9430"/>
                    </a:lnTo>
                    <a:lnTo>
                      <a:pt x="810" y="10335"/>
                    </a:lnTo>
                    <a:lnTo>
                      <a:pt x="453" y="11252"/>
                    </a:lnTo>
                    <a:lnTo>
                      <a:pt x="131" y="12192"/>
                    </a:lnTo>
                    <a:lnTo>
                      <a:pt x="0" y="12669"/>
                    </a:lnTo>
                    <a:lnTo>
                      <a:pt x="179" y="12573"/>
                    </a:lnTo>
                    <a:lnTo>
                      <a:pt x="595" y="12514"/>
                    </a:lnTo>
                    <a:lnTo>
                      <a:pt x="1203" y="12573"/>
                    </a:lnTo>
                    <a:lnTo>
                      <a:pt x="1310" y="12597"/>
                    </a:lnTo>
                    <a:lnTo>
                      <a:pt x="8930" y="11347"/>
                    </a:lnTo>
                    <a:lnTo>
                      <a:pt x="8978" y="11264"/>
                    </a:lnTo>
                    <a:lnTo>
                      <a:pt x="9252" y="10906"/>
                    </a:lnTo>
                    <a:lnTo>
                      <a:pt x="9442" y="10740"/>
                    </a:lnTo>
                    <a:lnTo>
                      <a:pt x="9526" y="10740"/>
                    </a:lnTo>
                    <a:lnTo>
                      <a:pt x="9847" y="10395"/>
                    </a:lnTo>
                    <a:lnTo>
                      <a:pt x="10538" y="9775"/>
                    </a:lnTo>
                    <a:lnTo>
                      <a:pt x="11276" y="9240"/>
                    </a:lnTo>
                    <a:lnTo>
                      <a:pt x="12050" y="8775"/>
                    </a:lnTo>
                    <a:lnTo>
                      <a:pt x="12847" y="8382"/>
                    </a:lnTo>
                    <a:lnTo>
                      <a:pt x="13681" y="8085"/>
                    </a:lnTo>
                    <a:lnTo>
                      <a:pt x="14538" y="7846"/>
                    </a:lnTo>
                    <a:lnTo>
                      <a:pt x="15407" y="7704"/>
                    </a:lnTo>
                    <a:lnTo>
                      <a:pt x="16289" y="7644"/>
                    </a:lnTo>
                    <a:lnTo>
                      <a:pt x="17170" y="7656"/>
                    </a:lnTo>
                    <a:lnTo>
                      <a:pt x="18039" y="7751"/>
                    </a:lnTo>
                    <a:lnTo>
                      <a:pt x="18908" y="7930"/>
                    </a:lnTo>
                    <a:lnTo>
                      <a:pt x="19765" y="8192"/>
                    </a:lnTo>
                    <a:lnTo>
                      <a:pt x="20599" y="8537"/>
                    </a:lnTo>
                    <a:lnTo>
                      <a:pt x="21408" y="8966"/>
                    </a:lnTo>
                    <a:lnTo>
                      <a:pt x="22182" y="9478"/>
                    </a:lnTo>
                    <a:lnTo>
                      <a:pt x="22551" y="9775"/>
                    </a:lnTo>
                    <a:lnTo>
                      <a:pt x="22551" y="9740"/>
                    </a:lnTo>
                    <a:lnTo>
                      <a:pt x="23956" y="9775"/>
                    </a:lnTo>
                    <a:lnTo>
                      <a:pt x="27767" y="5965"/>
                    </a:lnTo>
                    <a:lnTo>
                      <a:pt x="27945" y="4334"/>
                    </a:lnTo>
                    <a:lnTo>
                      <a:pt x="27267" y="3763"/>
                    </a:lnTo>
                    <a:lnTo>
                      <a:pt x="25862" y="2750"/>
                    </a:lnTo>
                    <a:lnTo>
                      <a:pt x="24385" y="1893"/>
                    </a:lnTo>
                    <a:lnTo>
                      <a:pt x="22849" y="1191"/>
                    </a:lnTo>
                    <a:lnTo>
                      <a:pt x="21266" y="655"/>
                    </a:lnTo>
                    <a:lnTo>
                      <a:pt x="19646" y="274"/>
                    </a:lnTo>
                    <a:lnTo>
                      <a:pt x="18015" y="60"/>
                    </a:lnTo>
                    <a:lnTo>
                      <a:pt x="163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6"/>
              <p:cNvSpPr/>
              <p:nvPr/>
            </p:nvSpPr>
            <p:spPr>
              <a:xfrm>
                <a:off x="752817" y="4597368"/>
                <a:ext cx="151470" cy="204556"/>
              </a:xfrm>
              <a:custGeom>
                <a:rect b="b" l="l" r="r" t="t"/>
                <a:pathLst>
                  <a:path extrusionOk="0" h="30923" w="22898">
                    <a:moveTo>
                      <a:pt x="12348" y="1"/>
                    </a:moveTo>
                    <a:lnTo>
                      <a:pt x="6942" y="5395"/>
                    </a:lnTo>
                    <a:lnTo>
                      <a:pt x="7359" y="5740"/>
                    </a:lnTo>
                    <a:lnTo>
                      <a:pt x="8109" y="6502"/>
                    </a:lnTo>
                    <a:lnTo>
                      <a:pt x="8764" y="7335"/>
                    </a:lnTo>
                    <a:lnTo>
                      <a:pt x="9324" y="8228"/>
                    </a:lnTo>
                    <a:lnTo>
                      <a:pt x="9788" y="9181"/>
                    </a:lnTo>
                    <a:lnTo>
                      <a:pt x="10133" y="10169"/>
                    </a:lnTo>
                    <a:lnTo>
                      <a:pt x="10372" y="11205"/>
                    </a:lnTo>
                    <a:lnTo>
                      <a:pt x="10491" y="12265"/>
                    </a:lnTo>
                    <a:lnTo>
                      <a:pt x="10503" y="12812"/>
                    </a:lnTo>
                    <a:lnTo>
                      <a:pt x="10503" y="13777"/>
                    </a:lnTo>
                    <a:lnTo>
                      <a:pt x="10991" y="13789"/>
                    </a:lnTo>
                    <a:lnTo>
                      <a:pt x="11920" y="13979"/>
                    </a:lnTo>
                    <a:lnTo>
                      <a:pt x="12777" y="14348"/>
                    </a:lnTo>
                    <a:lnTo>
                      <a:pt x="13539" y="14860"/>
                    </a:lnTo>
                    <a:lnTo>
                      <a:pt x="14182" y="15503"/>
                    </a:lnTo>
                    <a:lnTo>
                      <a:pt x="14694" y="16265"/>
                    </a:lnTo>
                    <a:lnTo>
                      <a:pt x="15051" y="17123"/>
                    </a:lnTo>
                    <a:lnTo>
                      <a:pt x="15241" y="18051"/>
                    </a:lnTo>
                    <a:lnTo>
                      <a:pt x="15265" y="18540"/>
                    </a:lnTo>
                    <a:lnTo>
                      <a:pt x="15241" y="19028"/>
                    </a:lnTo>
                    <a:lnTo>
                      <a:pt x="15051" y="19956"/>
                    </a:lnTo>
                    <a:lnTo>
                      <a:pt x="14694" y="20814"/>
                    </a:lnTo>
                    <a:lnTo>
                      <a:pt x="14182" y="21576"/>
                    </a:lnTo>
                    <a:lnTo>
                      <a:pt x="13539" y="22219"/>
                    </a:lnTo>
                    <a:lnTo>
                      <a:pt x="12777" y="22731"/>
                    </a:lnTo>
                    <a:lnTo>
                      <a:pt x="11920" y="23100"/>
                    </a:lnTo>
                    <a:lnTo>
                      <a:pt x="10991" y="23290"/>
                    </a:lnTo>
                    <a:lnTo>
                      <a:pt x="10503" y="23302"/>
                    </a:lnTo>
                    <a:lnTo>
                      <a:pt x="977" y="23302"/>
                    </a:lnTo>
                    <a:lnTo>
                      <a:pt x="1" y="24267"/>
                    </a:lnTo>
                    <a:lnTo>
                      <a:pt x="1" y="29958"/>
                    </a:lnTo>
                    <a:lnTo>
                      <a:pt x="977" y="30922"/>
                    </a:lnTo>
                    <a:lnTo>
                      <a:pt x="10503" y="30922"/>
                    </a:lnTo>
                    <a:lnTo>
                      <a:pt x="11134" y="30911"/>
                    </a:lnTo>
                    <a:lnTo>
                      <a:pt x="12384" y="30780"/>
                    </a:lnTo>
                    <a:lnTo>
                      <a:pt x="13598" y="30541"/>
                    </a:lnTo>
                    <a:lnTo>
                      <a:pt x="14765" y="30172"/>
                    </a:lnTo>
                    <a:lnTo>
                      <a:pt x="15873" y="29708"/>
                    </a:lnTo>
                    <a:lnTo>
                      <a:pt x="16932" y="29136"/>
                    </a:lnTo>
                    <a:lnTo>
                      <a:pt x="17921" y="28470"/>
                    </a:lnTo>
                    <a:lnTo>
                      <a:pt x="18837" y="27708"/>
                    </a:lnTo>
                    <a:lnTo>
                      <a:pt x="19671" y="26874"/>
                    </a:lnTo>
                    <a:lnTo>
                      <a:pt x="20433" y="25957"/>
                    </a:lnTo>
                    <a:lnTo>
                      <a:pt x="21100" y="24969"/>
                    </a:lnTo>
                    <a:lnTo>
                      <a:pt x="21671" y="23909"/>
                    </a:lnTo>
                    <a:lnTo>
                      <a:pt x="22147" y="22802"/>
                    </a:lnTo>
                    <a:lnTo>
                      <a:pt x="22505" y="21635"/>
                    </a:lnTo>
                    <a:lnTo>
                      <a:pt x="22755" y="20433"/>
                    </a:lnTo>
                    <a:lnTo>
                      <a:pt x="22886" y="19183"/>
                    </a:lnTo>
                    <a:lnTo>
                      <a:pt x="22898" y="18540"/>
                    </a:lnTo>
                    <a:lnTo>
                      <a:pt x="22886" y="17778"/>
                    </a:lnTo>
                    <a:lnTo>
                      <a:pt x="22695" y="16289"/>
                    </a:lnTo>
                    <a:lnTo>
                      <a:pt x="22338" y="14837"/>
                    </a:lnTo>
                    <a:lnTo>
                      <a:pt x="21802" y="13455"/>
                    </a:lnTo>
                    <a:lnTo>
                      <a:pt x="21112" y="12134"/>
                    </a:lnTo>
                    <a:lnTo>
                      <a:pt x="20266" y="10907"/>
                    </a:lnTo>
                    <a:lnTo>
                      <a:pt x="19278" y="9788"/>
                    </a:lnTo>
                    <a:lnTo>
                      <a:pt x="18147" y="8776"/>
                    </a:lnTo>
                    <a:lnTo>
                      <a:pt x="17528" y="8336"/>
                    </a:lnTo>
                    <a:lnTo>
                      <a:pt x="17349" y="7728"/>
                    </a:lnTo>
                    <a:lnTo>
                      <a:pt x="16944" y="6550"/>
                    </a:lnTo>
                    <a:lnTo>
                      <a:pt x="16444" y="5407"/>
                    </a:lnTo>
                    <a:lnTo>
                      <a:pt x="15861" y="4311"/>
                    </a:lnTo>
                    <a:lnTo>
                      <a:pt x="15206" y="3263"/>
                    </a:lnTo>
                    <a:lnTo>
                      <a:pt x="14479" y="2263"/>
                    </a:lnTo>
                    <a:lnTo>
                      <a:pt x="13682" y="1311"/>
                    </a:lnTo>
                    <a:lnTo>
                      <a:pt x="12813" y="418"/>
                    </a:lnTo>
                    <a:lnTo>
                      <a:pt x="123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6"/>
              <p:cNvSpPr/>
              <p:nvPr/>
            </p:nvSpPr>
            <p:spPr>
              <a:xfrm>
                <a:off x="646726" y="4748673"/>
                <a:ext cx="112561" cy="53330"/>
              </a:xfrm>
              <a:custGeom>
                <a:rect b="b" l="l" r="r" t="t"/>
                <a:pathLst>
                  <a:path extrusionOk="0" h="8062" w="17016">
                    <a:moveTo>
                      <a:pt x="5513" y="1"/>
                    </a:moveTo>
                    <a:lnTo>
                      <a:pt x="4144" y="417"/>
                    </a:lnTo>
                    <a:lnTo>
                      <a:pt x="334" y="4227"/>
                    </a:lnTo>
                    <a:lnTo>
                      <a:pt x="0" y="5525"/>
                    </a:lnTo>
                    <a:lnTo>
                      <a:pt x="405" y="5823"/>
                    </a:lnTo>
                    <a:lnTo>
                      <a:pt x="1251" y="6359"/>
                    </a:lnTo>
                    <a:lnTo>
                      <a:pt x="2144" y="6835"/>
                    </a:lnTo>
                    <a:lnTo>
                      <a:pt x="3061" y="7228"/>
                    </a:lnTo>
                    <a:lnTo>
                      <a:pt x="4001" y="7549"/>
                    </a:lnTo>
                    <a:lnTo>
                      <a:pt x="4977" y="7799"/>
                    </a:lnTo>
                    <a:lnTo>
                      <a:pt x="5966" y="7966"/>
                    </a:lnTo>
                    <a:lnTo>
                      <a:pt x="6966" y="8049"/>
                    </a:lnTo>
                    <a:lnTo>
                      <a:pt x="7478" y="8061"/>
                    </a:lnTo>
                    <a:lnTo>
                      <a:pt x="17015" y="8061"/>
                    </a:lnTo>
                    <a:lnTo>
                      <a:pt x="17015" y="429"/>
                    </a:lnTo>
                    <a:lnTo>
                      <a:pt x="7478" y="429"/>
                    </a:lnTo>
                    <a:lnTo>
                      <a:pt x="6966" y="405"/>
                    </a:lnTo>
                    <a:lnTo>
                      <a:pt x="5978" y="191"/>
                    </a:lnTo>
                    <a:lnTo>
                      <a:pt x="5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6"/>
              <p:cNvSpPr/>
              <p:nvPr/>
            </p:nvSpPr>
            <p:spPr>
              <a:xfrm>
                <a:off x="614120" y="4638010"/>
                <a:ext cx="147290" cy="147376"/>
              </a:xfrm>
              <a:custGeom>
                <a:rect b="b" l="l" r="r" t="t"/>
                <a:pathLst>
                  <a:path extrusionOk="0" h="22279" w="22266">
                    <a:moveTo>
                      <a:pt x="12407" y="1"/>
                    </a:moveTo>
                    <a:lnTo>
                      <a:pt x="11764" y="13"/>
                    </a:lnTo>
                    <a:lnTo>
                      <a:pt x="10514" y="132"/>
                    </a:lnTo>
                    <a:lnTo>
                      <a:pt x="9299" y="382"/>
                    </a:lnTo>
                    <a:lnTo>
                      <a:pt x="8132" y="739"/>
                    </a:lnTo>
                    <a:lnTo>
                      <a:pt x="7025" y="1203"/>
                    </a:lnTo>
                    <a:lnTo>
                      <a:pt x="5965" y="1775"/>
                    </a:lnTo>
                    <a:lnTo>
                      <a:pt x="4977" y="2442"/>
                    </a:lnTo>
                    <a:lnTo>
                      <a:pt x="4060" y="3192"/>
                    </a:lnTo>
                    <a:lnTo>
                      <a:pt x="3215" y="4037"/>
                    </a:lnTo>
                    <a:lnTo>
                      <a:pt x="2465" y="4954"/>
                    </a:lnTo>
                    <a:lnTo>
                      <a:pt x="1798" y="5942"/>
                    </a:lnTo>
                    <a:lnTo>
                      <a:pt x="1226" y="6990"/>
                    </a:lnTo>
                    <a:lnTo>
                      <a:pt x="750" y="8097"/>
                    </a:lnTo>
                    <a:lnTo>
                      <a:pt x="393" y="9264"/>
                    </a:lnTo>
                    <a:lnTo>
                      <a:pt x="143" y="10479"/>
                    </a:lnTo>
                    <a:lnTo>
                      <a:pt x="12" y="11729"/>
                    </a:lnTo>
                    <a:lnTo>
                      <a:pt x="0" y="12360"/>
                    </a:lnTo>
                    <a:lnTo>
                      <a:pt x="12" y="13098"/>
                    </a:lnTo>
                    <a:lnTo>
                      <a:pt x="179" y="14527"/>
                    </a:lnTo>
                    <a:lnTo>
                      <a:pt x="512" y="15920"/>
                    </a:lnTo>
                    <a:lnTo>
                      <a:pt x="1000" y="17265"/>
                    </a:lnTo>
                    <a:lnTo>
                      <a:pt x="1631" y="18527"/>
                    </a:lnTo>
                    <a:lnTo>
                      <a:pt x="2405" y="19730"/>
                    </a:lnTo>
                    <a:lnTo>
                      <a:pt x="3310" y="20825"/>
                    </a:lnTo>
                    <a:lnTo>
                      <a:pt x="4358" y="21826"/>
                    </a:lnTo>
                    <a:lnTo>
                      <a:pt x="4929" y="22278"/>
                    </a:lnTo>
                    <a:lnTo>
                      <a:pt x="10454" y="16741"/>
                    </a:lnTo>
                    <a:lnTo>
                      <a:pt x="10014" y="16527"/>
                    </a:lnTo>
                    <a:lnTo>
                      <a:pt x="9240" y="15979"/>
                    </a:lnTo>
                    <a:lnTo>
                      <a:pt x="8609" y="15301"/>
                    </a:lnTo>
                    <a:lnTo>
                      <a:pt x="8120" y="14515"/>
                    </a:lnTo>
                    <a:lnTo>
                      <a:pt x="7799" y="13670"/>
                    </a:lnTo>
                    <a:lnTo>
                      <a:pt x="7644" y="12765"/>
                    </a:lnTo>
                    <a:lnTo>
                      <a:pt x="7656" y="11836"/>
                    </a:lnTo>
                    <a:lnTo>
                      <a:pt x="7870" y="10895"/>
                    </a:lnTo>
                    <a:lnTo>
                      <a:pt x="8061" y="10443"/>
                    </a:lnTo>
                    <a:lnTo>
                      <a:pt x="8275" y="10002"/>
                    </a:lnTo>
                    <a:lnTo>
                      <a:pt x="8823" y="9240"/>
                    </a:lnTo>
                    <a:lnTo>
                      <a:pt x="9502" y="8597"/>
                    </a:lnTo>
                    <a:lnTo>
                      <a:pt x="10276" y="8121"/>
                    </a:lnTo>
                    <a:lnTo>
                      <a:pt x="11133" y="7788"/>
                    </a:lnTo>
                    <a:lnTo>
                      <a:pt x="12038" y="7633"/>
                    </a:lnTo>
                    <a:lnTo>
                      <a:pt x="12967" y="7657"/>
                    </a:lnTo>
                    <a:lnTo>
                      <a:pt x="13895" y="7859"/>
                    </a:lnTo>
                    <a:lnTo>
                      <a:pt x="14348" y="8050"/>
                    </a:lnTo>
                    <a:lnTo>
                      <a:pt x="14741" y="8240"/>
                    </a:lnTo>
                    <a:lnTo>
                      <a:pt x="15455" y="8728"/>
                    </a:lnTo>
                    <a:lnTo>
                      <a:pt x="16062" y="9347"/>
                    </a:lnTo>
                    <a:lnTo>
                      <a:pt x="16562" y="10050"/>
                    </a:lnTo>
                    <a:lnTo>
                      <a:pt x="16753" y="10443"/>
                    </a:lnTo>
                    <a:lnTo>
                      <a:pt x="22266" y="4930"/>
                    </a:lnTo>
                    <a:lnTo>
                      <a:pt x="21825" y="4347"/>
                    </a:lnTo>
                    <a:lnTo>
                      <a:pt x="20825" y="3311"/>
                    </a:lnTo>
                    <a:lnTo>
                      <a:pt x="19730" y="2394"/>
                    </a:lnTo>
                    <a:lnTo>
                      <a:pt x="18539" y="1620"/>
                    </a:lnTo>
                    <a:lnTo>
                      <a:pt x="17277" y="989"/>
                    </a:lnTo>
                    <a:lnTo>
                      <a:pt x="15943" y="513"/>
                    </a:lnTo>
                    <a:lnTo>
                      <a:pt x="14550" y="179"/>
                    </a:lnTo>
                    <a:lnTo>
                      <a:pt x="13133" y="13"/>
                    </a:lnTo>
                    <a:lnTo>
                      <a:pt x="1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 name="Google Shape;604;p46"/>
            <p:cNvGrpSpPr/>
            <p:nvPr/>
          </p:nvGrpSpPr>
          <p:grpSpPr>
            <a:xfrm>
              <a:off x="989660" y="4603434"/>
              <a:ext cx="1190118" cy="210542"/>
              <a:chOff x="989660" y="4603434"/>
              <a:chExt cx="1190118" cy="210542"/>
            </a:xfrm>
          </p:grpSpPr>
          <p:sp>
            <p:nvSpPr>
              <p:cNvPr id="605" name="Google Shape;605;p46"/>
              <p:cNvSpPr/>
              <p:nvPr/>
            </p:nvSpPr>
            <p:spPr>
              <a:xfrm>
                <a:off x="989660"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 name="Google Shape;606;p46"/>
              <p:cNvGrpSpPr/>
              <p:nvPr/>
            </p:nvGrpSpPr>
            <p:grpSpPr>
              <a:xfrm>
                <a:off x="1682774" y="4617610"/>
                <a:ext cx="497005" cy="149188"/>
                <a:chOff x="1682774" y="4617610"/>
                <a:chExt cx="497005" cy="149188"/>
              </a:xfrm>
            </p:grpSpPr>
            <p:sp>
              <p:nvSpPr>
                <p:cNvPr id="607" name="Google Shape;607;p46"/>
                <p:cNvSpPr/>
                <p:nvPr/>
              </p:nvSpPr>
              <p:spPr>
                <a:xfrm>
                  <a:off x="1682774"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6"/>
                <p:cNvSpPr/>
                <p:nvPr/>
              </p:nvSpPr>
              <p:spPr>
                <a:xfrm>
                  <a:off x="1829746" y="4620765"/>
                  <a:ext cx="18363" cy="142798"/>
                </a:xfrm>
                <a:custGeom>
                  <a:rect b="b" l="l" r="r" t="t"/>
                  <a:pathLst>
                    <a:path extrusionOk="0" h="21587" w="2776">
                      <a:moveTo>
                        <a:pt x="1" y="0"/>
                      </a:moveTo>
                      <a:lnTo>
                        <a:pt x="1" y="21587"/>
                      </a:lnTo>
                      <a:lnTo>
                        <a:pt x="2775" y="21587"/>
                      </a:lnTo>
                      <a:lnTo>
                        <a:pt x="27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6"/>
                <p:cNvSpPr/>
                <p:nvPr/>
              </p:nvSpPr>
              <p:spPr>
                <a:xfrm>
                  <a:off x="1863853"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6"/>
                <p:cNvSpPr/>
                <p:nvPr/>
              </p:nvSpPr>
              <p:spPr>
                <a:xfrm>
                  <a:off x="1979238"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6"/>
                <p:cNvSpPr/>
                <p:nvPr/>
              </p:nvSpPr>
              <p:spPr>
                <a:xfrm>
                  <a:off x="2081552"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12" name="Google Shape;612;p46"/>
          <p:cNvSpPr txBox="1"/>
          <p:nvPr>
            <p:ph idx="1" type="body"/>
          </p:nvPr>
        </p:nvSpPr>
        <p:spPr>
          <a:xfrm>
            <a:off x="762000" y="3628875"/>
            <a:ext cx="3657300" cy="704400"/>
          </a:xfrm>
          <a:prstGeom prst="rect">
            <a:avLst/>
          </a:prstGeom>
        </p:spPr>
        <p:txBody>
          <a:bodyPr anchorCtr="0" anchor="t" bIns="0" lIns="0" spcFirstLastPara="1" rIns="0" wrap="square" tIns="22860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
        <p:nvSpPr>
          <p:cNvPr id="613" name="Google Shape;613;p46"/>
          <p:cNvSpPr txBox="1"/>
          <p:nvPr>
            <p:ph idx="2" type="body"/>
          </p:nvPr>
        </p:nvSpPr>
        <p:spPr>
          <a:xfrm>
            <a:off x="4572125" y="3628875"/>
            <a:ext cx="3657300" cy="704400"/>
          </a:xfrm>
          <a:prstGeom prst="rect">
            <a:avLst/>
          </a:prstGeom>
        </p:spPr>
        <p:txBody>
          <a:bodyPr anchorCtr="0" anchor="t" bIns="0" lIns="0" spcFirstLastPara="1" rIns="0" wrap="square" tIns="22860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12_Three images">
  <p:cSld name="CUSTOM_3_1_1_1_1_1_1_1_1_1_2">
    <p:spTree>
      <p:nvGrpSpPr>
        <p:cNvPr id="614" name="Shape 614"/>
        <p:cNvGrpSpPr/>
        <p:nvPr/>
      </p:nvGrpSpPr>
      <p:grpSpPr>
        <a:xfrm>
          <a:off x="0" y="0"/>
          <a:ext cx="0" cy="0"/>
          <a:chOff x="0" y="0"/>
          <a:chExt cx="0" cy="0"/>
        </a:xfrm>
      </p:grpSpPr>
      <p:sp>
        <p:nvSpPr>
          <p:cNvPr id="615" name="Google Shape;615;p47"/>
          <p:cNvSpPr txBox="1"/>
          <p:nvPr>
            <p:ph type="title"/>
          </p:nvPr>
        </p:nvSpPr>
        <p:spPr>
          <a:xfrm>
            <a:off x="762100" y="809375"/>
            <a:ext cx="5079900" cy="352500"/>
          </a:xfrm>
          <a:prstGeom prst="rect">
            <a:avLst/>
          </a:prstGeom>
        </p:spPr>
        <p:txBody>
          <a:bodyPr anchorCtr="0" anchor="t" bIns="0" lIns="0" spcFirstLastPara="1" rIns="22860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grpSp>
        <p:nvGrpSpPr>
          <p:cNvPr id="616" name="Google Shape;616;p47"/>
          <p:cNvGrpSpPr/>
          <p:nvPr/>
        </p:nvGrpSpPr>
        <p:grpSpPr>
          <a:xfrm>
            <a:off x="614120" y="4568626"/>
            <a:ext cx="1565658" cy="245350"/>
            <a:chOff x="614120" y="4568626"/>
            <a:chExt cx="1565658" cy="245350"/>
          </a:xfrm>
        </p:grpSpPr>
        <p:grpSp>
          <p:nvGrpSpPr>
            <p:cNvPr id="617" name="Google Shape;617;p47"/>
            <p:cNvGrpSpPr/>
            <p:nvPr/>
          </p:nvGrpSpPr>
          <p:grpSpPr>
            <a:xfrm>
              <a:off x="614120" y="4568626"/>
              <a:ext cx="290167" cy="233377"/>
              <a:chOff x="614120" y="4568626"/>
              <a:chExt cx="290167" cy="233377"/>
            </a:xfrm>
          </p:grpSpPr>
          <p:sp>
            <p:nvSpPr>
              <p:cNvPr id="618" name="Google Shape;618;p47"/>
              <p:cNvSpPr/>
              <p:nvPr/>
            </p:nvSpPr>
            <p:spPr>
              <a:xfrm>
                <a:off x="649563" y="4568626"/>
                <a:ext cx="184863" cy="83805"/>
              </a:xfrm>
              <a:custGeom>
                <a:rect b="b" l="l" r="r" t="t"/>
                <a:pathLst>
                  <a:path extrusionOk="0" h="12669" w="27946">
                    <a:moveTo>
                      <a:pt x="16372" y="0"/>
                    </a:moveTo>
                    <a:lnTo>
                      <a:pt x="14729" y="95"/>
                    </a:lnTo>
                    <a:lnTo>
                      <a:pt x="13098" y="345"/>
                    </a:lnTo>
                    <a:lnTo>
                      <a:pt x="11502" y="762"/>
                    </a:lnTo>
                    <a:lnTo>
                      <a:pt x="9942" y="1322"/>
                    </a:lnTo>
                    <a:lnTo>
                      <a:pt x="8430" y="2036"/>
                    </a:lnTo>
                    <a:lnTo>
                      <a:pt x="6989" y="2905"/>
                    </a:lnTo>
                    <a:lnTo>
                      <a:pt x="5620" y="3929"/>
                    </a:lnTo>
                    <a:lnTo>
                      <a:pt x="4334" y="5108"/>
                    </a:lnTo>
                    <a:lnTo>
                      <a:pt x="3739" y="5751"/>
                    </a:lnTo>
                    <a:lnTo>
                      <a:pt x="3405" y="6132"/>
                    </a:lnTo>
                    <a:lnTo>
                      <a:pt x="2798" y="6906"/>
                    </a:lnTo>
                    <a:lnTo>
                      <a:pt x="2227" y="7716"/>
                    </a:lnTo>
                    <a:lnTo>
                      <a:pt x="1703" y="8561"/>
                    </a:lnTo>
                    <a:lnTo>
                      <a:pt x="1238" y="9430"/>
                    </a:lnTo>
                    <a:lnTo>
                      <a:pt x="810" y="10335"/>
                    </a:lnTo>
                    <a:lnTo>
                      <a:pt x="453" y="11252"/>
                    </a:lnTo>
                    <a:lnTo>
                      <a:pt x="131" y="12192"/>
                    </a:lnTo>
                    <a:lnTo>
                      <a:pt x="0" y="12669"/>
                    </a:lnTo>
                    <a:lnTo>
                      <a:pt x="179" y="12573"/>
                    </a:lnTo>
                    <a:lnTo>
                      <a:pt x="595" y="12514"/>
                    </a:lnTo>
                    <a:lnTo>
                      <a:pt x="1203" y="12573"/>
                    </a:lnTo>
                    <a:lnTo>
                      <a:pt x="1310" y="12597"/>
                    </a:lnTo>
                    <a:lnTo>
                      <a:pt x="8930" y="11347"/>
                    </a:lnTo>
                    <a:lnTo>
                      <a:pt x="8978" y="11264"/>
                    </a:lnTo>
                    <a:lnTo>
                      <a:pt x="9252" y="10906"/>
                    </a:lnTo>
                    <a:lnTo>
                      <a:pt x="9442" y="10740"/>
                    </a:lnTo>
                    <a:lnTo>
                      <a:pt x="9526" y="10740"/>
                    </a:lnTo>
                    <a:lnTo>
                      <a:pt x="9847" y="10395"/>
                    </a:lnTo>
                    <a:lnTo>
                      <a:pt x="10538" y="9775"/>
                    </a:lnTo>
                    <a:lnTo>
                      <a:pt x="11276" y="9240"/>
                    </a:lnTo>
                    <a:lnTo>
                      <a:pt x="12050" y="8775"/>
                    </a:lnTo>
                    <a:lnTo>
                      <a:pt x="12847" y="8382"/>
                    </a:lnTo>
                    <a:lnTo>
                      <a:pt x="13681" y="8085"/>
                    </a:lnTo>
                    <a:lnTo>
                      <a:pt x="14538" y="7846"/>
                    </a:lnTo>
                    <a:lnTo>
                      <a:pt x="15407" y="7704"/>
                    </a:lnTo>
                    <a:lnTo>
                      <a:pt x="16289" y="7644"/>
                    </a:lnTo>
                    <a:lnTo>
                      <a:pt x="17170" y="7656"/>
                    </a:lnTo>
                    <a:lnTo>
                      <a:pt x="18039" y="7751"/>
                    </a:lnTo>
                    <a:lnTo>
                      <a:pt x="18908" y="7930"/>
                    </a:lnTo>
                    <a:lnTo>
                      <a:pt x="19765" y="8192"/>
                    </a:lnTo>
                    <a:lnTo>
                      <a:pt x="20599" y="8537"/>
                    </a:lnTo>
                    <a:lnTo>
                      <a:pt x="21408" y="8966"/>
                    </a:lnTo>
                    <a:lnTo>
                      <a:pt x="22182" y="9478"/>
                    </a:lnTo>
                    <a:lnTo>
                      <a:pt x="22551" y="9775"/>
                    </a:lnTo>
                    <a:lnTo>
                      <a:pt x="22551" y="9740"/>
                    </a:lnTo>
                    <a:lnTo>
                      <a:pt x="23956" y="9775"/>
                    </a:lnTo>
                    <a:lnTo>
                      <a:pt x="27767" y="5965"/>
                    </a:lnTo>
                    <a:lnTo>
                      <a:pt x="27945" y="4334"/>
                    </a:lnTo>
                    <a:lnTo>
                      <a:pt x="27267" y="3763"/>
                    </a:lnTo>
                    <a:lnTo>
                      <a:pt x="25862" y="2750"/>
                    </a:lnTo>
                    <a:lnTo>
                      <a:pt x="24385" y="1893"/>
                    </a:lnTo>
                    <a:lnTo>
                      <a:pt x="22849" y="1191"/>
                    </a:lnTo>
                    <a:lnTo>
                      <a:pt x="21266" y="655"/>
                    </a:lnTo>
                    <a:lnTo>
                      <a:pt x="19646" y="274"/>
                    </a:lnTo>
                    <a:lnTo>
                      <a:pt x="18015" y="60"/>
                    </a:lnTo>
                    <a:lnTo>
                      <a:pt x="163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7"/>
              <p:cNvSpPr/>
              <p:nvPr/>
            </p:nvSpPr>
            <p:spPr>
              <a:xfrm>
                <a:off x="752817" y="4597368"/>
                <a:ext cx="151470" cy="204556"/>
              </a:xfrm>
              <a:custGeom>
                <a:rect b="b" l="l" r="r" t="t"/>
                <a:pathLst>
                  <a:path extrusionOk="0" h="30923" w="22898">
                    <a:moveTo>
                      <a:pt x="12348" y="1"/>
                    </a:moveTo>
                    <a:lnTo>
                      <a:pt x="6942" y="5395"/>
                    </a:lnTo>
                    <a:lnTo>
                      <a:pt x="7359" y="5740"/>
                    </a:lnTo>
                    <a:lnTo>
                      <a:pt x="8109" y="6502"/>
                    </a:lnTo>
                    <a:lnTo>
                      <a:pt x="8764" y="7335"/>
                    </a:lnTo>
                    <a:lnTo>
                      <a:pt x="9324" y="8228"/>
                    </a:lnTo>
                    <a:lnTo>
                      <a:pt x="9788" y="9181"/>
                    </a:lnTo>
                    <a:lnTo>
                      <a:pt x="10133" y="10169"/>
                    </a:lnTo>
                    <a:lnTo>
                      <a:pt x="10372" y="11205"/>
                    </a:lnTo>
                    <a:lnTo>
                      <a:pt x="10491" y="12265"/>
                    </a:lnTo>
                    <a:lnTo>
                      <a:pt x="10503" y="12812"/>
                    </a:lnTo>
                    <a:lnTo>
                      <a:pt x="10503" y="13777"/>
                    </a:lnTo>
                    <a:lnTo>
                      <a:pt x="10991" y="13789"/>
                    </a:lnTo>
                    <a:lnTo>
                      <a:pt x="11920" y="13979"/>
                    </a:lnTo>
                    <a:lnTo>
                      <a:pt x="12777" y="14348"/>
                    </a:lnTo>
                    <a:lnTo>
                      <a:pt x="13539" y="14860"/>
                    </a:lnTo>
                    <a:lnTo>
                      <a:pt x="14182" y="15503"/>
                    </a:lnTo>
                    <a:lnTo>
                      <a:pt x="14694" y="16265"/>
                    </a:lnTo>
                    <a:lnTo>
                      <a:pt x="15051" y="17123"/>
                    </a:lnTo>
                    <a:lnTo>
                      <a:pt x="15241" y="18051"/>
                    </a:lnTo>
                    <a:lnTo>
                      <a:pt x="15265" y="18540"/>
                    </a:lnTo>
                    <a:lnTo>
                      <a:pt x="15241" y="19028"/>
                    </a:lnTo>
                    <a:lnTo>
                      <a:pt x="15051" y="19956"/>
                    </a:lnTo>
                    <a:lnTo>
                      <a:pt x="14694" y="20814"/>
                    </a:lnTo>
                    <a:lnTo>
                      <a:pt x="14182" y="21576"/>
                    </a:lnTo>
                    <a:lnTo>
                      <a:pt x="13539" y="22219"/>
                    </a:lnTo>
                    <a:lnTo>
                      <a:pt x="12777" y="22731"/>
                    </a:lnTo>
                    <a:lnTo>
                      <a:pt x="11920" y="23100"/>
                    </a:lnTo>
                    <a:lnTo>
                      <a:pt x="10991" y="23290"/>
                    </a:lnTo>
                    <a:lnTo>
                      <a:pt x="10503" y="23302"/>
                    </a:lnTo>
                    <a:lnTo>
                      <a:pt x="977" y="23302"/>
                    </a:lnTo>
                    <a:lnTo>
                      <a:pt x="1" y="24267"/>
                    </a:lnTo>
                    <a:lnTo>
                      <a:pt x="1" y="29958"/>
                    </a:lnTo>
                    <a:lnTo>
                      <a:pt x="977" y="30922"/>
                    </a:lnTo>
                    <a:lnTo>
                      <a:pt x="10503" y="30922"/>
                    </a:lnTo>
                    <a:lnTo>
                      <a:pt x="11134" y="30911"/>
                    </a:lnTo>
                    <a:lnTo>
                      <a:pt x="12384" y="30780"/>
                    </a:lnTo>
                    <a:lnTo>
                      <a:pt x="13598" y="30541"/>
                    </a:lnTo>
                    <a:lnTo>
                      <a:pt x="14765" y="30172"/>
                    </a:lnTo>
                    <a:lnTo>
                      <a:pt x="15873" y="29708"/>
                    </a:lnTo>
                    <a:lnTo>
                      <a:pt x="16932" y="29136"/>
                    </a:lnTo>
                    <a:lnTo>
                      <a:pt x="17921" y="28470"/>
                    </a:lnTo>
                    <a:lnTo>
                      <a:pt x="18837" y="27708"/>
                    </a:lnTo>
                    <a:lnTo>
                      <a:pt x="19671" y="26874"/>
                    </a:lnTo>
                    <a:lnTo>
                      <a:pt x="20433" y="25957"/>
                    </a:lnTo>
                    <a:lnTo>
                      <a:pt x="21100" y="24969"/>
                    </a:lnTo>
                    <a:lnTo>
                      <a:pt x="21671" y="23909"/>
                    </a:lnTo>
                    <a:lnTo>
                      <a:pt x="22147" y="22802"/>
                    </a:lnTo>
                    <a:lnTo>
                      <a:pt x="22505" y="21635"/>
                    </a:lnTo>
                    <a:lnTo>
                      <a:pt x="22755" y="20433"/>
                    </a:lnTo>
                    <a:lnTo>
                      <a:pt x="22886" y="19183"/>
                    </a:lnTo>
                    <a:lnTo>
                      <a:pt x="22898" y="18540"/>
                    </a:lnTo>
                    <a:lnTo>
                      <a:pt x="22886" y="17778"/>
                    </a:lnTo>
                    <a:lnTo>
                      <a:pt x="22695" y="16289"/>
                    </a:lnTo>
                    <a:lnTo>
                      <a:pt x="22338" y="14837"/>
                    </a:lnTo>
                    <a:lnTo>
                      <a:pt x="21802" y="13455"/>
                    </a:lnTo>
                    <a:lnTo>
                      <a:pt x="21112" y="12134"/>
                    </a:lnTo>
                    <a:lnTo>
                      <a:pt x="20266" y="10907"/>
                    </a:lnTo>
                    <a:lnTo>
                      <a:pt x="19278" y="9788"/>
                    </a:lnTo>
                    <a:lnTo>
                      <a:pt x="18147" y="8776"/>
                    </a:lnTo>
                    <a:lnTo>
                      <a:pt x="17528" y="8336"/>
                    </a:lnTo>
                    <a:lnTo>
                      <a:pt x="17349" y="7728"/>
                    </a:lnTo>
                    <a:lnTo>
                      <a:pt x="16944" y="6550"/>
                    </a:lnTo>
                    <a:lnTo>
                      <a:pt x="16444" y="5407"/>
                    </a:lnTo>
                    <a:lnTo>
                      <a:pt x="15861" y="4311"/>
                    </a:lnTo>
                    <a:lnTo>
                      <a:pt x="15206" y="3263"/>
                    </a:lnTo>
                    <a:lnTo>
                      <a:pt x="14479" y="2263"/>
                    </a:lnTo>
                    <a:lnTo>
                      <a:pt x="13682" y="1311"/>
                    </a:lnTo>
                    <a:lnTo>
                      <a:pt x="12813" y="418"/>
                    </a:lnTo>
                    <a:lnTo>
                      <a:pt x="123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7"/>
              <p:cNvSpPr/>
              <p:nvPr/>
            </p:nvSpPr>
            <p:spPr>
              <a:xfrm>
                <a:off x="646726" y="4748673"/>
                <a:ext cx="112561" cy="53330"/>
              </a:xfrm>
              <a:custGeom>
                <a:rect b="b" l="l" r="r" t="t"/>
                <a:pathLst>
                  <a:path extrusionOk="0" h="8062" w="17016">
                    <a:moveTo>
                      <a:pt x="5513" y="1"/>
                    </a:moveTo>
                    <a:lnTo>
                      <a:pt x="4144" y="417"/>
                    </a:lnTo>
                    <a:lnTo>
                      <a:pt x="334" y="4227"/>
                    </a:lnTo>
                    <a:lnTo>
                      <a:pt x="0" y="5525"/>
                    </a:lnTo>
                    <a:lnTo>
                      <a:pt x="405" y="5823"/>
                    </a:lnTo>
                    <a:lnTo>
                      <a:pt x="1251" y="6359"/>
                    </a:lnTo>
                    <a:lnTo>
                      <a:pt x="2144" y="6835"/>
                    </a:lnTo>
                    <a:lnTo>
                      <a:pt x="3061" y="7228"/>
                    </a:lnTo>
                    <a:lnTo>
                      <a:pt x="4001" y="7549"/>
                    </a:lnTo>
                    <a:lnTo>
                      <a:pt x="4977" y="7799"/>
                    </a:lnTo>
                    <a:lnTo>
                      <a:pt x="5966" y="7966"/>
                    </a:lnTo>
                    <a:lnTo>
                      <a:pt x="6966" y="8049"/>
                    </a:lnTo>
                    <a:lnTo>
                      <a:pt x="7478" y="8061"/>
                    </a:lnTo>
                    <a:lnTo>
                      <a:pt x="17015" y="8061"/>
                    </a:lnTo>
                    <a:lnTo>
                      <a:pt x="17015" y="429"/>
                    </a:lnTo>
                    <a:lnTo>
                      <a:pt x="7478" y="429"/>
                    </a:lnTo>
                    <a:lnTo>
                      <a:pt x="6966" y="405"/>
                    </a:lnTo>
                    <a:lnTo>
                      <a:pt x="5978" y="191"/>
                    </a:lnTo>
                    <a:lnTo>
                      <a:pt x="5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7"/>
              <p:cNvSpPr/>
              <p:nvPr/>
            </p:nvSpPr>
            <p:spPr>
              <a:xfrm>
                <a:off x="614120" y="4638010"/>
                <a:ext cx="147290" cy="147376"/>
              </a:xfrm>
              <a:custGeom>
                <a:rect b="b" l="l" r="r" t="t"/>
                <a:pathLst>
                  <a:path extrusionOk="0" h="22279" w="22266">
                    <a:moveTo>
                      <a:pt x="12407" y="1"/>
                    </a:moveTo>
                    <a:lnTo>
                      <a:pt x="11764" y="13"/>
                    </a:lnTo>
                    <a:lnTo>
                      <a:pt x="10514" y="132"/>
                    </a:lnTo>
                    <a:lnTo>
                      <a:pt x="9299" y="382"/>
                    </a:lnTo>
                    <a:lnTo>
                      <a:pt x="8132" y="739"/>
                    </a:lnTo>
                    <a:lnTo>
                      <a:pt x="7025" y="1203"/>
                    </a:lnTo>
                    <a:lnTo>
                      <a:pt x="5965" y="1775"/>
                    </a:lnTo>
                    <a:lnTo>
                      <a:pt x="4977" y="2442"/>
                    </a:lnTo>
                    <a:lnTo>
                      <a:pt x="4060" y="3192"/>
                    </a:lnTo>
                    <a:lnTo>
                      <a:pt x="3215" y="4037"/>
                    </a:lnTo>
                    <a:lnTo>
                      <a:pt x="2465" y="4954"/>
                    </a:lnTo>
                    <a:lnTo>
                      <a:pt x="1798" y="5942"/>
                    </a:lnTo>
                    <a:lnTo>
                      <a:pt x="1226" y="6990"/>
                    </a:lnTo>
                    <a:lnTo>
                      <a:pt x="750" y="8097"/>
                    </a:lnTo>
                    <a:lnTo>
                      <a:pt x="393" y="9264"/>
                    </a:lnTo>
                    <a:lnTo>
                      <a:pt x="143" y="10479"/>
                    </a:lnTo>
                    <a:lnTo>
                      <a:pt x="12" y="11729"/>
                    </a:lnTo>
                    <a:lnTo>
                      <a:pt x="0" y="12360"/>
                    </a:lnTo>
                    <a:lnTo>
                      <a:pt x="12" y="13098"/>
                    </a:lnTo>
                    <a:lnTo>
                      <a:pt x="179" y="14527"/>
                    </a:lnTo>
                    <a:lnTo>
                      <a:pt x="512" y="15920"/>
                    </a:lnTo>
                    <a:lnTo>
                      <a:pt x="1000" y="17265"/>
                    </a:lnTo>
                    <a:lnTo>
                      <a:pt x="1631" y="18527"/>
                    </a:lnTo>
                    <a:lnTo>
                      <a:pt x="2405" y="19730"/>
                    </a:lnTo>
                    <a:lnTo>
                      <a:pt x="3310" y="20825"/>
                    </a:lnTo>
                    <a:lnTo>
                      <a:pt x="4358" y="21826"/>
                    </a:lnTo>
                    <a:lnTo>
                      <a:pt x="4929" y="22278"/>
                    </a:lnTo>
                    <a:lnTo>
                      <a:pt x="10454" y="16741"/>
                    </a:lnTo>
                    <a:lnTo>
                      <a:pt x="10014" y="16527"/>
                    </a:lnTo>
                    <a:lnTo>
                      <a:pt x="9240" y="15979"/>
                    </a:lnTo>
                    <a:lnTo>
                      <a:pt x="8609" y="15301"/>
                    </a:lnTo>
                    <a:lnTo>
                      <a:pt x="8120" y="14515"/>
                    </a:lnTo>
                    <a:lnTo>
                      <a:pt x="7799" y="13670"/>
                    </a:lnTo>
                    <a:lnTo>
                      <a:pt x="7644" y="12765"/>
                    </a:lnTo>
                    <a:lnTo>
                      <a:pt x="7656" y="11836"/>
                    </a:lnTo>
                    <a:lnTo>
                      <a:pt x="7870" y="10895"/>
                    </a:lnTo>
                    <a:lnTo>
                      <a:pt x="8061" y="10443"/>
                    </a:lnTo>
                    <a:lnTo>
                      <a:pt x="8275" y="10002"/>
                    </a:lnTo>
                    <a:lnTo>
                      <a:pt x="8823" y="9240"/>
                    </a:lnTo>
                    <a:lnTo>
                      <a:pt x="9502" y="8597"/>
                    </a:lnTo>
                    <a:lnTo>
                      <a:pt x="10276" y="8121"/>
                    </a:lnTo>
                    <a:lnTo>
                      <a:pt x="11133" y="7788"/>
                    </a:lnTo>
                    <a:lnTo>
                      <a:pt x="12038" y="7633"/>
                    </a:lnTo>
                    <a:lnTo>
                      <a:pt x="12967" y="7657"/>
                    </a:lnTo>
                    <a:lnTo>
                      <a:pt x="13895" y="7859"/>
                    </a:lnTo>
                    <a:lnTo>
                      <a:pt x="14348" y="8050"/>
                    </a:lnTo>
                    <a:lnTo>
                      <a:pt x="14741" y="8240"/>
                    </a:lnTo>
                    <a:lnTo>
                      <a:pt x="15455" y="8728"/>
                    </a:lnTo>
                    <a:lnTo>
                      <a:pt x="16062" y="9347"/>
                    </a:lnTo>
                    <a:lnTo>
                      <a:pt x="16562" y="10050"/>
                    </a:lnTo>
                    <a:lnTo>
                      <a:pt x="16753" y="10443"/>
                    </a:lnTo>
                    <a:lnTo>
                      <a:pt x="22266" y="4930"/>
                    </a:lnTo>
                    <a:lnTo>
                      <a:pt x="21825" y="4347"/>
                    </a:lnTo>
                    <a:lnTo>
                      <a:pt x="20825" y="3311"/>
                    </a:lnTo>
                    <a:lnTo>
                      <a:pt x="19730" y="2394"/>
                    </a:lnTo>
                    <a:lnTo>
                      <a:pt x="18539" y="1620"/>
                    </a:lnTo>
                    <a:lnTo>
                      <a:pt x="17277" y="989"/>
                    </a:lnTo>
                    <a:lnTo>
                      <a:pt x="15943" y="513"/>
                    </a:lnTo>
                    <a:lnTo>
                      <a:pt x="14550" y="179"/>
                    </a:lnTo>
                    <a:lnTo>
                      <a:pt x="13133" y="13"/>
                    </a:lnTo>
                    <a:lnTo>
                      <a:pt x="1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 name="Google Shape;622;p47"/>
            <p:cNvGrpSpPr/>
            <p:nvPr/>
          </p:nvGrpSpPr>
          <p:grpSpPr>
            <a:xfrm>
              <a:off x="989660" y="4603434"/>
              <a:ext cx="1190118" cy="210542"/>
              <a:chOff x="989660" y="4603434"/>
              <a:chExt cx="1190118" cy="210542"/>
            </a:xfrm>
          </p:grpSpPr>
          <p:sp>
            <p:nvSpPr>
              <p:cNvPr id="623" name="Google Shape;623;p47"/>
              <p:cNvSpPr/>
              <p:nvPr/>
            </p:nvSpPr>
            <p:spPr>
              <a:xfrm>
                <a:off x="989660"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 name="Google Shape;624;p47"/>
              <p:cNvGrpSpPr/>
              <p:nvPr/>
            </p:nvGrpSpPr>
            <p:grpSpPr>
              <a:xfrm>
                <a:off x="1682774" y="4617610"/>
                <a:ext cx="497005" cy="149188"/>
                <a:chOff x="1682774" y="4617610"/>
                <a:chExt cx="497005" cy="149188"/>
              </a:xfrm>
            </p:grpSpPr>
            <p:sp>
              <p:nvSpPr>
                <p:cNvPr id="625" name="Google Shape;625;p47"/>
                <p:cNvSpPr/>
                <p:nvPr/>
              </p:nvSpPr>
              <p:spPr>
                <a:xfrm>
                  <a:off x="1682774"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7"/>
                <p:cNvSpPr/>
                <p:nvPr/>
              </p:nvSpPr>
              <p:spPr>
                <a:xfrm>
                  <a:off x="1829746" y="4620765"/>
                  <a:ext cx="18363" cy="142798"/>
                </a:xfrm>
                <a:custGeom>
                  <a:rect b="b" l="l" r="r" t="t"/>
                  <a:pathLst>
                    <a:path extrusionOk="0" h="21587" w="2776">
                      <a:moveTo>
                        <a:pt x="1" y="0"/>
                      </a:moveTo>
                      <a:lnTo>
                        <a:pt x="1" y="21587"/>
                      </a:lnTo>
                      <a:lnTo>
                        <a:pt x="2775" y="21587"/>
                      </a:lnTo>
                      <a:lnTo>
                        <a:pt x="27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7"/>
                <p:cNvSpPr/>
                <p:nvPr/>
              </p:nvSpPr>
              <p:spPr>
                <a:xfrm>
                  <a:off x="1863853"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7"/>
                <p:cNvSpPr/>
                <p:nvPr/>
              </p:nvSpPr>
              <p:spPr>
                <a:xfrm>
                  <a:off x="1979238"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7"/>
                <p:cNvSpPr/>
                <p:nvPr/>
              </p:nvSpPr>
              <p:spPr>
                <a:xfrm>
                  <a:off x="2081552"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30" name="Google Shape;630;p47"/>
          <p:cNvSpPr txBox="1"/>
          <p:nvPr>
            <p:ph idx="1" type="body"/>
          </p:nvPr>
        </p:nvSpPr>
        <p:spPr>
          <a:xfrm>
            <a:off x="762000" y="2924350"/>
            <a:ext cx="2540100" cy="1057200"/>
          </a:xfrm>
          <a:prstGeom prst="rect">
            <a:avLst/>
          </a:prstGeom>
        </p:spPr>
        <p:txBody>
          <a:bodyPr anchorCtr="0" anchor="t" bIns="0" lIns="0" spcFirstLastPara="1" rIns="228600" wrap="square" tIns="22860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
        <p:nvSpPr>
          <p:cNvPr id="631" name="Google Shape;631;p47"/>
          <p:cNvSpPr txBox="1"/>
          <p:nvPr>
            <p:ph idx="2" type="body"/>
          </p:nvPr>
        </p:nvSpPr>
        <p:spPr>
          <a:xfrm>
            <a:off x="3301950" y="2924350"/>
            <a:ext cx="2540100" cy="1057200"/>
          </a:xfrm>
          <a:prstGeom prst="rect">
            <a:avLst/>
          </a:prstGeom>
        </p:spPr>
        <p:txBody>
          <a:bodyPr anchorCtr="0" anchor="t" bIns="0" lIns="0" spcFirstLastPara="1" rIns="228600" wrap="square" tIns="22860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
        <p:nvSpPr>
          <p:cNvPr id="632" name="Google Shape;632;p47"/>
          <p:cNvSpPr txBox="1"/>
          <p:nvPr>
            <p:ph idx="3" type="body"/>
          </p:nvPr>
        </p:nvSpPr>
        <p:spPr>
          <a:xfrm>
            <a:off x="5841900" y="2924350"/>
            <a:ext cx="2540100" cy="1057200"/>
          </a:xfrm>
          <a:prstGeom prst="rect">
            <a:avLst/>
          </a:prstGeom>
        </p:spPr>
        <p:txBody>
          <a:bodyPr anchorCtr="0" anchor="t" bIns="0" lIns="0" spcFirstLastPara="1" rIns="228600" wrap="square" tIns="22860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13_Hero image">
  <p:cSld name="CUSTOM_3_1_1_1_1_1_1_1_1_1_1">
    <p:spTree>
      <p:nvGrpSpPr>
        <p:cNvPr id="633" name="Shape 633"/>
        <p:cNvGrpSpPr/>
        <p:nvPr/>
      </p:nvGrpSpPr>
      <p:grpSpPr>
        <a:xfrm>
          <a:off x="0" y="0"/>
          <a:ext cx="0" cy="0"/>
          <a:chOff x="0" y="0"/>
          <a:chExt cx="0" cy="0"/>
        </a:xfrm>
      </p:grpSpPr>
      <p:grpSp>
        <p:nvGrpSpPr>
          <p:cNvPr id="634" name="Google Shape;634;p48"/>
          <p:cNvGrpSpPr/>
          <p:nvPr/>
        </p:nvGrpSpPr>
        <p:grpSpPr>
          <a:xfrm>
            <a:off x="614120" y="4568626"/>
            <a:ext cx="1565658" cy="245350"/>
            <a:chOff x="614120" y="4568626"/>
            <a:chExt cx="1565658" cy="245350"/>
          </a:xfrm>
        </p:grpSpPr>
        <p:grpSp>
          <p:nvGrpSpPr>
            <p:cNvPr id="635" name="Google Shape;635;p48"/>
            <p:cNvGrpSpPr/>
            <p:nvPr/>
          </p:nvGrpSpPr>
          <p:grpSpPr>
            <a:xfrm>
              <a:off x="614120" y="4568626"/>
              <a:ext cx="290167" cy="233377"/>
              <a:chOff x="614120" y="4568626"/>
              <a:chExt cx="290167" cy="233377"/>
            </a:xfrm>
          </p:grpSpPr>
          <p:sp>
            <p:nvSpPr>
              <p:cNvPr id="636" name="Google Shape;636;p48"/>
              <p:cNvSpPr/>
              <p:nvPr/>
            </p:nvSpPr>
            <p:spPr>
              <a:xfrm>
                <a:off x="649563" y="4568626"/>
                <a:ext cx="184863" cy="83805"/>
              </a:xfrm>
              <a:custGeom>
                <a:rect b="b" l="l" r="r" t="t"/>
                <a:pathLst>
                  <a:path extrusionOk="0" h="12669" w="27946">
                    <a:moveTo>
                      <a:pt x="16372" y="0"/>
                    </a:moveTo>
                    <a:lnTo>
                      <a:pt x="14729" y="95"/>
                    </a:lnTo>
                    <a:lnTo>
                      <a:pt x="13098" y="345"/>
                    </a:lnTo>
                    <a:lnTo>
                      <a:pt x="11502" y="762"/>
                    </a:lnTo>
                    <a:lnTo>
                      <a:pt x="9942" y="1322"/>
                    </a:lnTo>
                    <a:lnTo>
                      <a:pt x="8430" y="2036"/>
                    </a:lnTo>
                    <a:lnTo>
                      <a:pt x="6989" y="2905"/>
                    </a:lnTo>
                    <a:lnTo>
                      <a:pt x="5620" y="3929"/>
                    </a:lnTo>
                    <a:lnTo>
                      <a:pt x="4334" y="5108"/>
                    </a:lnTo>
                    <a:lnTo>
                      <a:pt x="3739" y="5751"/>
                    </a:lnTo>
                    <a:lnTo>
                      <a:pt x="3405" y="6132"/>
                    </a:lnTo>
                    <a:lnTo>
                      <a:pt x="2798" y="6906"/>
                    </a:lnTo>
                    <a:lnTo>
                      <a:pt x="2227" y="7716"/>
                    </a:lnTo>
                    <a:lnTo>
                      <a:pt x="1703" y="8561"/>
                    </a:lnTo>
                    <a:lnTo>
                      <a:pt x="1238" y="9430"/>
                    </a:lnTo>
                    <a:lnTo>
                      <a:pt x="810" y="10335"/>
                    </a:lnTo>
                    <a:lnTo>
                      <a:pt x="453" y="11252"/>
                    </a:lnTo>
                    <a:lnTo>
                      <a:pt x="131" y="12192"/>
                    </a:lnTo>
                    <a:lnTo>
                      <a:pt x="0" y="12669"/>
                    </a:lnTo>
                    <a:lnTo>
                      <a:pt x="179" y="12573"/>
                    </a:lnTo>
                    <a:lnTo>
                      <a:pt x="595" y="12514"/>
                    </a:lnTo>
                    <a:lnTo>
                      <a:pt x="1203" y="12573"/>
                    </a:lnTo>
                    <a:lnTo>
                      <a:pt x="1310" y="12597"/>
                    </a:lnTo>
                    <a:lnTo>
                      <a:pt x="8930" y="11347"/>
                    </a:lnTo>
                    <a:lnTo>
                      <a:pt x="8978" y="11264"/>
                    </a:lnTo>
                    <a:lnTo>
                      <a:pt x="9252" y="10906"/>
                    </a:lnTo>
                    <a:lnTo>
                      <a:pt x="9442" y="10740"/>
                    </a:lnTo>
                    <a:lnTo>
                      <a:pt x="9526" y="10740"/>
                    </a:lnTo>
                    <a:lnTo>
                      <a:pt x="9847" y="10395"/>
                    </a:lnTo>
                    <a:lnTo>
                      <a:pt x="10538" y="9775"/>
                    </a:lnTo>
                    <a:lnTo>
                      <a:pt x="11276" y="9240"/>
                    </a:lnTo>
                    <a:lnTo>
                      <a:pt x="12050" y="8775"/>
                    </a:lnTo>
                    <a:lnTo>
                      <a:pt x="12847" y="8382"/>
                    </a:lnTo>
                    <a:lnTo>
                      <a:pt x="13681" y="8085"/>
                    </a:lnTo>
                    <a:lnTo>
                      <a:pt x="14538" y="7846"/>
                    </a:lnTo>
                    <a:lnTo>
                      <a:pt x="15407" y="7704"/>
                    </a:lnTo>
                    <a:lnTo>
                      <a:pt x="16289" y="7644"/>
                    </a:lnTo>
                    <a:lnTo>
                      <a:pt x="17170" y="7656"/>
                    </a:lnTo>
                    <a:lnTo>
                      <a:pt x="18039" y="7751"/>
                    </a:lnTo>
                    <a:lnTo>
                      <a:pt x="18908" y="7930"/>
                    </a:lnTo>
                    <a:lnTo>
                      <a:pt x="19765" y="8192"/>
                    </a:lnTo>
                    <a:lnTo>
                      <a:pt x="20599" y="8537"/>
                    </a:lnTo>
                    <a:lnTo>
                      <a:pt x="21408" y="8966"/>
                    </a:lnTo>
                    <a:lnTo>
                      <a:pt x="22182" y="9478"/>
                    </a:lnTo>
                    <a:lnTo>
                      <a:pt x="22551" y="9775"/>
                    </a:lnTo>
                    <a:lnTo>
                      <a:pt x="22551" y="9740"/>
                    </a:lnTo>
                    <a:lnTo>
                      <a:pt x="23956" y="9775"/>
                    </a:lnTo>
                    <a:lnTo>
                      <a:pt x="27767" y="5965"/>
                    </a:lnTo>
                    <a:lnTo>
                      <a:pt x="27945" y="4334"/>
                    </a:lnTo>
                    <a:lnTo>
                      <a:pt x="27267" y="3763"/>
                    </a:lnTo>
                    <a:lnTo>
                      <a:pt x="25862" y="2750"/>
                    </a:lnTo>
                    <a:lnTo>
                      <a:pt x="24385" y="1893"/>
                    </a:lnTo>
                    <a:lnTo>
                      <a:pt x="22849" y="1191"/>
                    </a:lnTo>
                    <a:lnTo>
                      <a:pt x="21266" y="655"/>
                    </a:lnTo>
                    <a:lnTo>
                      <a:pt x="19646" y="274"/>
                    </a:lnTo>
                    <a:lnTo>
                      <a:pt x="18015" y="60"/>
                    </a:lnTo>
                    <a:lnTo>
                      <a:pt x="163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8"/>
              <p:cNvSpPr/>
              <p:nvPr/>
            </p:nvSpPr>
            <p:spPr>
              <a:xfrm>
                <a:off x="752817" y="4597368"/>
                <a:ext cx="151470" cy="204556"/>
              </a:xfrm>
              <a:custGeom>
                <a:rect b="b" l="l" r="r" t="t"/>
                <a:pathLst>
                  <a:path extrusionOk="0" h="30923" w="22898">
                    <a:moveTo>
                      <a:pt x="12348" y="1"/>
                    </a:moveTo>
                    <a:lnTo>
                      <a:pt x="6942" y="5395"/>
                    </a:lnTo>
                    <a:lnTo>
                      <a:pt x="7359" y="5740"/>
                    </a:lnTo>
                    <a:lnTo>
                      <a:pt x="8109" y="6502"/>
                    </a:lnTo>
                    <a:lnTo>
                      <a:pt x="8764" y="7335"/>
                    </a:lnTo>
                    <a:lnTo>
                      <a:pt x="9324" y="8228"/>
                    </a:lnTo>
                    <a:lnTo>
                      <a:pt x="9788" y="9181"/>
                    </a:lnTo>
                    <a:lnTo>
                      <a:pt x="10133" y="10169"/>
                    </a:lnTo>
                    <a:lnTo>
                      <a:pt x="10372" y="11205"/>
                    </a:lnTo>
                    <a:lnTo>
                      <a:pt x="10491" y="12265"/>
                    </a:lnTo>
                    <a:lnTo>
                      <a:pt x="10503" y="12812"/>
                    </a:lnTo>
                    <a:lnTo>
                      <a:pt x="10503" y="13777"/>
                    </a:lnTo>
                    <a:lnTo>
                      <a:pt x="10991" y="13789"/>
                    </a:lnTo>
                    <a:lnTo>
                      <a:pt x="11920" y="13979"/>
                    </a:lnTo>
                    <a:lnTo>
                      <a:pt x="12777" y="14348"/>
                    </a:lnTo>
                    <a:lnTo>
                      <a:pt x="13539" y="14860"/>
                    </a:lnTo>
                    <a:lnTo>
                      <a:pt x="14182" y="15503"/>
                    </a:lnTo>
                    <a:lnTo>
                      <a:pt x="14694" y="16265"/>
                    </a:lnTo>
                    <a:lnTo>
                      <a:pt x="15051" y="17123"/>
                    </a:lnTo>
                    <a:lnTo>
                      <a:pt x="15241" y="18051"/>
                    </a:lnTo>
                    <a:lnTo>
                      <a:pt x="15265" y="18540"/>
                    </a:lnTo>
                    <a:lnTo>
                      <a:pt x="15241" y="19028"/>
                    </a:lnTo>
                    <a:lnTo>
                      <a:pt x="15051" y="19956"/>
                    </a:lnTo>
                    <a:lnTo>
                      <a:pt x="14694" y="20814"/>
                    </a:lnTo>
                    <a:lnTo>
                      <a:pt x="14182" y="21576"/>
                    </a:lnTo>
                    <a:lnTo>
                      <a:pt x="13539" y="22219"/>
                    </a:lnTo>
                    <a:lnTo>
                      <a:pt x="12777" y="22731"/>
                    </a:lnTo>
                    <a:lnTo>
                      <a:pt x="11920" y="23100"/>
                    </a:lnTo>
                    <a:lnTo>
                      <a:pt x="10991" y="23290"/>
                    </a:lnTo>
                    <a:lnTo>
                      <a:pt x="10503" y="23302"/>
                    </a:lnTo>
                    <a:lnTo>
                      <a:pt x="977" y="23302"/>
                    </a:lnTo>
                    <a:lnTo>
                      <a:pt x="1" y="24267"/>
                    </a:lnTo>
                    <a:lnTo>
                      <a:pt x="1" y="29958"/>
                    </a:lnTo>
                    <a:lnTo>
                      <a:pt x="977" y="30922"/>
                    </a:lnTo>
                    <a:lnTo>
                      <a:pt x="10503" y="30922"/>
                    </a:lnTo>
                    <a:lnTo>
                      <a:pt x="11134" y="30911"/>
                    </a:lnTo>
                    <a:lnTo>
                      <a:pt x="12384" y="30780"/>
                    </a:lnTo>
                    <a:lnTo>
                      <a:pt x="13598" y="30541"/>
                    </a:lnTo>
                    <a:lnTo>
                      <a:pt x="14765" y="30172"/>
                    </a:lnTo>
                    <a:lnTo>
                      <a:pt x="15873" y="29708"/>
                    </a:lnTo>
                    <a:lnTo>
                      <a:pt x="16932" y="29136"/>
                    </a:lnTo>
                    <a:lnTo>
                      <a:pt x="17921" y="28470"/>
                    </a:lnTo>
                    <a:lnTo>
                      <a:pt x="18837" y="27708"/>
                    </a:lnTo>
                    <a:lnTo>
                      <a:pt x="19671" y="26874"/>
                    </a:lnTo>
                    <a:lnTo>
                      <a:pt x="20433" y="25957"/>
                    </a:lnTo>
                    <a:lnTo>
                      <a:pt x="21100" y="24969"/>
                    </a:lnTo>
                    <a:lnTo>
                      <a:pt x="21671" y="23909"/>
                    </a:lnTo>
                    <a:lnTo>
                      <a:pt x="22147" y="22802"/>
                    </a:lnTo>
                    <a:lnTo>
                      <a:pt x="22505" y="21635"/>
                    </a:lnTo>
                    <a:lnTo>
                      <a:pt x="22755" y="20433"/>
                    </a:lnTo>
                    <a:lnTo>
                      <a:pt x="22886" y="19183"/>
                    </a:lnTo>
                    <a:lnTo>
                      <a:pt x="22898" y="18540"/>
                    </a:lnTo>
                    <a:lnTo>
                      <a:pt x="22886" y="17778"/>
                    </a:lnTo>
                    <a:lnTo>
                      <a:pt x="22695" y="16289"/>
                    </a:lnTo>
                    <a:lnTo>
                      <a:pt x="22338" y="14837"/>
                    </a:lnTo>
                    <a:lnTo>
                      <a:pt x="21802" y="13455"/>
                    </a:lnTo>
                    <a:lnTo>
                      <a:pt x="21112" y="12134"/>
                    </a:lnTo>
                    <a:lnTo>
                      <a:pt x="20266" y="10907"/>
                    </a:lnTo>
                    <a:lnTo>
                      <a:pt x="19278" y="9788"/>
                    </a:lnTo>
                    <a:lnTo>
                      <a:pt x="18147" y="8776"/>
                    </a:lnTo>
                    <a:lnTo>
                      <a:pt x="17528" y="8336"/>
                    </a:lnTo>
                    <a:lnTo>
                      <a:pt x="17349" y="7728"/>
                    </a:lnTo>
                    <a:lnTo>
                      <a:pt x="16944" y="6550"/>
                    </a:lnTo>
                    <a:lnTo>
                      <a:pt x="16444" y="5407"/>
                    </a:lnTo>
                    <a:lnTo>
                      <a:pt x="15861" y="4311"/>
                    </a:lnTo>
                    <a:lnTo>
                      <a:pt x="15206" y="3263"/>
                    </a:lnTo>
                    <a:lnTo>
                      <a:pt x="14479" y="2263"/>
                    </a:lnTo>
                    <a:lnTo>
                      <a:pt x="13682" y="1311"/>
                    </a:lnTo>
                    <a:lnTo>
                      <a:pt x="12813" y="418"/>
                    </a:lnTo>
                    <a:lnTo>
                      <a:pt x="123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8"/>
              <p:cNvSpPr/>
              <p:nvPr/>
            </p:nvSpPr>
            <p:spPr>
              <a:xfrm>
                <a:off x="646726" y="4748673"/>
                <a:ext cx="112561" cy="53330"/>
              </a:xfrm>
              <a:custGeom>
                <a:rect b="b" l="l" r="r" t="t"/>
                <a:pathLst>
                  <a:path extrusionOk="0" h="8062" w="17016">
                    <a:moveTo>
                      <a:pt x="5513" y="1"/>
                    </a:moveTo>
                    <a:lnTo>
                      <a:pt x="4144" y="417"/>
                    </a:lnTo>
                    <a:lnTo>
                      <a:pt x="334" y="4227"/>
                    </a:lnTo>
                    <a:lnTo>
                      <a:pt x="0" y="5525"/>
                    </a:lnTo>
                    <a:lnTo>
                      <a:pt x="405" y="5823"/>
                    </a:lnTo>
                    <a:lnTo>
                      <a:pt x="1251" y="6359"/>
                    </a:lnTo>
                    <a:lnTo>
                      <a:pt x="2144" y="6835"/>
                    </a:lnTo>
                    <a:lnTo>
                      <a:pt x="3061" y="7228"/>
                    </a:lnTo>
                    <a:lnTo>
                      <a:pt x="4001" y="7549"/>
                    </a:lnTo>
                    <a:lnTo>
                      <a:pt x="4977" y="7799"/>
                    </a:lnTo>
                    <a:lnTo>
                      <a:pt x="5966" y="7966"/>
                    </a:lnTo>
                    <a:lnTo>
                      <a:pt x="6966" y="8049"/>
                    </a:lnTo>
                    <a:lnTo>
                      <a:pt x="7478" y="8061"/>
                    </a:lnTo>
                    <a:lnTo>
                      <a:pt x="17015" y="8061"/>
                    </a:lnTo>
                    <a:lnTo>
                      <a:pt x="17015" y="429"/>
                    </a:lnTo>
                    <a:lnTo>
                      <a:pt x="7478" y="429"/>
                    </a:lnTo>
                    <a:lnTo>
                      <a:pt x="6966" y="405"/>
                    </a:lnTo>
                    <a:lnTo>
                      <a:pt x="5978" y="191"/>
                    </a:lnTo>
                    <a:lnTo>
                      <a:pt x="5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8"/>
              <p:cNvSpPr/>
              <p:nvPr/>
            </p:nvSpPr>
            <p:spPr>
              <a:xfrm>
                <a:off x="614120" y="4638010"/>
                <a:ext cx="147290" cy="147376"/>
              </a:xfrm>
              <a:custGeom>
                <a:rect b="b" l="l" r="r" t="t"/>
                <a:pathLst>
                  <a:path extrusionOk="0" h="22279" w="22266">
                    <a:moveTo>
                      <a:pt x="12407" y="1"/>
                    </a:moveTo>
                    <a:lnTo>
                      <a:pt x="11764" y="13"/>
                    </a:lnTo>
                    <a:lnTo>
                      <a:pt x="10514" y="132"/>
                    </a:lnTo>
                    <a:lnTo>
                      <a:pt x="9299" y="382"/>
                    </a:lnTo>
                    <a:lnTo>
                      <a:pt x="8132" y="739"/>
                    </a:lnTo>
                    <a:lnTo>
                      <a:pt x="7025" y="1203"/>
                    </a:lnTo>
                    <a:lnTo>
                      <a:pt x="5965" y="1775"/>
                    </a:lnTo>
                    <a:lnTo>
                      <a:pt x="4977" y="2442"/>
                    </a:lnTo>
                    <a:lnTo>
                      <a:pt x="4060" y="3192"/>
                    </a:lnTo>
                    <a:lnTo>
                      <a:pt x="3215" y="4037"/>
                    </a:lnTo>
                    <a:lnTo>
                      <a:pt x="2465" y="4954"/>
                    </a:lnTo>
                    <a:lnTo>
                      <a:pt x="1798" y="5942"/>
                    </a:lnTo>
                    <a:lnTo>
                      <a:pt x="1226" y="6990"/>
                    </a:lnTo>
                    <a:lnTo>
                      <a:pt x="750" y="8097"/>
                    </a:lnTo>
                    <a:lnTo>
                      <a:pt x="393" y="9264"/>
                    </a:lnTo>
                    <a:lnTo>
                      <a:pt x="143" y="10479"/>
                    </a:lnTo>
                    <a:lnTo>
                      <a:pt x="12" y="11729"/>
                    </a:lnTo>
                    <a:lnTo>
                      <a:pt x="0" y="12360"/>
                    </a:lnTo>
                    <a:lnTo>
                      <a:pt x="12" y="13098"/>
                    </a:lnTo>
                    <a:lnTo>
                      <a:pt x="179" y="14527"/>
                    </a:lnTo>
                    <a:lnTo>
                      <a:pt x="512" y="15920"/>
                    </a:lnTo>
                    <a:lnTo>
                      <a:pt x="1000" y="17265"/>
                    </a:lnTo>
                    <a:lnTo>
                      <a:pt x="1631" y="18527"/>
                    </a:lnTo>
                    <a:lnTo>
                      <a:pt x="2405" y="19730"/>
                    </a:lnTo>
                    <a:lnTo>
                      <a:pt x="3310" y="20825"/>
                    </a:lnTo>
                    <a:lnTo>
                      <a:pt x="4358" y="21826"/>
                    </a:lnTo>
                    <a:lnTo>
                      <a:pt x="4929" y="22278"/>
                    </a:lnTo>
                    <a:lnTo>
                      <a:pt x="10454" y="16741"/>
                    </a:lnTo>
                    <a:lnTo>
                      <a:pt x="10014" y="16527"/>
                    </a:lnTo>
                    <a:lnTo>
                      <a:pt x="9240" y="15979"/>
                    </a:lnTo>
                    <a:lnTo>
                      <a:pt x="8609" y="15301"/>
                    </a:lnTo>
                    <a:lnTo>
                      <a:pt x="8120" y="14515"/>
                    </a:lnTo>
                    <a:lnTo>
                      <a:pt x="7799" y="13670"/>
                    </a:lnTo>
                    <a:lnTo>
                      <a:pt x="7644" y="12765"/>
                    </a:lnTo>
                    <a:lnTo>
                      <a:pt x="7656" y="11836"/>
                    </a:lnTo>
                    <a:lnTo>
                      <a:pt x="7870" y="10895"/>
                    </a:lnTo>
                    <a:lnTo>
                      <a:pt x="8061" y="10443"/>
                    </a:lnTo>
                    <a:lnTo>
                      <a:pt x="8275" y="10002"/>
                    </a:lnTo>
                    <a:lnTo>
                      <a:pt x="8823" y="9240"/>
                    </a:lnTo>
                    <a:lnTo>
                      <a:pt x="9502" y="8597"/>
                    </a:lnTo>
                    <a:lnTo>
                      <a:pt x="10276" y="8121"/>
                    </a:lnTo>
                    <a:lnTo>
                      <a:pt x="11133" y="7788"/>
                    </a:lnTo>
                    <a:lnTo>
                      <a:pt x="12038" y="7633"/>
                    </a:lnTo>
                    <a:lnTo>
                      <a:pt x="12967" y="7657"/>
                    </a:lnTo>
                    <a:lnTo>
                      <a:pt x="13895" y="7859"/>
                    </a:lnTo>
                    <a:lnTo>
                      <a:pt x="14348" y="8050"/>
                    </a:lnTo>
                    <a:lnTo>
                      <a:pt x="14741" y="8240"/>
                    </a:lnTo>
                    <a:lnTo>
                      <a:pt x="15455" y="8728"/>
                    </a:lnTo>
                    <a:lnTo>
                      <a:pt x="16062" y="9347"/>
                    </a:lnTo>
                    <a:lnTo>
                      <a:pt x="16562" y="10050"/>
                    </a:lnTo>
                    <a:lnTo>
                      <a:pt x="16753" y="10443"/>
                    </a:lnTo>
                    <a:lnTo>
                      <a:pt x="22266" y="4930"/>
                    </a:lnTo>
                    <a:lnTo>
                      <a:pt x="21825" y="4347"/>
                    </a:lnTo>
                    <a:lnTo>
                      <a:pt x="20825" y="3311"/>
                    </a:lnTo>
                    <a:lnTo>
                      <a:pt x="19730" y="2394"/>
                    </a:lnTo>
                    <a:lnTo>
                      <a:pt x="18539" y="1620"/>
                    </a:lnTo>
                    <a:lnTo>
                      <a:pt x="17277" y="989"/>
                    </a:lnTo>
                    <a:lnTo>
                      <a:pt x="15943" y="513"/>
                    </a:lnTo>
                    <a:lnTo>
                      <a:pt x="14550" y="179"/>
                    </a:lnTo>
                    <a:lnTo>
                      <a:pt x="13133" y="13"/>
                    </a:lnTo>
                    <a:lnTo>
                      <a:pt x="1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 name="Google Shape;640;p48"/>
            <p:cNvGrpSpPr/>
            <p:nvPr/>
          </p:nvGrpSpPr>
          <p:grpSpPr>
            <a:xfrm>
              <a:off x="989660" y="4603434"/>
              <a:ext cx="1190118" cy="210542"/>
              <a:chOff x="989660" y="4603434"/>
              <a:chExt cx="1190118" cy="210542"/>
            </a:xfrm>
          </p:grpSpPr>
          <p:sp>
            <p:nvSpPr>
              <p:cNvPr id="641" name="Google Shape;641;p48"/>
              <p:cNvSpPr/>
              <p:nvPr/>
            </p:nvSpPr>
            <p:spPr>
              <a:xfrm>
                <a:off x="989660"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 name="Google Shape;642;p48"/>
              <p:cNvGrpSpPr/>
              <p:nvPr/>
            </p:nvGrpSpPr>
            <p:grpSpPr>
              <a:xfrm>
                <a:off x="1682774" y="4617610"/>
                <a:ext cx="497005" cy="149188"/>
                <a:chOff x="1682774" y="4617610"/>
                <a:chExt cx="497005" cy="149188"/>
              </a:xfrm>
            </p:grpSpPr>
            <p:sp>
              <p:nvSpPr>
                <p:cNvPr id="643" name="Google Shape;643;p48"/>
                <p:cNvSpPr/>
                <p:nvPr/>
              </p:nvSpPr>
              <p:spPr>
                <a:xfrm>
                  <a:off x="1682774"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8"/>
                <p:cNvSpPr/>
                <p:nvPr/>
              </p:nvSpPr>
              <p:spPr>
                <a:xfrm>
                  <a:off x="1829746" y="4620765"/>
                  <a:ext cx="18363" cy="142798"/>
                </a:xfrm>
                <a:custGeom>
                  <a:rect b="b" l="l" r="r" t="t"/>
                  <a:pathLst>
                    <a:path extrusionOk="0" h="21587" w="2776">
                      <a:moveTo>
                        <a:pt x="1" y="0"/>
                      </a:moveTo>
                      <a:lnTo>
                        <a:pt x="1" y="21587"/>
                      </a:lnTo>
                      <a:lnTo>
                        <a:pt x="2775" y="21587"/>
                      </a:lnTo>
                      <a:lnTo>
                        <a:pt x="27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8"/>
                <p:cNvSpPr/>
                <p:nvPr/>
              </p:nvSpPr>
              <p:spPr>
                <a:xfrm>
                  <a:off x="1863853"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8"/>
                <p:cNvSpPr/>
                <p:nvPr/>
              </p:nvSpPr>
              <p:spPr>
                <a:xfrm>
                  <a:off x="1979238"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8"/>
                <p:cNvSpPr/>
                <p:nvPr/>
              </p:nvSpPr>
              <p:spPr>
                <a:xfrm>
                  <a:off x="2081552"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48" name="Google Shape;648;p48"/>
          <p:cNvSpPr txBox="1"/>
          <p:nvPr>
            <p:ph idx="1" type="body"/>
          </p:nvPr>
        </p:nvSpPr>
        <p:spPr>
          <a:xfrm>
            <a:off x="4571950" y="4515350"/>
            <a:ext cx="3810000" cy="351900"/>
          </a:xfrm>
          <a:prstGeom prst="rect">
            <a:avLst/>
          </a:prstGeom>
        </p:spPr>
        <p:txBody>
          <a:bodyPr anchorCtr="0" anchor="ctr" bIns="0" lIns="0" spcFirstLastPara="1" rIns="0" wrap="square" tIns="0">
            <a:noAutofit/>
          </a:bodyPr>
          <a:lstStyle>
            <a:lvl1pPr indent="-298450" lvl="0" marL="457200" rtl="0" algn="r">
              <a:spcBef>
                <a:spcPts val="0"/>
              </a:spcBef>
              <a:spcAft>
                <a:spcPts val="0"/>
              </a:spcAft>
              <a:buSzPts val="1100"/>
              <a:buChar char="●"/>
              <a:defRPr/>
            </a:lvl1pPr>
            <a:lvl2pPr indent="-298450" lvl="1" marL="914400" rtl="0" algn="r">
              <a:spcBef>
                <a:spcPts val="0"/>
              </a:spcBef>
              <a:spcAft>
                <a:spcPts val="0"/>
              </a:spcAft>
              <a:buSzPts val="1100"/>
              <a:buChar char="○"/>
              <a:defRPr/>
            </a:lvl2pPr>
            <a:lvl3pPr indent="-298450" lvl="2" marL="1371600" rtl="0" algn="r">
              <a:spcBef>
                <a:spcPts val="0"/>
              </a:spcBef>
              <a:spcAft>
                <a:spcPts val="0"/>
              </a:spcAft>
              <a:buSzPts val="1100"/>
              <a:buChar char="■"/>
              <a:defRPr/>
            </a:lvl3pPr>
            <a:lvl4pPr indent="-298450" lvl="3" marL="1828800" rtl="0" algn="r">
              <a:spcBef>
                <a:spcPts val="0"/>
              </a:spcBef>
              <a:spcAft>
                <a:spcPts val="0"/>
              </a:spcAft>
              <a:buSzPts val="1100"/>
              <a:buChar char="●"/>
              <a:defRPr/>
            </a:lvl4pPr>
            <a:lvl5pPr indent="-298450" lvl="4" marL="2286000" rtl="0" algn="r">
              <a:spcBef>
                <a:spcPts val="0"/>
              </a:spcBef>
              <a:spcAft>
                <a:spcPts val="0"/>
              </a:spcAft>
              <a:buSzPts val="1100"/>
              <a:buChar char="○"/>
              <a:defRPr/>
            </a:lvl5pPr>
            <a:lvl6pPr indent="-298450" lvl="5" marL="2743200" rtl="0" algn="r">
              <a:spcBef>
                <a:spcPts val="0"/>
              </a:spcBef>
              <a:spcAft>
                <a:spcPts val="0"/>
              </a:spcAft>
              <a:buSzPts val="1100"/>
              <a:buChar char="■"/>
              <a:defRPr/>
            </a:lvl6pPr>
            <a:lvl7pPr indent="-298450" lvl="6" marL="3200400" rtl="0" algn="r">
              <a:spcBef>
                <a:spcPts val="0"/>
              </a:spcBef>
              <a:spcAft>
                <a:spcPts val="0"/>
              </a:spcAft>
              <a:buSzPts val="1100"/>
              <a:buChar char="●"/>
              <a:defRPr/>
            </a:lvl7pPr>
            <a:lvl8pPr indent="-298450" lvl="7" marL="3657600" rtl="0" algn="r">
              <a:spcBef>
                <a:spcPts val="0"/>
              </a:spcBef>
              <a:spcAft>
                <a:spcPts val="0"/>
              </a:spcAft>
              <a:buSzPts val="1100"/>
              <a:buChar char="○"/>
              <a:defRPr/>
            </a:lvl8pPr>
            <a:lvl9pPr indent="-298450" lvl="8" marL="4114800" rtl="0" algn="r">
              <a:spcBef>
                <a:spcPts val="0"/>
              </a:spcBef>
              <a:spcAft>
                <a:spcPts val="0"/>
              </a:spcAft>
              <a:buSzPts val="1100"/>
              <a:buChar char="■"/>
              <a:defRPr/>
            </a:lvl9pPr>
          </a:lstStyle>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14_Dark break">
  <p:cSld name="CUSTOM_3_1_1_1_1_1_1_1_1_1_1_1">
    <p:bg>
      <p:bgPr>
        <a:solidFill>
          <a:srgbClr val="202124"/>
        </a:solidFill>
      </p:bgPr>
    </p:bg>
    <p:spTree>
      <p:nvGrpSpPr>
        <p:cNvPr id="649" name="Shape 649"/>
        <p:cNvGrpSpPr/>
        <p:nvPr/>
      </p:nvGrpSpPr>
      <p:grpSpPr>
        <a:xfrm>
          <a:off x="0" y="0"/>
          <a:ext cx="0" cy="0"/>
          <a:chOff x="0" y="0"/>
          <a:chExt cx="0" cy="0"/>
        </a:xfrm>
      </p:grpSpPr>
      <p:grpSp>
        <p:nvGrpSpPr>
          <p:cNvPr id="650" name="Google Shape;650;p49"/>
          <p:cNvGrpSpPr/>
          <p:nvPr/>
        </p:nvGrpSpPr>
        <p:grpSpPr>
          <a:xfrm>
            <a:off x="614120" y="4568626"/>
            <a:ext cx="1565658" cy="245350"/>
            <a:chOff x="614120" y="4568626"/>
            <a:chExt cx="1565658" cy="245350"/>
          </a:xfrm>
        </p:grpSpPr>
        <p:grpSp>
          <p:nvGrpSpPr>
            <p:cNvPr id="651" name="Google Shape;651;p49"/>
            <p:cNvGrpSpPr/>
            <p:nvPr/>
          </p:nvGrpSpPr>
          <p:grpSpPr>
            <a:xfrm>
              <a:off x="614120" y="4568626"/>
              <a:ext cx="290167" cy="233377"/>
              <a:chOff x="614120" y="4568626"/>
              <a:chExt cx="290167" cy="233377"/>
            </a:xfrm>
          </p:grpSpPr>
          <p:sp>
            <p:nvSpPr>
              <p:cNvPr id="652" name="Google Shape;652;p49"/>
              <p:cNvSpPr/>
              <p:nvPr/>
            </p:nvSpPr>
            <p:spPr>
              <a:xfrm>
                <a:off x="649563" y="4568626"/>
                <a:ext cx="184863" cy="83805"/>
              </a:xfrm>
              <a:custGeom>
                <a:rect b="b" l="l" r="r" t="t"/>
                <a:pathLst>
                  <a:path extrusionOk="0" h="12669" w="27946">
                    <a:moveTo>
                      <a:pt x="16372" y="0"/>
                    </a:moveTo>
                    <a:lnTo>
                      <a:pt x="14729" y="95"/>
                    </a:lnTo>
                    <a:lnTo>
                      <a:pt x="13098" y="345"/>
                    </a:lnTo>
                    <a:lnTo>
                      <a:pt x="11502" y="762"/>
                    </a:lnTo>
                    <a:lnTo>
                      <a:pt x="9942" y="1322"/>
                    </a:lnTo>
                    <a:lnTo>
                      <a:pt x="8430" y="2036"/>
                    </a:lnTo>
                    <a:lnTo>
                      <a:pt x="6989" y="2905"/>
                    </a:lnTo>
                    <a:lnTo>
                      <a:pt x="5620" y="3929"/>
                    </a:lnTo>
                    <a:lnTo>
                      <a:pt x="4334" y="5108"/>
                    </a:lnTo>
                    <a:lnTo>
                      <a:pt x="3739" y="5751"/>
                    </a:lnTo>
                    <a:lnTo>
                      <a:pt x="3405" y="6132"/>
                    </a:lnTo>
                    <a:lnTo>
                      <a:pt x="2798" y="6906"/>
                    </a:lnTo>
                    <a:lnTo>
                      <a:pt x="2227" y="7716"/>
                    </a:lnTo>
                    <a:lnTo>
                      <a:pt x="1703" y="8561"/>
                    </a:lnTo>
                    <a:lnTo>
                      <a:pt x="1238" y="9430"/>
                    </a:lnTo>
                    <a:lnTo>
                      <a:pt x="810" y="10335"/>
                    </a:lnTo>
                    <a:lnTo>
                      <a:pt x="453" y="11252"/>
                    </a:lnTo>
                    <a:lnTo>
                      <a:pt x="131" y="12192"/>
                    </a:lnTo>
                    <a:lnTo>
                      <a:pt x="0" y="12669"/>
                    </a:lnTo>
                    <a:lnTo>
                      <a:pt x="179" y="12573"/>
                    </a:lnTo>
                    <a:lnTo>
                      <a:pt x="595" y="12514"/>
                    </a:lnTo>
                    <a:lnTo>
                      <a:pt x="1203" y="12573"/>
                    </a:lnTo>
                    <a:lnTo>
                      <a:pt x="1310" y="12597"/>
                    </a:lnTo>
                    <a:lnTo>
                      <a:pt x="8930" y="11347"/>
                    </a:lnTo>
                    <a:lnTo>
                      <a:pt x="8978" y="11264"/>
                    </a:lnTo>
                    <a:lnTo>
                      <a:pt x="9252" y="10906"/>
                    </a:lnTo>
                    <a:lnTo>
                      <a:pt x="9442" y="10740"/>
                    </a:lnTo>
                    <a:lnTo>
                      <a:pt x="9526" y="10740"/>
                    </a:lnTo>
                    <a:lnTo>
                      <a:pt x="9847" y="10395"/>
                    </a:lnTo>
                    <a:lnTo>
                      <a:pt x="10538" y="9775"/>
                    </a:lnTo>
                    <a:lnTo>
                      <a:pt x="11276" y="9240"/>
                    </a:lnTo>
                    <a:lnTo>
                      <a:pt x="12050" y="8775"/>
                    </a:lnTo>
                    <a:lnTo>
                      <a:pt x="12847" y="8382"/>
                    </a:lnTo>
                    <a:lnTo>
                      <a:pt x="13681" y="8085"/>
                    </a:lnTo>
                    <a:lnTo>
                      <a:pt x="14538" y="7846"/>
                    </a:lnTo>
                    <a:lnTo>
                      <a:pt x="15407" y="7704"/>
                    </a:lnTo>
                    <a:lnTo>
                      <a:pt x="16289" y="7644"/>
                    </a:lnTo>
                    <a:lnTo>
                      <a:pt x="17170" y="7656"/>
                    </a:lnTo>
                    <a:lnTo>
                      <a:pt x="18039" y="7751"/>
                    </a:lnTo>
                    <a:lnTo>
                      <a:pt x="18908" y="7930"/>
                    </a:lnTo>
                    <a:lnTo>
                      <a:pt x="19765" y="8192"/>
                    </a:lnTo>
                    <a:lnTo>
                      <a:pt x="20599" y="8537"/>
                    </a:lnTo>
                    <a:lnTo>
                      <a:pt x="21408" y="8966"/>
                    </a:lnTo>
                    <a:lnTo>
                      <a:pt x="22182" y="9478"/>
                    </a:lnTo>
                    <a:lnTo>
                      <a:pt x="22551" y="9775"/>
                    </a:lnTo>
                    <a:lnTo>
                      <a:pt x="22551" y="9740"/>
                    </a:lnTo>
                    <a:lnTo>
                      <a:pt x="23956" y="9775"/>
                    </a:lnTo>
                    <a:lnTo>
                      <a:pt x="27767" y="5965"/>
                    </a:lnTo>
                    <a:lnTo>
                      <a:pt x="27945" y="4334"/>
                    </a:lnTo>
                    <a:lnTo>
                      <a:pt x="27267" y="3763"/>
                    </a:lnTo>
                    <a:lnTo>
                      <a:pt x="25862" y="2750"/>
                    </a:lnTo>
                    <a:lnTo>
                      <a:pt x="24385" y="1893"/>
                    </a:lnTo>
                    <a:lnTo>
                      <a:pt x="22849" y="1191"/>
                    </a:lnTo>
                    <a:lnTo>
                      <a:pt x="21266" y="655"/>
                    </a:lnTo>
                    <a:lnTo>
                      <a:pt x="19646" y="274"/>
                    </a:lnTo>
                    <a:lnTo>
                      <a:pt x="18015" y="60"/>
                    </a:lnTo>
                    <a:lnTo>
                      <a:pt x="163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9"/>
              <p:cNvSpPr/>
              <p:nvPr/>
            </p:nvSpPr>
            <p:spPr>
              <a:xfrm>
                <a:off x="752817" y="4597368"/>
                <a:ext cx="151470" cy="204556"/>
              </a:xfrm>
              <a:custGeom>
                <a:rect b="b" l="l" r="r" t="t"/>
                <a:pathLst>
                  <a:path extrusionOk="0" h="30923" w="22898">
                    <a:moveTo>
                      <a:pt x="12348" y="1"/>
                    </a:moveTo>
                    <a:lnTo>
                      <a:pt x="6942" y="5395"/>
                    </a:lnTo>
                    <a:lnTo>
                      <a:pt x="7359" y="5740"/>
                    </a:lnTo>
                    <a:lnTo>
                      <a:pt x="8109" y="6502"/>
                    </a:lnTo>
                    <a:lnTo>
                      <a:pt x="8764" y="7335"/>
                    </a:lnTo>
                    <a:lnTo>
                      <a:pt x="9324" y="8228"/>
                    </a:lnTo>
                    <a:lnTo>
                      <a:pt x="9788" y="9181"/>
                    </a:lnTo>
                    <a:lnTo>
                      <a:pt x="10133" y="10169"/>
                    </a:lnTo>
                    <a:lnTo>
                      <a:pt x="10372" y="11205"/>
                    </a:lnTo>
                    <a:lnTo>
                      <a:pt x="10491" y="12265"/>
                    </a:lnTo>
                    <a:lnTo>
                      <a:pt x="10503" y="12812"/>
                    </a:lnTo>
                    <a:lnTo>
                      <a:pt x="10503" y="13777"/>
                    </a:lnTo>
                    <a:lnTo>
                      <a:pt x="10991" y="13789"/>
                    </a:lnTo>
                    <a:lnTo>
                      <a:pt x="11920" y="13979"/>
                    </a:lnTo>
                    <a:lnTo>
                      <a:pt x="12777" y="14348"/>
                    </a:lnTo>
                    <a:lnTo>
                      <a:pt x="13539" y="14860"/>
                    </a:lnTo>
                    <a:lnTo>
                      <a:pt x="14182" y="15503"/>
                    </a:lnTo>
                    <a:lnTo>
                      <a:pt x="14694" y="16265"/>
                    </a:lnTo>
                    <a:lnTo>
                      <a:pt x="15051" y="17123"/>
                    </a:lnTo>
                    <a:lnTo>
                      <a:pt x="15241" y="18051"/>
                    </a:lnTo>
                    <a:lnTo>
                      <a:pt x="15265" y="18540"/>
                    </a:lnTo>
                    <a:lnTo>
                      <a:pt x="15241" y="19028"/>
                    </a:lnTo>
                    <a:lnTo>
                      <a:pt x="15051" y="19956"/>
                    </a:lnTo>
                    <a:lnTo>
                      <a:pt x="14694" y="20814"/>
                    </a:lnTo>
                    <a:lnTo>
                      <a:pt x="14182" y="21576"/>
                    </a:lnTo>
                    <a:lnTo>
                      <a:pt x="13539" y="22219"/>
                    </a:lnTo>
                    <a:lnTo>
                      <a:pt x="12777" y="22731"/>
                    </a:lnTo>
                    <a:lnTo>
                      <a:pt x="11920" y="23100"/>
                    </a:lnTo>
                    <a:lnTo>
                      <a:pt x="10991" y="23290"/>
                    </a:lnTo>
                    <a:lnTo>
                      <a:pt x="10503" y="23302"/>
                    </a:lnTo>
                    <a:lnTo>
                      <a:pt x="977" y="23302"/>
                    </a:lnTo>
                    <a:lnTo>
                      <a:pt x="1" y="24267"/>
                    </a:lnTo>
                    <a:lnTo>
                      <a:pt x="1" y="29958"/>
                    </a:lnTo>
                    <a:lnTo>
                      <a:pt x="977" y="30922"/>
                    </a:lnTo>
                    <a:lnTo>
                      <a:pt x="10503" y="30922"/>
                    </a:lnTo>
                    <a:lnTo>
                      <a:pt x="11134" y="30911"/>
                    </a:lnTo>
                    <a:lnTo>
                      <a:pt x="12384" y="30780"/>
                    </a:lnTo>
                    <a:lnTo>
                      <a:pt x="13598" y="30541"/>
                    </a:lnTo>
                    <a:lnTo>
                      <a:pt x="14765" y="30172"/>
                    </a:lnTo>
                    <a:lnTo>
                      <a:pt x="15873" y="29708"/>
                    </a:lnTo>
                    <a:lnTo>
                      <a:pt x="16932" y="29136"/>
                    </a:lnTo>
                    <a:lnTo>
                      <a:pt x="17921" y="28470"/>
                    </a:lnTo>
                    <a:lnTo>
                      <a:pt x="18837" y="27708"/>
                    </a:lnTo>
                    <a:lnTo>
                      <a:pt x="19671" y="26874"/>
                    </a:lnTo>
                    <a:lnTo>
                      <a:pt x="20433" y="25957"/>
                    </a:lnTo>
                    <a:lnTo>
                      <a:pt x="21100" y="24969"/>
                    </a:lnTo>
                    <a:lnTo>
                      <a:pt x="21671" y="23909"/>
                    </a:lnTo>
                    <a:lnTo>
                      <a:pt x="22147" y="22802"/>
                    </a:lnTo>
                    <a:lnTo>
                      <a:pt x="22505" y="21635"/>
                    </a:lnTo>
                    <a:lnTo>
                      <a:pt x="22755" y="20433"/>
                    </a:lnTo>
                    <a:lnTo>
                      <a:pt x="22886" y="19183"/>
                    </a:lnTo>
                    <a:lnTo>
                      <a:pt x="22898" y="18540"/>
                    </a:lnTo>
                    <a:lnTo>
                      <a:pt x="22886" y="17778"/>
                    </a:lnTo>
                    <a:lnTo>
                      <a:pt x="22695" y="16289"/>
                    </a:lnTo>
                    <a:lnTo>
                      <a:pt x="22338" y="14837"/>
                    </a:lnTo>
                    <a:lnTo>
                      <a:pt x="21802" y="13455"/>
                    </a:lnTo>
                    <a:lnTo>
                      <a:pt x="21112" y="12134"/>
                    </a:lnTo>
                    <a:lnTo>
                      <a:pt x="20266" y="10907"/>
                    </a:lnTo>
                    <a:lnTo>
                      <a:pt x="19278" y="9788"/>
                    </a:lnTo>
                    <a:lnTo>
                      <a:pt x="18147" y="8776"/>
                    </a:lnTo>
                    <a:lnTo>
                      <a:pt x="17528" y="8336"/>
                    </a:lnTo>
                    <a:lnTo>
                      <a:pt x="17349" y="7728"/>
                    </a:lnTo>
                    <a:lnTo>
                      <a:pt x="16944" y="6550"/>
                    </a:lnTo>
                    <a:lnTo>
                      <a:pt x="16444" y="5407"/>
                    </a:lnTo>
                    <a:lnTo>
                      <a:pt x="15861" y="4311"/>
                    </a:lnTo>
                    <a:lnTo>
                      <a:pt x="15206" y="3263"/>
                    </a:lnTo>
                    <a:lnTo>
                      <a:pt x="14479" y="2263"/>
                    </a:lnTo>
                    <a:lnTo>
                      <a:pt x="13682" y="1311"/>
                    </a:lnTo>
                    <a:lnTo>
                      <a:pt x="12813" y="418"/>
                    </a:lnTo>
                    <a:lnTo>
                      <a:pt x="123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9"/>
              <p:cNvSpPr/>
              <p:nvPr/>
            </p:nvSpPr>
            <p:spPr>
              <a:xfrm>
                <a:off x="646726" y="4748673"/>
                <a:ext cx="112561" cy="53330"/>
              </a:xfrm>
              <a:custGeom>
                <a:rect b="b" l="l" r="r" t="t"/>
                <a:pathLst>
                  <a:path extrusionOk="0" h="8062" w="17016">
                    <a:moveTo>
                      <a:pt x="5513" y="1"/>
                    </a:moveTo>
                    <a:lnTo>
                      <a:pt x="4144" y="417"/>
                    </a:lnTo>
                    <a:lnTo>
                      <a:pt x="334" y="4227"/>
                    </a:lnTo>
                    <a:lnTo>
                      <a:pt x="0" y="5525"/>
                    </a:lnTo>
                    <a:lnTo>
                      <a:pt x="405" y="5823"/>
                    </a:lnTo>
                    <a:lnTo>
                      <a:pt x="1251" y="6359"/>
                    </a:lnTo>
                    <a:lnTo>
                      <a:pt x="2144" y="6835"/>
                    </a:lnTo>
                    <a:lnTo>
                      <a:pt x="3061" y="7228"/>
                    </a:lnTo>
                    <a:lnTo>
                      <a:pt x="4001" y="7549"/>
                    </a:lnTo>
                    <a:lnTo>
                      <a:pt x="4977" y="7799"/>
                    </a:lnTo>
                    <a:lnTo>
                      <a:pt x="5966" y="7966"/>
                    </a:lnTo>
                    <a:lnTo>
                      <a:pt x="6966" y="8049"/>
                    </a:lnTo>
                    <a:lnTo>
                      <a:pt x="7478" y="8061"/>
                    </a:lnTo>
                    <a:lnTo>
                      <a:pt x="17015" y="8061"/>
                    </a:lnTo>
                    <a:lnTo>
                      <a:pt x="17015" y="429"/>
                    </a:lnTo>
                    <a:lnTo>
                      <a:pt x="7478" y="429"/>
                    </a:lnTo>
                    <a:lnTo>
                      <a:pt x="6966" y="405"/>
                    </a:lnTo>
                    <a:lnTo>
                      <a:pt x="5978" y="191"/>
                    </a:lnTo>
                    <a:lnTo>
                      <a:pt x="5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9"/>
              <p:cNvSpPr/>
              <p:nvPr/>
            </p:nvSpPr>
            <p:spPr>
              <a:xfrm>
                <a:off x="614120" y="4638010"/>
                <a:ext cx="147290" cy="147376"/>
              </a:xfrm>
              <a:custGeom>
                <a:rect b="b" l="l" r="r" t="t"/>
                <a:pathLst>
                  <a:path extrusionOk="0" h="22279" w="22266">
                    <a:moveTo>
                      <a:pt x="12407" y="1"/>
                    </a:moveTo>
                    <a:lnTo>
                      <a:pt x="11764" y="13"/>
                    </a:lnTo>
                    <a:lnTo>
                      <a:pt x="10514" y="132"/>
                    </a:lnTo>
                    <a:lnTo>
                      <a:pt x="9299" y="382"/>
                    </a:lnTo>
                    <a:lnTo>
                      <a:pt x="8132" y="739"/>
                    </a:lnTo>
                    <a:lnTo>
                      <a:pt x="7025" y="1203"/>
                    </a:lnTo>
                    <a:lnTo>
                      <a:pt x="5965" y="1775"/>
                    </a:lnTo>
                    <a:lnTo>
                      <a:pt x="4977" y="2442"/>
                    </a:lnTo>
                    <a:lnTo>
                      <a:pt x="4060" y="3192"/>
                    </a:lnTo>
                    <a:lnTo>
                      <a:pt x="3215" y="4037"/>
                    </a:lnTo>
                    <a:lnTo>
                      <a:pt x="2465" y="4954"/>
                    </a:lnTo>
                    <a:lnTo>
                      <a:pt x="1798" y="5942"/>
                    </a:lnTo>
                    <a:lnTo>
                      <a:pt x="1226" y="6990"/>
                    </a:lnTo>
                    <a:lnTo>
                      <a:pt x="750" y="8097"/>
                    </a:lnTo>
                    <a:lnTo>
                      <a:pt x="393" y="9264"/>
                    </a:lnTo>
                    <a:lnTo>
                      <a:pt x="143" y="10479"/>
                    </a:lnTo>
                    <a:lnTo>
                      <a:pt x="12" y="11729"/>
                    </a:lnTo>
                    <a:lnTo>
                      <a:pt x="0" y="12360"/>
                    </a:lnTo>
                    <a:lnTo>
                      <a:pt x="12" y="13098"/>
                    </a:lnTo>
                    <a:lnTo>
                      <a:pt x="179" y="14527"/>
                    </a:lnTo>
                    <a:lnTo>
                      <a:pt x="512" y="15920"/>
                    </a:lnTo>
                    <a:lnTo>
                      <a:pt x="1000" y="17265"/>
                    </a:lnTo>
                    <a:lnTo>
                      <a:pt x="1631" y="18527"/>
                    </a:lnTo>
                    <a:lnTo>
                      <a:pt x="2405" y="19730"/>
                    </a:lnTo>
                    <a:lnTo>
                      <a:pt x="3310" y="20825"/>
                    </a:lnTo>
                    <a:lnTo>
                      <a:pt x="4358" y="21826"/>
                    </a:lnTo>
                    <a:lnTo>
                      <a:pt x="4929" y="22278"/>
                    </a:lnTo>
                    <a:lnTo>
                      <a:pt x="10454" y="16741"/>
                    </a:lnTo>
                    <a:lnTo>
                      <a:pt x="10014" y="16527"/>
                    </a:lnTo>
                    <a:lnTo>
                      <a:pt x="9240" y="15979"/>
                    </a:lnTo>
                    <a:lnTo>
                      <a:pt x="8609" y="15301"/>
                    </a:lnTo>
                    <a:lnTo>
                      <a:pt x="8120" y="14515"/>
                    </a:lnTo>
                    <a:lnTo>
                      <a:pt x="7799" y="13670"/>
                    </a:lnTo>
                    <a:lnTo>
                      <a:pt x="7644" y="12765"/>
                    </a:lnTo>
                    <a:lnTo>
                      <a:pt x="7656" y="11836"/>
                    </a:lnTo>
                    <a:lnTo>
                      <a:pt x="7870" y="10895"/>
                    </a:lnTo>
                    <a:lnTo>
                      <a:pt x="8061" y="10443"/>
                    </a:lnTo>
                    <a:lnTo>
                      <a:pt x="8275" y="10002"/>
                    </a:lnTo>
                    <a:lnTo>
                      <a:pt x="8823" y="9240"/>
                    </a:lnTo>
                    <a:lnTo>
                      <a:pt x="9502" y="8597"/>
                    </a:lnTo>
                    <a:lnTo>
                      <a:pt x="10276" y="8121"/>
                    </a:lnTo>
                    <a:lnTo>
                      <a:pt x="11133" y="7788"/>
                    </a:lnTo>
                    <a:lnTo>
                      <a:pt x="12038" y="7633"/>
                    </a:lnTo>
                    <a:lnTo>
                      <a:pt x="12967" y="7657"/>
                    </a:lnTo>
                    <a:lnTo>
                      <a:pt x="13895" y="7859"/>
                    </a:lnTo>
                    <a:lnTo>
                      <a:pt x="14348" y="8050"/>
                    </a:lnTo>
                    <a:lnTo>
                      <a:pt x="14741" y="8240"/>
                    </a:lnTo>
                    <a:lnTo>
                      <a:pt x="15455" y="8728"/>
                    </a:lnTo>
                    <a:lnTo>
                      <a:pt x="16062" y="9347"/>
                    </a:lnTo>
                    <a:lnTo>
                      <a:pt x="16562" y="10050"/>
                    </a:lnTo>
                    <a:lnTo>
                      <a:pt x="16753" y="10443"/>
                    </a:lnTo>
                    <a:lnTo>
                      <a:pt x="22266" y="4930"/>
                    </a:lnTo>
                    <a:lnTo>
                      <a:pt x="21825" y="4347"/>
                    </a:lnTo>
                    <a:lnTo>
                      <a:pt x="20825" y="3311"/>
                    </a:lnTo>
                    <a:lnTo>
                      <a:pt x="19730" y="2394"/>
                    </a:lnTo>
                    <a:lnTo>
                      <a:pt x="18539" y="1620"/>
                    </a:lnTo>
                    <a:lnTo>
                      <a:pt x="17277" y="989"/>
                    </a:lnTo>
                    <a:lnTo>
                      <a:pt x="15943" y="513"/>
                    </a:lnTo>
                    <a:lnTo>
                      <a:pt x="14550" y="179"/>
                    </a:lnTo>
                    <a:lnTo>
                      <a:pt x="13133" y="13"/>
                    </a:lnTo>
                    <a:lnTo>
                      <a:pt x="1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 name="Google Shape;656;p49"/>
            <p:cNvGrpSpPr/>
            <p:nvPr/>
          </p:nvGrpSpPr>
          <p:grpSpPr>
            <a:xfrm>
              <a:off x="989660" y="4603434"/>
              <a:ext cx="1190118" cy="210542"/>
              <a:chOff x="989660" y="4603434"/>
              <a:chExt cx="1190118" cy="210542"/>
            </a:xfrm>
          </p:grpSpPr>
          <p:sp>
            <p:nvSpPr>
              <p:cNvPr id="657" name="Google Shape;657;p49"/>
              <p:cNvSpPr/>
              <p:nvPr/>
            </p:nvSpPr>
            <p:spPr>
              <a:xfrm>
                <a:off x="989660"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 name="Google Shape;658;p49"/>
              <p:cNvGrpSpPr/>
              <p:nvPr/>
            </p:nvGrpSpPr>
            <p:grpSpPr>
              <a:xfrm>
                <a:off x="1682774" y="4617610"/>
                <a:ext cx="497005" cy="149188"/>
                <a:chOff x="1682774" y="4617610"/>
                <a:chExt cx="497005" cy="149188"/>
              </a:xfrm>
            </p:grpSpPr>
            <p:sp>
              <p:nvSpPr>
                <p:cNvPr id="659" name="Google Shape;659;p49"/>
                <p:cNvSpPr/>
                <p:nvPr/>
              </p:nvSpPr>
              <p:spPr>
                <a:xfrm>
                  <a:off x="1682774"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9"/>
                <p:cNvSpPr/>
                <p:nvPr/>
              </p:nvSpPr>
              <p:spPr>
                <a:xfrm>
                  <a:off x="1829746" y="4620765"/>
                  <a:ext cx="18363" cy="142798"/>
                </a:xfrm>
                <a:custGeom>
                  <a:rect b="b" l="l" r="r" t="t"/>
                  <a:pathLst>
                    <a:path extrusionOk="0" h="21587" w="2776">
                      <a:moveTo>
                        <a:pt x="1" y="0"/>
                      </a:moveTo>
                      <a:lnTo>
                        <a:pt x="1" y="21587"/>
                      </a:lnTo>
                      <a:lnTo>
                        <a:pt x="2775" y="21587"/>
                      </a:lnTo>
                      <a:lnTo>
                        <a:pt x="277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9"/>
                <p:cNvSpPr/>
                <p:nvPr/>
              </p:nvSpPr>
              <p:spPr>
                <a:xfrm>
                  <a:off x="1863853"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9"/>
                <p:cNvSpPr/>
                <p:nvPr/>
              </p:nvSpPr>
              <p:spPr>
                <a:xfrm>
                  <a:off x="1979238"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9"/>
                <p:cNvSpPr/>
                <p:nvPr/>
              </p:nvSpPr>
              <p:spPr>
                <a:xfrm>
                  <a:off x="2081552"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64" name="Google Shape;664;p49"/>
          <p:cNvSpPr txBox="1"/>
          <p:nvPr>
            <p:ph type="title"/>
          </p:nvPr>
        </p:nvSpPr>
        <p:spPr>
          <a:xfrm>
            <a:off x="761950" y="809375"/>
            <a:ext cx="5079900" cy="1762200"/>
          </a:xfrm>
          <a:prstGeom prst="rect">
            <a:avLst/>
          </a:prstGeom>
        </p:spPr>
        <p:txBody>
          <a:bodyPr anchorCtr="0" anchor="b" bIns="0" lIns="0" spcFirstLastPara="1" rIns="228600" wrap="square" tIns="0">
            <a:noAutofit/>
          </a:bodyPr>
          <a:lstStyle>
            <a:lvl1pPr lvl="0" rtl="0">
              <a:spcBef>
                <a:spcPts val="0"/>
              </a:spcBef>
              <a:spcAft>
                <a:spcPts val="0"/>
              </a:spcAft>
              <a:buNone/>
              <a:defRPr sz="3000">
                <a:solidFill>
                  <a:srgbClr val="FFFFFF"/>
                </a:solidFill>
              </a:defRPr>
            </a:lvl1pPr>
            <a:lvl2pPr lvl="1" rtl="0">
              <a:spcBef>
                <a:spcPts val="0"/>
              </a:spcBef>
              <a:spcAft>
                <a:spcPts val="0"/>
              </a:spcAft>
              <a:buNone/>
              <a:defRPr sz="3000">
                <a:solidFill>
                  <a:srgbClr val="FFFFFF"/>
                </a:solidFill>
              </a:defRPr>
            </a:lvl2pPr>
            <a:lvl3pPr lvl="2" rtl="0">
              <a:spcBef>
                <a:spcPts val="0"/>
              </a:spcBef>
              <a:spcAft>
                <a:spcPts val="0"/>
              </a:spcAft>
              <a:buNone/>
              <a:defRPr sz="3000">
                <a:solidFill>
                  <a:srgbClr val="FFFFFF"/>
                </a:solidFill>
              </a:defRPr>
            </a:lvl3pPr>
            <a:lvl4pPr lvl="3" rtl="0">
              <a:spcBef>
                <a:spcPts val="0"/>
              </a:spcBef>
              <a:spcAft>
                <a:spcPts val="0"/>
              </a:spcAft>
              <a:buNone/>
              <a:defRPr sz="3000">
                <a:solidFill>
                  <a:srgbClr val="FFFFFF"/>
                </a:solidFill>
              </a:defRPr>
            </a:lvl4pPr>
            <a:lvl5pPr lvl="4" rtl="0">
              <a:spcBef>
                <a:spcPts val="0"/>
              </a:spcBef>
              <a:spcAft>
                <a:spcPts val="0"/>
              </a:spcAft>
              <a:buNone/>
              <a:defRPr sz="3000">
                <a:solidFill>
                  <a:srgbClr val="FFFFFF"/>
                </a:solidFill>
              </a:defRPr>
            </a:lvl5pPr>
            <a:lvl6pPr lvl="5" rtl="0">
              <a:spcBef>
                <a:spcPts val="0"/>
              </a:spcBef>
              <a:spcAft>
                <a:spcPts val="0"/>
              </a:spcAft>
              <a:buNone/>
              <a:defRPr sz="3000">
                <a:solidFill>
                  <a:srgbClr val="FFFFFF"/>
                </a:solidFill>
              </a:defRPr>
            </a:lvl6pPr>
            <a:lvl7pPr lvl="6" rtl="0">
              <a:spcBef>
                <a:spcPts val="0"/>
              </a:spcBef>
              <a:spcAft>
                <a:spcPts val="0"/>
              </a:spcAft>
              <a:buNone/>
              <a:defRPr sz="3000">
                <a:solidFill>
                  <a:srgbClr val="FFFFFF"/>
                </a:solidFill>
              </a:defRPr>
            </a:lvl7pPr>
            <a:lvl8pPr lvl="7" rtl="0">
              <a:spcBef>
                <a:spcPts val="0"/>
              </a:spcBef>
              <a:spcAft>
                <a:spcPts val="0"/>
              </a:spcAft>
              <a:buNone/>
              <a:defRPr sz="3000">
                <a:solidFill>
                  <a:srgbClr val="FFFFFF"/>
                </a:solidFill>
              </a:defRPr>
            </a:lvl8pPr>
            <a:lvl9pPr lvl="8" rtl="0">
              <a:spcBef>
                <a:spcPts val="0"/>
              </a:spcBef>
              <a:spcAft>
                <a:spcPts val="0"/>
              </a:spcAft>
              <a:buNone/>
              <a:defRPr sz="3000">
                <a:solidFill>
                  <a:srgbClr val="FFFFFF"/>
                </a:solidFill>
              </a:defRPr>
            </a:lvl9pPr>
          </a:lstStyle>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15_Dark content">
  <p:cSld name="CUSTOM_3_1_1_1_1_1_1_1_1_1_1_1_2">
    <p:bg>
      <p:bgPr>
        <a:solidFill>
          <a:srgbClr val="202124"/>
        </a:solidFill>
      </p:bgPr>
    </p:bg>
    <p:spTree>
      <p:nvGrpSpPr>
        <p:cNvPr id="665" name="Shape 665"/>
        <p:cNvGrpSpPr/>
        <p:nvPr/>
      </p:nvGrpSpPr>
      <p:grpSpPr>
        <a:xfrm>
          <a:off x="0" y="0"/>
          <a:ext cx="0" cy="0"/>
          <a:chOff x="0" y="0"/>
          <a:chExt cx="0" cy="0"/>
        </a:xfrm>
      </p:grpSpPr>
      <p:grpSp>
        <p:nvGrpSpPr>
          <p:cNvPr id="666" name="Google Shape;666;p50"/>
          <p:cNvGrpSpPr/>
          <p:nvPr/>
        </p:nvGrpSpPr>
        <p:grpSpPr>
          <a:xfrm>
            <a:off x="614120" y="4568626"/>
            <a:ext cx="1565658" cy="245350"/>
            <a:chOff x="614120" y="4568626"/>
            <a:chExt cx="1565658" cy="245350"/>
          </a:xfrm>
        </p:grpSpPr>
        <p:grpSp>
          <p:nvGrpSpPr>
            <p:cNvPr id="667" name="Google Shape;667;p50"/>
            <p:cNvGrpSpPr/>
            <p:nvPr/>
          </p:nvGrpSpPr>
          <p:grpSpPr>
            <a:xfrm>
              <a:off x="614120" y="4568626"/>
              <a:ext cx="290167" cy="233377"/>
              <a:chOff x="614120" y="4568626"/>
              <a:chExt cx="290167" cy="233377"/>
            </a:xfrm>
          </p:grpSpPr>
          <p:sp>
            <p:nvSpPr>
              <p:cNvPr id="668" name="Google Shape;668;p50"/>
              <p:cNvSpPr/>
              <p:nvPr/>
            </p:nvSpPr>
            <p:spPr>
              <a:xfrm>
                <a:off x="649563" y="4568626"/>
                <a:ext cx="184863" cy="83805"/>
              </a:xfrm>
              <a:custGeom>
                <a:rect b="b" l="l" r="r" t="t"/>
                <a:pathLst>
                  <a:path extrusionOk="0" h="12669" w="27946">
                    <a:moveTo>
                      <a:pt x="16372" y="0"/>
                    </a:moveTo>
                    <a:lnTo>
                      <a:pt x="14729" y="95"/>
                    </a:lnTo>
                    <a:lnTo>
                      <a:pt x="13098" y="345"/>
                    </a:lnTo>
                    <a:lnTo>
                      <a:pt x="11502" y="762"/>
                    </a:lnTo>
                    <a:lnTo>
                      <a:pt x="9942" y="1322"/>
                    </a:lnTo>
                    <a:lnTo>
                      <a:pt x="8430" y="2036"/>
                    </a:lnTo>
                    <a:lnTo>
                      <a:pt x="6989" y="2905"/>
                    </a:lnTo>
                    <a:lnTo>
                      <a:pt x="5620" y="3929"/>
                    </a:lnTo>
                    <a:lnTo>
                      <a:pt x="4334" y="5108"/>
                    </a:lnTo>
                    <a:lnTo>
                      <a:pt x="3739" y="5751"/>
                    </a:lnTo>
                    <a:lnTo>
                      <a:pt x="3405" y="6132"/>
                    </a:lnTo>
                    <a:lnTo>
                      <a:pt x="2798" y="6906"/>
                    </a:lnTo>
                    <a:lnTo>
                      <a:pt x="2227" y="7716"/>
                    </a:lnTo>
                    <a:lnTo>
                      <a:pt x="1703" y="8561"/>
                    </a:lnTo>
                    <a:lnTo>
                      <a:pt x="1238" y="9430"/>
                    </a:lnTo>
                    <a:lnTo>
                      <a:pt x="810" y="10335"/>
                    </a:lnTo>
                    <a:lnTo>
                      <a:pt x="453" y="11252"/>
                    </a:lnTo>
                    <a:lnTo>
                      <a:pt x="131" y="12192"/>
                    </a:lnTo>
                    <a:lnTo>
                      <a:pt x="0" y="12669"/>
                    </a:lnTo>
                    <a:lnTo>
                      <a:pt x="179" y="12573"/>
                    </a:lnTo>
                    <a:lnTo>
                      <a:pt x="595" y="12514"/>
                    </a:lnTo>
                    <a:lnTo>
                      <a:pt x="1203" y="12573"/>
                    </a:lnTo>
                    <a:lnTo>
                      <a:pt x="1310" y="12597"/>
                    </a:lnTo>
                    <a:lnTo>
                      <a:pt x="8930" y="11347"/>
                    </a:lnTo>
                    <a:lnTo>
                      <a:pt x="8978" y="11264"/>
                    </a:lnTo>
                    <a:lnTo>
                      <a:pt x="9252" y="10906"/>
                    </a:lnTo>
                    <a:lnTo>
                      <a:pt x="9442" y="10740"/>
                    </a:lnTo>
                    <a:lnTo>
                      <a:pt x="9526" y="10740"/>
                    </a:lnTo>
                    <a:lnTo>
                      <a:pt x="9847" y="10395"/>
                    </a:lnTo>
                    <a:lnTo>
                      <a:pt x="10538" y="9775"/>
                    </a:lnTo>
                    <a:lnTo>
                      <a:pt x="11276" y="9240"/>
                    </a:lnTo>
                    <a:lnTo>
                      <a:pt x="12050" y="8775"/>
                    </a:lnTo>
                    <a:lnTo>
                      <a:pt x="12847" y="8382"/>
                    </a:lnTo>
                    <a:lnTo>
                      <a:pt x="13681" y="8085"/>
                    </a:lnTo>
                    <a:lnTo>
                      <a:pt x="14538" y="7846"/>
                    </a:lnTo>
                    <a:lnTo>
                      <a:pt x="15407" y="7704"/>
                    </a:lnTo>
                    <a:lnTo>
                      <a:pt x="16289" y="7644"/>
                    </a:lnTo>
                    <a:lnTo>
                      <a:pt x="17170" y="7656"/>
                    </a:lnTo>
                    <a:lnTo>
                      <a:pt x="18039" y="7751"/>
                    </a:lnTo>
                    <a:lnTo>
                      <a:pt x="18908" y="7930"/>
                    </a:lnTo>
                    <a:lnTo>
                      <a:pt x="19765" y="8192"/>
                    </a:lnTo>
                    <a:lnTo>
                      <a:pt x="20599" y="8537"/>
                    </a:lnTo>
                    <a:lnTo>
                      <a:pt x="21408" y="8966"/>
                    </a:lnTo>
                    <a:lnTo>
                      <a:pt x="22182" y="9478"/>
                    </a:lnTo>
                    <a:lnTo>
                      <a:pt x="22551" y="9775"/>
                    </a:lnTo>
                    <a:lnTo>
                      <a:pt x="22551" y="9740"/>
                    </a:lnTo>
                    <a:lnTo>
                      <a:pt x="23956" y="9775"/>
                    </a:lnTo>
                    <a:lnTo>
                      <a:pt x="27767" y="5965"/>
                    </a:lnTo>
                    <a:lnTo>
                      <a:pt x="27945" y="4334"/>
                    </a:lnTo>
                    <a:lnTo>
                      <a:pt x="27267" y="3763"/>
                    </a:lnTo>
                    <a:lnTo>
                      <a:pt x="25862" y="2750"/>
                    </a:lnTo>
                    <a:lnTo>
                      <a:pt x="24385" y="1893"/>
                    </a:lnTo>
                    <a:lnTo>
                      <a:pt x="22849" y="1191"/>
                    </a:lnTo>
                    <a:lnTo>
                      <a:pt x="21266" y="655"/>
                    </a:lnTo>
                    <a:lnTo>
                      <a:pt x="19646" y="274"/>
                    </a:lnTo>
                    <a:lnTo>
                      <a:pt x="18015" y="60"/>
                    </a:lnTo>
                    <a:lnTo>
                      <a:pt x="163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50"/>
              <p:cNvSpPr/>
              <p:nvPr/>
            </p:nvSpPr>
            <p:spPr>
              <a:xfrm>
                <a:off x="752817" y="4597368"/>
                <a:ext cx="151470" cy="204556"/>
              </a:xfrm>
              <a:custGeom>
                <a:rect b="b" l="l" r="r" t="t"/>
                <a:pathLst>
                  <a:path extrusionOk="0" h="30923" w="22898">
                    <a:moveTo>
                      <a:pt x="12348" y="1"/>
                    </a:moveTo>
                    <a:lnTo>
                      <a:pt x="6942" y="5395"/>
                    </a:lnTo>
                    <a:lnTo>
                      <a:pt x="7359" y="5740"/>
                    </a:lnTo>
                    <a:lnTo>
                      <a:pt x="8109" y="6502"/>
                    </a:lnTo>
                    <a:lnTo>
                      <a:pt x="8764" y="7335"/>
                    </a:lnTo>
                    <a:lnTo>
                      <a:pt x="9324" y="8228"/>
                    </a:lnTo>
                    <a:lnTo>
                      <a:pt x="9788" y="9181"/>
                    </a:lnTo>
                    <a:lnTo>
                      <a:pt x="10133" y="10169"/>
                    </a:lnTo>
                    <a:lnTo>
                      <a:pt x="10372" y="11205"/>
                    </a:lnTo>
                    <a:lnTo>
                      <a:pt x="10491" y="12265"/>
                    </a:lnTo>
                    <a:lnTo>
                      <a:pt x="10503" y="12812"/>
                    </a:lnTo>
                    <a:lnTo>
                      <a:pt x="10503" y="13777"/>
                    </a:lnTo>
                    <a:lnTo>
                      <a:pt x="10991" y="13789"/>
                    </a:lnTo>
                    <a:lnTo>
                      <a:pt x="11920" y="13979"/>
                    </a:lnTo>
                    <a:lnTo>
                      <a:pt x="12777" y="14348"/>
                    </a:lnTo>
                    <a:lnTo>
                      <a:pt x="13539" y="14860"/>
                    </a:lnTo>
                    <a:lnTo>
                      <a:pt x="14182" y="15503"/>
                    </a:lnTo>
                    <a:lnTo>
                      <a:pt x="14694" y="16265"/>
                    </a:lnTo>
                    <a:lnTo>
                      <a:pt x="15051" y="17123"/>
                    </a:lnTo>
                    <a:lnTo>
                      <a:pt x="15241" y="18051"/>
                    </a:lnTo>
                    <a:lnTo>
                      <a:pt x="15265" y="18540"/>
                    </a:lnTo>
                    <a:lnTo>
                      <a:pt x="15241" y="19028"/>
                    </a:lnTo>
                    <a:lnTo>
                      <a:pt x="15051" y="19956"/>
                    </a:lnTo>
                    <a:lnTo>
                      <a:pt x="14694" y="20814"/>
                    </a:lnTo>
                    <a:lnTo>
                      <a:pt x="14182" y="21576"/>
                    </a:lnTo>
                    <a:lnTo>
                      <a:pt x="13539" y="22219"/>
                    </a:lnTo>
                    <a:lnTo>
                      <a:pt x="12777" y="22731"/>
                    </a:lnTo>
                    <a:lnTo>
                      <a:pt x="11920" y="23100"/>
                    </a:lnTo>
                    <a:lnTo>
                      <a:pt x="10991" y="23290"/>
                    </a:lnTo>
                    <a:lnTo>
                      <a:pt x="10503" y="23302"/>
                    </a:lnTo>
                    <a:lnTo>
                      <a:pt x="977" y="23302"/>
                    </a:lnTo>
                    <a:lnTo>
                      <a:pt x="1" y="24267"/>
                    </a:lnTo>
                    <a:lnTo>
                      <a:pt x="1" y="29958"/>
                    </a:lnTo>
                    <a:lnTo>
                      <a:pt x="977" y="30922"/>
                    </a:lnTo>
                    <a:lnTo>
                      <a:pt x="10503" y="30922"/>
                    </a:lnTo>
                    <a:lnTo>
                      <a:pt x="11134" y="30911"/>
                    </a:lnTo>
                    <a:lnTo>
                      <a:pt x="12384" y="30780"/>
                    </a:lnTo>
                    <a:lnTo>
                      <a:pt x="13598" y="30541"/>
                    </a:lnTo>
                    <a:lnTo>
                      <a:pt x="14765" y="30172"/>
                    </a:lnTo>
                    <a:lnTo>
                      <a:pt x="15873" y="29708"/>
                    </a:lnTo>
                    <a:lnTo>
                      <a:pt x="16932" y="29136"/>
                    </a:lnTo>
                    <a:lnTo>
                      <a:pt x="17921" y="28470"/>
                    </a:lnTo>
                    <a:lnTo>
                      <a:pt x="18837" y="27708"/>
                    </a:lnTo>
                    <a:lnTo>
                      <a:pt x="19671" y="26874"/>
                    </a:lnTo>
                    <a:lnTo>
                      <a:pt x="20433" y="25957"/>
                    </a:lnTo>
                    <a:lnTo>
                      <a:pt x="21100" y="24969"/>
                    </a:lnTo>
                    <a:lnTo>
                      <a:pt x="21671" y="23909"/>
                    </a:lnTo>
                    <a:lnTo>
                      <a:pt x="22147" y="22802"/>
                    </a:lnTo>
                    <a:lnTo>
                      <a:pt x="22505" y="21635"/>
                    </a:lnTo>
                    <a:lnTo>
                      <a:pt x="22755" y="20433"/>
                    </a:lnTo>
                    <a:lnTo>
                      <a:pt x="22886" y="19183"/>
                    </a:lnTo>
                    <a:lnTo>
                      <a:pt x="22898" y="18540"/>
                    </a:lnTo>
                    <a:lnTo>
                      <a:pt x="22886" y="17778"/>
                    </a:lnTo>
                    <a:lnTo>
                      <a:pt x="22695" y="16289"/>
                    </a:lnTo>
                    <a:lnTo>
                      <a:pt x="22338" y="14837"/>
                    </a:lnTo>
                    <a:lnTo>
                      <a:pt x="21802" y="13455"/>
                    </a:lnTo>
                    <a:lnTo>
                      <a:pt x="21112" y="12134"/>
                    </a:lnTo>
                    <a:lnTo>
                      <a:pt x="20266" y="10907"/>
                    </a:lnTo>
                    <a:lnTo>
                      <a:pt x="19278" y="9788"/>
                    </a:lnTo>
                    <a:lnTo>
                      <a:pt x="18147" y="8776"/>
                    </a:lnTo>
                    <a:lnTo>
                      <a:pt x="17528" y="8336"/>
                    </a:lnTo>
                    <a:lnTo>
                      <a:pt x="17349" y="7728"/>
                    </a:lnTo>
                    <a:lnTo>
                      <a:pt x="16944" y="6550"/>
                    </a:lnTo>
                    <a:lnTo>
                      <a:pt x="16444" y="5407"/>
                    </a:lnTo>
                    <a:lnTo>
                      <a:pt x="15861" y="4311"/>
                    </a:lnTo>
                    <a:lnTo>
                      <a:pt x="15206" y="3263"/>
                    </a:lnTo>
                    <a:lnTo>
                      <a:pt x="14479" y="2263"/>
                    </a:lnTo>
                    <a:lnTo>
                      <a:pt x="13682" y="1311"/>
                    </a:lnTo>
                    <a:lnTo>
                      <a:pt x="12813" y="418"/>
                    </a:lnTo>
                    <a:lnTo>
                      <a:pt x="123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50"/>
              <p:cNvSpPr/>
              <p:nvPr/>
            </p:nvSpPr>
            <p:spPr>
              <a:xfrm>
                <a:off x="646726" y="4748673"/>
                <a:ext cx="112561" cy="53330"/>
              </a:xfrm>
              <a:custGeom>
                <a:rect b="b" l="l" r="r" t="t"/>
                <a:pathLst>
                  <a:path extrusionOk="0" h="8062" w="17016">
                    <a:moveTo>
                      <a:pt x="5513" y="1"/>
                    </a:moveTo>
                    <a:lnTo>
                      <a:pt x="4144" y="417"/>
                    </a:lnTo>
                    <a:lnTo>
                      <a:pt x="334" y="4227"/>
                    </a:lnTo>
                    <a:lnTo>
                      <a:pt x="0" y="5525"/>
                    </a:lnTo>
                    <a:lnTo>
                      <a:pt x="405" y="5823"/>
                    </a:lnTo>
                    <a:lnTo>
                      <a:pt x="1251" y="6359"/>
                    </a:lnTo>
                    <a:lnTo>
                      <a:pt x="2144" y="6835"/>
                    </a:lnTo>
                    <a:lnTo>
                      <a:pt x="3061" y="7228"/>
                    </a:lnTo>
                    <a:lnTo>
                      <a:pt x="4001" y="7549"/>
                    </a:lnTo>
                    <a:lnTo>
                      <a:pt x="4977" y="7799"/>
                    </a:lnTo>
                    <a:lnTo>
                      <a:pt x="5966" y="7966"/>
                    </a:lnTo>
                    <a:lnTo>
                      <a:pt x="6966" y="8049"/>
                    </a:lnTo>
                    <a:lnTo>
                      <a:pt x="7478" y="8061"/>
                    </a:lnTo>
                    <a:lnTo>
                      <a:pt x="17015" y="8061"/>
                    </a:lnTo>
                    <a:lnTo>
                      <a:pt x="17015" y="429"/>
                    </a:lnTo>
                    <a:lnTo>
                      <a:pt x="7478" y="429"/>
                    </a:lnTo>
                    <a:lnTo>
                      <a:pt x="6966" y="405"/>
                    </a:lnTo>
                    <a:lnTo>
                      <a:pt x="5978" y="191"/>
                    </a:lnTo>
                    <a:lnTo>
                      <a:pt x="5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0"/>
              <p:cNvSpPr/>
              <p:nvPr/>
            </p:nvSpPr>
            <p:spPr>
              <a:xfrm>
                <a:off x="614120" y="4638010"/>
                <a:ext cx="147290" cy="147376"/>
              </a:xfrm>
              <a:custGeom>
                <a:rect b="b" l="l" r="r" t="t"/>
                <a:pathLst>
                  <a:path extrusionOk="0" h="22279" w="22266">
                    <a:moveTo>
                      <a:pt x="12407" y="1"/>
                    </a:moveTo>
                    <a:lnTo>
                      <a:pt x="11764" y="13"/>
                    </a:lnTo>
                    <a:lnTo>
                      <a:pt x="10514" y="132"/>
                    </a:lnTo>
                    <a:lnTo>
                      <a:pt x="9299" y="382"/>
                    </a:lnTo>
                    <a:lnTo>
                      <a:pt x="8132" y="739"/>
                    </a:lnTo>
                    <a:lnTo>
                      <a:pt x="7025" y="1203"/>
                    </a:lnTo>
                    <a:lnTo>
                      <a:pt x="5965" y="1775"/>
                    </a:lnTo>
                    <a:lnTo>
                      <a:pt x="4977" y="2442"/>
                    </a:lnTo>
                    <a:lnTo>
                      <a:pt x="4060" y="3192"/>
                    </a:lnTo>
                    <a:lnTo>
                      <a:pt x="3215" y="4037"/>
                    </a:lnTo>
                    <a:lnTo>
                      <a:pt x="2465" y="4954"/>
                    </a:lnTo>
                    <a:lnTo>
                      <a:pt x="1798" y="5942"/>
                    </a:lnTo>
                    <a:lnTo>
                      <a:pt x="1226" y="6990"/>
                    </a:lnTo>
                    <a:lnTo>
                      <a:pt x="750" y="8097"/>
                    </a:lnTo>
                    <a:lnTo>
                      <a:pt x="393" y="9264"/>
                    </a:lnTo>
                    <a:lnTo>
                      <a:pt x="143" y="10479"/>
                    </a:lnTo>
                    <a:lnTo>
                      <a:pt x="12" y="11729"/>
                    </a:lnTo>
                    <a:lnTo>
                      <a:pt x="0" y="12360"/>
                    </a:lnTo>
                    <a:lnTo>
                      <a:pt x="12" y="13098"/>
                    </a:lnTo>
                    <a:lnTo>
                      <a:pt x="179" y="14527"/>
                    </a:lnTo>
                    <a:lnTo>
                      <a:pt x="512" y="15920"/>
                    </a:lnTo>
                    <a:lnTo>
                      <a:pt x="1000" y="17265"/>
                    </a:lnTo>
                    <a:lnTo>
                      <a:pt x="1631" y="18527"/>
                    </a:lnTo>
                    <a:lnTo>
                      <a:pt x="2405" y="19730"/>
                    </a:lnTo>
                    <a:lnTo>
                      <a:pt x="3310" y="20825"/>
                    </a:lnTo>
                    <a:lnTo>
                      <a:pt x="4358" y="21826"/>
                    </a:lnTo>
                    <a:lnTo>
                      <a:pt x="4929" y="22278"/>
                    </a:lnTo>
                    <a:lnTo>
                      <a:pt x="10454" y="16741"/>
                    </a:lnTo>
                    <a:lnTo>
                      <a:pt x="10014" y="16527"/>
                    </a:lnTo>
                    <a:lnTo>
                      <a:pt x="9240" y="15979"/>
                    </a:lnTo>
                    <a:lnTo>
                      <a:pt x="8609" y="15301"/>
                    </a:lnTo>
                    <a:lnTo>
                      <a:pt x="8120" y="14515"/>
                    </a:lnTo>
                    <a:lnTo>
                      <a:pt x="7799" y="13670"/>
                    </a:lnTo>
                    <a:lnTo>
                      <a:pt x="7644" y="12765"/>
                    </a:lnTo>
                    <a:lnTo>
                      <a:pt x="7656" y="11836"/>
                    </a:lnTo>
                    <a:lnTo>
                      <a:pt x="7870" y="10895"/>
                    </a:lnTo>
                    <a:lnTo>
                      <a:pt x="8061" y="10443"/>
                    </a:lnTo>
                    <a:lnTo>
                      <a:pt x="8275" y="10002"/>
                    </a:lnTo>
                    <a:lnTo>
                      <a:pt x="8823" y="9240"/>
                    </a:lnTo>
                    <a:lnTo>
                      <a:pt x="9502" y="8597"/>
                    </a:lnTo>
                    <a:lnTo>
                      <a:pt x="10276" y="8121"/>
                    </a:lnTo>
                    <a:lnTo>
                      <a:pt x="11133" y="7788"/>
                    </a:lnTo>
                    <a:lnTo>
                      <a:pt x="12038" y="7633"/>
                    </a:lnTo>
                    <a:lnTo>
                      <a:pt x="12967" y="7657"/>
                    </a:lnTo>
                    <a:lnTo>
                      <a:pt x="13895" y="7859"/>
                    </a:lnTo>
                    <a:lnTo>
                      <a:pt x="14348" y="8050"/>
                    </a:lnTo>
                    <a:lnTo>
                      <a:pt x="14741" y="8240"/>
                    </a:lnTo>
                    <a:lnTo>
                      <a:pt x="15455" y="8728"/>
                    </a:lnTo>
                    <a:lnTo>
                      <a:pt x="16062" y="9347"/>
                    </a:lnTo>
                    <a:lnTo>
                      <a:pt x="16562" y="10050"/>
                    </a:lnTo>
                    <a:lnTo>
                      <a:pt x="16753" y="10443"/>
                    </a:lnTo>
                    <a:lnTo>
                      <a:pt x="22266" y="4930"/>
                    </a:lnTo>
                    <a:lnTo>
                      <a:pt x="21825" y="4347"/>
                    </a:lnTo>
                    <a:lnTo>
                      <a:pt x="20825" y="3311"/>
                    </a:lnTo>
                    <a:lnTo>
                      <a:pt x="19730" y="2394"/>
                    </a:lnTo>
                    <a:lnTo>
                      <a:pt x="18539" y="1620"/>
                    </a:lnTo>
                    <a:lnTo>
                      <a:pt x="17277" y="989"/>
                    </a:lnTo>
                    <a:lnTo>
                      <a:pt x="15943" y="513"/>
                    </a:lnTo>
                    <a:lnTo>
                      <a:pt x="14550" y="179"/>
                    </a:lnTo>
                    <a:lnTo>
                      <a:pt x="13133" y="13"/>
                    </a:lnTo>
                    <a:lnTo>
                      <a:pt x="1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 name="Google Shape;672;p50"/>
            <p:cNvGrpSpPr/>
            <p:nvPr/>
          </p:nvGrpSpPr>
          <p:grpSpPr>
            <a:xfrm>
              <a:off x="989660" y="4603434"/>
              <a:ext cx="1190118" cy="210542"/>
              <a:chOff x="989660" y="4603434"/>
              <a:chExt cx="1190118" cy="210542"/>
            </a:xfrm>
          </p:grpSpPr>
          <p:sp>
            <p:nvSpPr>
              <p:cNvPr id="673" name="Google Shape;673;p50"/>
              <p:cNvSpPr/>
              <p:nvPr/>
            </p:nvSpPr>
            <p:spPr>
              <a:xfrm>
                <a:off x="989660" y="4603434"/>
                <a:ext cx="646021" cy="210542"/>
              </a:xfrm>
              <a:custGeom>
                <a:rect b="b" l="l" r="r" t="t"/>
                <a:pathLst>
                  <a:path extrusionOk="0" h="31828" w="97660">
                    <a:moveTo>
                      <a:pt x="90813" y="11848"/>
                    </a:moveTo>
                    <a:lnTo>
                      <a:pt x="91289" y="11919"/>
                    </a:lnTo>
                    <a:lnTo>
                      <a:pt x="91754" y="12038"/>
                    </a:lnTo>
                    <a:lnTo>
                      <a:pt x="92194" y="12217"/>
                    </a:lnTo>
                    <a:lnTo>
                      <a:pt x="92409" y="12336"/>
                    </a:lnTo>
                    <a:lnTo>
                      <a:pt x="92599" y="12443"/>
                    </a:lnTo>
                    <a:lnTo>
                      <a:pt x="92933" y="12705"/>
                    </a:lnTo>
                    <a:lnTo>
                      <a:pt x="93206" y="13015"/>
                    </a:lnTo>
                    <a:lnTo>
                      <a:pt x="93433" y="13372"/>
                    </a:lnTo>
                    <a:lnTo>
                      <a:pt x="93528" y="13562"/>
                    </a:lnTo>
                    <a:lnTo>
                      <a:pt x="86408" y="16491"/>
                    </a:lnTo>
                    <a:lnTo>
                      <a:pt x="86396" y="16015"/>
                    </a:lnTo>
                    <a:lnTo>
                      <a:pt x="86539" y="15098"/>
                    </a:lnTo>
                    <a:lnTo>
                      <a:pt x="86860" y="14229"/>
                    </a:lnTo>
                    <a:lnTo>
                      <a:pt x="87372" y="13455"/>
                    </a:lnTo>
                    <a:lnTo>
                      <a:pt x="87694" y="13110"/>
                    </a:lnTo>
                    <a:lnTo>
                      <a:pt x="87979" y="12824"/>
                    </a:lnTo>
                    <a:lnTo>
                      <a:pt x="88646" y="12372"/>
                    </a:lnTo>
                    <a:lnTo>
                      <a:pt x="89372" y="12050"/>
                    </a:lnTo>
                    <a:lnTo>
                      <a:pt x="90158" y="11872"/>
                    </a:lnTo>
                    <a:lnTo>
                      <a:pt x="90563" y="11848"/>
                    </a:lnTo>
                    <a:close/>
                    <a:moveTo>
                      <a:pt x="32899" y="11907"/>
                    </a:moveTo>
                    <a:lnTo>
                      <a:pt x="33756" y="11931"/>
                    </a:lnTo>
                    <a:lnTo>
                      <a:pt x="34578" y="12110"/>
                    </a:lnTo>
                    <a:lnTo>
                      <a:pt x="35375" y="12443"/>
                    </a:lnTo>
                    <a:lnTo>
                      <a:pt x="36090" y="12943"/>
                    </a:lnTo>
                    <a:lnTo>
                      <a:pt x="36423" y="13265"/>
                    </a:lnTo>
                    <a:lnTo>
                      <a:pt x="36733" y="13646"/>
                    </a:lnTo>
                    <a:lnTo>
                      <a:pt x="37221" y="14467"/>
                    </a:lnTo>
                    <a:lnTo>
                      <a:pt x="37554" y="15348"/>
                    </a:lnTo>
                    <a:lnTo>
                      <a:pt x="37721" y="16265"/>
                    </a:lnTo>
                    <a:lnTo>
                      <a:pt x="37721" y="17194"/>
                    </a:lnTo>
                    <a:lnTo>
                      <a:pt x="37554" y="18111"/>
                    </a:lnTo>
                    <a:lnTo>
                      <a:pt x="37221" y="18992"/>
                    </a:lnTo>
                    <a:lnTo>
                      <a:pt x="36733" y="19801"/>
                    </a:lnTo>
                    <a:lnTo>
                      <a:pt x="36423" y="20182"/>
                    </a:lnTo>
                    <a:lnTo>
                      <a:pt x="36340" y="20266"/>
                    </a:lnTo>
                    <a:lnTo>
                      <a:pt x="36256" y="20349"/>
                    </a:lnTo>
                    <a:lnTo>
                      <a:pt x="35911" y="20647"/>
                    </a:lnTo>
                    <a:lnTo>
                      <a:pt x="35173" y="21099"/>
                    </a:lnTo>
                    <a:lnTo>
                      <a:pt x="34375" y="21397"/>
                    </a:lnTo>
                    <a:lnTo>
                      <a:pt x="33554" y="21540"/>
                    </a:lnTo>
                    <a:lnTo>
                      <a:pt x="32720" y="21516"/>
                    </a:lnTo>
                    <a:lnTo>
                      <a:pt x="31899" y="21326"/>
                    </a:lnTo>
                    <a:lnTo>
                      <a:pt x="31125" y="20992"/>
                    </a:lnTo>
                    <a:lnTo>
                      <a:pt x="30410" y="20492"/>
                    </a:lnTo>
                    <a:lnTo>
                      <a:pt x="30089" y="20182"/>
                    </a:lnTo>
                    <a:lnTo>
                      <a:pt x="30053" y="20182"/>
                    </a:lnTo>
                    <a:lnTo>
                      <a:pt x="29732" y="19801"/>
                    </a:lnTo>
                    <a:lnTo>
                      <a:pt x="29243" y="18980"/>
                    </a:lnTo>
                    <a:lnTo>
                      <a:pt x="28910" y="18099"/>
                    </a:lnTo>
                    <a:lnTo>
                      <a:pt x="28743" y="17182"/>
                    </a:lnTo>
                    <a:lnTo>
                      <a:pt x="28743" y="16253"/>
                    </a:lnTo>
                    <a:lnTo>
                      <a:pt x="28910" y="15336"/>
                    </a:lnTo>
                    <a:lnTo>
                      <a:pt x="29243" y="14455"/>
                    </a:lnTo>
                    <a:lnTo>
                      <a:pt x="29732" y="13634"/>
                    </a:lnTo>
                    <a:lnTo>
                      <a:pt x="30053" y="13265"/>
                    </a:lnTo>
                    <a:lnTo>
                      <a:pt x="30184" y="13134"/>
                    </a:lnTo>
                    <a:lnTo>
                      <a:pt x="30517" y="12824"/>
                    </a:lnTo>
                    <a:lnTo>
                      <a:pt x="31268" y="12360"/>
                    </a:lnTo>
                    <a:lnTo>
                      <a:pt x="32065" y="12050"/>
                    </a:lnTo>
                    <a:lnTo>
                      <a:pt x="32899" y="11907"/>
                    </a:lnTo>
                    <a:close/>
                    <a:moveTo>
                      <a:pt x="50318" y="11907"/>
                    </a:moveTo>
                    <a:lnTo>
                      <a:pt x="51164" y="11931"/>
                    </a:lnTo>
                    <a:lnTo>
                      <a:pt x="51997" y="12110"/>
                    </a:lnTo>
                    <a:lnTo>
                      <a:pt x="52783" y="12443"/>
                    </a:lnTo>
                    <a:lnTo>
                      <a:pt x="53509" y="12943"/>
                    </a:lnTo>
                    <a:lnTo>
                      <a:pt x="53831" y="13265"/>
                    </a:lnTo>
                    <a:lnTo>
                      <a:pt x="54152" y="13646"/>
                    </a:lnTo>
                    <a:lnTo>
                      <a:pt x="54641" y="14467"/>
                    </a:lnTo>
                    <a:lnTo>
                      <a:pt x="54974" y="15348"/>
                    </a:lnTo>
                    <a:lnTo>
                      <a:pt x="55129" y="16265"/>
                    </a:lnTo>
                    <a:lnTo>
                      <a:pt x="55129" y="17194"/>
                    </a:lnTo>
                    <a:lnTo>
                      <a:pt x="54974" y="18111"/>
                    </a:lnTo>
                    <a:lnTo>
                      <a:pt x="54641" y="18992"/>
                    </a:lnTo>
                    <a:lnTo>
                      <a:pt x="54152" y="19801"/>
                    </a:lnTo>
                    <a:lnTo>
                      <a:pt x="53831" y="20182"/>
                    </a:lnTo>
                    <a:lnTo>
                      <a:pt x="53759" y="20266"/>
                    </a:lnTo>
                    <a:lnTo>
                      <a:pt x="53664" y="20349"/>
                    </a:lnTo>
                    <a:lnTo>
                      <a:pt x="53331" y="20647"/>
                    </a:lnTo>
                    <a:lnTo>
                      <a:pt x="52593" y="21099"/>
                    </a:lnTo>
                    <a:lnTo>
                      <a:pt x="51795" y="21397"/>
                    </a:lnTo>
                    <a:lnTo>
                      <a:pt x="50961" y="21540"/>
                    </a:lnTo>
                    <a:lnTo>
                      <a:pt x="50128" y="21516"/>
                    </a:lnTo>
                    <a:lnTo>
                      <a:pt x="49306" y="21326"/>
                    </a:lnTo>
                    <a:lnTo>
                      <a:pt x="48532" y="20992"/>
                    </a:lnTo>
                    <a:lnTo>
                      <a:pt x="47818" y="20492"/>
                    </a:lnTo>
                    <a:lnTo>
                      <a:pt x="47508" y="20182"/>
                    </a:lnTo>
                    <a:lnTo>
                      <a:pt x="47461" y="20182"/>
                    </a:lnTo>
                    <a:lnTo>
                      <a:pt x="47139" y="19801"/>
                    </a:lnTo>
                    <a:lnTo>
                      <a:pt x="46651" y="18980"/>
                    </a:lnTo>
                    <a:lnTo>
                      <a:pt x="46318" y="18099"/>
                    </a:lnTo>
                    <a:lnTo>
                      <a:pt x="46163" y="17182"/>
                    </a:lnTo>
                    <a:lnTo>
                      <a:pt x="46163" y="16253"/>
                    </a:lnTo>
                    <a:lnTo>
                      <a:pt x="46318" y="15336"/>
                    </a:lnTo>
                    <a:lnTo>
                      <a:pt x="46651" y="14455"/>
                    </a:lnTo>
                    <a:lnTo>
                      <a:pt x="47139" y="13634"/>
                    </a:lnTo>
                    <a:lnTo>
                      <a:pt x="47461" y="13265"/>
                    </a:lnTo>
                    <a:lnTo>
                      <a:pt x="47592" y="13134"/>
                    </a:lnTo>
                    <a:lnTo>
                      <a:pt x="47937" y="12824"/>
                    </a:lnTo>
                    <a:lnTo>
                      <a:pt x="48675" y="12360"/>
                    </a:lnTo>
                    <a:lnTo>
                      <a:pt x="49485" y="12050"/>
                    </a:lnTo>
                    <a:lnTo>
                      <a:pt x="50318" y="11907"/>
                    </a:lnTo>
                    <a:close/>
                    <a:moveTo>
                      <a:pt x="68048" y="11907"/>
                    </a:moveTo>
                    <a:lnTo>
                      <a:pt x="68488" y="11919"/>
                    </a:lnTo>
                    <a:lnTo>
                      <a:pt x="69333" y="12098"/>
                    </a:lnTo>
                    <a:lnTo>
                      <a:pt x="70107" y="12455"/>
                    </a:lnTo>
                    <a:lnTo>
                      <a:pt x="70786" y="12967"/>
                    </a:lnTo>
                    <a:lnTo>
                      <a:pt x="71084" y="13289"/>
                    </a:lnTo>
                    <a:lnTo>
                      <a:pt x="71381" y="13658"/>
                    </a:lnTo>
                    <a:lnTo>
                      <a:pt x="71846" y="14479"/>
                    </a:lnTo>
                    <a:lnTo>
                      <a:pt x="72167" y="15360"/>
                    </a:lnTo>
                    <a:lnTo>
                      <a:pt x="72298" y="16289"/>
                    </a:lnTo>
                    <a:lnTo>
                      <a:pt x="72298" y="16765"/>
                    </a:lnTo>
                    <a:lnTo>
                      <a:pt x="72298" y="17230"/>
                    </a:lnTo>
                    <a:lnTo>
                      <a:pt x="72155" y="18146"/>
                    </a:lnTo>
                    <a:lnTo>
                      <a:pt x="71846" y="19016"/>
                    </a:lnTo>
                    <a:lnTo>
                      <a:pt x="71381" y="19813"/>
                    </a:lnTo>
                    <a:lnTo>
                      <a:pt x="71084" y="20182"/>
                    </a:lnTo>
                    <a:lnTo>
                      <a:pt x="70786" y="20504"/>
                    </a:lnTo>
                    <a:lnTo>
                      <a:pt x="70095" y="21028"/>
                    </a:lnTo>
                    <a:lnTo>
                      <a:pt x="69322" y="21373"/>
                    </a:lnTo>
                    <a:lnTo>
                      <a:pt x="68476" y="21552"/>
                    </a:lnTo>
                    <a:lnTo>
                      <a:pt x="68048" y="21552"/>
                    </a:lnTo>
                    <a:lnTo>
                      <a:pt x="67595" y="21540"/>
                    </a:lnTo>
                    <a:lnTo>
                      <a:pt x="66726" y="21361"/>
                    </a:lnTo>
                    <a:lnTo>
                      <a:pt x="65928" y="21016"/>
                    </a:lnTo>
                    <a:lnTo>
                      <a:pt x="65214" y="20504"/>
                    </a:lnTo>
                    <a:lnTo>
                      <a:pt x="64904" y="20182"/>
                    </a:lnTo>
                    <a:lnTo>
                      <a:pt x="64595" y="19825"/>
                    </a:lnTo>
                    <a:lnTo>
                      <a:pt x="64094" y="19028"/>
                    </a:lnTo>
                    <a:lnTo>
                      <a:pt x="63761" y="18158"/>
                    </a:lnTo>
                    <a:lnTo>
                      <a:pt x="63606" y="17230"/>
                    </a:lnTo>
                    <a:lnTo>
                      <a:pt x="63606" y="16765"/>
                    </a:lnTo>
                    <a:lnTo>
                      <a:pt x="63606" y="16277"/>
                    </a:lnTo>
                    <a:lnTo>
                      <a:pt x="63761" y="15348"/>
                    </a:lnTo>
                    <a:lnTo>
                      <a:pt x="64094" y="14455"/>
                    </a:lnTo>
                    <a:lnTo>
                      <a:pt x="64583" y="13658"/>
                    </a:lnTo>
                    <a:lnTo>
                      <a:pt x="64904" y="13289"/>
                    </a:lnTo>
                    <a:lnTo>
                      <a:pt x="65214" y="12967"/>
                    </a:lnTo>
                    <a:lnTo>
                      <a:pt x="65928" y="12455"/>
                    </a:lnTo>
                    <a:lnTo>
                      <a:pt x="66726" y="12098"/>
                    </a:lnTo>
                    <a:lnTo>
                      <a:pt x="67595" y="11919"/>
                    </a:lnTo>
                    <a:lnTo>
                      <a:pt x="68048" y="11907"/>
                    </a:lnTo>
                    <a:close/>
                    <a:moveTo>
                      <a:pt x="77763" y="822"/>
                    </a:moveTo>
                    <a:lnTo>
                      <a:pt x="77763" y="24219"/>
                    </a:lnTo>
                    <a:lnTo>
                      <a:pt x="81264" y="24219"/>
                    </a:lnTo>
                    <a:lnTo>
                      <a:pt x="81264" y="822"/>
                    </a:lnTo>
                    <a:close/>
                    <a:moveTo>
                      <a:pt x="32875" y="8788"/>
                    </a:moveTo>
                    <a:lnTo>
                      <a:pt x="32113" y="8859"/>
                    </a:lnTo>
                    <a:lnTo>
                      <a:pt x="31363" y="9002"/>
                    </a:lnTo>
                    <a:lnTo>
                      <a:pt x="30613" y="9216"/>
                    </a:lnTo>
                    <a:lnTo>
                      <a:pt x="29898" y="9502"/>
                    </a:lnTo>
                    <a:lnTo>
                      <a:pt x="29196" y="9859"/>
                    </a:lnTo>
                    <a:lnTo>
                      <a:pt x="28529" y="10288"/>
                    </a:lnTo>
                    <a:lnTo>
                      <a:pt x="27898" y="10776"/>
                    </a:lnTo>
                    <a:lnTo>
                      <a:pt x="27588" y="11062"/>
                    </a:lnTo>
                    <a:lnTo>
                      <a:pt x="27303" y="11360"/>
                    </a:lnTo>
                    <a:lnTo>
                      <a:pt x="26803" y="11991"/>
                    </a:lnTo>
                    <a:lnTo>
                      <a:pt x="26362" y="12657"/>
                    </a:lnTo>
                    <a:lnTo>
                      <a:pt x="26005" y="13360"/>
                    </a:lnTo>
                    <a:lnTo>
                      <a:pt x="25707" y="14086"/>
                    </a:lnTo>
                    <a:lnTo>
                      <a:pt x="25493" y="14825"/>
                    </a:lnTo>
                    <a:lnTo>
                      <a:pt x="25350" y="15587"/>
                    </a:lnTo>
                    <a:lnTo>
                      <a:pt x="25278" y="16349"/>
                    </a:lnTo>
                    <a:lnTo>
                      <a:pt x="25278" y="17122"/>
                    </a:lnTo>
                    <a:lnTo>
                      <a:pt x="25350" y="17885"/>
                    </a:lnTo>
                    <a:lnTo>
                      <a:pt x="25493" y="18647"/>
                    </a:lnTo>
                    <a:lnTo>
                      <a:pt x="25707" y="19385"/>
                    </a:lnTo>
                    <a:lnTo>
                      <a:pt x="26005" y="20111"/>
                    </a:lnTo>
                    <a:lnTo>
                      <a:pt x="26362" y="20814"/>
                    </a:lnTo>
                    <a:lnTo>
                      <a:pt x="26803" y="21480"/>
                    </a:lnTo>
                    <a:lnTo>
                      <a:pt x="27303" y="22111"/>
                    </a:lnTo>
                    <a:lnTo>
                      <a:pt x="27588" y="22421"/>
                    </a:lnTo>
                    <a:lnTo>
                      <a:pt x="27886" y="22695"/>
                    </a:lnTo>
                    <a:lnTo>
                      <a:pt x="28517" y="23195"/>
                    </a:lnTo>
                    <a:lnTo>
                      <a:pt x="29196" y="23624"/>
                    </a:lnTo>
                    <a:lnTo>
                      <a:pt x="29886" y="23969"/>
                    </a:lnTo>
                    <a:lnTo>
                      <a:pt x="30613" y="24255"/>
                    </a:lnTo>
                    <a:lnTo>
                      <a:pt x="31351" y="24469"/>
                    </a:lnTo>
                    <a:lnTo>
                      <a:pt x="32101" y="24612"/>
                    </a:lnTo>
                    <a:lnTo>
                      <a:pt x="32863" y="24683"/>
                    </a:lnTo>
                    <a:lnTo>
                      <a:pt x="33637" y="24683"/>
                    </a:lnTo>
                    <a:lnTo>
                      <a:pt x="34399" y="24612"/>
                    </a:lnTo>
                    <a:lnTo>
                      <a:pt x="35149" y="24469"/>
                    </a:lnTo>
                    <a:lnTo>
                      <a:pt x="35887" y="24255"/>
                    </a:lnTo>
                    <a:lnTo>
                      <a:pt x="36614" y="23969"/>
                    </a:lnTo>
                    <a:lnTo>
                      <a:pt x="37316" y="23624"/>
                    </a:lnTo>
                    <a:lnTo>
                      <a:pt x="37983" y="23195"/>
                    </a:lnTo>
                    <a:lnTo>
                      <a:pt x="38614" y="22695"/>
                    </a:lnTo>
                    <a:lnTo>
                      <a:pt x="38924" y="22421"/>
                    </a:lnTo>
                    <a:lnTo>
                      <a:pt x="39197" y="22111"/>
                    </a:lnTo>
                    <a:lnTo>
                      <a:pt x="39709" y="21480"/>
                    </a:lnTo>
                    <a:lnTo>
                      <a:pt x="40150" y="20814"/>
                    </a:lnTo>
                    <a:lnTo>
                      <a:pt x="40507" y="20111"/>
                    </a:lnTo>
                    <a:lnTo>
                      <a:pt x="40793" y="19385"/>
                    </a:lnTo>
                    <a:lnTo>
                      <a:pt x="41019" y="18647"/>
                    </a:lnTo>
                    <a:lnTo>
                      <a:pt x="41162" y="17885"/>
                    </a:lnTo>
                    <a:lnTo>
                      <a:pt x="41234" y="17122"/>
                    </a:lnTo>
                    <a:lnTo>
                      <a:pt x="41234" y="16349"/>
                    </a:lnTo>
                    <a:lnTo>
                      <a:pt x="41162" y="15587"/>
                    </a:lnTo>
                    <a:lnTo>
                      <a:pt x="41019" y="14825"/>
                    </a:lnTo>
                    <a:lnTo>
                      <a:pt x="40793" y="14086"/>
                    </a:lnTo>
                    <a:lnTo>
                      <a:pt x="40507" y="13360"/>
                    </a:lnTo>
                    <a:lnTo>
                      <a:pt x="40150" y="12657"/>
                    </a:lnTo>
                    <a:lnTo>
                      <a:pt x="39709" y="11991"/>
                    </a:lnTo>
                    <a:lnTo>
                      <a:pt x="39197" y="11360"/>
                    </a:lnTo>
                    <a:lnTo>
                      <a:pt x="38924" y="11062"/>
                    </a:lnTo>
                    <a:lnTo>
                      <a:pt x="38614" y="10776"/>
                    </a:lnTo>
                    <a:lnTo>
                      <a:pt x="37983" y="10288"/>
                    </a:lnTo>
                    <a:lnTo>
                      <a:pt x="37316" y="9859"/>
                    </a:lnTo>
                    <a:lnTo>
                      <a:pt x="36626" y="9502"/>
                    </a:lnTo>
                    <a:lnTo>
                      <a:pt x="35899" y="9216"/>
                    </a:lnTo>
                    <a:lnTo>
                      <a:pt x="35161" y="9002"/>
                    </a:lnTo>
                    <a:lnTo>
                      <a:pt x="34411" y="8859"/>
                    </a:lnTo>
                    <a:lnTo>
                      <a:pt x="33637" y="8788"/>
                    </a:lnTo>
                    <a:close/>
                    <a:moveTo>
                      <a:pt x="50306" y="8788"/>
                    </a:moveTo>
                    <a:lnTo>
                      <a:pt x="49544" y="8859"/>
                    </a:lnTo>
                    <a:lnTo>
                      <a:pt x="48782" y="9002"/>
                    </a:lnTo>
                    <a:lnTo>
                      <a:pt x="48044" y="9216"/>
                    </a:lnTo>
                    <a:lnTo>
                      <a:pt x="47318" y="9502"/>
                    </a:lnTo>
                    <a:lnTo>
                      <a:pt x="46627" y="9859"/>
                    </a:lnTo>
                    <a:lnTo>
                      <a:pt x="45960" y="10288"/>
                    </a:lnTo>
                    <a:lnTo>
                      <a:pt x="45318" y="10776"/>
                    </a:lnTo>
                    <a:lnTo>
                      <a:pt x="45020" y="11062"/>
                    </a:lnTo>
                    <a:lnTo>
                      <a:pt x="44734" y="11360"/>
                    </a:lnTo>
                    <a:lnTo>
                      <a:pt x="44222" y="11991"/>
                    </a:lnTo>
                    <a:lnTo>
                      <a:pt x="43793" y="12657"/>
                    </a:lnTo>
                    <a:lnTo>
                      <a:pt x="43424" y="13360"/>
                    </a:lnTo>
                    <a:lnTo>
                      <a:pt x="43139" y="14086"/>
                    </a:lnTo>
                    <a:lnTo>
                      <a:pt x="42924" y="14825"/>
                    </a:lnTo>
                    <a:lnTo>
                      <a:pt x="42781" y="15587"/>
                    </a:lnTo>
                    <a:lnTo>
                      <a:pt x="42710" y="16349"/>
                    </a:lnTo>
                    <a:lnTo>
                      <a:pt x="42710" y="17122"/>
                    </a:lnTo>
                    <a:lnTo>
                      <a:pt x="42781" y="17885"/>
                    </a:lnTo>
                    <a:lnTo>
                      <a:pt x="42924" y="18647"/>
                    </a:lnTo>
                    <a:lnTo>
                      <a:pt x="43139" y="19385"/>
                    </a:lnTo>
                    <a:lnTo>
                      <a:pt x="43424" y="20111"/>
                    </a:lnTo>
                    <a:lnTo>
                      <a:pt x="43793" y="20814"/>
                    </a:lnTo>
                    <a:lnTo>
                      <a:pt x="44222" y="21480"/>
                    </a:lnTo>
                    <a:lnTo>
                      <a:pt x="44734" y="22111"/>
                    </a:lnTo>
                    <a:lnTo>
                      <a:pt x="45020" y="22421"/>
                    </a:lnTo>
                    <a:lnTo>
                      <a:pt x="45318" y="22695"/>
                    </a:lnTo>
                    <a:lnTo>
                      <a:pt x="45949" y="23195"/>
                    </a:lnTo>
                    <a:lnTo>
                      <a:pt x="46615" y="23624"/>
                    </a:lnTo>
                    <a:lnTo>
                      <a:pt x="47318" y="23969"/>
                    </a:lnTo>
                    <a:lnTo>
                      <a:pt x="48032" y="24255"/>
                    </a:lnTo>
                    <a:lnTo>
                      <a:pt x="48782" y="24469"/>
                    </a:lnTo>
                    <a:lnTo>
                      <a:pt x="49533" y="24612"/>
                    </a:lnTo>
                    <a:lnTo>
                      <a:pt x="50295" y="24683"/>
                    </a:lnTo>
                    <a:lnTo>
                      <a:pt x="51057" y="24683"/>
                    </a:lnTo>
                    <a:lnTo>
                      <a:pt x="51819" y="24612"/>
                    </a:lnTo>
                    <a:lnTo>
                      <a:pt x="52581" y="24469"/>
                    </a:lnTo>
                    <a:lnTo>
                      <a:pt x="53319" y="24255"/>
                    </a:lnTo>
                    <a:lnTo>
                      <a:pt x="54045" y="23969"/>
                    </a:lnTo>
                    <a:lnTo>
                      <a:pt x="54736" y="23624"/>
                    </a:lnTo>
                    <a:lnTo>
                      <a:pt x="55414" y="23195"/>
                    </a:lnTo>
                    <a:lnTo>
                      <a:pt x="56046" y="22695"/>
                    </a:lnTo>
                    <a:lnTo>
                      <a:pt x="56343" y="22421"/>
                    </a:lnTo>
                    <a:lnTo>
                      <a:pt x="56629" y="22111"/>
                    </a:lnTo>
                    <a:lnTo>
                      <a:pt x="57129" y="21480"/>
                    </a:lnTo>
                    <a:lnTo>
                      <a:pt x="57570" y="20814"/>
                    </a:lnTo>
                    <a:lnTo>
                      <a:pt x="57927" y="20111"/>
                    </a:lnTo>
                    <a:lnTo>
                      <a:pt x="58213" y="19385"/>
                    </a:lnTo>
                    <a:lnTo>
                      <a:pt x="58439" y="18647"/>
                    </a:lnTo>
                    <a:lnTo>
                      <a:pt x="58582" y="17885"/>
                    </a:lnTo>
                    <a:lnTo>
                      <a:pt x="58653" y="17111"/>
                    </a:lnTo>
                    <a:lnTo>
                      <a:pt x="58653" y="16349"/>
                    </a:lnTo>
                    <a:lnTo>
                      <a:pt x="58582" y="15575"/>
                    </a:lnTo>
                    <a:lnTo>
                      <a:pt x="58439" y="14825"/>
                    </a:lnTo>
                    <a:lnTo>
                      <a:pt x="58213" y="14074"/>
                    </a:lnTo>
                    <a:lnTo>
                      <a:pt x="57927" y="13360"/>
                    </a:lnTo>
                    <a:lnTo>
                      <a:pt x="57570" y="12657"/>
                    </a:lnTo>
                    <a:lnTo>
                      <a:pt x="57129" y="11991"/>
                    </a:lnTo>
                    <a:lnTo>
                      <a:pt x="56629" y="11360"/>
                    </a:lnTo>
                    <a:lnTo>
                      <a:pt x="56343" y="11062"/>
                    </a:lnTo>
                    <a:lnTo>
                      <a:pt x="56046" y="10776"/>
                    </a:lnTo>
                    <a:lnTo>
                      <a:pt x="55414" y="10288"/>
                    </a:lnTo>
                    <a:lnTo>
                      <a:pt x="54748" y="9859"/>
                    </a:lnTo>
                    <a:lnTo>
                      <a:pt x="54045" y="9502"/>
                    </a:lnTo>
                    <a:lnTo>
                      <a:pt x="53331" y="9216"/>
                    </a:lnTo>
                    <a:lnTo>
                      <a:pt x="52593" y="9002"/>
                    </a:lnTo>
                    <a:lnTo>
                      <a:pt x="51831" y="8859"/>
                    </a:lnTo>
                    <a:lnTo>
                      <a:pt x="51068" y="8788"/>
                    </a:lnTo>
                    <a:close/>
                    <a:moveTo>
                      <a:pt x="11907" y="1"/>
                    </a:moveTo>
                    <a:lnTo>
                      <a:pt x="10681" y="108"/>
                    </a:lnTo>
                    <a:lnTo>
                      <a:pt x="9490" y="346"/>
                    </a:lnTo>
                    <a:lnTo>
                      <a:pt x="8311" y="691"/>
                    </a:lnTo>
                    <a:lnTo>
                      <a:pt x="7192" y="1156"/>
                    </a:lnTo>
                    <a:lnTo>
                      <a:pt x="6109" y="1727"/>
                    </a:lnTo>
                    <a:lnTo>
                      <a:pt x="5097" y="2406"/>
                    </a:lnTo>
                    <a:lnTo>
                      <a:pt x="4144" y="3192"/>
                    </a:lnTo>
                    <a:lnTo>
                      <a:pt x="3703" y="3632"/>
                    </a:lnTo>
                    <a:lnTo>
                      <a:pt x="3394" y="3942"/>
                    </a:lnTo>
                    <a:lnTo>
                      <a:pt x="2965" y="4406"/>
                    </a:lnTo>
                    <a:lnTo>
                      <a:pt x="2203" y="5371"/>
                    </a:lnTo>
                    <a:lnTo>
                      <a:pt x="1560" y="6383"/>
                    </a:lnTo>
                    <a:lnTo>
                      <a:pt x="1024" y="7454"/>
                    </a:lnTo>
                    <a:lnTo>
                      <a:pt x="608" y="8550"/>
                    </a:lnTo>
                    <a:lnTo>
                      <a:pt x="286" y="9681"/>
                    </a:lnTo>
                    <a:lnTo>
                      <a:pt x="96" y="10836"/>
                    </a:lnTo>
                    <a:lnTo>
                      <a:pt x="0" y="11991"/>
                    </a:lnTo>
                    <a:lnTo>
                      <a:pt x="24" y="13146"/>
                    </a:lnTo>
                    <a:lnTo>
                      <a:pt x="155" y="14301"/>
                    </a:lnTo>
                    <a:lnTo>
                      <a:pt x="393" y="15444"/>
                    </a:lnTo>
                    <a:lnTo>
                      <a:pt x="751" y="16563"/>
                    </a:lnTo>
                    <a:lnTo>
                      <a:pt x="1215" y="17646"/>
                    </a:lnTo>
                    <a:lnTo>
                      <a:pt x="1786" y="18682"/>
                    </a:lnTo>
                    <a:lnTo>
                      <a:pt x="2465" y="19682"/>
                    </a:lnTo>
                    <a:lnTo>
                      <a:pt x="3263" y="20623"/>
                    </a:lnTo>
                    <a:lnTo>
                      <a:pt x="3703" y="21064"/>
                    </a:lnTo>
                    <a:lnTo>
                      <a:pt x="4144" y="21492"/>
                    </a:lnTo>
                    <a:lnTo>
                      <a:pt x="5097" y="22278"/>
                    </a:lnTo>
                    <a:lnTo>
                      <a:pt x="6109" y="22969"/>
                    </a:lnTo>
                    <a:lnTo>
                      <a:pt x="7180" y="23540"/>
                    </a:lnTo>
                    <a:lnTo>
                      <a:pt x="8311" y="24005"/>
                    </a:lnTo>
                    <a:lnTo>
                      <a:pt x="9478" y="24350"/>
                    </a:lnTo>
                    <a:lnTo>
                      <a:pt x="10681" y="24576"/>
                    </a:lnTo>
                    <a:lnTo>
                      <a:pt x="11907" y="24695"/>
                    </a:lnTo>
                    <a:lnTo>
                      <a:pt x="12526" y="24695"/>
                    </a:lnTo>
                    <a:lnTo>
                      <a:pt x="13181" y="24683"/>
                    </a:lnTo>
                    <a:lnTo>
                      <a:pt x="14443" y="24576"/>
                    </a:lnTo>
                    <a:lnTo>
                      <a:pt x="15646" y="24362"/>
                    </a:lnTo>
                    <a:lnTo>
                      <a:pt x="16789" y="24028"/>
                    </a:lnTo>
                    <a:lnTo>
                      <a:pt x="17861" y="23588"/>
                    </a:lnTo>
                    <a:lnTo>
                      <a:pt x="18885" y="23040"/>
                    </a:lnTo>
                    <a:lnTo>
                      <a:pt x="19837" y="22385"/>
                    </a:lnTo>
                    <a:lnTo>
                      <a:pt x="20742" y="21623"/>
                    </a:lnTo>
                    <a:lnTo>
                      <a:pt x="21159" y="21195"/>
                    </a:lnTo>
                    <a:lnTo>
                      <a:pt x="21516" y="20825"/>
                    </a:lnTo>
                    <a:lnTo>
                      <a:pt x="22147" y="20028"/>
                    </a:lnTo>
                    <a:lnTo>
                      <a:pt x="22695" y="19170"/>
                    </a:lnTo>
                    <a:lnTo>
                      <a:pt x="23147" y="18242"/>
                    </a:lnTo>
                    <a:lnTo>
                      <a:pt x="23516" y="17253"/>
                    </a:lnTo>
                    <a:lnTo>
                      <a:pt x="23790" y="16206"/>
                    </a:lnTo>
                    <a:lnTo>
                      <a:pt x="23969" y="15086"/>
                    </a:lnTo>
                    <a:lnTo>
                      <a:pt x="24052" y="13908"/>
                    </a:lnTo>
                    <a:lnTo>
                      <a:pt x="24064" y="13289"/>
                    </a:lnTo>
                    <a:lnTo>
                      <a:pt x="24064" y="12753"/>
                    </a:lnTo>
                    <a:lnTo>
                      <a:pt x="23981" y="11705"/>
                    </a:lnTo>
                    <a:lnTo>
                      <a:pt x="23885" y="11181"/>
                    </a:lnTo>
                    <a:lnTo>
                      <a:pt x="12526" y="11181"/>
                    </a:lnTo>
                    <a:lnTo>
                      <a:pt x="12526" y="14574"/>
                    </a:lnTo>
                    <a:lnTo>
                      <a:pt x="20599" y="14574"/>
                    </a:lnTo>
                    <a:lnTo>
                      <a:pt x="20480" y="15265"/>
                    </a:lnTo>
                    <a:lnTo>
                      <a:pt x="20159" y="16491"/>
                    </a:lnTo>
                    <a:lnTo>
                      <a:pt x="19694" y="17563"/>
                    </a:lnTo>
                    <a:lnTo>
                      <a:pt x="19099" y="18456"/>
                    </a:lnTo>
                    <a:lnTo>
                      <a:pt x="18754" y="18825"/>
                    </a:lnTo>
                    <a:lnTo>
                      <a:pt x="18420" y="19135"/>
                    </a:lnTo>
                    <a:lnTo>
                      <a:pt x="17706" y="19682"/>
                    </a:lnTo>
                    <a:lnTo>
                      <a:pt x="16968" y="20147"/>
                    </a:lnTo>
                    <a:lnTo>
                      <a:pt x="16194" y="20540"/>
                    </a:lnTo>
                    <a:lnTo>
                      <a:pt x="15384" y="20849"/>
                    </a:lnTo>
                    <a:lnTo>
                      <a:pt x="14562" y="21075"/>
                    </a:lnTo>
                    <a:lnTo>
                      <a:pt x="13729" y="21230"/>
                    </a:lnTo>
                    <a:lnTo>
                      <a:pt x="12884" y="21302"/>
                    </a:lnTo>
                    <a:lnTo>
                      <a:pt x="12038" y="21290"/>
                    </a:lnTo>
                    <a:lnTo>
                      <a:pt x="11193" y="21195"/>
                    </a:lnTo>
                    <a:lnTo>
                      <a:pt x="10359" y="21028"/>
                    </a:lnTo>
                    <a:lnTo>
                      <a:pt x="9538" y="20778"/>
                    </a:lnTo>
                    <a:lnTo>
                      <a:pt x="8752" y="20456"/>
                    </a:lnTo>
                    <a:lnTo>
                      <a:pt x="7978" y="20052"/>
                    </a:lnTo>
                    <a:lnTo>
                      <a:pt x="7252" y="19563"/>
                    </a:lnTo>
                    <a:lnTo>
                      <a:pt x="6561" y="18992"/>
                    </a:lnTo>
                    <a:lnTo>
                      <a:pt x="6240" y="18682"/>
                    </a:lnTo>
                    <a:lnTo>
                      <a:pt x="5918" y="18349"/>
                    </a:lnTo>
                    <a:lnTo>
                      <a:pt x="5358" y="17634"/>
                    </a:lnTo>
                    <a:lnTo>
                      <a:pt x="4870" y="16884"/>
                    </a:lnTo>
                    <a:lnTo>
                      <a:pt x="4465" y="16099"/>
                    </a:lnTo>
                    <a:lnTo>
                      <a:pt x="4144" y="15289"/>
                    </a:lnTo>
                    <a:lnTo>
                      <a:pt x="3906" y="14455"/>
                    </a:lnTo>
                    <a:lnTo>
                      <a:pt x="3739" y="13610"/>
                    </a:lnTo>
                    <a:lnTo>
                      <a:pt x="3668" y="12753"/>
                    </a:lnTo>
                    <a:lnTo>
                      <a:pt x="3668" y="11895"/>
                    </a:lnTo>
                    <a:lnTo>
                      <a:pt x="3739" y="11038"/>
                    </a:lnTo>
                    <a:lnTo>
                      <a:pt x="3906" y="10193"/>
                    </a:lnTo>
                    <a:lnTo>
                      <a:pt x="4144" y="9359"/>
                    </a:lnTo>
                    <a:lnTo>
                      <a:pt x="4465" y="8550"/>
                    </a:lnTo>
                    <a:lnTo>
                      <a:pt x="4870" y="7764"/>
                    </a:lnTo>
                    <a:lnTo>
                      <a:pt x="5358" y="7014"/>
                    </a:lnTo>
                    <a:lnTo>
                      <a:pt x="5918" y="6299"/>
                    </a:lnTo>
                    <a:lnTo>
                      <a:pt x="6240" y="5966"/>
                    </a:lnTo>
                    <a:lnTo>
                      <a:pt x="6549" y="5656"/>
                    </a:lnTo>
                    <a:lnTo>
                      <a:pt x="7216" y="5085"/>
                    </a:lnTo>
                    <a:lnTo>
                      <a:pt x="7942" y="4585"/>
                    </a:lnTo>
                    <a:lnTo>
                      <a:pt x="8704" y="4180"/>
                    </a:lnTo>
                    <a:lnTo>
                      <a:pt x="9514" y="3835"/>
                    </a:lnTo>
                    <a:lnTo>
                      <a:pt x="10347" y="3585"/>
                    </a:lnTo>
                    <a:lnTo>
                      <a:pt x="11205" y="3430"/>
                    </a:lnTo>
                    <a:lnTo>
                      <a:pt x="12086" y="3347"/>
                    </a:lnTo>
                    <a:lnTo>
                      <a:pt x="12955" y="3347"/>
                    </a:lnTo>
                    <a:lnTo>
                      <a:pt x="13800" y="3418"/>
                    </a:lnTo>
                    <a:lnTo>
                      <a:pt x="14622" y="3573"/>
                    </a:lnTo>
                    <a:lnTo>
                      <a:pt x="15432" y="3811"/>
                    </a:lnTo>
                    <a:lnTo>
                      <a:pt x="16206" y="4120"/>
                    </a:lnTo>
                    <a:lnTo>
                      <a:pt x="16944" y="4501"/>
                    </a:lnTo>
                    <a:lnTo>
                      <a:pt x="17646" y="4966"/>
                    </a:lnTo>
                    <a:lnTo>
                      <a:pt x="18313" y="5490"/>
                    </a:lnTo>
                    <a:lnTo>
                      <a:pt x="18623" y="5775"/>
                    </a:lnTo>
                    <a:lnTo>
                      <a:pt x="21004" y="3394"/>
                    </a:lnTo>
                    <a:lnTo>
                      <a:pt x="20563" y="2989"/>
                    </a:lnTo>
                    <a:lnTo>
                      <a:pt x="19647" y="2251"/>
                    </a:lnTo>
                    <a:lnTo>
                      <a:pt x="18670" y="1608"/>
                    </a:lnTo>
                    <a:lnTo>
                      <a:pt x="17634" y="1072"/>
                    </a:lnTo>
                    <a:lnTo>
                      <a:pt x="16551" y="644"/>
                    </a:lnTo>
                    <a:lnTo>
                      <a:pt x="15432" y="322"/>
                    </a:lnTo>
                    <a:lnTo>
                      <a:pt x="14289" y="108"/>
                    </a:lnTo>
                    <a:lnTo>
                      <a:pt x="13122" y="1"/>
                    </a:lnTo>
                    <a:close/>
                    <a:moveTo>
                      <a:pt x="90111" y="8752"/>
                    </a:moveTo>
                    <a:lnTo>
                      <a:pt x="89372" y="8824"/>
                    </a:lnTo>
                    <a:lnTo>
                      <a:pt x="88646" y="8955"/>
                    </a:lnTo>
                    <a:lnTo>
                      <a:pt x="87932" y="9169"/>
                    </a:lnTo>
                    <a:lnTo>
                      <a:pt x="87253" y="9455"/>
                    </a:lnTo>
                    <a:lnTo>
                      <a:pt x="86598" y="9812"/>
                    </a:lnTo>
                    <a:lnTo>
                      <a:pt x="85991" y="10229"/>
                    </a:lnTo>
                    <a:lnTo>
                      <a:pt x="85419" y="10717"/>
                    </a:lnTo>
                    <a:lnTo>
                      <a:pt x="85157" y="10979"/>
                    </a:lnTo>
                    <a:lnTo>
                      <a:pt x="84884" y="11276"/>
                    </a:lnTo>
                    <a:lnTo>
                      <a:pt x="84407" y="11895"/>
                    </a:lnTo>
                    <a:lnTo>
                      <a:pt x="83979" y="12562"/>
                    </a:lnTo>
                    <a:lnTo>
                      <a:pt x="83633" y="13265"/>
                    </a:lnTo>
                    <a:lnTo>
                      <a:pt x="83348" y="13991"/>
                    </a:lnTo>
                    <a:lnTo>
                      <a:pt x="83145" y="14753"/>
                    </a:lnTo>
                    <a:lnTo>
                      <a:pt x="83014" y="15527"/>
                    </a:lnTo>
                    <a:lnTo>
                      <a:pt x="82967" y="16313"/>
                    </a:lnTo>
                    <a:lnTo>
                      <a:pt x="82979" y="16718"/>
                    </a:lnTo>
                    <a:lnTo>
                      <a:pt x="82967" y="17111"/>
                    </a:lnTo>
                    <a:lnTo>
                      <a:pt x="83038" y="17896"/>
                    </a:lnTo>
                    <a:lnTo>
                      <a:pt x="83169" y="18670"/>
                    </a:lnTo>
                    <a:lnTo>
                      <a:pt x="83383" y="19420"/>
                    </a:lnTo>
                    <a:lnTo>
                      <a:pt x="83669" y="20147"/>
                    </a:lnTo>
                    <a:lnTo>
                      <a:pt x="84026" y="20837"/>
                    </a:lnTo>
                    <a:lnTo>
                      <a:pt x="84467" y="21492"/>
                    </a:lnTo>
                    <a:lnTo>
                      <a:pt x="84955" y="22099"/>
                    </a:lnTo>
                    <a:lnTo>
                      <a:pt x="85241" y="22385"/>
                    </a:lnTo>
                    <a:lnTo>
                      <a:pt x="85515" y="22659"/>
                    </a:lnTo>
                    <a:lnTo>
                      <a:pt x="86122" y="23171"/>
                    </a:lnTo>
                    <a:lnTo>
                      <a:pt x="86765" y="23600"/>
                    </a:lnTo>
                    <a:lnTo>
                      <a:pt x="87444" y="23969"/>
                    </a:lnTo>
                    <a:lnTo>
                      <a:pt x="88158" y="24266"/>
                    </a:lnTo>
                    <a:lnTo>
                      <a:pt x="88908" y="24481"/>
                    </a:lnTo>
                    <a:lnTo>
                      <a:pt x="89670" y="24624"/>
                    </a:lnTo>
                    <a:lnTo>
                      <a:pt x="90456" y="24695"/>
                    </a:lnTo>
                    <a:lnTo>
                      <a:pt x="91385" y="24695"/>
                    </a:lnTo>
                    <a:lnTo>
                      <a:pt x="92444" y="24564"/>
                    </a:lnTo>
                    <a:lnTo>
                      <a:pt x="93468" y="24290"/>
                    </a:lnTo>
                    <a:lnTo>
                      <a:pt x="94445" y="23862"/>
                    </a:lnTo>
                    <a:lnTo>
                      <a:pt x="94909" y="23588"/>
                    </a:lnTo>
                    <a:lnTo>
                      <a:pt x="95278" y="23350"/>
                    </a:lnTo>
                    <a:lnTo>
                      <a:pt x="95981" y="22802"/>
                    </a:lnTo>
                    <a:lnTo>
                      <a:pt x="96624" y="22195"/>
                    </a:lnTo>
                    <a:lnTo>
                      <a:pt x="97207" y="21528"/>
                    </a:lnTo>
                    <a:lnTo>
                      <a:pt x="97469" y="21171"/>
                    </a:lnTo>
                    <a:lnTo>
                      <a:pt x="94766" y="19349"/>
                    </a:lnTo>
                    <a:lnTo>
                      <a:pt x="94600" y="19599"/>
                    </a:lnTo>
                    <a:lnTo>
                      <a:pt x="94242" y="20052"/>
                    </a:lnTo>
                    <a:lnTo>
                      <a:pt x="93814" y="20456"/>
                    </a:lnTo>
                    <a:lnTo>
                      <a:pt x="93361" y="20802"/>
                    </a:lnTo>
                    <a:lnTo>
                      <a:pt x="92849" y="21087"/>
                    </a:lnTo>
                    <a:lnTo>
                      <a:pt x="92313" y="21302"/>
                    </a:lnTo>
                    <a:lnTo>
                      <a:pt x="91754" y="21457"/>
                    </a:lnTo>
                    <a:lnTo>
                      <a:pt x="91170" y="21528"/>
                    </a:lnTo>
                    <a:lnTo>
                      <a:pt x="90873" y="21540"/>
                    </a:lnTo>
                    <a:lnTo>
                      <a:pt x="90563" y="21540"/>
                    </a:lnTo>
                    <a:lnTo>
                      <a:pt x="89956" y="21468"/>
                    </a:lnTo>
                    <a:lnTo>
                      <a:pt x="89372" y="21314"/>
                    </a:lnTo>
                    <a:lnTo>
                      <a:pt x="88825" y="21064"/>
                    </a:lnTo>
                    <a:lnTo>
                      <a:pt x="88313" y="20754"/>
                    </a:lnTo>
                    <a:lnTo>
                      <a:pt x="87860" y="20361"/>
                    </a:lnTo>
                    <a:lnTo>
                      <a:pt x="87467" y="19909"/>
                    </a:lnTo>
                    <a:lnTo>
                      <a:pt x="87134" y="19397"/>
                    </a:lnTo>
                    <a:lnTo>
                      <a:pt x="87003" y="19111"/>
                    </a:lnTo>
                    <a:lnTo>
                      <a:pt x="97660" y="14705"/>
                    </a:lnTo>
                    <a:lnTo>
                      <a:pt x="97302" y="13801"/>
                    </a:lnTo>
                    <a:lnTo>
                      <a:pt x="97136" y="13396"/>
                    </a:lnTo>
                    <a:lnTo>
                      <a:pt x="96743" y="12610"/>
                    </a:lnTo>
                    <a:lnTo>
                      <a:pt x="96517" y="12241"/>
                    </a:lnTo>
                    <a:lnTo>
                      <a:pt x="96231" y="11800"/>
                    </a:lnTo>
                    <a:lnTo>
                      <a:pt x="95588" y="11002"/>
                    </a:lnTo>
                    <a:lnTo>
                      <a:pt x="95219" y="10621"/>
                    </a:lnTo>
                    <a:lnTo>
                      <a:pt x="94992" y="10419"/>
                    </a:lnTo>
                    <a:lnTo>
                      <a:pt x="94516" y="10026"/>
                    </a:lnTo>
                    <a:lnTo>
                      <a:pt x="93992" y="9681"/>
                    </a:lnTo>
                    <a:lnTo>
                      <a:pt x="93456" y="9395"/>
                    </a:lnTo>
                    <a:lnTo>
                      <a:pt x="93171" y="9276"/>
                    </a:lnTo>
                    <a:lnTo>
                      <a:pt x="92849" y="9145"/>
                    </a:lnTo>
                    <a:lnTo>
                      <a:pt x="92194" y="8955"/>
                    </a:lnTo>
                    <a:lnTo>
                      <a:pt x="91516" y="8812"/>
                    </a:lnTo>
                    <a:lnTo>
                      <a:pt x="90837" y="8752"/>
                    </a:lnTo>
                    <a:close/>
                    <a:moveTo>
                      <a:pt x="67750" y="8764"/>
                    </a:moveTo>
                    <a:lnTo>
                      <a:pt x="67369" y="8776"/>
                    </a:lnTo>
                    <a:lnTo>
                      <a:pt x="66619" y="8847"/>
                    </a:lnTo>
                    <a:lnTo>
                      <a:pt x="65892" y="9002"/>
                    </a:lnTo>
                    <a:lnTo>
                      <a:pt x="65178" y="9228"/>
                    </a:lnTo>
                    <a:lnTo>
                      <a:pt x="64499" y="9538"/>
                    </a:lnTo>
                    <a:lnTo>
                      <a:pt x="63856" y="9895"/>
                    </a:lnTo>
                    <a:lnTo>
                      <a:pt x="63249" y="10336"/>
                    </a:lnTo>
                    <a:lnTo>
                      <a:pt x="62678" y="10824"/>
                    </a:lnTo>
                    <a:lnTo>
                      <a:pt x="62416" y="11098"/>
                    </a:lnTo>
                    <a:lnTo>
                      <a:pt x="62142" y="11395"/>
                    </a:lnTo>
                    <a:lnTo>
                      <a:pt x="61642" y="12003"/>
                    </a:lnTo>
                    <a:lnTo>
                      <a:pt x="61213" y="12657"/>
                    </a:lnTo>
                    <a:lnTo>
                      <a:pt x="60844" y="13348"/>
                    </a:lnTo>
                    <a:lnTo>
                      <a:pt x="60546" y="14062"/>
                    </a:lnTo>
                    <a:lnTo>
                      <a:pt x="60332" y="14813"/>
                    </a:lnTo>
                    <a:lnTo>
                      <a:pt x="60189" y="15587"/>
                    </a:lnTo>
                    <a:lnTo>
                      <a:pt x="60130" y="16360"/>
                    </a:lnTo>
                    <a:lnTo>
                      <a:pt x="60130" y="16753"/>
                    </a:lnTo>
                    <a:lnTo>
                      <a:pt x="60130" y="17158"/>
                    </a:lnTo>
                    <a:lnTo>
                      <a:pt x="60189" y="17932"/>
                    </a:lnTo>
                    <a:lnTo>
                      <a:pt x="60344" y="18706"/>
                    </a:lnTo>
                    <a:lnTo>
                      <a:pt x="60558" y="19444"/>
                    </a:lnTo>
                    <a:lnTo>
                      <a:pt x="60844" y="20159"/>
                    </a:lnTo>
                    <a:lnTo>
                      <a:pt x="61213" y="20849"/>
                    </a:lnTo>
                    <a:lnTo>
                      <a:pt x="61642" y="21492"/>
                    </a:lnTo>
                    <a:lnTo>
                      <a:pt x="62142" y="22088"/>
                    </a:lnTo>
                    <a:lnTo>
                      <a:pt x="62416" y="22373"/>
                    </a:lnTo>
                    <a:lnTo>
                      <a:pt x="62678" y="22647"/>
                    </a:lnTo>
                    <a:lnTo>
                      <a:pt x="63249" y="23135"/>
                    </a:lnTo>
                    <a:lnTo>
                      <a:pt x="63856" y="23576"/>
                    </a:lnTo>
                    <a:lnTo>
                      <a:pt x="64511" y="23933"/>
                    </a:lnTo>
                    <a:lnTo>
                      <a:pt x="65190" y="24231"/>
                    </a:lnTo>
                    <a:lnTo>
                      <a:pt x="65892" y="24457"/>
                    </a:lnTo>
                    <a:lnTo>
                      <a:pt x="66619" y="24612"/>
                    </a:lnTo>
                    <a:lnTo>
                      <a:pt x="67369" y="24683"/>
                    </a:lnTo>
                    <a:lnTo>
                      <a:pt x="67750" y="24695"/>
                    </a:lnTo>
                    <a:lnTo>
                      <a:pt x="68083" y="24683"/>
                    </a:lnTo>
                    <a:lnTo>
                      <a:pt x="68714" y="24636"/>
                    </a:lnTo>
                    <a:lnTo>
                      <a:pt x="69322" y="24517"/>
                    </a:lnTo>
                    <a:lnTo>
                      <a:pt x="69881" y="24350"/>
                    </a:lnTo>
                    <a:lnTo>
                      <a:pt x="70405" y="24124"/>
                    </a:lnTo>
                    <a:lnTo>
                      <a:pt x="70893" y="23838"/>
                    </a:lnTo>
                    <a:lnTo>
                      <a:pt x="71334" y="23493"/>
                    </a:lnTo>
                    <a:lnTo>
                      <a:pt x="71739" y="23100"/>
                    </a:lnTo>
                    <a:lnTo>
                      <a:pt x="71929" y="22873"/>
                    </a:lnTo>
                    <a:lnTo>
                      <a:pt x="72048" y="22873"/>
                    </a:lnTo>
                    <a:lnTo>
                      <a:pt x="72048" y="24016"/>
                    </a:lnTo>
                    <a:lnTo>
                      <a:pt x="72036" y="24576"/>
                    </a:lnTo>
                    <a:lnTo>
                      <a:pt x="71893" y="25576"/>
                    </a:lnTo>
                    <a:lnTo>
                      <a:pt x="71620" y="26445"/>
                    </a:lnTo>
                    <a:lnTo>
                      <a:pt x="71191" y="27172"/>
                    </a:lnTo>
                    <a:lnTo>
                      <a:pt x="70917" y="27493"/>
                    </a:lnTo>
                    <a:lnTo>
                      <a:pt x="70596" y="27791"/>
                    </a:lnTo>
                    <a:lnTo>
                      <a:pt x="69881" y="28255"/>
                    </a:lnTo>
                    <a:lnTo>
                      <a:pt x="69083" y="28565"/>
                    </a:lnTo>
                    <a:lnTo>
                      <a:pt x="68238" y="28708"/>
                    </a:lnTo>
                    <a:lnTo>
                      <a:pt x="67809" y="28696"/>
                    </a:lnTo>
                    <a:lnTo>
                      <a:pt x="67464" y="28696"/>
                    </a:lnTo>
                    <a:lnTo>
                      <a:pt x="66809" y="28589"/>
                    </a:lnTo>
                    <a:lnTo>
                      <a:pt x="66166" y="28374"/>
                    </a:lnTo>
                    <a:lnTo>
                      <a:pt x="65583" y="28053"/>
                    </a:lnTo>
                    <a:lnTo>
                      <a:pt x="65309" y="27850"/>
                    </a:lnTo>
                    <a:lnTo>
                      <a:pt x="65059" y="27636"/>
                    </a:lnTo>
                    <a:lnTo>
                      <a:pt x="64630" y="27184"/>
                    </a:lnTo>
                    <a:lnTo>
                      <a:pt x="64249" y="26684"/>
                    </a:lnTo>
                    <a:lnTo>
                      <a:pt x="63928" y="26136"/>
                    </a:lnTo>
                    <a:lnTo>
                      <a:pt x="63809" y="25850"/>
                    </a:lnTo>
                    <a:lnTo>
                      <a:pt x="60749" y="27112"/>
                    </a:lnTo>
                    <a:lnTo>
                      <a:pt x="60975" y="27600"/>
                    </a:lnTo>
                    <a:lnTo>
                      <a:pt x="61523" y="28517"/>
                    </a:lnTo>
                    <a:lnTo>
                      <a:pt x="62166" y="29339"/>
                    </a:lnTo>
                    <a:lnTo>
                      <a:pt x="62928" y="30077"/>
                    </a:lnTo>
                    <a:lnTo>
                      <a:pt x="63344" y="30410"/>
                    </a:lnTo>
                    <a:lnTo>
                      <a:pt x="63833" y="30756"/>
                    </a:lnTo>
                    <a:lnTo>
                      <a:pt x="64892" y="31303"/>
                    </a:lnTo>
                    <a:lnTo>
                      <a:pt x="66023" y="31660"/>
                    </a:lnTo>
                    <a:lnTo>
                      <a:pt x="67202" y="31827"/>
                    </a:lnTo>
                    <a:lnTo>
                      <a:pt x="68178" y="31827"/>
                    </a:lnTo>
                    <a:lnTo>
                      <a:pt x="68929" y="31780"/>
                    </a:lnTo>
                    <a:lnTo>
                      <a:pt x="69667" y="31660"/>
                    </a:lnTo>
                    <a:lnTo>
                      <a:pt x="70381" y="31470"/>
                    </a:lnTo>
                    <a:lnTo>
                      <a:pt x="71072" y="31196"/>
                    </a:lnTo>
                    <a:lnTo>
                      <a:pt x="71739" y="30875"/>
                    </a:lnTo>
                    <a:lnTo>
                      <a:pt x="72370" y="30470"/>
                    </a:lnTo>
                    <a:lnTo>
                      <a:pt x="72965" y="30005"/>
                    </a:lnTo>
                    <a:lnTo>
                      <a:pt x="73239" y="29755"/>
                    </a:lnTo>
                    <a:lnTo>
                      <a:pt x="73501" y="29493"/>
                    </a:lnTo>
                    <a:lnTo>
                      <a:pt x="73965" y="28910"/>
                    </a:lnTo>
                    <a:lnTo>
                      <a:pt x="74358" y="28267"/>
                    </a:lnTo>
                    <a:lnTo>
                      <a:pt x="74691" y="27553"/>
                    </a:lnTo>
                    <a:lnTo>
                      <a:pt x="74965" y="26767"/>
                    </a:lnTo>
                    <a:lnTo>
                      <a:pt x="75156" y="25933"/>
                    </a:lnTo>
                    <a:lnTo>
                      <a:pt x="75299" y="25017"/>
                    </a:lnTo>
                    <a:lnTo>
                      <a:pt x="75358" y="24040"/>
                    </a:lnTo>
                    <a:lnTo>
                      <a:pt x="75370" y="23528"/>
                    </a:lnTo>
                    <a:lnTo>
                      <a:pt x="75370" y="9240"/>
                    </a:lnTo>
                    <a:lnTo>
                      <a:pt x="72048" y="9240"/>
                    </a:lnTo>
                    <a:lnTo>
                      <a:pt x="72048" y="10538"/>
                    </a:lnTo>
                    <a:lnTo>
                      <a:pt x="71929" y="10538"/>
                    </a:lnTo>
                    <a:lnTo>
                      <a:pt x="71750" y="10336"/>
                    </a:lnTo>
                    <a:lnTo>
                      <a:pt x="71358" y="9967"/>
                    </a:lnTo>
                    <a:lnTo>
                      <a:pt x="70917" y="9645"/>
                    </a:lnTo>
                    <a:lnTo>
                      <a:pt x="70453" y="9383"/>
                    </a:lnTo>
                    <a:lnTo>
                      <a:pt x="70203" y="9276"/>
                    </a:lnTo>
                    <a:lnTo>
                      <a:pt x="69905" y="9145"/>
                    </a:lnTo>
                    <a:lnTo>
                      <a:pt x="69310" y="8955"/>
                    </a:lnTo>
                    <a:lnTo>
                      <a:pt x="68690" y="8824"/>
                    </a:lnTo>
                    <a:lnTo>
                      <a:pt x="68059" y="876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 name="Google Shape;674;p50"/>
              <p:cNvGrpSpPr/>
              <p:nvPr/>
            </p:nvGrpSpPr>
            <p:grpSpPr>
              <a:xfrm>
                <a:off x="1682774" y="4617610"/>
                <a:ext cx="497005" cy="149188"/>
                <a:chOff x="1682774" y="4617610"/>
                <a:chExt cx="497005" cy="149188"/>
              </a:xfrm>
            </p:grpSpPr>
            <p:sp>
              <p:nvSpPr>
                <p:cNvPr id="675" name="Google Shape;675;p50"/>
                <p:cNvSpPr/>
                <p:nvPr/>
              </p:nvSpPr>
              <p:spPr>
                <a:xfrm>
                  <a:off x="1682774" y="4617610"/>
                  <a:ext cx="130752" cy="149188"/>
                </a:xfrm>
                <a:custGeom>
                  <a:rect b="b" l="l" r="r" t="t"/>
                  <a:pathLst>
                    <a:path extrusionOk="0" h="22553" w="19766">
                      <a:moveTo>
                        <a:pt x="10765" y="1"/>
                      </a:moveTo>
                      <a:lnTo>
                        <a:pt x="10193" y="25"/>
                      </a:lnTo>
                      <a:lnTo>
                        <a:pt x="9086" y="156"/>
                      </a:lnTo>
                      <a:lnTo>
                        <a:pt x="8014" y="406"/>
                      </a:lnTo>
                      <a:lnTo>
                        <a:pt x="6978" y="751"/>
                      </a:lnTo>
                      <a:lnTo>
                        <a:pt x="6002" y="1192"/>
                      </a:lnTo>
                      <a:lnTo>
                        <a:pt x="5085" y="1715"/>
                      </a:lnTo>
                      <a:lnTo>
                        <a:pt x="4216" y="2335"/>
                      </a:lnTo>
                      <a:lnTo>
                        <a:pt x="3418" y="3025"/>
                      </a:lnTo>
                      <a:lnTo>
                        <a:pt x="2692" y="3787"/>
                      </a:lnTo>
                      <a:lnTo>
                        <a:pt x="2037" y="4621"/>
                      </a:lnTo>
                      <a:lnTo>
                        <a:pt x="1453" y="5514"/>
                      </a:lnTo>
                      <a:lnTo>
                        <a:pt x="977" y="6466"/>
                      </a:lnTo>
                      <a:lnTo>
                        <a:pt x="572" y="7466"/>
                      </a:lnTo>
                      <a:lnTo>
                        <a:pt x="275" y="8502"/>
                      </a:lnTo>
                      <a:lnTo>
                        <a:pt x="84" y="9586"/>
                      </a:lnTo>
                      <a:lnTo>
                        <a:pt x="1" y="10693"/>
                      </a:lnTo>
                      <a:lnTo>
                        <a:pt x="1" y="11265"/>
                      </a:lnTo>
                      <a:lnTo>
                        <a:pt x="1" y="11729"/>
                      </a:lnTo>
                      <a:lnTo>
                        <a:pt x="13" y="12300"/>
                      </a:lnTo>
                      <a:lnTo>
                        <a:pt x="144" y="13408"/>
                      </a:lnTo>
                      <a:lnTo>
                        <a:pt x="382" y="14479"/>
                      </a:lnTo>
                      <a:lnTo>
                        <a:pt x="727" y="15503"/>
                      </a:lnTo>
                      <a:lnTo>
                        <a:pt x="1168" y="16480"/>
                      </a:lnTo>
                      <a:lnTo>
                        <a:pt x="1692" y="17408"/>
                      </a:lnTo>
                      <a:lnTo>
                        <a:pt x="2299" y="18278"/>
                      </a:lnTo>
                      <a:lnTo>
                        <a:pt x="2977" y="19087"/>
                      </a:lnTo>
                      <a:lnTo>
                        <a:pt x="3740" y="19814"/>
                      </a:lnTo>
                      <a:lnTo>
                        <a:pt x="4573" y="20480"/>
                      </a:lnTo>
                      <a:lnTo>
                        <a:pt x="5466" y="21052"/>
                      </a:lnTo>
                      <a:lnTo>
                        <a:pt x="6407" y="21552"/>
                      </a:lnTo>
                      <a:lnTo>
                        <a:pt x="7407" y="21945"/>
                      </a:lnTo>
                      <a:lnTo>
                        <a:pt x="8443" y="22254"/>
                      </a:lnTo>
                      <a:lnTo>
                        <a:pt x="9526" y="22457"/>
                      </a:lnTo>
                      <a:lnTo>
                        <a:pt x="10634" y="22552"/>
                      </a:lnTo>
                      <a:lnTo>
                        <a:pt x="11205" y="22552"/>
                      </a:lnTo>
                      <a:lnTo>
                        <a:pt x="11836" y="22540"/>
                      </a:lnTo>
                      <a:lnTo>
                        <a:pt x="13074" y="22409"/>
                      </a:lnTo>
                      <a:lnTo>
                        <a:pt x="14301" y="22147"/>
                      </a:lnTo>
                      <a:lnTo>
                        <a:pt x="15480" y="21742"/>
                      </a:lnTo>
                      <a:lnTo>
                        <a:pt x="16063" y="21492"/>
                      </a:lnTo>
                      <a:lnTo>
                        <a:pt x="16587" y="21242"/>
                      </a:lnTo>
                      <a:lnTo>
                        <a:pt x="17599" y="20647"/>
                      </a:lnTo>
                      <a:lnTo>
                        <a:pt x="18528" y="19933"/>
                      </a:lnTo>
                      <a:lnTo>
                        <a:pt x="19373" y="19123"/>
                      </a:lnTo>
                      <a:lnTo>
                        <a:pt x="19766" y="18682"/>
                      </a:lnTo>
                      <a:lnTo>
                        <a:pt x="17825" y="16742"/>
                      </a:lnTo>
                      <a:lnTo>
                        <a:pt x="17516" y="17111"/>
                      </a:lnTo>
                      <a:lnTo>
                        <a:pt x="16837" y="17789"/>
                      </a:lnTo>
                      <a:lnTo>
                        <a:pt x="16087" y="18373"/>
                      </a:lnTo>
                      <a:lnTo>
                        <a:pt x="15289" y="18873"/>
                      </a:lnTo>
                      <a:lnTo>
                        <a:pt x="14432" y="19278"/>
                      </a:lnTo>
                      <a:lnTo>
                        <a:pt x="13551" y="19587"/>
                      </a:lnTo>
                      <a:lnTo>
                        <a:pt x="12622" y="19790"/>
                      </a:lnTo>
                      <a:lnTo>
                        <a:pt x="11669" y="19897"/>
                      </a:lnTo>
                      <a:lnTo>
                        <a:pt x="10776" y="19897"/>
                      </a:lnTo>
                      <a:lnTo>
                        <a:pt x="9943" y="19837"/>
                      </a:lnTo>
                      <a:lnTo>
                        <a:pt x="9133" y="19683"/>
                      </a:lnTo>
                      <a:lnTo>
                        <a:pt x="8347" y="19468"/>
                      </a:lnTo>
                      <a:lnTo>
                        <a:pt x="7585" y="19159"/>
                      </a:lnTo>
                      <a:lnTo>
                        <a:pt x="6871" y="18778"/>
                      </a:lnTo>
                      <a:lnTo>
                        <a:pt x="6180" y="18325"/>
                      </a:lnTo>
                      <a:lnTo>
                        <a:pt x="5537" y="17813"/>
                      </a:lnTo>
                      <a:lnTo>
                        <a:pt x="5240" y="17516"/>
                      </a:lnTo>
                      <a:lnTo>
                        <a:pt x="4942" y="17218"/>
                      </a:lnTo>
                      <a:lnTo>
                        <a:pt x="4406" y="16575"/>
                      </a:lnTo>
                      <a:lnTo>
                        <a:pt x="3954" y="15884"/>
                      </a:lnTo>
                      <a:lnTo>
                        <a:pt x="3573" y="15158"/>
                      </a:lnTo>
                      <a:lnTo>
                        <a:pt x="3275" y="14372"/>
                      </a:lnTo>
                      <a:lnTo>
                        <a:pt x="3049" y="13551"/>
                      </a:lnTo>
                      <a:lnTo>
                        <a:pt x="2894" y="12682"/>
                      </a:lnTo>
                      <a:lnTo>
                        <a:pt x="2823" y="11765"/>
                      </a:lnTo>
                      <a:lnTo>
                        <a:pt x="2811" y="11288"/>
                      </a:lnTo>
                      <a:lnTo>
                        <a:pt x="2823" y="10800"/>
                      </a:lnTo>
                      <a:lnTo>
                        <a:pt x="2894" y="9883"/>
                      </a:lnTo>
                      <a:lnTo>
                        <a:pt x="3049" y="9014"/>
                      </a:lnTo>
                      <a:lnTo>
                        <a:pt x="3275" y="8193"/>
                      </a:lnTo>
                      <a:lnTo>
                        <a:pt x="3585" y="7407"/>
                      </a:lnTo>
                      <a:lnTo>
                        <a:pt x="3954" y="6681"/>
                      </a:lnTo>
                      <a:lnTo>
                        <a:pt x="4418" y="5990"/>
                      </a:lnTo>
                      <a:lnTo>
                        <a:pt x="4942" y="5347"/>
                      </a:lnTo>
                      <a:lnTo>
                        <a:pt x="5240" y="5049"/>
                      </a:lnTo>
                      <a:lnTo>
                        <a:pt x="5537" y="4752"/>
                      </a:lnTo>
                      <a:lnTo>
                        <a:pt x="6180" y="4240"/>
                      </a:lnTo>
                      <a:lnTo>
                        <a:pt x="6871" y="3787"/>
                      </a:lnTo>
                      <a:lnTo>
                        <a:pt x="7597" y="3406"/>
                      </a:lnTo>
                      <a:lnTo>
                        <a:pt x="8359" y="3097"/>
                      </a:lnTo>
                      <a:lnTo>
                        <a:pt x="9145" y="2882"/>
                      </a:lnTo>
                      <a:lnTo>
                        <a:pt x="9955" y="2728"/>
                      </a:lnTo>
                      <a:lnTo>
                        <a:pt x="10776" y="2668"/>
                      </a:lnTo>
                      <a:lnTo>
                        <a:pt x="11193" y="2668"/>
                      </a:lnTo>
                      <a:lnTo>
                        <a:pt x="11622" y="2656"/>
                      </a:lnTo>
                      <a:lnTo>
                        <a:pt x="12479" y="2716"/>
                      </a:lnTo>
                      <a:lnTo>
                        <a:pt x="13324" y="2882"/>
                      </a:lnTo>
                      <a:lnTo>
                        <a:pt x="14134" y="3144"/>
                      </a:lnTo>
                      <a:lnTo>
                        <a:pt x="14896" y="3501"/>
                      </a:lnTo>
                      <a:lnTo>
                        <a:pt x="15622" y="3942"/>
                      </a:lnTo>
                      <a:lnTo>
                        <a:pt x="16301" y="4466"/>
                      </a:lnTo>
                      <a:lnTo>
                        <a:pt x="16908" y="5073"/>
                      </a:lnTo>
                      <a:lnTo>
                        <a:pt x="17194" y="5407"/>
                      </a:lnTo>
                      <a:lnTo>
                        <a:pt x="19123" y="3525"/>
                      </a:lnTo>
                      <a:lnTo>
                        <a:pt x="18742" y="3097"/>
                      </a:lnTo>
                      <a:lnTo>
                        <a:pt x="17920" y="2323"/>
                      </a:lnTo>
                      <a:lnTo>
                        <a:pt x="17027" y="1656"/>
                      </a:lnTo>
                      <a:lnTo>
                        <a:pt x="16075" y="1096"/>
                      </a:lnTo>
                      <a:lnTo>
                        <a:pt x="15051" y="644"/>
                      </a:lnTo>
                      <a:lnTo>
                        <a:pt x="13991" y="311"/>
                      </a:lnTo>
                      <a:lnTo>
                        <a:pt x="12896" y="84"/>
                      </a:lnTo>
                      <a:lnTo>
                        <a:pt x="1177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0"/>
                <p:cNvSpPr/>
                <p:nvPr/>
              </p:nvSpPr>
              <p:spPr>
                <a:xfrm>
                  <a:off x="1829746" y="4620765"/>
                  <a:ext cx="18363" cy="142798"/>
                </a:xfrm>
                <a:custGeom>
                  <a:rect b="b" l="l" r="r" t="t"/>
                  <a:pathLst>
                    <a:path extrusionOk="0" h="21587" w="2776">
                      <a:moveTo>
                        <a:pt x="1" y="0"/>
                      </a:moveTo>
                      <a:lnTo>
                        <a:pt x="1" y="21587"/>
                      </a:lnTo>
                      <a:lnTo>
                        <a:pt x="2775" y="21587"/>
                      </a:lnTo>
                      <a:lnTo>
                        <a:pt x="277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50"/>
                <p:cNvSpPr/>
                <p:nvPr/>
              </p:nvSpPr>
              <p:spPr>
                <a:xfrm>
                  <a:off x="1863853" y="4662664"/>
                  <a:ext cx="100588" cy="104054"/>
                </a:xfrm>
                <a:custGeom>
                  <a:rect b="b" l="l" r="r" t="t"/>
                  <a:pathLst>
                    <a:path extrusionOk="0" h="15730" w="15206">
                      <a:moveTo>
                        <a:pt x="7287" y="2537"/>
                      </a:moveTo>
                      <a:lnTo>
                        <a:pt x="8180" y="2560"/>
                      </a:lnTo>
                      <a:lnTo>
                        <a:pt x="9061" y="2763"/>
                      </a:lnTo>
                      <a:lnTo>
                        <a:pt x="9895" y="3120"/>
                      </a:lnTo>
                      <a:lnTo>
                        <a:pt x="10657" y="3656"/>
                      </a:lnTo>
                      <a:lnTo>
                        <a:pt x="10990" y="4001"/>
                      </a:lnTo>
                      <a:lnTo>
                        <a:pt x="11348" y="4394"/>
                      </a:lnTo>
                      <a:lnTo>
                        <a:pt x="11919" y="5299"/>
                      </a:lnTo>
                      <a:lnTo>
                        <a:pt x="12288" y="6287"/>
                      </a:lnTo>
                      <a:lnTo>
                        <a:pt x="12455" y="7335"/>
                      </a:lnTo>
                      <a:lnTo>
                        <a:pt x="12455" y="7871"/>
                      </a:lnTo>
                      <a:lnTo>
                        <a:pt x="12455" y="8395"/>
                      </a:lnTo>
                      <a:lnTo>
                        <a:pt x="12288" y="9442"/>
                      </a:lnTo>
                      <a:lnTo>
                        <a:pt x="11907" y="10431"/>
                      </a:lnTo>
                      <a:lnTo>
                        <a:pt x="11348" y="11336"/>
                      </a:lnTo>
                      <a:lnTo>
                        <a:pt x="10990" y="11740"/>
                      </a:lnTo>
                      <a:lnTo>
                        <a:pt x="10895" y="11836"/>
                      </a:lnTo>
                      <a:lnTo>
                        <a:pt x="10800" y="11931"/>
                      </a:lnTo>
                      <a:lnTo>
                        <a:pt x="10443" y="12241"/>
                      </a:lnTo>
                      <a:lnTo>
                        <a:pt x="9645" y="12729"/>
                      </a:lnTo>
                      <a:lnTo>
                        <a:pt x="8800" y="13050"/>
                      </a:lnTo>
                      <a:lnTo>
                        <a:pt x="7907" y="13193"/>
                      </a:lnTo>
                      <a:lnTo>
                        <a:pt x="7013" y="13169"/>
                      </a:lnTo>
                      <a:lnTo>
                        <a:pt x="6144" y="12967"/>
                      </a:lnTo>
                      <a:lnTo>
                        <a:pt x="5311" y="12610"/>
                      </a:lnTo>
                      <a:lnTo>
                        <a:pt x="4549" y="12074"/>
                      </a:lnTo>
                      <a:lnTo>
                        <a:pt x="4204" y="11740"/>
                      </a:lnTo>
                      <a:lnTo>
                        <a:pt x="3858" y="11336"/>
                      </a:lnTo>
                      <a:lnTo>
                        <a:pt x="3299" y="10431"/>
                      </a:lnTo>
                      <a:lnTo>
                        <a:pt x="2918" y="9442"/>
                      </a:lnTo>
                      <a:lnTo>
                        <a:pt x="2751" y="8395"/>
                      </a:lnTo>
                      <a:lnTo>
                        <a:pt x="2751" y="7871"/>
                      </a:lnTo>
                      <a:lnTo>
                        <a:pt x="2739" y="7335"/>
                      </a:lnTo>
                      <a:lnTo>
                        <a:pt x="2918" y="6287"/>
                      </a:lnTo>
                      <a:lnTo>
                        <a:pt x="3287" y="5299"/>
                      </a:lnTo>
                      <a:lnTo>
                        <a:pt x="3846" y="4394"/>
                      </a:lnTo>
                      <a:lnTo>
                        <a:pt x="4204" y="4001"/>
                      </a:lnTo>
                      <a:lnTo>
                        <a:pt x="4299" y="3894"/>
                      </a:lnTo>
                      <a:lnTo>
                        <a:pt x="4406" y="3799"/>
                      </a:lnTo>
                      <a:lnTo>
                        <a:pt x="4763" y="3489"/>
                      </a:lnTo>
                      <a:lnTo>
                        <a:pt x="5549" y="3001"/>
                      </a:lnTo>
                      <a:lnTo>
                        <a:pt x="6406" y="2680"/>
                      </a:lnTo>
                      <a:lnTo>
                        <a:pt x="7287" y="2537"/>
                      </a:lnTo>
                      <a:close/>
                      <a:moveTo>
                        <a:pt x="7240" y="1"/>
                      </a:moveTo>
                      <a:lnTo>
                        <a:pt x="6502" y="72"/>
                      </a:lnTo>
                      <a:lnTo>
                        <a:pt x="5775" y="215"/>
                      </a:lnTo>
                      <a:lnTo>
                        <a:pt x="5061" y="417"/>
                      </a:lnTo>
                      <a:lnTo>
                        <a:pt x="4358" y="703"/>
                      </a:lnTo>
                      <a:lnTo>
                        <a:pt x="3692" y="1048"/>
                      </a:lnTo>
                      <a:lnTo>
                        <a:pt x="3049" y="1477"/>
                      </a:lnTo>
                      <a:lnTo>
                        <a:pt x="2441" y="1965"/>
                      </a:lnTo>
                      <a:lnTo>
                        <a:pt x="2156" y="2239"/>
                      </a:lnTo>
                      <a:lnTo>
                        <a:pt x="1882" y="2525"/>
                      </a:lnTo>
                      <a:lnTo>
                        <a:pt x="1405" y="3144"/>
                      </a:lnTo>
                      <a:lnTo>
                        <a:pt x="1001" y="3799"/>
                      </a:lnTo>
                      <a:lnTo>
                        <a:pt x="655" y="4489"/>
                      </a:lnTo>
                      <a:lnTo>
                        <a:pt x="381" y="5204"/>
                      </a:lnTo>
                      <a:lnTo>
                        <a:pt x="191" y="5942"/>
                      </a:lnTo>
                      <a:lnTo>
                        <a:pt x="60" y="6704"/>
                      </a:lnTo>
                      <a:lnTo>
                        <a:pt x="0" y="7478"/>
                      </a:lnTo>
                      <a:lnTo>
                        <a:pt x="12" y="7871"/>
                      </a:lnTo>
                      <a:lnTo>
                        <a:pt x="0" y="8252"/>
                      </a:lnTo>
                      <a:lnTo>
                        <a:pt x="60" y="9026"/>
                      </a:lnTo>
                      <a:lnTo>
                        <a:pt x="191" y="9788"/>
                      </a:lnTo>
                      <a:lnTo>
                        <a:pt x="393" y="10526"/>
                      </a:lnTo>
                      <a:lnTo>
                        <a:pt x="667" y="11240"/>
                      </a:lnTo>
                      <a:lnTo>
                        <a:pt x="1012" y="11931"/>
                      </a:lnTo>
                      <a:lnTo>
                        <a:pt x="1417" y="12586"/>
                      </a:lnTo>
                      <a:lnTo>
                        <a:pt x="1894" y="13205"/>
                      </a:lnTo>
                      <a:lnTo>
                        <a:pt x="2156" y="13491"/>
                      </a:lnTo>
                      <a:lnTo>
                        <a:pt x="2441" y="13765"/>
                      </a:lnTo>
                      <a:lnTo>
                        <a:pt x="3049" y="14253"/>
                      </a:lnTo>
                      <a:lnTo>
                        <a:pt x="3692" y="14681"/>
                      </a:lnTo>
                      <a:lnTo>
                        <a:pt x="4358" y="15027"/>
                      </a:lnTo>
                      <a:lnTo>
                        <a:pt x="5061" y="15312"/>
                      </a:lnTo>
                      <a:lnTo>
                        <a:pt x="5775" y="15515"/>
                      </a:lnTo>
                      <a:lnTo>
                        <a:pt x="6502" y="15658"/>
                      </a:lnTo>
                      <a:lnTo>
                        <a:pt x="7240" y="15729"/>
                      </a:lnTo>
                      <a:lnTo>
                        <a:pt x="7978" y="15729"/>
                      </a:lnTo>
                      <a:lnTo>
                        <a:pt x="8716" y="15658"/>
                      </a:lnTo>
                      <a:lnTo>
                        <a:pt x="9442" y="15515"/>
                      </a:lnTo>
                      <a:lnTo>
                        <a:pt x="10157" y="15312"/>
                      </a:lnTo>
                      <a:lnTo>
                        <a:pt x="10859" y="15027"/>
                      </a:lnTo>
                      <a:lnTo>
                        <a:pt x="11526" y="14681"/>
                      </a:lnTo>
                      <a:lnTo>
                        <a:pt x="12169" y="14253"/>
                      </a:lnTo>
                      <a:lnTo>
                        <a:pt x="12776" y="13765"/>
                      </a:lnTo>
                      <a:lnTo>
                        <a:pt x="13062" y="13491"/>
                      </a:lnTo>
                      <a:lnTo>
                        <a:pt x="13324" y="13205"/>
                      </a:lnTo>
                      <a:lnTo>
                        <a:pt x="13800" y="12586"/>
                      </a:lnTo>
                      <a:lnTo>
                        <a:pt x="14217" y="11931"/>
                      </a:lnTo>
                      <a:lnTo>
                        <a:pt x="14550" y="11240"/>
                      </a:lnTo>
                      <a:lnTo>
                        <a:pt x="14824" y="10526"/>
                      </a:lnTo>
                      <a:lnTo>
                        <a:pt x="15027" y="9788"/>
                      </a:lnTo>
                      <a:lnTo>
                        <a:pt x="15158" y="9026"/>
                      </a:lnTo>
                      <a:lnTo>
                        <a:pt x="15205" y="8252"/>
                      </a:lnTo>
                      <a:lnTo>
                        <a:pt x="15205" y="7871"/>
                      </a:lnTo>
                      <a:lnTo>
                        <a:pt x="15205" y="7478"/>
                      </a:lnTo>
                      <a:lnTo>
                        <a:pt x="15158" y="6704"/>
                      </a:lnTo>
                      <a:lnTo>
                        <a:pt x="15027" y="5942"/>
                      </a:lnTo>
                      <a:lnTo>
                        <a:pt x="14824" y="5204"/>
                      </a:lnTo>
                      <a:lnTo>
                        <a:pt x="14550" y="4489"/>
                      </a:lnTo>
                      <a:lnTo>
                        <a:pt x="14205" y="3799"/>
                      </a:lnTo>
                      <a:lnTo>
                        <a:pt x="13800" y="3144"/>
                      </a:lnTo>
                      <a:lnTo>
                        <a:pt x="13324" y="2525"/>
                      </a:lnTo>
                      <a:lnTo>
                        <a:pt x="13062" y="2239"/>
                      </a:lnTo>
                      <a:lnTo>
                        <a:pt x="12776" y="1965"/>
                      </a:lnTo>
                      <a:lnTo>
                        <a:pt x="12169" y="1477"/>
                      </a:lnTo>
                      <a:lnTo>
                        <a:pt x="11526" y="1048"/>
                      </a:lnTo>
                      <a:lnTo>
                        <a:pt x="10859" y="703"/>
                      </a:lnTo>
                      <a:lnTo>
                        <a:pt x="10157" y="417"/>
                      </a:lnTo>
                      <a:lnTo>
                        <a:pt x="9442" y="215"/>
                      </a:lnTo>
                      <a:lnTo>
                        <a:pt x="8716" y="72"/>
                      </a:lnTo>
                      <a:lnTo>
                        <a:pt x="79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0"/>
                <p:cNvSpPr/>
                <p:nvPr/>
              </p:nvSpPr>
              <p:spPr>
                <a:xfrm>
                  <a:off x="1979238" y="4665893"/>
                  <a:ext cx="86650" cy="100826"/>
                </a:xfrm>
                <a:custGeom>
                  <a:rect b="b" l="l" r="r" t="t"/>
                  <a:pathLst>
                    <a:path extrusionOk="0" h="15242" w="13099">
                      <a:moveTo>
                        <a:pt x="1" y="1"/>
                      </a:moveTo>
                      <a:lnTo>
                        <a:pt x="1" y="9014"/>
                      </a:lnTo>
                      <a:lnTo>
                        <a:pt x="25" y="9717"/>
                      </a:lnTo>
                      <a:lnTo>
                        <a:pt x="215" y="10979"/>
                      </a:lnTo>
                      <a:lnTo>
                        <a:pt x="572" y="12110"/>
                      </a:lnTo>
                      <a:lnTo>
                        <a:pt x="965" y="12860"/>
                      </a:lnTo>
                      <a:lnTo>
                        <a:pt x="1275" y="13324"/>
                      </a:lnTo>
                      <a:lnTo>
                        <a:pt x="1453" y="13539"/>
                      </a:lnTo>
                      <a:lnTo>
                        <a:pt x="1632" y="13741"/>
                      </a:lnTo>
                      <a:lnTo>
                        <a:pt x="2037" y="14122"/>
                      </a:lnTo>
                      <a:lnTo>
                        <a:pt x="2477" y="14432"/>
                      </a:lnTo>
                      <a:lnTo>
                        <a:pt x="2954" y="14705"/>
                      </a:lnTo>
                      <a:lnTo>
                        <a:pt x="3478" y="14908"/>
                      </a:lnTo>
                      <a:lnTo>
                        <a:pt x="4049" y="15075"/>
                      </a:lnTo>
                      <a:lnTo>
                        <a:pt x="4656" y="15182"/>
                      </a:lnTo>
                      <a:lnTo>
                        <a:pt x="5311" y="15229"/>
                      </a:lnTo>
                      <a:lnTo>
                        <a:pt x="5657" y="15241"/>
                      </a:lnTo>
                      <a:lnTo>
                        <a:pt x="6014" y="15229"/>
                      </a:lnTo>
                      <a:lnTo>
                        <a:pt x="6728" y="15134"/>
                      </a:lnTo>
                      <a:lnTo>
                        <a:pt x="7407" y="14944"/>
                      </a:lnTo>
                      <a:lnTo>
                        <a:pt x="8074" y="14670"/>
                      </a:lnTo>
                      <a:lnTo>
                        <a:pt x="8395" y="14491"/>
                      </a:lnTo>
                      <a:lnTo>
                        <a:pt x="8681" y="14324"/>
                      </a:lnTo>
                      <a:lnTo>
                        <a:pt x="9229" y="13943"/>
                      </a:lnTo>
                      <a:lnTo>
                        <a:pt x="9717" y="13491"/>
                      </a:lnTo>
                      <a:lnTo>
                        <a:pt x="10133" y="12991"/>
                      </a:lnTo>
                      <a:lnTo>
                        <a:pt x="10324" y="12705"/>
                      </a:lnTo>
                      <a:lnTo>
                        <a:pt x="10443" y="12705"/>
                      </a:lnTo>
                      <a:lnTo>
                        <a:pt x="10443" y="14765"/>
                      </a:lnTo>
                      <a:lnTo>
                        <a:pt x="13098" y="14765"/>
                      </a:lnTo>
                      <a:lnTo>
                        <a:pt x="13098" y="1"/>
                      </a:lnTo>
                      <a:lnTo>
                        <a:pt x="10312" y="1"/>
                      </a:lnTo>
                      <a:lnTo>
                        <a:pt x="10312" y="8121"/>
                      </a:lnTo>
                      <a:lnTo>
                        <a:pt x="10300" y="8550"/>
                      </a:lnTo>
                      <a:lnTo>
                        <a:pt x="10169" y="9407"/>
                      </a:lnTo>
                      <a:lnTo>
                        <a:pt x="9895" y="10217"/>
                      </a:lnTo>
                      <a:lnTo>
                        <a:pt x="9479" y="10979"/>
                      </a:lnTo>
                      <a:lnTo>
                        <a:pt x="9229" y="11324"/>
                      </a:lnTo>
                      <a:lnTo>
                        <a:pt x="8967" y="11645"/>
                      </a:lnTo>
                      <a:lnTo>
                        <a:pt x="8336" y="12169"/>
                      </a:lnTo>
                      <a:lnTo>
                        <a:pt x="7609" y="12526"/>
                      </a:lnTo>
                      <a:lnTo>
                        <a:pt x="6823" y="12693"/>
                      </a:lnTo>
                      <a:lnTo>
                        <a:pt x="6407" y="12705"/>
                      </a:lnTo>
                      <a:lnTo>
                        <a:pt x="5966" y="12693"/>
                      </a:lnTo>
                      <a:lnTo>
                        <a:pt x="5168" y="12562"/>
                      </a:lnTo>
                      <a:lnTo>
                        <a:pt x="4490" y="12312"/>
                      </a:lnTo>
                      <a:lnTo>
                        <a:pt x="3918" y="11919"/>
                      </a:lnTo>
                      <a:lnTo>
                        <a:pt x="3454" y="11407"/>
                      </a:lnTo>
                      <a:lnTo>
                        <a:pt x="3120" y="10764"/>
                      </a:lnTo>
                      <a:lnTo>
                        <a:pt x="2882" y="9990"/>
                      </a:lnTo>
                      <a:lnTo>
                        <a:pt x="2775" y="9085"/>
                      </a:lnTo>
                      <a:lnTo>
                        <a:pt x="2763" y="8585"/>
                      </a:lnTo>
                      <a:lnTo>
                        <a:pt x="27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0"/>
                <p:cNvSpPr/>
                <p:nvPr/>
              </p:nvSpPr>
              <p:spPr>
                <a:xfrm>
                  <a:off x="2081552" y="4620765"/>
                  <a:ext cx="98226" cy="146033"/>
                </a:xfrm>
                <a:custGeom>
                  <a:rect b="b" l="l" r="r" t="t"/>
                  <a:pathLst>
                    <a:path extrusionOk="0" h="22076" w="14849">
                      <a:moveTo>
                        <a:pt x="7240" y="8894"/>
                      </a:moveTo>
                      <a:lnTo>
                        <a:pt x="8097" y="8930"/>
                      </a:lnTo>
                      <a:lnTo>
                        <a:pt x="8955" y="9121"/>
                      </a:lnTo>
                      <a:lnTo>
                        <a:pt x="9752" y="9490"/>
                      </a:lnTo>
                      <a:lnTo>
                        <a:pt x="10491" y="10014"/>
                      </a:lnTo>
                      <a:lnTo>
                        <a:pt x="10812" y="10347"/>
                      </a:lnTo>
                      <a:lnTo>
                        <a:pt x="11157" y="10752"/>
                      </a:lnTo>
                      <a:lnTo>
                        <a:pt x="11693" y="11657"/>
                      </a:lnTo>
                      <a:lnTo>
                        <a:pt x="12038" y="12645"/>
                      </a:lnTo>
                      <a:lnTo>
                        <a:pt x="12193" y="13681"/>
                      </a:lnTo>
                      <a:lnTo>
                        <a:pt x="12181" y="14217"/>
                      </a:lnTo>
                      <a:lnTo>
                        <a:pt x="12193" y="14741"/>
                      </a:lnTo>
                      <a:lnTo>
                        <a:pt x="12038" y="15788"/>
                      </a:lnTo>
                      <a:lnTo>
                        <a:pt x="11693" y="16777"/>
                      </a:lnTo>
                      <a:lnTo>
                        <a:pt x="11157" y="17682"/>
                      </a:lnTo>
                      <a:lnTo>
                        <a:pt x="10812" y="18086"/>
                      </a:lnTo>
                      <a:lnTo>
                        <a:pt x="10479" y="18432"/>
                      </a:lnTo>
                      <a:lnTo>
                        <a:pt x="9717" y="18979"/>
                      </a:lnTo>
                      <a:lnTo>
                        <a:pt x="8871" y="19348"/>
                      </a:lnTo>
                      <a:lnTo>
                        <a:pt x="7954" y="19527"/>
                      </a:lnTo>
                      <a:lnTo>
                        <a:pt x="7478" y="19539"/>
                      </a:lnTo>
                      <a:lnTo>
                        <a:pt x="7014" y="19527"/>
                      </a:lnTo>
                      <a:lnTo>
                        <a:pt x="6097" y="19337"/>
                      </a:lnTo>
                      <a:lnTo>
                        <a:pt x="5252" y="18967"/>
                      </a:lnTo>
                      <a:lnTo>
                        <a:pt x="4501" y="18420"/>
                      </a:lnTo>
                      <a:lnTo>
                        <a:pt x="4180" y="18086"/>
                      </a:lnTo>
                      <a:lnTo>
                        <a:pt x="3835" y="17682"/>
                      </a:lnTo>
                      <a:lnTo>
                        <a:pt x="3287" y="16777"/>
                      </a:lnTo>
                      <a:lnTo>
                        <a:pt x="2930" y="15788"/>
                      </a:lnTo>
                      <a:lnTo>
                        <a:pt x="2775" y="14753"/>
                      </a:lnTo>
                      <a:lnTo>
                        <a:pt x="2787" y="14217"/>
                      </a:lnTo>
                      <a:lnTo>
                        <a:pt x="2775" y="13681"/>
                      </a:lnTo>
                      <a:lnTo>
                        <a:pt x="2930" y="12645"/>
                      </a:lnTo>
                      <a:lnTo>
                        <a:pt x="3287" y="11657"/>
                      </a:lnTo>
                      <a:lnTo>
                        <a:pt x="3835" y="10752"/>
                      </a:lnTo>
                      <a:lnTo>
                        <a:pt x="4180" y="10347"/>
                      </a:lnTo>
                      <a:lnTo>
                        <a:pt x="4299" y="10216"/>
                      </a:lnTo>
                      <a:lnTo>
                        <a:pt x="4430" y="10097"/>
                      </a:lnTo>
                      <a:lnTo>
                        <a:pt x="4775" y="9787"/>
                      </a:lnTo>
                      <a:lnTo>
                        <a:pt x="5549" y="9323"/>
                      </a:lnTo>
                      <a:lnTo>
                        <a:pt x="6371" y="9025"/>
                      </a:lnTo>
                      <a:lnTo>
                        <a:pt x="7240" y="8894"/>
                      </a:lnTo>
                      <a:close/>
                      <a:moveTo>
                        <a:pt x="12074" y="0"/>
                      </a:moveTo>
                      <a:lnTo>
                        <a:pt x="12074" y="6823"/>
                      </a:lnTo>
                      <a:lnTo>
                        <a:pt x="12193" y="8871"/>
                      </a:lnTo>
                      <a:lnTo>
                        <a:pt x="12074" y="8871"/>
                      </a:lnTo>
                      <a:lnTo>
                        <a:pt x="11884" y="8585"/>
                      </a:lnTo>
                      <a:lnTo>
                        <a:pt x="11443" y="8061"/>
                      </a:lnTo>
                      <a:lnTo>
                        <a:pt x="10931" y="7609"/>
                      </a:lnTo>
                      <a:lnTo>
                        <a:pt x="10371" y="7216"/>
                      </a:lnTo>
                      <a:lnTo>
                        <a:pt x="10074" y="7061"/>
                      </a:lnTo>
                      <a:lnTo>
                        <a:pt x="9717" y="6882"/>
                      </a:lnTo>
                      <a:lnTo>
                        <a:pt x="8978" y="6596"/>
                      </a:lnTo>
                      <a:lnTo>
                        <a:pt x="8204" y="6418"/>
                      </a:lnTo>
                      <a:lnTo>
                        <a:pt x="7430" y="6323"/>
                      </a:lnTo>
                      <a:lnTo>
                        <a:pt x="7038" y="6323"/>
                      </a:lnTo>
                      <a:lnTo>
                        <a:pt x="6680" y="6335"/>
                      </a:lnTo>
                      <a:lnTo>
                        <a:pt x="5978" y="6406"/>
                      </a:lnTo>
                      <a:lnTo>
                        <a:pt x="5299" y="6561"/>
                      </a:lnTo>
                      <a:lnTo>
                        <a:pt x="4632" y="6775"/>
                      </a:lnTo>
                      <a:lnTo>
                        <a:pt x="4001" y="7061"/>
                      </a:lnTo>
                      <a:lnTo>
                        <a:pt x="3406" y="7418"/>
                      </a:lnTo>
                      <a:lnTo>
                        <a:pt x="2846" y="7835"/>
                      </a:lnTo>
                      <a:lnTo>
                        <a:pt x="2322" y="8323"/>
                      </a:lnTo>
                      <a:lnTo>
                        <a:pt x="2096" y="8585"/>
                      </a:lnTo>
                      <a:lnTo>
                        <a:pt x="1834" y="8883"/>
                      </a:lnTo>
                      <a:lnTo>
                        <a:pt x="1370" y="9502"/>
                      </a:lnTo>
                      <a:lnTo>
                        <a:pt x="977" y="10145"/>
                      </a:lnTo>
                      <a:lnTo>
                        <a:pt x="644" y="10835"/>
                      </a:lnTo>
                      <a:lnTo>
                        <a:pt x="370" y="11550"/>
                      </a:lnTo>
                      <a:lnTo>
                        <a:pt x="179" y="12288"/>
                      </a:lnTo>
                      <a:lnTo>
                        <a:pt x="48" y="13038"/>
                      </a:lnTo>
                      <a:lnTo>
                        <a:pt x="1" y="13812"/>
                      </a:lnTo>
                      <a:lnTo>
                        <a:pt x="13" y="14205"/>
                      </a:lnTo>
                      <a:lnTo>
                        <a:pt x="1" y="14586"/>
                      </a:lnTo>
                      <a:lnTo>
                        <a:pt x="48" y="15360"/>
                      </a:lnTo>
                      <a:lnTo>
                        <a:pt x="179" y="16110"/>
                      </a:lnTo>
                      <a:lnTo>
                        <a:pt x="370" y="16848"/>
                      </a:lnTo>
                      <a:lnTo>
                        <a:pt x="644" y="17562"/>
                      </a:lnTo>
                      <a:lnTo>
                        <a:pt x="977" y="18253"/>
                      </a:lnTo>
                      <a:lnTo>
                        <a:pt x="1370" y="18896"/>
                      </a:lnTo>
                      <a:lnTo>
                        <a:pt x="1834" y="19515"/>
                      </a:lnTo>
                      <a:lnTo>
                        <a:pt x="2096" y="19813"/>
                      </a:lnTo>
                      <a:lnTo>
                        <a:pt x="2322" y="20075"/>
                      </a:lnTo>
                      <a:lnTo>
                        <a:pt x="2834" y="20563"/>
                      </a:lnTo>
                      <a:lnTo>
                        <a:pt x="3394" y="20980"/>
                      </a:lnTo>
                      <a:lnTo>
                        <a:pt x="4001" y="21337"/>
                      </a:lnTo>
                      <a:lnTo>
                        <a:pt x="4632" y="21623"/>
                      </a:lnTo>
                      <a:lnTo>
                        <a:pt x="5287" y="21837"/>
                      </a:lnTo>
                      <a:lnTo>
                        <a:pt x="5978" y="21992"/>
                      </a:lnTo>
                      <a:lnTo>
                        <a:pt x="6680" y="22063"/>
                      </a:lnTo>
                      <a:lnTo>
                        <a:pt x="7038" y="22075"/>
                      </a:lnTo>
                      <a:lnTo>
                        <a:pt x="7430" y="22075"/>
                      </a:lnTo>
                      <a:lnTo>
                        <a:pt x="8204" y="21980"/>
                      </a:lnTo>
                      <a:lnTo>
                        <a:pt x="8978" y="21801"/>
                      </a:lnTo>
                      <a:lnTo>
                        <a:pt x="9717" y="21515"/>
                      </a:lnTo>
                      <a:lnTo>
                        <a:pt x="10074" y="21349"/>
                      </a:lnTo>
                      <a:lnTo>
                        <a:pt x="10371" y="21182"/>
                      </a:lnTo>
                      <a:lnTo>
                        <a:pt x="10931" y="20789"/>
                      </a:lnTo>
                      <a:lnTo>
                        <a:pt x="11443" y="20337"/>
                      </a:lnTo>
                      <a:lnTo>
                        <a:pt x="11884" y="19813"/>
                      </a:lnTo>
                      <a:lnTo>
                        <a:pt x="12074" y="19527"/>
                      </a:lnTo>
                      <a:lnTo>
                        <a:pt x="12193" y="19527"/>
                      </a:lnTo>
                      <a:lnTo>
                        <a:pt x="12193" y="21587"/>
                      </a:lnTo>
                      <a:lnTo>
                        <a:pt x="14848" y="21587"/>
                      </a:lnTo>
                      <a:lnTo>
                        <a:pt x="1484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80" name="Google Shape;680;p50"/>
          <p:cNvSpPr txBox="1"/>
          <p:nvPr>
            <p:ph type="title"/>
          </p:nvPr>
        </p:nvSpPr>
        <p:spPr>
          <a:xfrm>
            <a:off x="761950" y="809375"/>
            <a:ext cx="5079900" cy="352500"/>
          </a:xfrm>
          <a:prstGeom prst="rect">
            <a:avLst/>
          </a:prstGeom>
        </p:spPr>
        <p:txBody>
          <a:bodyPr anchorCtr="0" anchor="b" bIns="0" lIns="0" spcFirstLastPara="1" rIns="228600" wrap="square" tIns="0">
            <a:noAutofit/>
          </a:bodyPr>
          <a:lstStyle>
            <a:lvl1pPr lvl="0" rtl="0">
              <a:spcBef>
                <a:spcPts val="0"/>
              </a:spcBef>
              <a:spcAft>
                <a:spcPts val="0"/>
              </a:spcAft>
              <a:buNone/>
              <a:defRPr>
                <a:solidFill>
                  <a:srgbClr val="FFFFFF"/>
                </a:solidFill>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p:txBody>
      </p:sp>
      <p:sp>
        <p:nvSpPr>
          <p:cNvPr id="681" name="Google Shape;681;p50"/>
          <p:cNvSpPr txBox="1"/>
          <p:nvPr>
            <p:ph idx="1" type="body"/>
          </p:nvPr>
        </p:nvSpPr>
        <p:spPr>
          <a:xfrm>
            <a:off x="761975" y="1514275"/>
            <a:ext cx="5079900" cy="2467200"/>
          </a:xfrm>
          <a:prstGeom prst="rect">
            <a:avLst/>
          </a:prstGeom>
        </p:spPr>
        <p:txBody>
          <a:bodyPr anchorCtr="0" anchor="t" bIns="0" lIns="0" spcFirstLastPara="1" rIns="228600" wrap="square" tIns="0">
            <a:noAutofit/>
          </a:bodyPr>
          <a:lstStyle>
            <a:lvl1pPr indent="-298450" lvl="0" marL="457200" rtl="0">
              <a:spcBef>
                <a:spcPts val="0"/>
              </a:spcBef>
              <a:spcAft>
                <a:spcPts val="0"/>
              </a:spcAft>
              <a:buClr>
                <a:srgbClr val="FFFFFF"/>
              </a:buClr>
              <a:buSzPts val="1100"/>
              <a:buChar char="●"/>
              <a:defRPr>
                <a:solidFill>
                  <a:srgbClr val="FFFFFF"/>
                </a:solidFill>
              </a:defRPr>
            </a:lvl1pPr>
            <a:lvl2pPr indent="-298450" lvl="1" marL="914400" rtl="0">
              <a:spcBef>
                <a:spcPts val="0"/>
              </a:spcBef>
              <a:spcAft>
                <a:spcPts val="0"/>
              </a:spcAft>
              <a:buClr>
                <a:srgbClr val="FFFFFF"/>
              </a:buClr>
              <a:buSzPts val="1100"/>
              <a:buChar char="○"/>
              <a:defRPr>
                <a:solidFill>
                  <a:srgbClr val="FFFFFF"/>
                </a:solidFill>
              </a:defRPr>
            </a:lvl2pPr>
            <a:lvl3pPr indent="-298450" lvl="2" marL="1371600" rtl="0">
              <a:spcBef>
                <a:spcPts val="0"/>
              </a:spcBef>
              <a:spcAft>
                <a:spcPts val="0"/>
              </a:spcAft>
              <a:buClr>
                <a:srgbClr val="FFFFFF"/>
              </a:buClr>
              <a:buSzPts val="1100"/>
              <a:buChar char="■"/>
              <a:defRPr>
                <a:solidFill>
                  <a:srgbClr val="FFFFFF"/>
                </a:solidFill>
              </a:defRPr>
            </a:lvl3pPr>
            <a:lvl4pPr indent="-298450" lvl="3" marL="1828800" rtl="0">
              <a:spcBef>
                <a:spcPts val="0"/>
              </a:spcBef>
              <a:spcAft>
                <a:spcPts val="0"/>
              </a:spcAft>
              <a:buClr>
                <a:srgbClr val="FFFFFF"/>
              </a:buClr>
              <a:buSzPts val="1100"/>
              <a:buChar char="●"/>
              <a:defRPr>
                <a:solidFill>
                  <a:srgbClr val="FFFFFF"/>
                </a:solidFill>
              </a:defRPr>
            </a:lvl4pPr>
            <a:lvl5pPr indent="-298450" lvl="4" marL="2286000" rtl="0">
              <a:spcBef>
                <a:spcPts val="0"/>
              </a:spcBef>
              <a:spcAft>
                <a:spcPts val="0"/>
              </a:spcAft>
              <a:buClr>
                <a:srgbClr val="FFFFFF"/>
              </a:buClr>
              <a:buSzPts val="1100"/>
              <a:buChar char="○"/>
              <a:defRPr>
                <a:solidFill>
                  <a:srgbClr val="FFFFFF"/>
                </a:solidFill>
              </a:defRPr>
            </a:lvl5pPr>
            <a:lvl6pPr indent="-298450" lvl="5" marL="2743200" rtl="0">
              <a:spcBef>
                <a:spcPts val="0"/>
              </a:spcBef>
              <a:spcAft>
                <a:spcPts val="0"/>
              </a:spcAft>
              <a:buClr>
                <a:srgbClr val="FFFFFF"/>
              </a:buClr>
              <a:buSzPts val="1100"/>
              <a:buChar char="■"/>
              <a:defRPr>
                <a:solidFill>
                  <a:srgbClr val="FFFFFF"/>
                </a:solidFill>
              </a:defRPr>
            </a:lvl6pPr>
            <a:lvl7pPr indent="-298450" lvl="6" marL="3200400" rtl="0">
              <a:spcBef>
                <a:spcPts val="0"/>
              </a:spcBef>
              <a:spcAft>
                <a:spcPts val="0"/>
              </a:spcAft>
              <a:buClr>
                <a:srgbClr val="FFFFFF"/>
              </a:buClr>
              <a:buSzPts val="1100"/>
              <a:buChar char="●"/>
              <a:defRPr>
                <a:solidFill>
                  <a:srgbClr val="FFFFFF"/>
                </a:solidFill>
              </a:defRPr>
            </a:lvl7pPr>
            <a:lvl8pPr indent="-298450" lvl="7" marL="3657600" rtl="0">
              <a:spcBef>
                <a:spcPts val="0"/>
              </a:spcBef>
              <a:spcAft>
                <a:spcPts val="0"/>
              </a:spcAft>
              <a:buClr>
                <a:srgbClr val="FFFFFF"/>
              </a:buClr>
              <a:buSzPts val="1100"/>
              <a:buChar char="○"/>
              <a:defRPr>
                <a:solidFill>
                  <a:srgbClr val="FFFFFF"/>
                </a:solidFill>
              </a:defRPr>
            </a:lvl8pPr>
            <a:lvl9pPr indent="-298450" lvl="8" marL="4114800" rtl="0">
              <a:spcBef>
                <a:spcPts val="0"/>
              </a:spcBef>
              <a:spcAft>
                <a:spcPts val="0"/>
              </a:spcAft>
              <a:buClr>
                <a:srgbClr val="FFFFFF"/>
              </a:buClr>
              <a:buSzPts val="1100"/>
              <a:buChar char="■"/>
              <a:defRPr>
                <a:solidFill>
                  <a:srgbClr val="FFFFFF"/>
                </a:solidFill>
              </a:defRPr>
            </a:lvl9pPr>
          </a:lstStyle>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16_GCP break">
  <p:cSld name="CUSTOM_3_1_1_1_1_1_1_1_1_1_1_1_3">
    <p:bg>
      <p:bgPr>
        <a:solidFill>
          <a:srgbClr val="FFFFFF"/>
        </a:solidFill>
      </p:bgPr>
    </p:bg>
    <p:spTree>
      <p:nvGrpSpPr>
        <p:cNvPr id="682" name="Shape 682"/>
        <p:cNvGrpSpPr/>
        <p:nvPr/>
      </p:nvGrpSpPr>
      <p:grpSpPr>
        <a:xfrm>
          <a:off x="0" y="0"/>
          <a:ext cx="0" cy="0"/>
          <a:chOff x="0" y="0"/>
          <a:chExt cx="0" cy="0"/>
        </a:xfrm>
      </p:grpSpPr>
      <p:sp>
        <p:nvSpPr>
          <p:cNvPr id="683" name="Google Shape;683;p51"/>
          <p:cNvSpPr txBox="1"/>
          <p:nvPr>
            <p:ph type="title"/>
          </p:nvPr>
        </p:nvSpPr>
        <p:spPr>
          <a:xfrm>
            <a:off x="761950" y="809375"/>
            <a:ext cx="5079900" cy="1762200"/>
          </a:xfrm>
          <a:prstGeom prst="rect">
            <a:avLst/>
          </a:prstGeom>
        </p:spPr>
        <p:txBody>
          <a:bodyPr anchorCtr="0" anchor="b" bIns="0" lIns="0" spcFirstLastPara="1" rIns="228600" wrap="square" tIns="0">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grpSp>
        <p:nvGrpSpPr>
          <p:cNvPr id="684" name="Google Shape;684;p51"/>
          <p:cNvGrpSpPr/>
          <p:nvPr/>
        </p:nvGrpSpPr>
        <p:grpSpPr>
          <a:xfrm>
            <a:off x="617793" y="4562424"/>
            <a:ext cx="2353175" cy="252193"/>
            <a:chOff x="617793" y="4562424"/>
            <a:chExt cx="2353175" cy="252193"/>
          </a:xfrm>
        </p:grpSpPr>
        <p:grpSp>
          <p:nvGrpSpPr>
            <p:cNvPr id="685" name="Google Shape;685;p51"/>
            <p:cNvGrpSpPr/>
            <p:nvPr/>
          </p:nvGrpSpPr>
          <p:grpSpPr>
            <a:xfrm>
              <a:off x="989955" y="4603006"/>
              <a:ext cx="1981014" cy="211056"/>
              <a:chOff x="1644000" y="3136475"/>
              <a:chExt cx="5180475" cy="551925"/>
            </a:xfrm>
          </p:grpSpPr>
          <p:sp>
            <p:nvSpPr>
              <p:cNvPr id="686" name="Google Shape;686;p51"/>
              <p:cNvSpPr/>
              <p:nvPr/>
            </p:nvSpPr>
            <p:spPr>
              <a:xfrm>
                <a:off x="3457850" y="3174000"/>
                <a:ext cx="341975" cy="390525"/>
              </a:xfrm>
              <a:custGeom>
                <a:rect b="b" l="l" r="r" t="t"/>
                <a:pathLst>
                  <a:path extrusionOk="0" h="15621" w="13679">
                    <a:moveTo>
                      <a:pt x="7759" y="0"/>
                    </a:moveTo>
                    <a:lnTo>
                      <a:pt x="7352" y="12"/>
                    </a:lnTo>
                    <a:lnTo>
                      <a:pt x="6561" y="82"/>
                    </a:lnTo>
                    <a:lnTo>
                      <a:pt x="5805" y="221"/>
                    </a:lnTo>
                    <a:lnTo>
                      <a:pt x="5072" y="431"/>
                    </a:lnTo>
                    <a:lnTo>
                      <a:pt x="4386" y="710"/>
                    </a:lnTo>
                    <a:lnTo>
                      <a:pt x="3734" y="1059"/>
                    </a:lnTo>
                    <a:lnTo>
                      <a:pt x="3106" y="1477"/>
                    </a:lnTo>
                    <a:lnTo>
                      <a:pt x="2513" y="1966"/>
                    </a:lnTo>
                    <a:lnTo>
                      <a:pt x="2234" y="2245"/>
                    </a:lnTo>
                    <a:lnTo>
                      <a:pt x="1955" y="2524"/>
                    </a:lnTo>
                    <a:lnTo>
                      <a:pt x="1466" y="3117"/>
                    </a:lnTo>
                    <a:lnTo>
                      <a:pt x="1048" y="3734"/>
                    </a:lnTo>
                    <a:lnTo>
                      <a:pt x="699" y="4397"/>
                    </a:lnTo>
                    <a:lnTo>
                      <a:pt x="420" y="5095"/>
                    </a:lnTo>
                    <a:lnTo>
                      <a:pt x="210" y="5827"/>
                    </a:lnTo>
                    <a:lnTo>
                      <a:pt x="71" y="6595"/>
                    </a:lnTo>
                    <a:lnTo>
                      <a:pt x="1" y="7397"/>
                    </a:lnTo>
                    <a:lnTo>
                      <a:pt x="1" y="7805"/>
                    </a:lnTo>
                    <a:lnTo>
                      <a:pt x="1" y="8223"/>
                    </a:lnTo>
                    <a:lnTo>
                      <a:pt x="71" y="9026"/>
                    </a:lnTo>
                    <a:lnTo>
                      <a:pt x="210" y="9782"/>
                    </a:lnTo>
                    <a:lnTo>
                      <a:pt x="420" y="10515"/>
                    </a:lnTo>
                    <a:lnTo>
                      <a:pt x="710" y="11212"/>
                    </a:lnTo>
                    <a:lnTo>
                      <a:pt x="1059" y="11875"/>
                    </a:lnTo>
                    <a:lnTo>
                      <a:pt x="1478" y="12503"/>
                    </a:lnTo>
                    <a:lnTo>
                      <a:pt x="1967" y="13097"/>
                    </a:lnTo>
                    <a:lnTo>
                      <a:pt x="2234" y="13376"/>
                    </a:lnTo>
                    <a:lnTo>
                      <a:pt x="2513" y="13655"/>
                    </a:lnTo>
                    <a:lnTo>
                      <a:pt x="3106" y="14143"/>
                    </a:lnTo>
                    <a:lnTo>
                      <a:pt x="3734" y="14562"/>
                    </a:lnTo>
                    <a:lnTo>
                      <a:pt x="4386" y="14911"/>
                    </a:lnTo>
                    <a:lnTo>
                      <a:pt x="5072" y="15190"/>
                    </a:lnTo>
                    <a:lnTo>
                      <a:pt x="5805" y="15400"/>
                    </a:lnTo>
                    <a:lnTo>
                      <a:pt x="6561" y="15539"/>
                    </a:lnTo>
                    <a:lnTo>
                      <a:pt x="7352" y="15609"/>
                    </a:lnTo>
                    <a:lnTo>
                      <a:pt x="7759" y="15621"/>
                    </a:lnTo>
                    <a:lnTo>
                      <a:pt x="8212" y="15609"/>
                    </a:lnTo>
                    <a:lnTo>
                      <a:pt x="9096" y="15516"/>
                    </a:lnTo>
                    <a:lnTo>
                      <a:pt x="9922" y="15330"/>
                    </a:lnTo>
                    <a:lnTo>
                      <a:pt x="10725" y="15051"/>
                    </a:lnTo>
                    <a:lnTo>
                      <a:pt x="11108" y="14876"/>
                    </a:lnTo>
                    <a:lnTo>
                      <a:pt x="11481" y="14690"/>
                    </a:lnTo>
                    <a:lnTo>
                      <a:pt x="12190" y="14260"/>
                    </a:lnTo>
                    <a:lnTo>
                      <a:pt x="12841" y="13771"/>
                    </a:lnTo>
                    <a:lnTo>
                      <a:pt x="13411" y="13225"/>
                    </a:lnTo>
                    <a:lnTo>
                      <a:pt x="13679" y="12922"/>
                    </a:lnTo>
                    <a:lnTo>
                      <a:pt x="12341" y="11585"/>
                    </a:lnTo>
                    <a:lnTo>
                      <a:pt x="12097" y="11852"/>
                    </a:lnTo>
                    <a:lnTo>
                      <a:pt x="11597" y="12329"/>
                    </a:lnTo>
                    <a:lnTo>
                      <a:pt x="11074" y="12736"/>
                    </a:lnTo>
                    <a:lnTo>
                      <a:pt x="10527" y="13073"/>
                    </a:lnTo>
                    <a:lnTo>
                      <a:pt x="9945" y="13341"/>
                    </a:lnTo>
                    <a:lnTo>
                      <a:pt x="9352" y="13539"/>
                    </a:lnTo>
                    <a:lnTo>
                      <a:pt x="8724" y="13678"/>
                    </a:lnTo>
                    <a:lnTo>
                      <a:pt x="8073" y="13748"/>
                    </a:lnTo>
                    <a:lnTo>
                      <a:pt x="7747" y="13760"/>
                    </a:lnTo>
                    <a:lnTo>
                      <a:pt x="7142" y="13736"/>
                    </a:lnTo>
                    <a:lnTo>
                      <a:pt x="6305" y="13597"/>
                    </a:lnTo>
                    <a:lnTo>
                      <a:pt x="5758" y="13446"/>
                    </a:lnTo>
                    <a:lnTo>
                      <a:pt x="5246" y="13236"/>
                    </a:lnTo>
                    <a:lnTo>
                      <a:pt x="4758" y="12980"/>
                    </a:lnTo>
                    <a:lnTo>
                      <a:pt x="4281" y="12678"/>
                    </a:lnTo>
                    <a:lnTo>
                      <a:pt x="3839" y="12317"/>
                    </a:lnTo>
                    <a:lnTo>
                      <a:pt x="3630" y="12108"/>
                    </a:lnTo>
                    <a:lnTo>
                      <a:pt x="3420" y="11899"/>
                    </a:lnTo>
                    <a:lnTo>
                      <a:pt x="3060" y="11457"/>
                    </a:lnTo>
                    <a:lnTo>
                      <a:pt x="2746" y="10980"/>
                    </a:lnTo>
                    <a:lnTo>
                      <a:pt x="2478" y="10480"/>
                    </a:lnTo>
                    <a:lnTo>
                      <a:pt x="2269" y="9933"/>
                    </a:lnTo>
                    <a:lnTo>
                      <a:pt x="2106" y="9363"/>
                    </a:lnTo>
                    <a:lnTo>
                      <a:pt x="2001" y="8758"/>
                    </a:lnTo>
                    <a:lnTo>
                      <a:pt x="1943" y="8119"/>
                    </a:lnTo>
                    <a:lnTo>
                      <a:pt x="1943" y="7793"/>
                    </a:lnTo>
                    <a:lnTo>
                      <a:pt x="1943" y="7467"/>
                    </a:lnTo>
                    <a:lnTo>
                      <a:pt x="2001" y="6828"/>
                    </a:lnTo>
                    <a:lnTo>
                      <a:pt x="2106" y="6223"/>
                    </a:lnTo>
                    <a:lnTo>
                      <a:pt x="2269" y="5653"/>
                    </a:lnTo>
                    <a:lnTo>
                      <a:pt x="2478" y="5118"/>
                    </a:lnTo>
                    <a:lnTo>
                      <a:pt x="2746" y="4606"/>
                    </a:lnTo>
                    <a:lnTo>
                      <a:pt x="3060" y="4129"/>
                    </a:lnTo>
                    <a:lnTo>
                      <a:pt x="3420" y="3687"/>
                    </a:lnTo>
                    <a:lnTo>
                      <a:pt x="3630" y="3478"/>
                    </a:lnTo>
                    <a:lnTo>
                      <a:pt x="4060" y="3082"/>
                    </a:lnTo>
                    <a:lnTo>
                      <a:pt x="4746" y="2606"/>
                    </a:lnTo>
                    <a:lnTo>
                      <a:pt x="5246" y="2350"/>
                    </a:lnTo>
                    <a:lnTo>
                      <a:pt x="5758" y="2140"/>
                    </a:lnTo>
                    <a:lnTo>
                      <a:pt x="6293" y="1989"/>
                    </a:lnTo>
                    <a:lnTo>
                      <a:pt x="7142" y="1850"/>
                    </a:lnTo>
                    <a:lnTo>
                      <a:pt x="7747" y="1838"/>
                    </a:lnTo>
                    <a:lnTo>
                      <a:pt x="8073" y="1838"/>
                    </a:lnTo>
                    <a:lnTo>
                      <a:pt x="8701" y="1896"/>
                    </a:lnTo>
                    <a:lnTo>
                      <a:pt x="9282" y="2012"/>
                    </a:lnTo>
                    <a:lnTo>
                      <a:pt x="9841" y="2198"/>
                    </a:lnTo>
                    <a:lnTo>
                      <a:pt x="10352" y="2431"/>
                    </a:lnTo>
                    <a:lnTo>
                      <a:pt x="10841" y="2733"/>
                    </a:lnTo>
                    <a:lnTo>
                      <a:pt x="11295" y="3094"/>
                    </a:lnTo>
                    <a:lnTo>
                      <a:pt x="11713" y="3501"/>
                    </a:lnTo>
                    <a:lnTo>
                      <a:pt x="11899" y="3734"/>
                    </a:lnTo>
                    <a:lnTo>
                      <a:pt x="13237" y="2443"/>
                    </a:lnTo>
                    <a:lnTo>
                      <a:pt x="12969" y="2140"/>
                    </a:lnTo>
                    <a:lnTo>
                      <a:pt x="12411" y="1605"/>
                    </a:lnTo>
                    <a:lnTo>
                      <a:pt x="11806" y="1152"/>
                    </a:lnTo>
                    <a:lnTo>
                      <a:pt x="11155" y="768"/>
                    </a:lnTo>
                    <a:lnTo>
                      <a:pt x="10480" y="465"/>
                    </a:lnTo>
                    <a:lnTo>
                      <a:pt x="9748" y="233"/>
                    </a:lnTo>
                    <a:lnTo>
                      <a:pt x="8980" y="82"/>
                    </a:lnTo>
                    <a:lnTo>
                      <a:pt x="8177" y="12"/>
                    </a:lnTo>
                    <a:lnTo>
                      <a:pt x="775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1"/>
              <p:cNvSpPr/>
              <p:nvPr/>
            </p:nvSpPr>
            <p:spPr>
              <a:xfrm>
                <a:off x="3843125" y="3182425"/>
                <a:ext cx="48025" cy="373675"/>
              </a:xfrm>
              <a:custGeom>
                <a:rect b="b" l="l" r="r" t="t"/>
                <a:pathLst>
                  <a:path extrusionOk="0" h="14947" w="1921">
                    <a:moveTo>
                      <a:pt x="1" y="1"/>
                    </a:moveTo>
                    <a:lnTo>
                      <a:pt x="1" y="14946"/>
                    </a:lnTo>
                    <a:lnTo>
                      <a:pt x="1920" y="14946"/>
                    </a:lnTo>
                    <a:lnTo>
                      <a:pt x="19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1"/>
              <p:cNvSpPr/>
              <p:nvPr/>
            </p:nvSpPr>
            <p:spPr>
              <a:xfrm>
                <a:off x="3932125" y="3292050"/>
                <a:ext cx="263175" cy="272775"/>
              </a:xfrm>
              <a:custGeom>
                <a:rect b="b" l="l" r="r" t="t"/>
                <a:pathLst>
                  <a:path extrusionOk="0" h="10911" w="10527">
                    <a:moveTo>
                      <a:pt x="5583" y="1768"/>
                    </a:moveTo>
                    <a:lnTo>
                      <a:pt x="6211" y="1908"/>
                    </a:lnTo>
                    <a:lnTo>
                      <a:pt x="6793" y="2164"/>
                    </a:lnTo>
                    <a:lnTo>
                      <a:pt x="7339" y="2536"/>
                    </a:lnTo>
                    <a:lnTo>
                      <a:pt x="7583" y="2780"/>
                    </a:lnTo>
                    <a:lnTo>
                      <a:pt x="7816" y="3036"/>
                    </a:lnTo>
                    <a:lnTo>
                      <a:pt x="8188" y="3618"/>
                    </a:lnTo>
                    <a:lnTo>
                      <a:pt x="8444" y="4292"/>
                    </a:lnTo>
                    <a:lnTo>
                      <a:pt x="8560" y="5048"/>
                    </a:lnTo>
                    <a:lnTo>
                      <a:pt x="8572" y="5455"/>
                    </a:lnTo>
                    <a:lnTo>
                      <a:pt x="8560" y="5862"/>
                    </a:lnTo>
                    <a:lnTo>
                      <a:pt x="8444" y="6618"/>
                    </a:lnTo>
                    <a:lnTo>
                      <a:pt x="8188" y="7281"/>
                    </a:lnTo>
                    <a:lnTo>
                      <a:pt x="7816" y="7874"/>
                    </a:lnTo>
                    <a:lnTo>
                      <a:pt x="7583" y="8130"/>
                    </a:lnTo>
                    <a:lnTo>
                      <a:pt x="7339" y="8375"/>
                    </a:lnTo>
                    <a:lnTo>
                      <a:pt x="6793" y="8758"/>
                    </a:lnTo>
                    <a:lnTo>
                      <a:pt x="6211" y="9014"/>
                    </a:lnTo>
                    <a:lnTo>
                      <a:pt x="5583" y="9142"/>
                    </a:lnTo>
                    <a:lnTo>
                      <a:pt x="5246" y="9154"/>
                    </a:lnTo>
                    <a:lnTo>
                      <a:pt x="4908" y="9142"/>
                    </a:lnTo>
                    <a:lnTo>
                      <a:pt x="4280" y="9003"/>
                    </a:lnTo>
                    <a:lnTo>
                      <a:pt x="3699" y="8747"/>
                    </a:lnTo>
                    <a:lnTo>
                      <a:pt x="3152" y="8375"/>
                    </a:lnTo>
                    <a:lnTo>
                      <a:pt x="2908" y="8130"/>
                    </a:lnTo>
                    <a:lnTo>
                      <a:pt x="2675" y="7863"/>
                    </a:lnTo>
                    <a:lnTo>
                      <a:pt x="2303" y="7281"/>
                    </a:lnTo>
                    <a:lnTo>
                      <a:pt x="2047" y="6607"/>
                    </a:lnTo>
                    <a:lnTo>
                      <a:pt x="1931" y="5862"/>
                    </a:lnTo>
                    <a:lnTo>
                      <a:pt x="1919" y="5455"/>
                    </a:lnTo>
                    <a:lnTo>
                      <a:pt x="1931" y="5048"/>
                    </a:lnTo>
                    <a:lnTo>
                      <a:pt x="2047" y="4292"/>
                    </a:lnTo>
                    <a:lnTo>
                      <a:pt x="2303" y="3629"/>
                    </a:lnTo>
                    <a:lnTo>
                      <a:pt x="2675" y="3036"/>
                    </a:lnTo>
                    <a:lnTo>
                      <a:pt x="2908" y="2780"/>
                    </a:lnTo>
                    <a:lnTo>
                      <a:pt x="3152" y="2536"/>
                    </a:lnTo>
                    <a:lnTo>
                      <a:pt x="3699" y="2152"/>
                    </a:lnTo>
                    <a:lnTo>
                      <a:pt x="4280" y="1896"/>
                    </a:lnTo>
                    <a:lnTo>
                      <a:pt x="4908" y="1768"/>
                    </a:lnTo>
                    <a:close/>
                    <a:moveTo>
                      <a:pt x="5257" y="0"/>
                    </a:moveTo>
                    <a:lnTo>
                      <a:pt x="4699" y="24"/>
                    </a:lnTo>
                    <a:lnTo>
                      <a:pt x="3652" y="210"/>
                    </a:lnTo>
                    <a:lnTo>
                      <a:pt x="2698" y="605"/>
                    </a:lnTo>
                    <a:lnTo>
                      <a:pt x="1861" y="1187"/>
                    </a:lnTo>
                    <a:lnTo>
                      <a:pt x="1477" y="1559"/>
                    </a:lnTo>
                    <a:lnTo>
                      <a:pt x="1128" y="1954"/>
                    </a:lnTo>
                    <a:lnTo>
                      <a:pt x="570" y="2827"/>
                    </a:lnTo>
                    <a:lnTo>
                      <a:pt x="198" y="3804"/>
                    </a:lnTo>
                    <a:lnTo>
                      <a:pt x="12" y="4874"/>
                    </a:lnTo>
                    <a:lnTo>
                      <a:pt x="0" y="5455"/>
                    </a:lnTo>
                    <a:lnTo>
                      <a:pt x="12" y="6025"/>
                    </a:lnTo>
                    <a:lnTo>
                      <a:pt x="198" y="7107"/>
                    </a:lnTo>
                    <a:lnTo>
                      <a:pt x="570" y="8084"/>
                    </a:lnTo>
                    <a:lnTo>
                      <a:pt x="1128" y="8956"/>
                    </a:lnTo>
                    <a:lnTo>
                      <a:pt x="1477" y="9352"/>
                    </a:lnTo>
                    <a:lnTo>
                      <a:pt x="1861" y="9724"/>
                    </a:lnTo>
                    <a:lnTo>
                      <a:pt x="2698" y="10305"/>
                    </a:lnTo>
                    <a:lnTo>
                      <a:pt x="3652" y="10701"/>
                    </a:lnTo>
                    <a:lnTo>
                      <a:pt x="4699" y="10887"/>
                    </a:lnTo>
                    <a:lnTo>
                      <a:pt x="5257" y="10910"/>
                    </a:lnTo>
                    <a:lnTo>
                      <a:pt x="5827" y="10887"/>
                    </a:lnTo>
                    <a:lnTo>
                      <a:pt x="6874" y="10701"/>
                    </a:lnTo>
                    <a:lnTo>
                      <a:pt x="7816" y="10305"/>
                    </a:lnTo>
                    <a:lnTo>
                      <a:pt x="8665" y="9724"/>
                    </a:lnTo>
                    <a:lnTo>
                      <a:pt x="9037" y="9352"/>
                    </a:lnTo>
                    <a:lnTo>
                      <a:pt x="9398" y="8956"/>
                    </a:lnTo>
                    <a:lnTo>
                      <a:pt x="9956" y="8072"/>
                    </a:lnTo>
                    <a:lnTo>
                      <a:pt x="10317" y="7095"/>
                    </a:lnTo>
                    <a:lnTo>
                      <a:pt x="10503" y="6025"/>
                    </a:lnTo>
                    <a:lnTo>
                      <a:pt x="10526" y="5455"/>
                    </a:lnTo>
                    <a:lnTo>
                      <a:pt x="10503" y="4885"/>
                    </a:lnTo>
                    <a:lnTo>
                      <a:pt x="10317" y="3804"/>
                    </a:lnTo>
                    <a:lnTo>
                      <a:pt x="9956" y="2827"/>
                    </a:lnTo>
                    <a:lnTo>
                      <a:pt x="9398" y="1954"/>
                    </a:lnTo>
                    <a:lnTo>
                      <a:pt x="9037" y="1559"/>
                    </a:lnTo>
                    <a:lnTo>
                      <a:pt x="8665" y="1187"/>
                    </a:lnTo>
                    <a:lnTo>
                      <a:pt x="7816" y="605"/>
                    </a:lnTo>
                    <a:lnTo>
                      <a:pt x="6874" y="210"/>
                    </a:lnTo>
                    <a:lnTo>
                      <a:pt x="5827" y="24"/>
                    </a:lnTo>
                    <a:lnTo>
                      <a:pt x="52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1"/>
              <p:cNvSpPr/>
              <p:nvPr/>
            </p:nvSpPr>
            <p:spPr>
              <a:xfrm>
                <a:off x="4234225" y="3300475"/>
                <a:ext cx="226250" cy="263475"/>
              </a:xfrm>
              <a:custGeom>
                <a:rect b="b" l="l" r="r" t="t"/>
                <a:pathLst>
                  <a:path extrusionOk="0" h="10539" w="9050">
                    <a:moveTo>
                      <a:pt x="1" y="1"/>
                    </a:moveTo>
                    <a:lnTo>
                      <a:pt x="1" y="6258"/>
                    </a:lnTo>
                    <a:lnTo>
                      <a:pt x="1" y="6735"/>
                    </a:lnTo>
                    <a:lnTo>
                      <a:pt x="129" y="7619"/>
                    </a:lnTo>
                    <a:lnTo>
                      <a:pt x="373" y="8398"/>
                    </a:lnTo>
                    <a:lnTo>
                      <a:pt x="745" y="9073"/>
                    </a:lnTo>
                    <a:lnTo>
                      <a:pt x="989" y="9375"/>
                    </a:lnTo>
                    <a:lnTo>
                      <a:pt x="1233" y="9654"/>
                    </a:lnTo>
                    <a:lnTo>
                      <a:pt x="1850" y="10096"/>
                    </a:lnTo>
                    <a:lnTo>
                      <a:pt x="2571" y="10387"/>
                    </a:lnTo>
                    <a:lnTo>
                      <a:pt x="3420" y="10527"/>
                    </a:lnTo>
                    <a:lnTo>
                      <a:pt x="3897" y="10538"/>
                    </a:lnTo>
                    <a:lnTo>
                      <a:pt x="4141" y="10538"/>
                    </a:lnTo>
                    <a:lnTo>
                      <a:pt x="4630" y="10468"/>
                    </a:lnTo>
                    <a:lnTo>
                      <a:pt x="5107" y="10341"/>
                    </a:lnTo>
                    <a:lnTo>
                      <a:pt x="5572" y="10154"/>
                    </a:lnTo>
                    <a:lnTo>
                      <a:pt x="5793" y="10026"/>
                    </a:lnTo>
                    <a:lnTo>
                      <a:pt x="6014" y="9910"/>
                    </a:lnTo>
                    <a:lnTo>
                      <a:pt x="6409" y="9631"/>
                    </a:lnTo>
                    <a:lnTo>
                      <a:pt x="6747" y="9317"/>
                    </a:lnTo>
                    <a:lnTo>
                      <a:pt x="7014" y="8980"/>
                    </a:lnTo>
                    <a:lnTo>
                      <a:pt x="7130" y="8794"/>
                    </a:lnTo>
                    <a:lnTo>
                      <a:pt x="7223" y="8794"/>
                    </a:lnTo>
                    <a:lnTo>
                      <a:pt x="7223" y="10224"/>
                    </a:lnTo>
                    <a:lnTo>
                      <a:pt x="9050" y="10224"/>
                    </a:lnTo>
                    <a:lnTo>
                      <a:pt x="9050" y="1"/>
                    </a:lnTo>
                    <a:lnTo>
                      <a:pt x="7130" y="1"/>
                    </a:lnTo>
                    <a:lnTo>
                      <a:pt x="7130" y="5642"/>
                    </a:lnTo>
                    <a:lnTo>
                      <a:pt x="7130" y="5944"/>
                    </a:lnTo>
                    <a:lnTo>
                      <a:pt x="7026" y="6537"/>
                    </a:lnTo>
                    <a:lnTo>
                      <a:pt x="6840" y="7096"/>
                    </a:lnTo>
                    <a:lnTo>
                      <a:pt x="6560" y="7607"/>
                    </a:lnTo>
                    <a:lnTo>
                      <a:pt x="6374" y="7852"/>
                    </a:lnTo>
                    <a:lnTo>
                      <a:pt x="6188" y="8084"/>
                    </a:lnTo>
                    <a:lnTo>
                      <a:pt x="5758" y="8445"/>
                    </a:lnTo>
                    <a:lnTo>
                      <a:pt x="5281" y="8677"/>
                    </a:lnTo>
                    <a:lnTo>
                      <a:pt x="4734" y="8805"/>
                    </a:lnTo>
                    <a:lnTo>
                      <a:pt x="4444" y="8817"/>
                    </a:lnTo>
                    <a:lnTo>
                      <a:pt x="4130" y="8805"/>
                    </a:lnTo>
                    <a:lnTo>
                      <a:pt x="3583" y="8712"/>
                    </a:lnTo>
                    <a:lnTo>
                      <a:pt x="3106" y="8538"/>
                    </a:lnTo>
                    <a:lnTo>
                      <a:pt x="2711" y="8270"/>
                    </a:lnTo>
                    <a:lnTo>
                      <a:pt x="2397" y="7910"/>
                    </a:lnTo>
                    <a:lnTo>
                      <a:pt x="2152" y="7456"/>
                    </a:lnTo>
                    <a:lnTo>
                      <a:pt x="2001" y="6921"/>
                    </a:lnTo>
                    <a:lnTo>
                      <a:pt x="1920" y="6293"/>
                    </a:lnTo>
                    <a:lnTo>
                      <a:pt x="1920" y="5944"/>
                    </a:lnTo>
                    <a:lnTo>
                      <a:pt x="19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1"/>
              <p:cNvSpPr/>
              <p:nvPr/>
            </p:nvSpPr>
            <p:spPr>
              <a:xfrm>
                <a:off x="4502025" y="3182125"/>
                <a:ext cx="256200" cy="382400"/>
              </a:xfrm>
              <a:custGeom>
                <a:rect b="b" l="l" r="r" t="t"/>
                <a:pathLst>
                  <a:path extrusionOk="0" h="15296" w="10248">
                    <a:moveTo>
                      <a:pt x="5153" y="6142"/>
                    </a:moveTo>
                    <a:lnTo>
                      <a:pt x="5502" y="6154"/>
                    </a:lnTo>
                    <a:lnTo>
                      <a:pt x="6130" y="6282"/>
                    </a:lnTo>
                    <a:lnTo>
                      <a:pt x="6700" y="6526"/>
                    </a:lnTo>
                    <a:lnTo>
                      <a:pt x="7224" y="6910"/>
                    </a:lnTo>
                    <a:lnTo>
                      <a:pt x="7468" y="7154"/>
                    </a:lnTo>
                    <a:lnTo>
                      <a:pt x="7700" y="7410"/>
                    </a:lnTo>
                    <a:lnTo>
                      <a:pt x="8049" y="7991"/>
                    </a:lnTo>
                    <a:lnTo>
                      <a:pt x="8282" y="8666"/>
                    </a:lnTo>
                    <a:lnTo>
                      <a:pt x="8410" y="9422"/>
                    </a:lnTo>
                    <a:lnTo>
                      <a:pt x="8422" y="9841"/>
                    </a:lnTo>
                    <a:lnTo>
                      <a:pt x="8410" y="10248"/>
                    </a:lnTo>
                    <a:lnTo>
                      <a:pt x="8294" y="11004"/>
                    </a:lnTo>
                    <a:lnTo>
                      <a:pt x="8061" y="11678"/>
                    </a:lnTo>
                    <a:lnTo>
                      <a:pt x="7700" y="12271"/>
                    </a:lnTo>
                    <a:lnTo>
                      <a:pt x="7468" y="12527"/>
                    </a:lnTo>
                    <a:lnTo>
                      <a:pt x="7224" y="12772"/>
                    </a:lnTo>
                    <a:lnTo>
                      <a:pt x="6700" y="13144"/>
                    </a:lnTo>
                    <a:lnTo>
                      <a:pt x="6119" y="13400"/>
                    </a:lnTo>
                    <a:lnTo>
                      <a:pt x="5491" y="13516"/>
                    </a:lnTo>
                    <a:lnTo>
                      <a:pt x="5153" y="13528"/>
                    </a:lnTo>
                    <a:lnTo>
                      <a:pt x="4828" y="13516"/>
                    </a:lnTo>
                    <a:lnTo>
                      <a:pt x="4211" y="13400"/>
                    </a:lnTo>
                    <a:lnTo>
                      <a:pt x="3630" y="13144"/>
                    </a:lnTo>
                    <a:lnTo>
                      <a:pt x="3106" y="12760"/>
                    </a:lnTo>
                    <a:lnTo>
                      <a:pt x="2862" y="12516"/>
                    </a:lnTo>
                    <a:lnTo>
                      <a:pt x="2629" y="12260"/>
                    </a:lnTo>
                    <a:lnTo>
                      <a:pt x="2269" y="11667"/>
                    </a:lnTo>
                    <a:lnTo>
                      <a:pt x="2036" y="11004"/>
                    </a:lnTo>
                    <a:lnTo>
                      <a:pt x="1908" y="10248"/>
                    </a:lnTo>
                    <a:lnTo>
                      <a:pt x="1908" y="9841"/>
                    </a:lnTo>
                    <a:lnTo>
                      <a:pt x="1908" y="9434"/>
                    </a:lnTo>
                    <a:lnTo>
                      <a:pt x="2036" y="8678"/>
                    </a:lnTo>
                    <a:lnTo>
                      <a:pt x="2269" y="8003"/>
                    </a:lnTo>
                    <a:lnTo>
                      <a:pt x="2629" y="7421"/>
                    </a:lnTo>
                    <a:lnTo>
                      <a:pt x="2862" y="7166"/>
                    </a:lnTo>
                    <a:lnTo>
                      <a:pt x="3106" y="6921"/>
                    </a:lnTo>
                    <a:lnTo>
                      <a:pt x="3630" y="6537"/>
                    </a:lnTo>
                    <a:lnTo>
                      <a:pt x="4211" y="6282"/>
                    </a:lnTo>
                    <a:lnTo>
                      <a:pt x="4828" y="6154"/>
                    </a:lnTo>
                    <a:lnTo>
                      <a:pt x="5153" y="6142"/>
                    </a:lnTo>
                    <a:close/>
                    <a:moveTo>
                      <a:pt x="8329" y="1"/>
                    </a:moveTo>
                    <a:lnTo>
                      <a:pt x="8329" y="4711"/>
                    </a:lnTo>
                    <a:lnTo>
                      <a:pt x="8422" y="6130"/>
                    </a:lnTo>
                    <a:lnTo>
                      <a:pt x="8329" y="6130"/>
                    </a:lnTo>
                    <a:lnTo>
                      <a:pt x="8212" y="5944"/>
                    </a:lnTo>
                    <a:lnTo>
                      <a:pt x="7921" y="5607"/>
                    </a:lnTo>
                    <a:lnTo>
                      <a:pt x="7584" y="5293"/>
                    </a:lnTo>
                    <a:lnTo>
                      <a:pt x="7177" y="5014"/>
                    </a:lnTo>
                    <a:lnTo>
                      <a:pt x="6944" y="4886"/>
                    </a:lnTo>
                    <a:lnTo>
                      <a:pt x="6712" y="4758"/>
                    </a:lnTo>
                    <a:lnTo>
                      <a:pt x="6223" y="4572"/>
                    </a:lnTo>
                    <a:lnTo>
                      <a:pt x="5700" y="4456"/>
                    </a:lnTo>
                    <a:lnTo>
                      <a:pt x="5142" y="4386"/>
                    </a:lnTo>
                    <a:lnTo>
                      <a:pt x="4851" y="4386"/>
                    </a:lnTo>
                    <a:lnTo>
                      <a:pt x="4362" y="4397"/>
                    </a:lnTo>
                    <a:lnTo>
                      <a:pt x="3444" y="4595"/>
                    </a:lnTo>
                    <a:lnTo>
                      <a:pt x="2583" y="4991"/>
                    </a:lnTo>
                    <a:lnTo>
                      <a:pt x="1804" y="5584"/>
                    </a:lnTo>
                    <a:lnTo>
                      <a:pt x="1443" y="5956"/>
                    </a:lnTo>
                    <a:lnTo>
                      <a:pt x="1094" y="6351"/>
                    </a:lnTo>
                    <a:lnTo>
                      <a:pt x="547" y="7235"/>
                    </a:lnTo>
                    <a:lnTo>
                      <a:pt x="198" y="8201"/>
                    </a:lnTo>
                    <a:lnTo>
                      <a:pt x="12" y="9271"/>
                    </a:lnTo>
                    <a:lnTo>
                      <a:pt x="1" y="9841"/>
                    </a:lnTo>
                    <a:lnTo>
                      <a:pt x="12" y="10411"/>
                    </a:lnTo>
                    <a:lnTo>
                      <a:pt x="198" y="11469"/>
                    </a:lnTo>
                    <a:lnTo>
                      <a:pt x="547" y="12446"/>
                    </a:lnTo>
                    <a:lnTo>
                      <a:pt x="1094" y="13318"/>
                    </a:lnTo>
                    <a:lnTo>
                      <a:pt x="1443" y="13725"/>
                    </a:lnTo>
                    <a:lnTo>
                      <a:pt x="1804" y="14098"/>
                    </a:lnTo>
                    <a:lnTo>
                      <a:pt x="2583" y="14679"/>
                    </a:lnTo>
                    <a:lnTo>
                      <a:pt x="3444" y="15075"/>
                    </a:lnTo>
                    <a:lnTo>
                      <a:pt x="4362" y="15272"/>
                    </a:lnTo>
                    <a:lnTo>
                      <a:pt x="4851" y="15296"/>
                    </a:lnTo>
                    <a:lnTo>
                      <a:pt x="5142" y="15284"/>
                    </a:lnTo>
                    <a:lnTo>
                      <a:pt x="5688" y="15226"/>
                    </a:lnTo>
                    <a:lnTo>
                      <a:pt x="6212" y="15098"/>
                    </a:lnTo>
                    <a:lnTo>
                      <a:pt x="6712" y="14900"/>
                    </a:lnTo>
                    <a:lnTo>
                      <a:pt x="6944" y="14772"/>
                    </a:lnTo>
                    <a:lnTo>
                      <a:pt x="7177" y="14633"/>
                    </a:lnTo>
                    <a:lnTo>
                      <a:pt x="7573" y="14353"/>
                    </a:lnTo>
                    <a:lnTo>
                      <a:pt x="7921" y="14039"/>
                    </a:lnTo>
                    <a:lnTo>
                      <a:pt x="8212" y="13702"/>
                    </a:lnTo>
                    <a:lnTo>
                      <a:pt x="8329" y="13516"/>
                    </a:lnTo>
                    <a:lnTo>
                      <a:pt x="8422" y="13516"/>
                    </a:lnTo>
                    <a:lnTo>
                      <a:pt x="8422" y="14947"/>
                    </a:lnTo>
                    <a:lnTo>
                      <a:pt x="10248" y="14947"/>
                    </a:lnTo>
                    <a:lnTo>
                      <a:pt x="1024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1"/>
              <p:cNvSpPr/>
              <p:nvPr/>
            </p:nvSpPr>
            <p:spPr>
              <a:xfrm>
                <a:off x="4939950" y="3182425"/>
                <a:ext cx="243975" cy="373675"/>
              </a:xfrm>
              <a:custGeom>
                <a:rect b="b" l="l" r="r" t="t"/>
                <a:pathLst>
                  <a:path extrusionOk="0" h="14947" w="9759">
                    <a:moveTo>
                      <a:pt x="5432" y="1861"/>
                    </a:moveTo>
                    <a:lnTo>
                      <a:pt x="5967" y="1966"/>
                    </a:lnTo>
                    <a:lnTo>
                      <a:pt x="6455" y="2175"/>
                    </a:lnTo>
                    <a:lnTo>
                      <a:pt x="6874" y="2478"/>
                    </a:lnTo>
                    <a:lnTo>
                      <a:pt x="7060" y="2676"/>
                    </a:lnTo>
                    <a:lnTo>
                      <a:pt x="7234" y="2873"/>
                    </a:lnTo>
                    <a:lnTo>
                      <a:pt x="7514" y="3304"/>
                    </a:lnTo>
                    <a:lnTo>
                      <a:pt x="7688" y="3746"/>
                    </a:lnTo>
                    <a:lnTo>
                      <a:pt x="7781" y="4223"/>
                    </a:lnTo>
                    <a:lnTo>
                      <a:pt x="7793" y="4467"/>
                    </a:lnTo>
                    <a:lnTo>
                      <a:pt x="7781" y="4699"/>
                    </a:lnTo>
                    <a:lnTo>
                      <a:pt x="7688" y="5176"/>
                    </a:lnTo>
                    <a:lnTo>
                      <a:pt x="7514" y="5618"/>
                    </a:lnTo>
                    <a:lnTo>
                      <a:pt x="7234" y="6049"/>
                    </a:lnTo>
                    <a:lnTo>
                      <a:pt x="7060" y="6246"/>
                    </a:lnTo>
                    <a:lnTo>
                      <a:pt x="6886" y="6444"/>
                    </a:lnTo>
                    <a:lnTo>
                      <a:pt x="6455" y="6746"/>
                    </a:lnTo>
                    <a:lnTo>
                      <a:pt x="5967" y="6956"/>
                    </a:lnTo>
                    <a:lnTo>
                      <a:pt x="5432" y="7060"/>
                    </a:lnTo>
                    <a:lnTo>
                      <a:pt x="1919" y="7060"/>
                    </a:lnTo>
                    <a:lnTo>
                      <a:pt x="1919" y="1861"/>
                    </a:lnTo>
                    <a:close/>
                    <a:moveTo>
                      <a:pt x="0" y="1"/>
                    </a:moveTo>
                    <a:lnTo>
                      <a:pt x="0" y="14946"/>
                    </a:lnTo>
                    <a:lnTo>
                      <a:pt x="1919" y="14946"/>
                    </a:lnTo>
                    <a:lnTo>
                      <a:pt x="1919" y="8898"/>
                    </a:lnTo>
                    <a:lnTo>
                      <a:pt x="5094" y="8898"/>
                    </a:lnTo>
                    <a:lnTo>
                      <a:pt x="5560" y="8887"/>
                    </a:lnTo>
                    <a:lnTo>
                      <a:pt x="6444" y="8724"/>
                    </a:lnTo>
                    <a:lnTo>
                      <a:pt x="7258" y="8410"/>
                    </a:lnTo>
                    <a:lnTo>
                      <a:pt x="8025" y="7933"/>
                    </a:lnTo>
                    <a:lnTo>
                      <a:pt x="8374" y="7630"/>
                    </a:lnTo>
                    <a:lnTo>
                      <a:pt x="8700" y="7305"/>
                    </a:lnTo>
                    <a:lnTo>
                      <a:pt x="9223" y="6595"/>
                    </a:lnTo>
                    <a:lnTo>
                      <a:pt x="9572" y="5793"/>
                    </a:lnTo>
                    <a:lnTo>
                      <a:pt x="9747" y="4920"/>
                    </a:lnTo>
                    <a:lnTo>
                      <a:pt x="9758" y="4444"/>
                    </a:lnTo>
                    <a:lnTo>
                      <a:pt x="9747" y="3978"/>
                    </a:lnTo>
                    <a:lnTo>
                      <a:pt x="9572" y="3094"/>
                    </a:lnTo>
                    <a:lnTo>
                      <a:pt x="9223" y="2303"/>
                    </a:lnTo>
                    <a:lnTo>
                      <a:pt x="8712" y="1582"/>
                    </a:lnTo>
                    <a:lnTo>
                      <a:pt x="8374" y="1268"/>
                    </a:lnTo>
                    <a:lnTo>
                      <a:pt x="8025" y="954"/>
                    </a:lnTo>
                    <a:lnTo>
                      <a:pt x="7258" y="489"/>
                    </a:lnTo>
                    <a:lnTo>
                      <a:pt x="6444" y="163"/>
                    </a:lnTo>
                    <a:lnTo>
                      <a:pt x="5560" y="12"/>
                    </a:lnTo>
                    <a:lnTo>
                      <a:pt x="509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1"/>
              <p:cNvSpPr/>
              <p:nvPr/>
            </p:nvSpPr>
            <p:spPr>
              <a:xfrm>
                <a:off x="5228675" y="3182425"/>
                <a:ext cx="48000" cy="373675"/>
              </a:xfrm>
              <a:custGeom>
                <a:rect b="b" l="l" r="r" t="t"/>
                <a:pathLst>
                  <a:path extrusionOk="0" h="14947" w="1920">
                    <a:moveTo>
                      <a:pt x="1" y="1"/>
                    </a:moveTo>
                    <a:lnTo>
                      <a:pt x="1" y="14946"/>
                    </a:lnTo>
                    <a:lnTo>
                      <a:pt x="1920" y="14946"/>
                    </a:lnTo>
                    <a:lnTo>
                      <a:pt x="19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1"/>
              <p:cNvSpPr/>
              <p:nvPr/>
            </p:nvSpPr>
            <p:spPr>
              <a:xfrm>
                <a:off x="5317950" y="3291750"/>
                <a:ext cx="227125" cy="272775"/>
              </a:xfrm>
              <a:custGeom>
                <a:rect b="b" l="l" r="r" t="t"/>
                <a:pathLst>
                  <a:path extrusionOk="0" h="10911" w="9085">
                    <a:moveTo>
                      <a:pt x="5211" y="5502"/>
                    </a:moveTo>
                    <a:lnTo>
                      <a:pt x="5932" y="5584"/>
                    </a:lnTo>
                    <a:lnTo>
                      <a:pt x="6537" y="5746"/>
                    </a:lnTo>
                    <a:lnTo>
                      <a:pt x="7049" y="6002"/>
                    </a:lnTo>
                    <a:lnTo>
                      <a:pt x="7258" y="6165"/>
                    </a:lnTo>
                    <a:lnTo>
                      <a:pt x="7246" y="6468"/>
                    </a:lnTo>
                    <a:lnTo>
                      <a:pt x="7118" y="7026"/>
                    </a:lnTo>
                    <a:lnTo>
                      <a:pt x="6874" y="7549"/>
                    </a:lnTo>
                    <a:lnTo>
                      <a:pt x="6514" y="8038"/>
                    </a:lnTo>
                    <a:lnTo>
                      <a:pt x="6281" y="8259"/>
                    </a:lnTo>
                    <a:lnTo>
                      <a:pt x="6037" y="8468"/>
                    </a:lnTo>
                    <a:lnTo>
                      <a:pt x="5525" y="8805"/>
                    </a:lnTo>
                    <a:lnTo>
                      <a:pt x="4978" y="9026"/>
                    </a:lnTo>
                    <a:lnTo>
                      <a:pt x="4408" y="9131"/>
                    </a:lnTo>
                    <a:lnTo>
                      <a:pt x="4118" y="9143"/>
                    </a:lnTo>
                    <a:lnTo>
                      <a:pt x="3908" y="9143"/>
                    </a:lnTo>
                    <a:lnTo>
                      <a:pt x="3513" y="9084"/>
                    </a:lnTo>
                    <a:lnTo>
                      <a:pt x="3141" y="8980"/>
                    </a:lnTo>
                    <a:lnTo>
                      <a:pt x="2792" y="8829"/>
                    </a:lnTo>
                    <a:lnTo>
                      <a:pt x="2629" y="8724"/>
                    </a:lnTo>
                    <a:lnTo>
                      <a:pt x="2478" y="8608"/>
                    </a:lnTo>
                    <a:lnTo>
                      <a:pt x="2245" y="8352"/>
                    </a:lnTo>
                    <a:lnTo>
                      <a:pt x="2082" y="8049"/>
                    </a:lnTo>
                    <a:lnTo>
                      <a:pt x="2001" y="7712"/>
                    </a:lnTo>
                    <a:lnTo>
                      <a:pt x="1989" y="7538"/>
                    </a:lnTo>
                    <a:lnTo>
                      <a:pt x="2001" y="7328"/>
                    </a:lnTo>
                    <a:lnTo>
                      <a:pt x="2082" y="6944"/>
                    </a:lnTo>
                    <a:lnTo>
                      <a:pt x="2268" y="6595"/>
                    </a:lnTo>
                    <a:lnTo>
                      <a:pt x="2536" y="6258"/>
                    </a:lnTo>
                    <a:lnTo>
                      <a:pt x="2710" y="6107"/>
                    </a:lnTo>
                    <a:lnTo>
                      <a:pt x="2896" y="5956"/>
                    </a:lnTo>
                    <a:lnTo>
                      <a:pt x="3338" y="5735"/>
                    </a:lnTo>
                    <a:lnTo>
                      <a:pt x="3862" y="5584"/>
                    </a:lnTo>
                    <a:lnTo>
                      <a:pt x="4467" y="5502"/>
                    </a:lnTo>
                    <a:close/>
                    <a:moveTo>
                      <a:pt x="4536" y="1"/>
                    </a:moveTo>
                    <a:lnTo>
                      <a:pt x="4118" y="12"/>
                    </a:lnTo>
                    <a:lnTo>
                      <a:pt x="3350" y="105"/>
                    </a:lnTo>
                    <a:lnTo>
                      <a:pt x="2664" y="303"/>
                    </a:lnTo>
                    <a:lnTo>
                      <a:pt x="2059" y="594"/>
                    </a:lnTo>
                    <a:lnTo>
                      <a:pt x="1791" y="792"/>
                    </a:lnTo>
                    <a:lnTo>
                      <a:pt x="1536" y="978"/>
                    </a:lnTo>
                    <a:lnTo>
                      <a:pt x="1094" y="1396"/>
                    </a:lnTo>
                    <a:lnTo>
                      <a:pt x="745" y="1815"/>
                    </a:lnTo>
                    <a:lnTo>
                      <a:pt x="489" y="2257"/>
                    </a:lnTo>
                    <a:lnTo>
                      <a:pt x="396" y="2490"/>
                    </a:lnTo>
                    <a:lnTo>
                      <a:pt x="2152" y="3246"/>
                    </a:lnTo>
                    <a:lnTo>
                      <a:pt x="2222" y="3071"/>
                    </a:lnTo>
                    <a:lnTo>
                      <a:pt x="2408" y="2757"/>
                    </a:lnTo>
                    <a:lnTo>
                      <a:pt x="2629" y="2490"/>
                    </a:lnTo>
                    <a:lnTo>
                      <a:pt x="2920" y="2257"/>
                    </a:lnTo>
                    <a:lnTo>
                      <a:pt x="3082" y="2152"/>
                    </a:lnTo>
                    <a:lnTo>
                      <a:pt x="3431" y="1978"/>
                    </a:lnTo>
                    <a:lnTo>
                      <a:pt x="4187" y="1780"/>
                    </a:lnTo>
                    <a:lnTo>
                      <a:pt x="4595" y="1757"/>
                    </a:lnTo>
                    <a:lnTo>
                      <a:pt x="4874" y="1769"/>
                    </a:lnTo>
                    <a:lnTo>
                      <a:pt x="5397" y="1850"/>
                    </a:lnTo>
                    <a:lnTo>
                      <a:pt x="5874" y="2025"/>
                    </a:lnTo>
                    <a:lnTo>
                      <a:pt x="6304" y="2280"/>
                    </a:lnTo>
                    <a:lnTo>
                      <a:pt x="6502" y="2443"/>
                    </a:lnTo>
                    <a:lnTo>
                      <a:pt x="6676" y="2618"/>
                    </a:lnTo>
                    <a:lnTo>
                      <a:pt x="6967" y="3013"/>
                    </a:lnTo>
                    <a:lnTo>
                      <a:pt x="7165" y="3455"/>
                    </a:lnTo>
                    <a:lnTo>
                      <a:pt x="7258" y="3967"/>
                    </a:lnTo>
                    <a:lnTo>
                      <a:pt x="7270" y="4246"/>
                    </a:lnTo>
                    <a:lnTo>
                      <a:pt x="7270" y="4537"/>
                    </a:lnTo>
                    <a:lnTo>
                      <a:pt x="6991" y="4386"/>
                    </a:lnTo>
                    <a:lnTo>
                      <a:pt x="6374" y="4153"/>
                    </a:lnTo>
                    <a:lnTo>
                      <a:pt x="5676" y="3990"/>
                    </a:lnTo>
                    <a:lnTo>
                      <a:pt x="4909" y="3920"/>
                    </a:lnTo>
                    <a:lnTo>
                      <a:pt x="4490" y="3909"/>
                    </a:lnTo>
                    <a:lnTo>
                      <a:pt x="4025" y="3920"/>
                    </a:lnTo>
                    <a:lnTo>
                      <a:pt x="3152" y="4037"/>
                    </a:lnTo>
                    <a:lnTo>
                      <a:pt x="2350" y="4269"/>
                    </a:lnTo>
                    <a:lnTo>
                      <a:pt x="1617" y="4630"/>
                    </a:lnTo>
                    <a:lnTo>
                      <a:pt x="1291" y="4862"/>
                    </a:lnTo>
                    <a:lnTo>
                      <a:pt x="989" y="5095"/>
                    </a:lnTo>
                    <a:lnTo>
                      <a:pt x="500" y="5665"/>
                    </a:lnTo>
                    <a:lnTo>
                      <a:pt x="175" y="6316"/>
                    </a:lnTo>
                    <a:lnTo>
                      <a:pt x="12" y="7061"/>
                    </a:lnTo>
                    <a:lnTo>
                      <a:pt x="0" y="7479"/>
                    </a:lnTo>
                    <a:lnTo>
                      <a:pt x="12" y="7852"/>
                    </a:lnTo>
                    <a:lnTo>
                      <a:pt x="151" y="8549"/>
                    </a:lnTo>
                    <a:lnTo>
                      <a:pt x="419" y="9178"/>
                    </a:lnTo>
                    <a:lnTo>
                      <a:pt x="826" y="9724"/>
                    </a:lnTo>
                    <a:lnTo>
                      <a:pt x="1094" y="9957"/>
                    </a:lnTo>
                    <a:lnTo>
                      <a:pt x="1373" y="10189"/>
                    </a:lnTo>
                    <a:lnTo>
                      <a:pt x="1978" y="10538"/>
                    </a:lnTo>
                    <a:lnTo>
                      <a:pt x="2664" y="10771"/>
                    </a:lnTo>
                    <a:lnTo>
                      <a:pt x="3408" y="10899"/>
                    </a:lnTo>
                    <a:lnTo>
                      <a:pt x="3815" y="10911"/>
                    </a:lnTo>
                    <a:lnTo>
                      <a:pt x="4083" y="10899"/>
                    </a:lnTo>
                    <a:lnTo>
                      <a:pt x="4595" y="10841"/>
                    </a:lnTo>
                    <a:lnTo>
                      <a:pt x="5083" y="10736"/>
                    </a:lnTo>
                    <a:lnTo>
                      <a:pt x="5537" y="10573"/>
                    </a:lnTo>
                    <a:lnTo>
                      <a:pt x="5955" y="10352"/>
                    </a:lnTo>
                    <a:lnTo>
                      <a:pt x="6339" y="10073"/>
                    </a:lnTo>
                    <a:lnTo>
                      <a:pt x="6700" y="9736"/>
                    </a:lnTo>
                    <a:lnTo>
                      <a:pt x="7025" y="9352"/>
                    </a:lnTo>
                    <a:lnTo>
                      <a:pt x="7165" y="9131"/>
                    </a:lnTo>
                    <a:lnTo>
                      <a:pt x="7258" y="9131"/>
                    </a:lnTo>
                    <a:lnTo>
                      <a:pt x="7258" y="10562"/>
                    </a:lnTo>
                    <a:lnTo>
                      <a:pt x="9084" y="10562"/>
                    </a:lnTo>
                    <a:lnTo>
                      <a:pt x="9084" y="4374"/>
                    </a:lnTo>
                    <a:lnTo>
                      <a:pt x="9072" y="3874"/>
                    </a:lnTo>
                    <a:lnTo>
                      <a:pt x="8910" y="2943"/>
                    </a:lnTo>
                    <a:lnTo>
                      <a:pt x="8584" y="2141"/>
                    </a:lnTo>
                    <a:lnTo>
                      <a:pt x="8107" y="1443"/>
                    </a:lnTo>
                    <a:lnTo>
                      <a:pt x="7793" y="1152"/>
                    </a:lnTo>
                    <a:lnTo>
                      <a:pt x="7467" y="873"/>
                    </a:lnTo>
                    <a:lnTo>
                      <a:pt x="6735" y="443"/>
                    </a:lnTo>
                    <a:lnTo>
                      <a:pt x="5920" y="152"/>
                    </a:lnTo>
                    <a:lnTo>
                      <a:pt x="5025" y="12"/>
                    </a:lnTo>
                    <a:lnTo>
                      <a:pt x="45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1"/>
              <p:cNvSpPr/>
              <p:nvPr/>
            </p:nvSpPr>
            <p:spPr>
              <a:xfrm>
                <a:off x="5577600" y="3222250"/>
                <a:ext cx="165775" cy="338200"/>
              </a:xfrm>
              <a:custGeom>
                <a:rect b="b" l="l" r="r" t="t"/>
                <a:pathLst>
                  <a:path extrusionOk="0" h="13528" w="6631">
                    <a:moveTo>
                      <a:pt x="1780" y="1"/>
                    </a:moveTo>
                    <a:lnTo>
                      <a:pt x="1780" y="3130"/>
                    </a:lnTo>
                    <a:lnTo>
                      <a:pt x="1" y="3130"/>
                    </a:lnTo>
                    <a:lnTo>
                      <a:pt x="1" y="4874"/>
                    </a:lnTo>
                    <a:lnTo>
                      <a:pt x="1780" y="4874"/>
                    </a:lnTo>
                    <a:lnTo>
                      <a:pt x="1780" y="10259"/>
                    </a:lnTo>
                    <a:lnTo>
                      <a:pt x="1792" y="10632"/>
                    </a:lnTo>
                    <a:lnTo>
                      <a:pt x="1897" y="11329"/>
                    </a:lnTo>
                    <a:lnTo>
                      <a:pt x="2106" y="11934"/>
                    </a:lnTo>
                    <a:lnTo>
                      <a:pt x="2420" y="12446"/>
                    </a:lnTo>
                    <a:lnTo>
                      <a:pt x="2629" y="12667"/>
                    </a:lnTo>
                    <a:lnTo>
                      <a:pt x="2850" y="12876"/>
                    </a:lnTo>
                    <a:lnTo>
                      <a:pt x="3362" y="13190"/>
                    </a:lnTo>
                    <a:lnTo>
                      <a:pt x="3979" y="13411"/>
                    </a:lnTo>
                    <a:lnTo>
                      <a:pt x="4688" y="13516"/>
                    </a:lnTo>
                    <a:lnTo>
                      <a:pt x="5083" y="13528"/>
                    </a:lnTo>
                    <a:lnTo>
                      <a:pt x="5525" y="13516"/>
                    </a:lnTo>
                    <a:lnTo>
                      <a:pt x="6305" y="13365"/>
                    </a:lnTo>
                    <a:lnTo>
                      <a:pt x="6630" y="13249"/>
                    </a:lnTo>
                    <a:lnTo>
                      <a:pt x="5956" y="11609"/>
                    </a:lnTo>
                    <a:lnTo>
                      <a:pt x="5770" y="11678"/>
                    </a:lnTo>
                    <a:lnTo>
                      <a:pt x="5339" y="11760"/>
                    </a:lnTo>
                    <a:lnTo>
                      <a:pt x="5083" y="11771"/>
                    </a:lnTo>
                    <a:lnTo>
                      <a:pt x="4921" y="11760"/>
                    </a:lnTo>
                    <a:lnTo>
                      <a:pt x="4618" y="11713"/>
                    </a:lnTo>
                    <a:lnTo>
                      <a:pt x="4351" y="11609"/>
                    </a:lnTo>
                    <a:lnTo>
                      <a:pt x="4141" y="11446"/>
                    </a:lnTo>
                    <a:lnTo>
                      <a:pt x="3967" y="11236"/>
                    </a:lnTo>
                    <a:lnTo>
                      <a:pt x="3839" y="10981"/>
                    </a:lnTo>
                    <a:lnTo>
                      <a:pt x="3723" y="10492"/>
                    </a:lnTo>
                    <a:lnTo>
                      <a:pt x="3699" y="10097"/>
                    </a:lnTo>
                    <a:lnTo>
                      <a:pt x="3699" y="4874"/>
                    </a:lnTo>
                    <a:lnTo>
                      <a:pt x="6200" y="4874"/>
                    </a:lnTo>
                    <a:lnTo>
                      <a:pt x="6200" y="3130"/>
                    </a:lnTo>
                    <a:lnTo>
                      <a:pt x="3699" y="3130"/>
                    </a:lnTo>
                    <a:lnTo>
                      <a:pt x="36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1"/>
              <p:cNvSpPr/>
              <p:nvPr/>
            </p:nvSpPr>
            <p:spPr>
              <a:xfrm>
                <a:off x="5767200" y="3180675"/>
                <a:ext cx="177400" cy="375425"/>
              </a:xfrm>
              <a:custGeom>
                <a:rect b="b" l="l" r="r" t="t"/>
                <a:pathLst>
                  <a:path extrusionOk="0" h="15017" w="7096">
                    <a:moveTo>
                      <a:pt x="5153" y="1"/>
                    </a:moveTo>
                    <a:lnTo>
                      <a:pt x="4420" y="117"/>
                    </a:lnTo>
                    <a:lnTo>
                      <a:pt x="3757" y="350"/>
                    </a:lnTo>
                    <a:lnTo>
                      <a:pt x="3175" y="710"/>
                    </a:lnTo>
                    <a:lnTo>
                      <a:pt x="2920" y="943"/>
                    </a:lnTo>
                    <a:lnTo>
                      <a:pt x="2687" y="1175"/>
                    </a:lnTo>
                    <a:lnTo>
                      <a:pt x="2303" y="1722"/>
                    </a:lnTo>
                    <a:lnTo>
                      <a:pt x="2059" y="2350"/>
                    </a:lnTo>
                    <a:lnTo>
                      <a:pt x="1931" y="3060"/>
                    </a:lnTo>
                    <a:lnTo>
                      <a:pt x="1919" y="3443"/>
                    </a:lnTo>
                    <a:lnTo>
                      <a:pt x="1919" y="4793"/>
                    </a:lnTo>
                    <a:lnTo>
                      <a:pt x="0" y="4793"/>
                    </a:lnTo>
                    <a:lnTo>
                      <a:pt x="0" y="6537"/>
                    </a:lnTo>
                    <a:lnTo>
                      <a:pt x="1919" y="6537"/>
                    </a:lnTo>
                    <a:lnTo>
                      <a:pt x="1919" y="15016"/>
                    </a:lnTo>
                    <a:lnTo>
                      <a:pt x="3838" y="15016"/>
                    </a:lnTo>
                    <a:lnTo>
                      <a:pt x="3838" y="6537"/>
                    </a:lnTo>
                    <a:lnTo>
                      <a:pt x="6514" y="6537"/>
                    </a:lnTo>
                    <a:lnTo>
                      <a:pt x="6514" y="4804"/>
                    </a:lnTo>
                    <a:lnTo>
                      <a:pt x="3838" y="4804"/>
                    </a:lnTo>
                    <a:lnTo>
                      <a:pt x="3838" y="3513"/>
                    </a:lnTo>
                    <a:lnTo>
                      <a:pt x="3838" y="3304"/>
                    </a:lnTo>
                    <a:lnTo>
                      <a:pt x="3908" y="2920"/>
                    </a:lnTo>
                    <a:lnTo>
                      <a:pt x="4024" y="2594"/>
                    </a:lnTo>
                    <a:lnTo>
                      <a:pt x="4199" y="2327"/>
                    </a:lnTo>
                    <a:lnTo>
                      <a:pt x="4315" y="2211"/>
                    </a:lnTo>
                    <a:lnTo>
                      <a:pt x="4443" y="2094"/>
                    </a:lnTo>
                    <a:lnTo>
                      <a:pt x="4722" y="1920"/>
                    </a:lnTo>
                    <a:lnTo>
                      <a:pt x="5025" y="1815"/>
                    </a:lnTo>
                    <a:lnTo>
                      <a:pt x="5374" y="1757"/>
                    </a:lnTo>
                    <a:lnTo>
                      <a:pt x="5816" y="1757"/>
                    </a:lnTo>
                    <a:lnTo>
                      <a:pt x="6258" y="1838"/>
                    </a:lnTo>
                    <a:lnTo>
                      <a:pt x="6432" y="1920"/>
                    </a:lnTo>
                    <a:lnTo>
                      <a:pt x="7095" y="268"/>
                    </a:lnTo>
                    <a:lnTo>
                      <a:pt x="6781" y="140"/>
                    </a:lnTo>
                    <a:lnTo>
                      <a:pt x="60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51"/>
              <p:cNvSpPr/>
              <p:nvPr/>
            </p:nvSpPr>
            <p:spPr>
              <a:xfrm>
                <a:off x="5945725" y="3292050"/>
                <a:ext cx="263175" cy="272775"/>
              </a:xfrm>
              <a:custGeom>
                <a:rect b="b" l="l" r="r" t="t"/>
                <a:pathLst>
                  <a:path extrusionOk="0" h="10911" w="10527">
                    <a:moveTo>
                      <a:pt x="5583" y="1768"/>
                    </a:moveTo>
                    <a:lnTo>
                      <a:pt x="6212" y="1908"/>
                    </a:lnTo>
                    <a:lnTo>
                      <a:pt x="6793" y="2164"/>
                    </a:lnTo>
                    <a:lnTo>
                      <a:pt x="7340" y="2536"/>
                    </a:lnTo>
                    <a:lnTo>
                      <a:pt x="7584" y="2780"/>
                    </a:lnTo>
                    <a:lnTo>
                      <a:pt x="7817" y="3036"/>
                    </a:lnTo>
                    <a:lnTo>
                      <a:pt x="8189" y="3618"/>
                    </a:lnTo>
                    <a:lnTo>
                      <a:pt x="8445" y="4292"/>
                    </a:lnTo>
                    <a:lnTo>
                      <a:pt x="8561" y="5048"/>
                    </a:lnTo>
                    <a:lnTo>
                      <a:pt x="8573" y="5455"/>
                    </a:lnTo>
                    <a:lnTo>
                      <a:pt x="8561" y="5862"/>
                    </a:lnTo>
                    <a:lnTo>
                      <a:pt x="8445" y="6618"/>
                    </a:lnTo>
                    <a:lnTo>
                      <a:pt x="8189" y="7281"/>
                    </a:lnTo>
                    <a:lnTo>
                      <a:pt x="7817" y="7874"/>
                    </a:lnTo>
                    <a:lnTo>
                      <a:pt x="7584" y="8130"/>
                    </a:lnTo>
                    <a:lnTo>
                      <a:pt x="7340" y="8375"/>
                    </a:lnTo>
                    <a:lnTo>
                      <a:pt x="6793" y="8758"/>
                    </a:lnTo>
                    <a:lnTo>
                      <a:pt x="6212" y="9014"/>
                    </a:lnTo>
                    <a:lnTo>
                      <a:pt x="5583" y="9142"/>
                    </a:lnTo>
                    <a:lnTo>
                      <a:pt x="5246" y="9154"/>
                    </a:lnTo>
                    <a:lnTo>
                      <a:pt x="4909" y="9142"/>
                    </a:lnTo>
                    <a:lnTo>
                      <a:pt x="4281" y="9003"/>
                    </a:lnTo>
                    <a:lnTo>
                      <a:pt x="3699" y="8747"/>
                    </a:lnTo>
                    <a:lnTo>
                      <a:pt x="3153" y="8375"/>
                    </a:lnTo>
                    <a:lnTo>
                      <a:pt x="2908" y="8130"/>
                    </a:lnTo>
                    <a:lnTo>
                      <a:pt x="2676" y="7863"/>
                    </a:lnTo>
                    <a:lnTo>
                      <a:pt x="2304" y="7281"/>
                    </a:lnTo>
                    <a:lnTo>
                      <a:pt x="2048" y="6607"/>
                    </a:lnTo>
                    <a:lnTo>
                      <a:pt x="1931" y="5862"/>
                    </a:lnTo>
                    <a:lnTo>
                      <a:pt x="1920" y="5455"/>
                    </a:lnTo>
                    <a:lnTo>
                      <a:pt x="1931" y="5048"/>
                    </a:lnTo>
                    <a:lnTo>
                      <a:pt x="2048" y="4292"/>
                    </a:lnTo>
                    <a:lnTo>
                      <a:pt x="2304" y="3629"/>
                    </a:lnTo>
                    <a:lnTo>
                      <a:pt x="2676" y="3036"/>
                    </a:lnTo>
                    <a:lnTo>
                      <a:pt x="2908" y="2780"/>
                    </a:lnTo>
                    <a:lnTo>
                      <a:pt x="3153" y="2536"/>
                    </a:lnTo>
                    <a:lnTo>
                      <a:pt x="3699" y="2152"/>
                    </a:lnTo>
                    <a:lnTo>
                      <a:pt x="4281" y="1896"/>
                    </a:lnTo>
                    <a:lnTo>
                      <a:pt x="4909" y="1768"/>
                    </a:lnTo>
                    <a:close/>
                    <a:moveTo>
                      <a:pt x="5258" y="0"/>
                    </a:moveTo>
                    <a:lnTo>
                      <a:pt x="4699" y="24"/>
                    </a:lnTo>
                    <a:lnTo>
                      <a:pt x="3653" y="210"/>
                    </a:lnTo>
                    <a:lnTo>
                      <a:pt x="2699" y="605"/>
                    </a:lnTo>
                    <a:lnTo>
                      <a:pt x="1862" y="1187"/>
                    </a:lnTo>
                    <a:lnTo>
                      <a:pt x="1478" y="1559"/>
                    </a:lnTo>
                    <a:lnTo>
                      <a:pt x="1129" y="1954"/>
                    </a:lnTo>
                    <a:lnTo>
                      <a:pt x="570" y="2827"/>
                    </a:lnTo>
                    <a:lnTo>
                      <a:pt x="198" y="3804"/>
                    </a:lnTo>
                    <a:lnTo>
                      <a:pt x="12" y="4874"/>
                    </a:lnTo>
                    <a:lnTo>
                      <a:pt x="1" y="5455"/>
                    </a:lnTo>
                    <a:lnTo>
                      <a:pt x="12" y="6025"/>
                    </a:lnTo>
                    <a:lnTo>
                      <a:pt x="198" y="7107"/>
                    </a:lnTo>
                    <a:lnTo>
                      <a:pt x="570" y="8084"/>
                    </a:lnTo>
                    <a:lnTo>
                      <a:pt x="1129" y="8956"/>
                    </a:lnTo>
                    <a:lnTo>
                      <a:pt x="1478" y="9352"/>
                    </a:lnTo>
                    <a:lnTo>
                      <a:pt x="1862" y="9724"/>
                    </a:lnTo>
                    <a:lnTo>
                      <a:pt x="2699" y="10305"/>
                    </a:lnTo>
                    <a:lnTo>
                      <a:pt x="3653" y="10701"/>
                    </a:lnTo>
                    <a:lnTo>
                      <a:pt x="4699" y="10887"/>
                    </a:lnTo>
                    <a:lnTo>
                      <a:pt x="5258" y="10910"/>
                    </a:lnTo>
                    <a:lnTo>
                      <a:pt x="5828" y="10887"/>
                    </a:lnTo>
                    <a:lnTo>
                      <a:pt x="6874" y="10701"/>
                    </a:lnTo>
                    <a:lnTo>
                      <a:pt x="7817" y="10305"/>
                    </a:lnTo>
                    <a:lnTo>
                      <a:pt x="8666" y="9724"/>
                    </a:lnTo>
                    <a:lnTo>
                      <a:pt x="9038" y="9352"/>
                    </a:lnTo>
                    <a:lnTo>
                      <a:pt x="9398" y="8956"/>
                    </a:lnTo>
                    <a:lnTo>
                      <a:pt x="9957" y="8072"/>
                    </a:lnTo>
                    <a:lnTo>
                      <a:pt x="10317" y="7095"/>
                    </a:lnTo>
                    <a:lnTo>
                      <a:pt x="10503" y="6025"/>
                    </a:lnTo>
                    <a:lnTo>
                      <a:pt x="10527" y="5455"/>
                    </a:lnTo>
                    <a:lnTo>
                      <a:pt x="10503" y="4885"/>
                    </a:lnTo>
                    <a:lnTo>
                      <a:pt x="10317" y="3804"/>
                    </a:lnTo>
                    <a:lnTo>
                      <a:pt x="9957" y="2827"/>
                    </a:lnTo>
                    <a:lnTo>
                      <a:pt x="9398" y="1954"/>
                    </a:lnTo>
                    <a:lnTo>
                      <a:pt x="9038" y="1559"/>
                    </a:lnTo>
                    <a:lnTo>
                      <a:pt x="8666" y="1187"/>
                    </a:lnTo>
                    <a:lnTo>
                      <a:pt x="7817" y="605"/>
                    </a:lnTo>
                    <a:lnTo>
                      <a:pt x="6874" y="210"/>
                    </a:lnTo>
                    <a:lnTo>
                      <a:pt x="5828" y="24"/>
                    </a:lnTo>
                    <a:lnTo>
                      <a:pt x="525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1"/>
              <p:cNvSpPr/>
              <p:nvPr/>
            </p:nvSpPr>
            <p:spPr>
              <a:xfrm>
                <a:off x="6247250" y="3294375"/>
                <a:ext cx="158225" cy="261725"/>
              </a:xfrm>
              <a:custGeom>
                <a:rect b="b" l="l" r="r" t="t"/>
                <a:pathLst>
                  <a:path extrusionOk="0" h="10469" w="6329">
                    <a:moveTo>
                      <a:pt x="4677" y="0"/>
                    </a:moveTo>
                    <a:lnTo>
                      <a:pt x="4246" y="70"/>
                    </a:lnTo>
                    <a:lnTo>
                      <a:pt x="3804" y="198"/>
                    </a:lnTo>
                    <a:lnTo>
                      <a:pt x="3362" y="407"/>
                    </a:lnTo>
                    <a:lnTo>
                      <a:pt x="3130" y="535"/>
                    </a:lnTo>
                    <a:lnTo>
                      <a:pt x="2909" y="675"/>
                    </a:lnTo>
                    <a:lnTo>
                      <a:pt x="2525" y="989"/>
                    </a:lnTo>
                    <a:lnTo>
                      <a:pt x="2222" y="1326"/>
                    </a:lnTo>
                    <a:lnTo>
                      <a:pt x="2001" y="1710"/>
                    </a:lnTo>
                    <a:lnTo>
                      <a:pt x="1920" y="1920"/>
                    </a:lnTo>
                    <a:lnTo>
                      <a:pt x="1839" y="1920"/>
                    </a:lnTo>
                    <a:lnTo>
                      <a:pt x="1839" y="245"/>
                    </a:lnTo>
                    <a:lnTo>
                      <a:pt x="1" y="245"/>
                    </a:lnTo>
                    <a:lnTo>
                      <a:pt x="1" y="10468"/>
                    </a:lnTo>
                    <a:lnTo>
                      <a:pt x="1932" y="10468"/>
                    </a:lnTo>
                    <a:lnTo>
                      <a:pt x="1932" y="4885"/>
                    </a:lnTo>
                    <a:lnTo>
                      <a:pt x="1943" y="4548"/>
                    </a:lnTo>
                    <a:lnTo>
                      <a:pt x="2048" y="3943"/>
                    </a:lnTo>
                    <a:lnTo>
                      <a:pt x="2246" y="3408"/>
                    </a:lnTo>
                    <a:lnTo>
                      <a:pt x="2548" y="2931"/>
                    </a:lnTo>
                    <a:lnTo>
                      <a:pt x="2734" y="2722"/>
                    </a:lnTo>
                    <a:lnTo>
                      <a:pt x="2944" y="2513"/>
                    </a:lnTo>
                    <a:lnTo>
                      <a:pt x="3374" y="2210"/>
                    </a:lnTo>
                    <a:lnTo>
                      <a:pt x="3828" y="2001"/>
                    </a:lnTo>
                    <a:lnTo>
                      <a:pt x="4328" y="1896"/>
                    </a:lnTo>
                    <a:lnTo>
                      <a:pt x="4584" y="1885"/>
                    </a:lnTo>
                    <a:lnTo>
                      <a:pt x="4886" y="1896"/>
                    </a:lnTo>
                    <a:lnTo>
                      <a:pt x="5398" y="1966"/>
                    </a:lnTo>
                    <a:lnTo>
                      <a:pt x="5595" y="2036"/>
                    </a:lnTo>
                    <a:lnTo>
                      <a:pt x="6328" y="245"/>
                    </a:lnTo>
                    <a:lnTo>
                      <a:pt x="6026" y="128"/>
                    </a:lnTo>
                    <a:lnTo>
                      <a:pt x="5305" y="12"/>
                    </a:lnTo>
                    <a:lnTo>
                      <a:pt x="488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1"/>
              <p:cNvSpPr/>
              <p:nvPr/>
            </p:nvSpPr>
            <p:spPr>
              <a:xfrm>
                <a:off x="6436850" y="3292625"/>
                <a:ext cx="387625" cy="264925"/>
              </a:xfrm>
              <a:custGeom>
                <a:rect b="b" l="l" r="r" t="t"/>
                <a:pathLst>
                  <a:path extrusionOk="0" h="10597" w="15505">
                    <a:moveTo>
                      <a:pt x="4850" y="1"/>
                    </a:moveTo>
                    <a:lnTo>
                      <a:pt x="4397" y="70"/>
                    </a:lnTo>
                    <a:lnTo>
                      <a:pt x="3943" y="198"/>
                    </a:lnTo>
                    <a:lnTo>
                      <a:pt x="3490" y="384"/>
                    </a:lnTo>
                    <a:lnTo>
                      <a:pt x="3269" y="501"/>
                    </a:lnTo>
                    <a:lnTo>
                      <a:pt x="3036" y="629"/>
                    </a:lnTo>
                    <a:lnTo>
                      <a:pt x="2641" y="919"/>
                    </a:lnTo>
                    <a:lnTo>
                      <a:pt x="2303" y="1222"/>
                    </a:lnTo>
                    <a:lnTo>
                      <a:pt x="2024" y="1559"/>
                    </a:lnTo>
                    <a:lnTo>
                      <a:pt x="1919" y="1745"/>
                    </a:lnTo>
                    <a:lnTo>
                      <a:pt x="1826" y="1745"/>
                    </a:lnTo>
                    <a:lnTo>
                      <a:pt x="1826" y="315"/>
                    </a:lnTo>
                    <a:lnTo>
                      <a:pt x="0" y="315"/>
                    </a:lnTo>
                    <a:lnTo>
                      <a:pt x="0" y="10538"/>
                    </a:lnTo>
                    <a:lnTo>
                      <a:pt x="0" y="10596"/>
                    </a:lnTo>
                    <a:lnTo>
                      <a:pt x="1896" y="10596"/>
                    </a:lnTo>
                    <a:lnTo>
                      <a:pt x="1896" y="4944"/>
                    </a:lnTo>
                    <a:lnTo>
                      <a:pt x="1908" y="4630"/>
                    </a:lnTo>
                    <a:lnTo>
                      <a:pt x="2001" y="4048"/>
                    </a:lnTo>
                    <a:lnTo>
                      <a:pt x="2187" y="3502"/>
                    </a:lnTo>
                    <a:lnTo>
                      <a:pt x="2466" y="2990"/>
                    </a:lnTo>
                    <a:lnTo>
                      <a:pt x="2641" y="2746"/>
                    </a:lnTo>
                    <a:lnTo>
                      <a:pt x="2827" y="2513"/>
                    </a:lnTo>
                    <a:lnTo>
                      <a:pt x="3234" y="2152"/>
                    </a:lnTo>
                    <a:lnTo>
                      <a:pt x="3711" y="1908"/>
                    </a:lnTo>
                    <a:lnTo>
                      <a:pt x="4222" y="1792"/>
                    </a:lnTo>
                    <a:lnTo>
                      <a:pt x="4502" y="1780"/>
                    </a:lnTo>
                    <a:lnTo>
                      <a:pt x="4781" y="1792"/>
                    </a:lnTo>
                    <a:lnTo>
                      <a:pt x="5281" y="1862"/>
                    </a:lnTo>
                    <a:lnTo>
                      <a:pt x="5711" y="2024"/>
                    </a:lnTo>
                    <a:lnTo>
                      <a:pt x="6072" y="2269"/>
                    </a:lnTo>
                    <a:lnTo>
                      <a:pt x="6211" y="2420"/>
                    </a:lnTo>
                    <a:lnTo>
                      <a:pt x="6351" y="2594"/>
                    </a:lnTo>
                    <a:lnTo>
                      <a:pt x="6560" y="3036"/>
                    </a:lnTo>
                    <a:lnTo>
                      <a:pt x="6711" y="3583"/>
                    </a:lnTo>
                    <a:lnTo>
                      <a:pt x="6781" y="4246"/>
                    </a:lnTo>
                    <a:lnTo>
                      <a:pt x="6781" y="4618"/>
                    </a:lnTo>
                    <a:lnTo>
                      <a:pt x="6781" y="10585"/>
                    </a:lnTo>
                    <a:lnTo>
                      <a:pt x="8700" y="10585"/>
                    </a:lnTo>
                    <a:lnTo>
                      <a:pt x="8700" y="4920"/>
                    </a:lnTo>
                    <a:lnTo>
                      <a:pt x="8712" y="4618"/>
                    </a:lnTo>
                    <a:lnTo>
                      <a:pt x="8805" y="4037"/>
                    </a:lnTo>
                    <a:lnTo>
                      <a:pt x="8991" y="3478"/>
                    </a:lnTo>
                    <a:lnTo>
                      <a:pt x="9270" y="2967"/>
                    </a:lnTo>
                    <a:lnTo>
                      <a:pt x="9445" y="2734"/>
                    </a:lnTo>
                    <a:lnTo>
                      <a:pt x="9631" y="2501"/>
                    </a:lnTo>
                    <a:lnTo>
                      <a:pt x="10038" y="2141"/>
                    </a:lnTo>
                    <a:lnTo>
                      <a:pt x="10515" y="1896"/>
                    </a:lnTo>
                    <a:lnTo>
                      <a:pt x="11026" y="1780"/>
                    </a:lnTo>
                    <a:lnTo>
                      <a:pt x="11306" y="1769"/>
                    </a:lnTo>
                    <a:lnTo>
                      <a:pt x="11585" y="1780"/>
                    </a:lnTo>
                    <a:lnTo>
                      <a:pt x="12085" y="1850"/>
                    </a:lnTo>
                    <a:lnTo>
                      <a:pt x="12515" y="2013"/>
                    </a:lnTo>
                    <a:lnTo>
                      <a:pt x="12876" y="2257"/>
                    </a:lnTo>
                    <a:lnTo>
                      <a:pt x="13015" y="2408"/>
                    </a:lnTo>
                    <a:lnTo>
                      <a:pt x="13155" y="2583"/>
                    </a:lnTo>
                    <a:lnTo>
                      <a:pt x="13364" y="3013"/>
                    </a:lnTo>
                    <a:lnTo>
                      <a:pt x="13516" y="3571"/>
                    </a:lnTo>
                    <a:lnTo>
                      <a:pt x="13585" y="4223"/>
                    </a:lnTo>
                    <a:lnTo>
                      <a:pt x="13585" y="4606"/>
                    </a:lnTo>
                    <a:lnTo>
                      <a:pt x="13585" y="10561"/>
                    </a:lnTo>
                    <a:lnTo>
                      <a:pt x="15504" y="10561"/>
                    </a:lnTo>
                    <a:lnTo>
                      <a:pt x="15504" y="4304"/>
                    </a:lnTo>
                    <a:lnTo>
                      <a:pt x="15493" y="3816"/>
                    </a:lnTo>
                    <a:lnTo>
                      <a:pt x="15388" y="2920"/>
                    </a:lnTo>
                    <a:lnTo>
                      <a:pt x="15155" y="2141"/>
                    </a:lnTo>
                    <a:lnTo>
                      <a:pt x="14807" y="1454"/>
                    </a:lnTo>
                    <a:lnTo>
                      <a:pt x="14597" y="1164"/>
                    </a:lnTo>
                    <a:lnTo>
                      <a:pt x="14353" y="885"/>
                    </a:lnTo>
                    <a:lnTo>
                      <a:pt x="13783" y="443"/>
                    </a:lnTo>
                    <a:lnTo>
                      <a:pt x="13097" y="152"/>
                    </a:lnTo>
                    <a:lnTo>
                      <a:pt x="12306" y="12"/>
                    </a:lnTo>
                    <a:lnTo>
                      <a:pt x="11864" y="1"/>
                    </a:lnTo>
                    <a:lnTo>
                      <a:pt x="11573" y="1"/>
                    </a:lnTo>
                    <a:lnTo>
                      <a:pt x="11026" y="59"/>
                    </a:lnTo>
                    <a:lnTo>
                      <a:pt x="10515" y="187"/>
                    </a:lnTo>
                    <a:lnTo>
                      <a:pt x="10038" y="373"/>
                    </a:lnTo>
                    <a:lnTo>
                      <a:pt x="9584" y="617"/>
                    </a:lnTo>
                    <a:lnTo>
                      <a:pt x="9177" y="919"/>
                    </a:lnTo>
                    <a:lnTo>
                      <a:pt x="8793" y="1292"/>
                    </a:lnTo>
                    <a:lnTo>
                      <a:pt x="8456" y="1722"/>
                    </a:lnTo>
                    <a:lnTo>
                      <a:pt x="8293" y="1955"/>
                    </a:lnTo>
                    <a:lnTo>
                      <a:pt x="8189" y="1722"/>
                    </a:lnTo>
                    <a:lnTo>
                      <a:pt x="7921" y="1292"/>
                    </a:lnTo>
                    <a:lnTo>
                      <a:pt x="7619" y="919"/>
                    </a:lnTo>
                    <a:lnTo>
                      <a:pt x="7258" y="617"/>
                    </a:lnTo>
                    <a:lnTo>
                      <a:pt x="6863" y="373"/>
                    </a:lnTo>
                    <a:lnTo>
                      <a:pt x="6409" y="187"/>
                    </a:lnTo>
                    <a:lnTo>
                      <a:pt x="5909" y="59"/>
                    </a:lnTo>
                    <a:lnTo>
                      <a:pt x="53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51"/>
              <p:cNvSpPr/>
              <p:nvPr/>
            </p:nvSpPr>
            <p:spPr>
              <a:xfrm>
                <a:off x="1644000" y="3136475"/>
                <a:ext cx="1690600" cy="551925"/>
              </a:xfrm>
              <a:custGeom>
                <a:rect b="b" l="l" r="r" t="t"/>
                <a:pathLst>
                  <a:path extrusionOk="0" h="22077" w="67624">
                    <a:moveTo>
                      <a:pt x="62738" y="8236"/>
                    </a:moveTo>
                    <a:lnTo>
                      <a:pt x="63087" y="8247"/>
                    </a:lnTo>
                    <a:lnTo>
                      <a:pt x="63727" y="8398"/>
                    </a:lnTo>
                    <a:lnTo>
                      <a:pt x="64018" y="8550"/>
                    </a:lnTo>
                    <a:lnTo>
                      <a:pt x="64285" y="8724"/>
                    </a:lnTo>
                    <a:lnTo>
                      <a:pt x="64669" y="9143"/>
                    </a:lnTo>
                    <a:lnTo>
                      <a:pt x="64785" y="9399"/>
                    </a:lnTo>
                    <a:lnTo>
                      <a:pt x="59854" y="11446"/>
                    </a:lnTo>
                    <a:lnTo>
                      <a:pt x="59854" y="11097"/>
                    </a:lnTo>
                    <a:lnTo>
                      <a:pt x="59959" y="10434"/>
                    </a:lnTo>
                    <a:lnTo>
                      <a:pt x="60180" y="9852"/>
                    </a:lnTo>
                    <a:lnTo>
                      <a:pt x="60528" y="9329"/>
                    </a:lnTo>
                    <a:lnTo>
                      <a:pt x="60749" y="9108"/>
                    </a:lnTo>
                    <a:lnTo>
                      <a:pt x="60970" y="8898"/>
                    </a:lnTo>
                    <a:lnTo>
                      <a:pt x="61459" y="8573"/>
                    </a:lnTo>
                    <a:lnTo>
                      <a:pt x="61947" y="8352"/>
                    </a:lnTo>
                    <a:lnTo>
                      <a:pt x="62471" y="8247"/>
                    </a:lnTo>
                    <a:lnTo>
                      <a:pt x="62738" y="8236"/>
                    </a:lnTo>
                    <a:close/>
                    <a:moveTo>
                      <a:pt x="23391" y="8282"/>
                    </a:moveTo>
                    <a:lnTo>
                      <a:pt x="23984" y="8410"/>
                    </a:lnTo>
                    <a:lnTo>
                      <a:pt x="24531" y="8643"/>
                    </a:lnTo>
                    <a:lnTo>
                      <a:pt x="25042" y="8992"/>
                    </a:lnTo>
                    <a:lnTo>
                      <a:pt x="25263" y="9224"/>
                    </a:lnTo>
                    <a:lnTo>
                      <a:pt x="25484" y="9457"/>
                    </a:lnTo>
                    <a:lnTo>
                      <a:pt x="25822" y="9992"/>
                    </a:lnTo>
                    <a:lnTo>
                      <a:pt x="26043" y="10597"/>
                    </a:lnTo>
                    <a:lnTo>
                      <a:pt x="26159" y="11260"/>
                    </a:lnTo>
                    <a:lnTo>
                      <a:pt x="26171" y="11620"/>
                    </a:lnTo>
                    <a:lnTo>
                      <a:pt x="26159" y="11969"/>
                    </a:lnTo>
                    <a:lnTo>
                      <a:pt x="26043" y="12632"/>
                    </a:lnTo>
                    <a:lnTo>
                      <a:pt x="25822" y="13225"/>
                    </a:lnTo>
                    <a:lnTo>
                      <a:pt x="25473" y="13760"/>
                    </a:lnTo>
                    <a:lnTo>
                      <a:pt x="25252" y="14004"/>
                    </a:lnTo>
                    <a:lnTo>
                      <a:pt x="25019" y="14225"/>
                    </a:lnTo>
                    <a:lnTo>
                      <a:pt x="24519" y="14586"/>
                    </a:lnTo>
                    <a:lnTo>
                      <a:pt x="23961" y="14819"/>
                    </a:lnTo>
                    <a:lnTo>
                      <a:pt x="23367" y="14935"/>
                    </a:lnTo>
                    <a:lnTo>
                      <a:pt x="23065" y="14947"/>
                    </a:lnTo>
                    <a:lnTo>
                      <a:pt x="22739" y="14935"/>
                    </a:lnTo>
                    <a:lnTo>
                      <a:pt x="22146" y="14819"/>
                    </a:lnTo>
                    <a:lnTo>
                      <a:pt x="21600" y="14586"/>
                    </a:lnTo>
                    <a:lnTo>
                      <a:pt x="21099" y="14237"/>
                    </a:lnTo>
                    <a:lnTo>
                      <a:pt x="20867" y="14004"/>
                    </a:lnTo>
                    <a:lnTo>
                      <a:pt x="20634" y="13760"/>
                    </a:lnTo>
                    <a:lnTo>
                      <a:pt x="20297" y="13225"/>
                    </a:lnTo>
                    <a:lnTo>
                      <a:pt x="20064" y="12632"/>
                    </a:lnTo>
                    <a:lnTo>
                      <a:pt x="19971" y="11981"/>
                    </a:lnTo>
                    <a:lnTo>
                      <a:pt x="19971" y="11620"/>
                    </a:lnTo>
                    <a:lnTo>
                      <a:pt x="19983" y="11260"/>
                    </a:lnTo>
                    <a:lnTo>
                      <a:pt x="20099" y="10597"/>
                    </a:lnTo>
                    <a:lnTo>
                      <a:pt x="20320" y="9992"/>
                    </a:lnTo>
                    <a:lnTo>
                      <a:pt x="20657" y="9457"/>
                    </a:lnTo>
                    <a:lnTo>
                      <a:pt x="20878" y="9224"/>
                    </a:lnTo>
                    <a:lnTo>
                      <a:pt x="21111" y="8992"/>
                    </a:lnTo>
                    <a:lnTo>
                      <a:pt x="21611" y="8643"/>
                    </a:lnTo>
                    <a:lnTo>
                      <a:pt x="22158" y="8410"/>
                    </a:lnTo>
                    <a:lnTo>
                      <a:pt x="22751" y="8282"/>
                    </a:lnTo>
                    <a:close/>
                    <a:moveTo>
                      <a:pt x="35440" y="8282"/>
                    </a:moveTo>
                    <a:lnTo>
                      <a:pt x="36034" y="8410"/>
                    </a:lnTo>
                    <a:lnTo>
                      <a:pt x="36592" y="8643"/>
                    </a:lnTo>
                    <a:lnTo>
                      <a:pt x="37092" y="8992"/>
                    </a:lnTo>
                    <a:lnTo>
                      <a:pt x="37325" y="9224"/>
                    </a:lnTo>
                    <a:lnTo>
                      <a:pt x="37534" y="9457"/>
                    </a:lnTo>
                    <a:lnTo>
                      <a:pt x="37871" y="9992"/>
                    </a:lnTo>
                    <a:lnTo>
                      <a:pt x="38104" y="10597"/>
                    </a:lnTo>
                    <a:lnTo>
                      <a:pt x="38209" y="11260"/>
                    </a:lnTo>
                    <a:lnTo>
                      <a:pt x="38220" y="11620"/>
                    </a:lnTo>
                    <a:lnTo>
                      <a:pt x="38209" y="11969"/>
                    </a:lnTo>
                    <a:lnTo>
                      <a:pt x="38104" y="12632"/>
                    </a:lnTo>
                    <a:lnTo>
                      <a:pt x="37871" y="13225"/>
                    </a:lnTo>
                    <a:lnTo>
                      <a:pt x="37522" y="13760"/>
                    </a:lnTo>
                    <a:lnTo>
                      <a:pt x="37313" y="14004"/>
                    </a:lnTo>
                    <a:lnTo>
                      <a:pt x="37069" y="14225"/>
                    </a:lnTo>
                    <a:lnTo>
                      <a:pt x="36569" y="14586"/>
                    </a:lnTo>
                    <a:lnTo>
                      <a:pt x="36022" y="14819"/>
                    </a:lnTo>
                    <a:lnTo>
                      <a:pt x="35429" y="14935"/>
                    </a:lnTo>
                    <a:lnTo>
                      <a:pt x="35115" y="14947"/>
                    </a:lnTo>
                    <a:lnTo>
                      <a:pt x="34789" y="14935"/>
                    </a:lnTo>
                    <a:lnTo>
                      <a:pt x="34196" y="14819"/>
                    </a:lnTo>
                    <a:lnTo>
                      <a:pt x="33649" y="14586"/>
                    </a:lnTo>
                    <a:lnTo>
                      <a:pt x="33149" y="14237"/>
                    </a:lnTo>
                    <a:lnTo>
                      <a:pt x="32916" y="14004"/>
                    </a:lnTo>
                    <a:lnTo>
                      <a:pt x="32696" y="13760"/>
                    </a:lnTo>
                    <a:lnTo>
                      <a:pt x="32358" y="13225"/>
                    </a:lnTo>
                    <a:lnTo>
                      <a:pt x="32126" y="12632"/>
                    </a:lnTo>
                    <a:lnTo>
                      <a:pt x="32033" y="11981"/>
                    </a:lnTo>
                    <a:lnTo>
                      <a:pt x="32033" y="11620"/>
                    </a:lnTo>
                    <a:lnTo>
                      <a:pt x="32044" y="11260"/>
                    </a:lnTo>
                    <a:lnTo>
                      <a:pt x="32149" y="10597"/>
                    </a:lnTo>
                    <a:lnTo>
                      <a:pt x="32370" y="9992"/>
                    </a:lnTo>
                    <a:lnTo>
                      <a:pt x="32707" y="9457"/>
                    </a:lnTo>
                    <a:lnTo>
                      <a:pt x="32928" y="9224"/>
                    </a:lnTo>
                    <a:lnTo>
                      <a:pt x="33161" y="8992"/>
                    </a:lnTo>
                    <a:lnTo>
                      <a:pt x="33661" y="8643"/>
                    </a:lnTo>
                    <a:lnTo>
                      <a:pt x="34208" y="8410"/>
                    </a:lnTo>
                    <a:lnTo>
                      <a:pt x="34812" y="8282"/>
                    </a:lnTo>
                    <a:close/>
                    <a:moveTo>
                      <a:pt x="47141" y="8294"/>
                    </a:moveTo>
                    <a:lnTo>
                      <a:pt x="47444" y="8305"/>
                    </a:lnTo>
                    <a:lnTo>
                      <a:pt x="48014" y="8422"/>
                    </a:lnTo>
                    <a:lnTo>
                      <a:pt x="48537" y="8666"/>
                    </a:lnTo>
                    <a:lnTo>
                      <a:pt x="49014" y="9015"/>
                    </a:lnTo>
                    <a:lnTo>
                      <a:pt x="49235" y="9247"/>
                    </a:lnTo>
                    <a:lnTo>
                      <a:pt x="49432" y="9492"/>
                    </a:lnTo>
                    <a:lnTo>
                      <a:pt x="49747" y="10038"/>
                    </a:lnTo>
                    <a:lnTo>
                      <a:pt x="49956" y="10631"/>
                    </a:lnTo>
                    <a:lnTo>
                      <a:pt x="50061" y="11294"/>
                    </a:lnTo>
                    <a:lnTo>
                      <a:pt x="50072" y="11655"/>
                    </a:lnTo>
                    <a:lnTo>
                      <a:pt x="50061" y="12004"/>
                    </a:lnTo>
                    <a:lnTo>
                      <a:pt x="49956" y="12644"/>
                    </a:lnTo>
                    <a:lnTo>
                      <a:pt x="49747" y="13237"/>
                    </a:lnTo>
                    <a:lnTo>
                      <a:pt x="49432" y="13772"/>
                    </a:lnTo>
                    <a:lnTo>
                      <a:pt x="49235" y="14016"/>
                    </a:lnTo>
                    <a:lnTo>
                      <a:pt x="49014" y="14249"/>
                    </a:lnTo>
                    <a:lnTo>
                      <a:pt x="48537" y="14598"/>
                    </a:lnTo>
                    <a:lnTo>
                      <a:pt x="48014" y="14830"/>
                    </a:lnTo>
                    <a:lnTo>
                      <a:pt x="47444" y="14958"/>
                    </a:lnTo>
                    <a:lnTo>
                      <a:pt x="47141" y="14970"/>
                    </a:lnTo>
                    <a:lnTo>
                      <a:pt x="46816" y="14958"/>
                    </a:lnTo>
                    <a:lnTo>
                      <a:pt x="46222" y="14830"/>
                    </a:lnTo>
                    <a:lnTo>
                      <a:pt x="45687" y="14598"/>
                    </a:lnTo>
                    <a:lnTo>
                      <a:pt x="45187" y="14249"/>
                    </a:lnTo>
                    <a:lnTo>
                      <a:pt x="44966" y="14016"/>
                    </a:lnTo>
                    <a:lnTo>
                      <a:pt x="44757" y="13772"/>
                    </a:lnTo>
                    <a:lnTo>
                      <a:pt x="44420" y="13237"/>
                    </a:lnTo>
                    <a:lnTo>
                      <a:pt x="44187" y="12644"/>
                    </a:lnTo>
                    <a:lnTo>
                      <a:pt x="44082" y="12004"/>
                    </a:lnTo>
                    <a:lnTo>
                      <a:pt x="44071" y="11655"/>
                    </a:lnTo>
                    <a:lnTo>
                      <a:pt x="44082" y="11294"/>
                    </a:lnTo>
                    <a:lnTo>
                      <a:pt x="44187" y="10631"/>
                    </a:lnTo>
                    <a:lnTo>
                      <a:pt x="44420" y="10038"/>
                    </a:lnTo>
                    <a:lnTo>
                      <a:pt x="44757" y="9492"/>
                    </a:lnTo>
                    <a:lnTo>
                      <a:pt x="44966" y="9247"/>
                    </a:lnTo>
                    <a:lnTo>
                      <a:pt x="45199" y="9015"/>
                    </a:lnTo>
                    <a:lnTo>
                      <a:pt x="45687" y="8666"/>
                    </a:lnTo>
                    <a:lnTo>
                      <a:pt x="46234" y="8422"/>
                    </a:lnTo>
                    <a:lnTo>
                      <a:pt x="46827" y="8305"/>
                    </a:lnTo>
                    <a:lnTo>
                      <a:pt x="47141" y="8294"/>
                    </a:lnTo>
                    <a:close/>
                    <a:moveTo>
                      <a:pt x="53887" y="606"/>
                    </a:moveTo>
                    <a:lnTo>
                      <a:pt x="53887" y="16796"/>
                    </a:lnTo>
                    <a:lnTo>
                      <a:pt x="56295" y="16796"/>
                    </a:lnTo>
                    <a:lnTo>
                      <a:pt x="56295" y="606"/>
                    </a:lnTo>
                    <a:close/>
                    <a:moveTo>
                      <a:pt x="23042" y="6095"/>
                    </a:moveTo>
                    <a:lnTo>
                      <a:pt x="22472" y="6107"/>
                    </a:lnTo>
                    <a:lnTo>
                      <a:pt x="21402" y="6305"/>
                    </a:lnTo>
                    <a:lnTo>
                      <a:pt x="20425" y="6700"/>
                    </a:lnTo>
                    <a:lnTo>
                      <a:pt x="19529" y="7293"/>
                    </a:lnTo>
                    <a:lnTo>
                      <a:pt x="19122" y="7666"/>
                    </a:lnTo>
                    <a:lnTo>
                      <a:pt x="18738" y="8073"/>
                    </a:lnTo>
                    <a:lnTo>
                      <a:pt x="18261" y="8736"/>
                    </a:lnTo>
                    <a:lnTo>
                      <a:pt x="18017" y="9201"/>
                    </a:lnTo>
                    <a:lnTo>
                      <a:pt x="17808" y="9689"/>
                    </a:lnTo>
                    <a:lnTo>
                      <a:pt x="17657" y="10213"/>
                    </a:lnTo>
                    <a:lnTo>
                      <a:pt x="17517" y="11027"/>
                    </a:lnTo>
                    <a:lnTo>
                      <a:pt x="17505" y="11608"/>
                    </a:lnTo>
                    <a:lnTo>
                      <a:pt x="17517" y="12190"/>
                    </a:lnTo>
                    <a:lnTo>
                      <a:pt x="17657" y="13016"/>
                    </a:lnTo>
                    <a:lnTo>
                      <a:pt x="17808" y="13528"/>
                    </a:lnTo>
                    <a:lnTo>
                      <a:pt x="18017" y="14016"/>
                    </a:lnTo>
                    <a:lnTo>
                      <a:pt x="18261" y="14493"/>
                    </a:lnTo>
                    <a:lnTo>
                      <a:pt x="18738" y="15144"/>
                    </a:lnTo>
                    <a:lnTo>
                      <a:pt x="19122" y="15551"/>
                    </a:lnTo>
                    <a:lnTo>
                      <a:pt x="19529" y="15924"/>
                    </a:lnTo>
                    <a:lnTo>
                      <a:pt x="20425" y="16505"/>
                    </a:lnTo>
                    <a:lnTo>
                      <a:pt x="21402" y="16901"/>
                    </a:lnTo>
                    <a:lnTo>
                      <a:pt x="22472" y="17098"/>
                    </a:lnTo>
                    <a:lnTo>
                      <a:pt x="23042" y="17122"/>
                    </a:lnTo>
                    <a:lnTo>
                      <a:pt x="23612" y="17098"/>
                    </a:lnTo>
                    <a:lnTo>
                      <a:pt x="24682" y="16901"/>
                    </a:lnTo>
                    <a:lnTo>
                      <a:pt x="25670" y="16505"/>
                    </a:lnTo>
                    <a:lnTo>
                      <a:pt x="26554" y="15924"/>
                    </a:lnTo>
                    <a:lnTo>
                      <a:pt x="26973" y="15551"/>
                    </a:lnTo>
                    <a:lnTo>
                      <a:pt x="27357" y="15144"/>
                    </a:lnTo>
                    <a:lnTo>
                      <a:pt x="27822" y="14493"/>
                    </a:lnTo>
                    <a:lnTo>
                      <a:pt x="28078" y="14016"/>
                    </a:lnTo>
                    <a:lnTo>
                      <a:pt x="28276" y="13528"/>
                    </a:lnTo>
                    <a:lnTo>
                      <a:pt x="28427" y="13016"/>
                    </a:lnTo>
                    <a:lnTo>
                      <a:pt x="28567" y="12190"/>
                    </a:lnTo>
                    <a:lnTo>
                      <a:pt x="28590" y="11608"/>
                    </a:lnTo>
                    <a:lnTo>
                      <a:pt x="28567" y="11015"/>
                    </a:lnTo>
                    <a:lnTo>
                      <a:pt x="28427" y="10201"/>
                    </a:lnTo>
                    <a:lnTo>
                      <a:pt x="28276" y="9678"/>
                    </a:lnTo>
                    <a:lnTo>
                      <a:pt x="28078" y="9189"/>
                    </a:lnTo>
                    <a:lnTo>
                      <a:pt x="27822" y="8724"/>
                    </a:lnTo>
                    <a:lnTo>
                      <a:pt x="27357" y="8061"/>
                    </a:lnTo>
                    <a:lnTo>
                      <a:pt x="26973" y="7666"/>
                    </a:lnTo>
                    <a:lnTo>
                      <a:pt x="26554" y="7293"/>
                    </a:lnTo>
                    <a:lnTo>
                      <a:pt x="25670" y="6700"/>
                    </a:lnTo>
                    <a:lnTo>
                      <a:pt x="24682" y="6305"/>
                    </a:lnTo>
                    <a:lnTo>
                      <a:pt x="23612" y="6107"/>
                    </a:lnTo>
                    <a:lnTo>
                      <a:pt x="23042" y="6095"/>
                    </a:lnTo>
                    <a:close/>
                    <a:moveTo>
                      <a:pt x="35115" y="6095"/>
                    </a:moveTo>
                    <a:lnTo>
                      <a:pt x="34545" y="6107"/>
                    </a:lnTo>
                    <a:lnTo>
                      <a:pt x="33475" y="6305"/>
                    </a:lnTo>
                    <a:lnTo>
                      <a:pt x="32486" y="6700"/>
                    </a:lnTo>
                    <a:lnTo>
                      <a:pt x="31602" y="7293"/>
                    </a:lnTo>
                    <a:lnTo>
                      <a:pt x="31183" y="7666"/>
                    </a:lnTo>
                    <a:lnTo>
                      <a:pt x="30800" y="8073"/>
                    </a:lnTo>
                    <a:lnTo>
                      <a:pt x="30334" y="8736"/>
                    </a:lnTo>
                    <a:lnTo>
                      <a:pt x="30079" y="9201"/>
                    </a:lnTo>
                    <a:lnTo>
                      <a:pt x="29881" y="9689"/>
                    </a:lnTo>
                    <a:lnTo>
                      <a:pt x="29730" y="10213"/>
                    </a:lnTo>
                    <a:lnTo>
                      <a:pt x="29590" y="11027"/>
                    </a:lnTo>
                    <a:lnTo>
                      <a:pt x="29567" y="11608"/>
                    </a:lnTo>
                    <a:lnTo>
                      <a:pt x="29590" y="12190"/>
                    </a:lnTo>
                    <a:lnTo>
                      <a:pt x="29730" y="13016"/>
                    </a:lnTo>
                    <a:lnTo>
                      <a:pt x="29881" y="13528"/>
                    </a:lnTo>
                    <a:lnTo>
                      <a:pt x="30079" y="14016"/>
                    </a:lnTo>
                    <a:lnTo>
                      <a:pt x="30334" y="14493"/>
                    </a:lnTo>
                    <a:lnTo>
                      <a:pt x="30800" y="15144"/>
                    </a:lnTo>
                    <a:lnTo>
                      <a:pt x="31183" y="15551"/>
                    </a:lnTo>
                    <a:lnTo>
                      <a:pt x="31602" y="15924"/>
                    </a:lnTo>
                    <a:lnTo>
                      <a:pt x="32486" y="16505"/>
                    </a:lnTo>
                    <a:lnTo>
                      <a:pt x="33475" y="16901"/>
                    </a:lnTo>
                    <a:lnTo>
                      <a:pt x="34545" y="17098"/>
                    </a:lnTo>
                    <a:lnTo>
                      <a:pt x="35115" y="17122"/>
                    </a:lnTo>
                    <a:lnTo>
                      <a:pt x="35685" y="17098"/>
                    </a:lnTo>
                    <a:lnTo>
                      <a:pt x="36755" y="16901"/>
                    </a:lnTo>
                    <a:lnTo>
                      <a:pt x="37732" y="16505"/>
                    </a:lnTo>
                    <a:lnTo>
                      <a:pt x="38627" y="15924"/>
                    </a:lnTo>
                    <a:lnTo>
                      <a:pt x="39034" y="15551"/>
                    </a:lnTo>
                    <a:lnTo>
                      <a:pt x="39418" y="15144"/>
                    </a:lnTo>
                    <a:lnTo>
                      <a:pt x="39883" y="14493"/>
                    </a:lnTo>
                    <a:lnTo>
                      <a:pt x="40128" y="14016"/>
                    </a:lnTo>
                    <a:lnTo>
                      <a:pt x="40418" y="13272"/>
                    </a:lnTo>
                    <a:lnTo>
                      <a:pt x="40628" y="12190"/>
                    </a:lnTo>
                    <a:lnTo>
                      <a:pt x="40651" y="11608"/>
                    </a:lnTo>
                    <a:lnTo>
                      <a:pt x="40639" y="11015"/>
                    </a:lnTo>
                    <a:lnTo>
                      <a:pt x="40500" y="10201"/>
                    </a:lnTo>
                    <a:lnTo>
                      <a:pt x="40349" y="9678"/>
                    </a:lnTo>
                    <a:lnTo>
                      <a:pt x="40139" y="9189"/>
                    </a:lnTo>
                    <a:lnTo>
                      <a:pt x="39895" y="8724"/>
                    </a:lnTo>
                    <a:lnTo>
                      <a:pt x="39418" y="8061"/>
                    </a:lnTo>
                    <a:lnTo>
                      <a:pt x="39034" y="7666"/>
                    </a:lnTo>
                    <a:lnTo>
                      <a:pt x="38627" y="7293"/>
                    </a:lnTo>
                    <a:lnTo>
                      <a:pt x="37732" y="6700"/>
                    </a:lnTo>
                    <a:lnTo>
                      <a:pt x="36755" y="6305"/>
                    </a:lnTo>
                    <a:lnTo>
                      <a:pt x="35685" y="6107"/>
                    </a:lnTo>
                    <a:lnTo>
                      <a:pt x="35115" y="6095"/>
                    </a:lnTo>
                    <a:close/>
                    <a:moveTo>
                      <a:pt x="8701" y="1"/>
                    </a:moveTo>
                    <a:lnTo>
                      <a:pt x="8259" y="12"/>
                    </a:lnTo>
                    <a:lnTo>
                      <a:pt x="7398" y="94"/>
                    </a:lnTo>
                    <a:lnTo>
                      <a:pt x="6572" y="245"/>
                    </a:lnTo>
                    <a:lnTo>
                      <a:pt x="5770" y="478"/>
                    </a:lnTo>
                    <a:lnTo>
                      <a:pt x="5014" y="803"/>
                    </a:lnTo>
                    <a:lnTo>
                      <a:pt x="4281" y="1187"/>
                    </a:lnTo>
                    <a:lnTo>
                      <a:pt x="3572" y="1664"/>
                    </a:lnTo>
                    <a:lnTo>
                      <a:pt x="2897" y="2211"/>
                    </a:lnTo>
                    <a:lnTo>
                      <a:pt x="2571" y="2525"/>
                    </a:lnTo>
                    <a:lnTo>
                      <a:pt x="2257" y="2839"/>
                    </a:lnTo>
                    <a:lnTo>
                      <a:pt x="1699" y="3502"/>
                    </a:lnTo>
                    <a:lnTo>
                      <a:pt x="1210" y="4188"/>
                    </a:lnTo>
                    <a:lnTo>
                      <a:pt x="815" y="4921"/>
                    </a:lnTo>
                    <a:lnTo>
                      <a:pt x="489" y="5677"/>
                    </a:lnTo>
                    <a:lnTo>
                      <a:pt x="245" y="6456"/>
                    </a:lnTo>
                    <a:lnTo>
                      <a:pt x="82" y="7282"/>
                    </a:lnTo>
                    <a:lnTo>
                      <a:pt x="12" y="8131"/>
                    </a:lnTo>
                    <a:lnTo>
                      <a:pt x="1" y="8573"/>
                    </a:lnTo>
                    <a:lnTo>
                      <a:pt x="12" y="9003"/>
                    </a:lnTo>
                    <a:lnTo>
                      <a:pt x="82" y="9852"/>
                    </a:lnTo>
                    <a:lnTo>
                      <a:pt x="245" y="10678"/>
                    </a:lnTo>
                    <a:lnTo>
                      <a:pt x="489" y="11469"/>
                    </a:lnTo>
                    <a:lnTo>
                      <a:pt x="815" y="12225"/>
                    </a:lnTo>
                    <a:lnTo>
                      <a:pt x="1210" y="12946"/>
                    </a:lnTo>
                    <a:lnTo>
                      <a:pt x="1699" y="13644"/>
                    </a:lnTo>
                    <a:lnTo>
                      <a:pt x="2257" y="14295"/>
                    </a:lnTo>
                    <a:lnTo>
                      <a:pt x="2571" y="14621"/>
                    </a:lnTo>
                    <a:lnTo>
                      <a:pt x="2897" y="14923"/>
                    </a:lnTo>
                    <a:lnTo>
                      <a:pt x="3572" y="15470"/>
                    </a:lnTo>
                    <a:lnTo>
                      <a:pt x="4281" y="15947"/>
                    </a:lnTo>
                    <a:lnTo>
                      <a:pt x="5014" y="16331"/>
                    </a:lnTo>
                    <a:lnTo>
                      <a:pt x="5770" y="16656"/>
                    </a:lnTo>
                    <a:lnTo>
                      <a:pt x="6572" y="16889"/>
                    </a:lnTo>
                    <a:lnTo>
                      <a:pt x="7398" y="17040"/>
                    </a:lnTo>
                    <a:lnTo>
                      <a:pt x="8259" y="17122"/>
                    </a:lnTo>
                    <a:lnTo>
                      <a:pt x="8701" y="17133"/>
                    </a:lnTo>
                    <a:lnTo>
                      <a:pt x="9154" y="17122"/>
                    </a:lnTo>
                    <a:lnTo>
                      <a:pt x="10027" y="17052"/>
                    </a:lnTo>
                    <a:lnTo>
                      <a:pt x="10853" y="16901"/>
                    </a:lnTo>
                    <a:lnTo>
                      <a:pt x="11643" y="16668"/>
                    </a:lnTo>
                    <a:lnTo>
                      <a:pt x="12388" y="16366"/>
                    </a:lnTo>
                    <a:lnTo>
                      <a:pt x="13097" y="15993"/>
                    </a:lnTo>
                    <a:lnTo>
                      <a:pt x="13760" y="15540"/>
                    </a:lnTo>
                    <a:lnTo>
                      <a:pt x="14377" y="15005"/>
                    </a:lnTo>
                    <a:lnTo>
                      <a:pt x="14667" y="14702"/>
                    </a:lnTo>
                    <a:lnTo>
                      <a:pt x="14923" y="14446"/>
                    </a:lnTo>
                    <a:lnTo>
                      <a:pt x="15365" y="13900"/>
                    </a:lnTo>
                    <a:lnTo>
                      <a:pt x="15738" y="13295"/>
                    </a:lnTo>
                    <a:lnTo>
                      <a:pt x="16052" y="12667"/>
                    </a:lnTo>
                    <a:lnTo>
                      <a:pt x="16307" y="11981"/>
                    </a:lnTo>
                    <a:lnTo>
                      <a:pt x="16494" y="11248"/>
                    </a:lnTo>
                    <a:lnTo>
                      <a:pt x="16621" y="10480"/>
                    </a:lnTo>
                    <a:lnTo>
                      <a:pt x="16691" y="9666"/>
                    </a:lnTo>
                    <a:lnTo>
                      <a:pt x="16691" y="9236"/>
                    </a:lnTo>
                    <a:lnTo>
                      <a:pt x="16691" y="8829"/>
                    </a:lnTo>
                    <a:lnTo>
                      <a:pt x="16621" y="8108"/>
                    </a:lnTo>
                    <a:lnTo>
                      <a:pt x="16563" y="7782"/>
                    </a:lnTo>
                    <a:lnTo>
                      <a:pt x="8701" y="7782"/>
                    </a:lnTo>
                    <a:lnTo>
                      <a:pt x="8701" y="10120"/>
                    </a:lnTo>
                    <a:lnTo>
                      <a:pt x="14295" y="10120"/>
                    </a:lnTo>
                    <a:lnTo>
                      <a:pt x="14214" y="10597"/>
                    </a:lnTo>
                    <a:lnTo>
                      <a:pt x="13993" y="11434"/>
                    </a:lnTo>
                    <a:lnTo>
                      <a:pt x="13679" y="12167"/>
                    </a:lnTo>
                    <a:lnTo>
                      <a:pt x="13260" y="12795"/>
                    </a:lnTo>
                    <a:lnTo>
                      <a:pt x="13016" y="13062"/>
                    </a:lnTo>
                    <a:lnTo>
                      <a:pt x="12795" y="13272"/>
                    </a:lnTo>
                    <a:lnTo>
                      <a:pt x="12341" y="13644"/>
                    </a:lnTo>
                    <a:lnTo>
                      <a:pt x="11864" y="13970"/>
                    </a:lnTo>
                    <a:lnTo>
                      <a:pt x="11353" y="14237"/>
                    </a:lnTo>
                    <a:lnTo>
                      <a:pt x="10806" y="14446"/>
                    </a:lnTo>
                    <a:lnTo>
                      <a:pt x="10248" y="14609"/>
                    </a:lnTo>
                    <a:lnTo>
                      <a:pt x="9643" y="14714"/>
                    </a:lnTo>
                    <a:lnTo>
                      <a:pt x="9015" y="14772"/>
                    </a:lnTo>
                    <a:lnTo>
                      <a:pt x="8375" y="14772"/>
                    </a:lnTo>
                    <a:lnTo>
                      <a:pt x="7759" y="14714"/>
                    </a:lnTo>
                    <a:lnTo>
                      <a:pt x="7177" y="14598"/>
                    </a:lnTo>
                    <a:lnTo>
                      <a:pt x="6607" y="14423"/>
                    </a:lnTo>
                    <a:lnTo>
                      <a:pt x="6061" y="14202"/>
                    </a:lnTo>
                    <a:lnTo>
                      <a:pt x="5537" y="13911"/>
                    </a:lnTo>
                    <a:lnTo>
                      <a:pt x="5049" y="13574"/>
                    </a:lnTo>
                    <a:lnTo>
                      <a:pt x="4572" y="13179"/>
                    </a:lnTo>
                    <a:lnTo>
                      <a:pt x="4351" y="12958"/>
                    </a:lnTo>
                    <a:lnTo>
                      <a:pt x="4130" y="12725"/>
                    </a:lnTo>
                    <a:lnTo>
                      <a:pt x="3734" y="12248"/>
                    </a:lnTo>
                    <a:lnTo>
                      <a:pt x="3397" y="11748"/>
                    </a:lnTo>
                    <a:lnTo>
                      <a:pt x="3118" y="11225"/>
                    </a:lnTo>
                    <a:lnTo>
                      <a:pt x="2897" y="10678"/>
                    </a:lnTo>
                    <a:lnTo>
                      <a:pt x="2734" y="10096"/>
                    </a:lnTo>
                    <a:lnTo>
                      <a:pt x="2618" y="9503"/>
                    </a:lnTo>
                    <a:lnTo>
                      <a:pt x="2560" y="8875"/>
                    </a:lnTo>
                    <a:lnTo>
                      <a:pt x="2560" y="8550"/>
                    </a:lnTo>
                    <a:lnTo>
                      <a:pt x="2560" y="8236"/>
                    </a:lnTo>
                    <a:lnTo>
                      <a:pt x="2618" y="7607"/>
                    </a:lnTo>
                    <a:lnTo>
                      <a:pt x="2734" y="7003"/>
                    </a:lnTo>
                    <a:lnTo>
                      <a:pt x="2897" y="6433"/>
                    </a:lnTo>
                    <a:lnTo>
                      <a:pt x="3118" y="5886"/>
                    </a:lnTo>
                    <a:lnTo>
                      <a:pt x="3397" y="5351"/>
                    </a:lnTo>
                    <a:lnTo>
                      <a:pt x="3734" y="4851"/>
                    </a:lnTo>
                    <a:lnTo>
                      <a:pt x="4130" y="4374"/>
                    </a:lnTo>
                    <a:lnTo>
                      <a:pt x="4351" y="4153"/>
                    </a:lnTo>
                    <a:lnTo>
                      <a:pt x="4572" y="3920"/>
                    </a:lnTo>
                    <a:lnTo>
                      <a:pt x="5049" y="3525"/>
                    </a:lnTo>
                    <a:lnTo>
                      <a:pt x="5537" y="3188"/>
                    </a:lnTo>
                    <a:lnTo>
                      <a:pt x="6061" y="2909"/>
                    </a:lnTo>
                    <a:lnTo>
                      <a:pt x="6596" y="2676"/>
                    </a:lnTo>
                    <a:lnTo>
                      <a:pt x="7165" y="2501"/>
                    </a:lnTo>
                    <a:lnTo>
                      <a:pt x="7759" y="2397"/>
                    </a:lnTo>
                    <a:lnTo>
                      <a:pt x="8375" y="2339"/>
                    </a:lnTo>
                    <a:lnTo>
                      <a:pt x="8701" y="2327"/>
                    </a:lnTo>
                    <a:lnTo>
                      <a:pt x="9294" y="2350"/>
                    </a:lnTo>
                    <a:lnTo>
                      <a:pt x="10155" y="2490"/>
                    </a:lnTo>
                    <a:lnTo>
                      <a:pt x="10701" y="2641"/>
                    </a:lnTo>
                    <a:lnTo>
                      <a:pt x="11236" y="2850"/>
                    </a:lnTo>
                    <a:lnTo>
                      <a:pt x="11736" y="3118"/>
                    </a:lnTo>
                    <a:lnTo>
                      <a:pt x="12225" y="3432"/>
                    </a:lnTo>
                    <a:lnTo>
                      <a:pt x="12690" y="3793"/>
                    </a:lnTo>
                    <a:lnTo>
                      <a:pt x="12911" y="4002"/>
                    </a:lnTo>
                    <a:lnTo>
                      <a:pt x="14551" y="2362"/>
                    </a:lnTo>
                    <a:lnTo>
                      <a:pt x="14249" y="2071"/>
                    </a:lnTo>
                    <a:lnTo>
                      <a:pt x="13597" y="1559"/>
                    </a:lnTo>
                    <a:lnTo>
                      <a:pt x="12923" y="1117"/>
                    </a:lnTo>
                    <a:lnTo>
                      <a:pt x="12225" y="745"/>
                    </a:lnTo>
                    <a:lnTo>
                      <a:pt x="11492" y="454"/>
                    </a:lnTo>
                    <a:lnTo>
                      <a:pt x="10725" y="233"/>
                    </a:lnTo>
                    <a:lnTo>
                      <a:pt x="9934" y="82"/>
                    </a:lnTo>
                    <a:lnTo>
                      <a:pt x="9119" y="12"/>
                    </a:lnTo>
                    <a:lnTo>
                      <a:pt x="8701" y="1"/>
                    </a:lnTo>
                    <a:close/>
                    <a:moveTo>
                      <a:pt x="62645" y="6107"/>
                    </a:moveTo>
                    <a:lnTo>
                      <a:pt x="62110" y="6130"/>
                    </a:lnTo>
                    <a:lnTo>
                      <a:pt x="61110" y="6316"/>
                    </a:lnTo>
                    <a:lnTo>
                      <a:pt x="60191" y="6700"/>
                    </a:lnTo>
                    <a:lnTo>
                      <a:pt x="59354" y="7282"/>
                    </a:lnTo>
                    <a:lnTo>
                      <a:pt x="58970" y="7654"/>
                    </a:lnTo>
                    <a:lnTo>
                      <a:pt x="58609" y="8049"/>
                    </a:lnTo>
                    <a:lnTo>
                      <a:pt x="58039" y="8933"/>
                    </a:lnTo>
                    <a:lnTo>
                      <a:pt x="57667" y="9922"/>
                    </a:lnTo>
                    <a:lnTo>
                      <a:pt x="57469" y="11027"/>
                    </a:lnTo>
                    <a:lnTo>
                      <a:pt x="57458" y="11620"/>
                    </a:lnTo>
                    <a:lnTo>
                      <a:pt x="57469" y="12190"/>
                    </a:lnTo>
                    <a:lnTo>
                      <a:pt x="57667" y="13272"/>
                    </a:lnTo>
                    <a:lnTo>
                      <a:pt x="58063" y="14249"/>
                    </a:lnTo>
                    <a:lnTo>
                      <a:pt x="58656" y="15144"/>
                    </a:lnTo>
                    <a:lnTo>
                      <a:pt x="59028" y="15551"/>
                    </a:lnTo>
                    <a:lnTo>
                      <a:pt x="59226" y="15737"/>
                    </a:lnTo>
                    <a:lnTo>
                      <a:pt x="59633" y="16086"/>
                    </a:lnTo>
                    <a:lnTo>
                      <a:pt x="60075" y="16389"/>
                    </a:lnTo>
                    <a:lnTo>
                      <a:pt x="60540" y="16633"/>
                    </a:lnTo>
                    <a:lnTo>
                      <a:pt x="61273" y="16912"/>
                    </a:lnTo>
                    <a:lnTo>
                      <a:pt x="62355" y="17110"/>
                    </a:lnTo>
                    <a:lnTo>
                      <a:pt x="62924" y="17133"/>
                    </a:lnTo>
                    <a:lnTo>
                      <a:pt x="63343" y="17122"/>
                    </a:lnTo>
                    <a:lnTo>
                      <a:pt x="64111" y="17028"/>
                    </a:lnTo>
                    <a:lnTo>
                      <a:pt x="64809" y="16842"/>
                    </a:lnTo>
                    <a:lnTo>
                      <a:pt x="65448" y="16563"/>
                    </a:lnTo>
                    <a:lnTo>
                      <a:pt x="65751" y="16389"/>
                    </a:lnTo>
                    <a:lnTo>
                      <a:pt x="66030" y="16203"/>
                    </a:lnTo>
                    <a:lnTo>
                      <a:pt x="66542" y="15807"/>
                    </a:lnTo>
                    <a:lnTo>
                      <a:pt x="66984" y="15377"/>
                    </a:lnTo>
                    <a:lnTo>
                      <a:pt x="67356" y="14935"/>
                    </a:lnTo>
                    <a:lnTo>
                      <a:pt x="67519" y="14702"/>
                    </a:lnTo>
                    <a:lnTo>
                      <a:pt x="65646" y="13458"/>
                    </a:lnTo>
                    <a:lnTo>
                      <a:pt x="65379" y="13818"/>
                    </a:lnTo>
                    <a:lnTo>
                      <a:pt x="64774" y="14388"/>
                    </a:lnTo>
                    <a:lnTo>
                      <a:pt x="64099" y="14772"/>
                    </a:lnTo>
                    <a:lnTo>
                      <a:pt x="63343" y="14958"/>
                    </a:lnTo>
                    <a:lnTo>
                      <a:pt x="62924" y="14981"/>
                    </a:lnTo>
                    <a:lnTo>
                      <a:pt x="62703" y="14970"/>
                    </a:lnTo>
                    <a:lnTo>
                      <a:pt x="62273" y="14923"/>
                    </a:lnTo>
                    <a:lnTo>
                      <a:pt x="61878" y="14819"/>
                    </a:lnTo>
                    <a:lnTo>
                      <a:pt x="61505" y="14667"/>
                    </a:lnTo>
                    <a:lnTo>
                      <a:pt x="61180" y="14458"/>
                    </a:lnTo>
                    <a:lnTo>
                      <a:pt x="60877" y="14191"/>
                    </a:lnTo>
                    <a:lnTo>
                      <a:pt x="60470" y="13714"/>
                    </a:lnTo>
                    <a:lnTo>
                      <a:pt x="60249" y="13307"/>
                    </a:lnTo>
                    <a:lnTo>
                      <a:pt x="67623" y="10259"/>
                    </a:lnTo>
                    <a:lnTo>
                      <a:pt x="67379" y="9631"/>
                    </a:lnTo>
                    <a:lnTo>
                      <a:pt x="67263" y="9352"/>
                    </a:lnTo>
                    <a:lnTo>
                      <a:pt x="66995" y="8805"/>
                    </a:lnTo>
                    <a:lnTo>
                      <a:pt x="66832" y="8538"/>
                    </a:lnTo>
                    <a:lnTo>
                      <a:pt x="66658" y="8259"/>
                    </a:lnTo>
                    <a:lnTo>
                      <a:pt x="66204" y="7700"/>
                    </a:lnTo>
                    <a:lnTo>
                      <a:pt x="65937" y="7421"/>
                    </a:lnTo>
                    <a:lnTo>
                      <a:pt x="65634" y="7131"/>
                    </a:lnTo>
                    <a:lnTo>
                      <a:pt x="64925" y="6665"/>
                    </a:lnTo>
                    <a:lnTo>
                      <a:pt x="64506" y="6479"/>
                    </a:lnTo>
                    <a:lnTo>
                      <a:pt x="64064" y="6305"/>
                    </a:lnTo>
                    <a:lnTo>
                      <a:pt x="63145" y="6130"/>
                    </a:lnTo>
                    <a:lnTo>
                      <a:pt x="62645" y="6107"/>
                    </a:lnTo>
                    <a:close/>
                    <a:moveTo>
                      <a:pt x="46932" y="6119"/>
                    </a:moveTo>
                    <a:lnTo>
                      <a:pt x="46408" y="6142"/>
                    </a:lnTo>
                    <a:lnTo>
                      <a:pt x="45420" y="6340"/>
                    </a:lnTo>
                    <a:lnTo>
                      <a:pt x="44501" y="6747"/>
                    </a:lnTo>
                    <a:lnTo>
                      <a:pt x="43640" y="7352"/>
                    </a:lnTo>
                    <a:lnTo>
                      <a:pt x="43245" y="7735"/>
                    </a:lnTo>
                    <a:lnTo>
                      <a:pt x="42861" y="8154"/>
                    </a:lnTo>
                    <a:lnTo>
                      <a:pt x="42268" y="9038"/>
                    </a:lnTo>
                    <a:lnTo>
                      <a:pt x="41872" y="10027"/>
                    </a:lnTo>
                    <a:lnTo>
                      <a:pt x="41675" y="11085"/>
                    </a:lnTo>
                    <a:lnTo>
                      <a:pt x="41651" y="11643"/>
                    </a:lnTo>
                    <a:lnTo>
                      <a:pt x="41675" y="12213"/>
                    </a:lnTo>
                    <a:lnTo>
                      <a:pt x="41872" y="13260"/>
                    </a:lnTo>
                    <a:lnTo>
                      <a:pt x="42268" y="14237"/>
                    </a:lnTo>
                    <a:lnTo>
                      <a:pt x="42861" y="15121"/>
                    </a:lnTo>
                    <a:lnTo>
                      <a:pt x="43245" y="15528"/>
                    </a:lnTo>
                    <a:lnTo>
                      <a:pt x="43640" y="15912"/>
                    </a:lnTo>
                    <a:lnTo>
                      <a:pt x="44501" y="16528"/>
                    </a:lnTo>
                    <a:lnTo>
                      <a:pt x="45420" y="16924"/>
                    </a:lnTo>
                    <a:lnTo>
                      <a:pt x="46408" y="17133"/>
                    </a:lnTo>
                    <a:lnTo>
                      <a:pt x="46932" y="17145"/>
                    </a:lnTo>
                    <a:lnTo>
                      <a:pt x="47397" y="17133"/>
                    </a:lnTo>
                    <a:lnTo>
                      <a:pt x="48234" y="16970"/>
                    </a:lnTo>
                    <a:lnTo>
                      <a:pt x="48956" y="16656"/>
                    </a:lnTo>
                    <a:lnTo>
                      <a:pt x="49572" y="16191"/>
                    </a:lnTo>
                    <a:lnTo>
                      <a:pt x="49840" y="15889"/>
                    </a:lnTo>
                    <a:lnTo>
                      <a:pt x="49933" y="15889"/>
                    </a:lnTo>
                    <a:lnTo>
                      <a:pt x="49933" y="16691"/>
                    </a:lnTo>
                    <a:lnTo>
                      <a:pt x="49921" y="17075"/>
                    </a:lnTo>
                    <a:lnTo>
                      <a:pt x="49816" y="17773"/>
                    </a:lnTo>
                    <a:lnTo>
                      <a:pt x="49619" y="18366"/>
                    </a:lnTo>
                    <a:lnTo>
                      <a:pt x="49328" y="18878"/>
                    </a:lnTo>
                    <a:lnTo>
                      <a:pt x="49142" y="19087"/>
                    </a:lnTo>
                    <a:lnTo>
                      <a:pt x="48944" y="19296"/>
                    </a:lnTo>
                    <a:lnTo>
                      <a:pt x="48467" y="19599"/>
                    </a:lnTo>
                    <a:lnTo>
                      <a:pt x="47932" y="19808"/>
                    </a:lnTo>
                    <a:lnTo>
                      <a:pt x="47316" y="19913"/>
                    </a:lnTo>
                    <a:lnTo>
                      <a:pt x="46978" y="19925"/>
                    </a:lnTo>
                    <a:lnTo>
                      <a:pt x="46722" y="19913"/>
                    </a:lnTo>
                    <a:lnTo>
                      <a:pt x="46257" y="19843"/>
                    </a:lnTo>
                    <a:lnTo>
                      <a:pt x="45827" y="19704"/>
                    </a:lnTo>
                    <a:lnTo>
                      <a:pt x="45431" y="19483"/>
                    </a:lnTo>
                    <a:lnTo>
                      <a:pt x="45245" y="19343"/>
                    </a:lnTo>
                    <a:lnTo>
                      <a:pt x="44896" y="19041"/>
                    </a:lnTo>
                    <a:lnTo>
                      <a:pt x="44373" y="18343"/>
                    </a:lnTo>
                    <a:lnTo>
                      <a:pt x="44199" y="17959"/>
                    </a:lnTo>
                    <a:lnTo>
                      <a:pt x="42093" y="18831"/>
                    </a:lnTo>
                    <a:lnTo>
                      <a:pt x="42233" y="19145"/>
                    </a:lnTo>
                    <a:lnTo>
                      <a:pt x="42582" y="19750"/>
                    </a:lnTo>
                    <a:lnTo>
                      <a:pt x="43035" y="20320"/>
                    </a:lnTo>
                    <a:lnTo>
                      <a:pt x="43570" y="20855"/>
                    </a:lnTo>
                    <a:lnTo>
                      <a:pt x="43873" y="21099"/>
                    </a:lnTo>
                    <a:lnTo>
                      <a:pt x="44199" y="21332"/>
                    </a:lnTo>
                    <a:lnTo>
                      <a:pt x="44896" y="21704"/>
                    </a:lnTo>
                    <a:lnTo>
                      <a:pt x="45664" y="21948"/>
                    </a:lnTo>
                    <a:lnTo>
                      <a:pt x="46513" y="22065"/>
                    </a:lnTo>
                    <a:lnTo>
                      <a:pt x="46967" y="22076"/>
                    </a:lnTo>
                    <a:lnTo>
                      <a:pt x="47525" y="22053"/>
                    </a:lnTo>
                    <a:lnTo>
                      <a:pt x="48572" y="21879"/>
                    </a:lnTo>
                    <a:lnTo>
                      <a:pt x="49526" y="21518"/>
                    </a:lnTo>
                    <a:lnTo>
                      <a:pt x="50375" y="20983"/>
                    </a:lnTo>
                    <a:lnTo>
                      <a:pt x="50758" y="20634"/>
                    </a:lnTo>
                    <a:lnTo>
                      <a:pt x="50933" y="20448"/>
                    </a:lnTo>
                    <a:lnTo>
                      <a:pt x="51259" y="20052"/>
                    </a:lnTo>
                    <a:lnTo>
                      <a:pt x="51526" y="19611"/>
                    </a:lnTo>
                    <a:lnTo>
                      <a:pt x="51759" y="19110"/>
                    </a:lnTo>
                    <a:lnTo>
                      <a:pt x="51945" y="18575"/>
                    </a:lnTo>
                    <a:lnTo>
                      <a:pt x="52084" y="17994"/>
                    </a:lnTo>
                    <a:lnTo>
                      <a:pt x="52212" y="17040"/>
                    </a:lnTo>
                    <a:lnTo>
                      <a:pt x="52224" y="16331"/>
                    </a:lnTo>
                    <a:lnTo>
                      <a:pt x="52224" y="6444"/>
                    </a:lnTo>
                    <a:lnTo>
                      <a:pt x="49933" y="6444"/>
                    </a:lnTo>
                    <a:lnTo>
                      <a:pt x="49933" y="7340"/>
                    </a:lnTo>
                    <a:lnTo>
                      <a:pt x="49840" y="7340"/>
                    </a:lnTo>
                    <a:lnTo>
                      <a:pt x="49595" y="7096"/>
                    </a:lnTo>
                    <a:lnTo>
                      <a:pt x="49002" y="6654"/>
                    </a:lnTo>
                    <a:lnTo>
                      <a:pt x="48630" y="6468"/>
                    </a:lnTo>
                    <a:lnTo>
                      <a:pt x="48246" y="6316"/>
                    </a:lnTo>
                    <a:lnTo>
                      <a:pt x="47397" y="6142"/>
                    </a:lnTo>
                    <a:lnTo>
                      <a:pt x="46932" y="611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 name="Google Shape;700;p51"/>
            <p:cNvGrpSpPr/>
            <p:nvPr/>
          </p:nvGrpSpPr>
          <p:grpSpPr>
            <a:xfrm>
              <a:off x="617793" y="4562424"/>
              <a:ext cx="283664" cy="252193"/>
              <a:chOff x="617793" y="4562424"/>
              <a:chExt cx="283664" cy="252193"/>
            </a:xfrm>
          </p:grpSpPr>
          <p:sp>
            <p:nvSpPr>
              <p:cNvPr id="701" name="Google Shape;701;p51"/>
              <p:cNvSpPr/>
              <p:nvPr/>
            </p:nvSpPr>
            <p:spPr>
              <a:xfrm>
                <a:off x="617793" y="4638484"/>
                <a:ext cx="185368" cy="176133"/>
              </a:xfrm>
              <a:custGeom>
                <a:rect b="b" l="l" r="r" t="t"/>
                <a:pathLst>
                  <a:path extrusionOk="0" h="18424" w="19390">
                    <a:moveTo>
                      <a:pt x="19390" y="13143"/>
                    </a:moveTo>
                    <a:lnTo>
                      <a:pt x="19383" y="13155"/>
                    </a:lnTo>
                    <a:lnTo>
                      <a:pt x="19390" y="13155"/>
                    </a:lnTo>
                    <a:lnTo>
                      <a:pt x="19390" y="13143"/>
                    </a:lnTo>
                    <a:close/>
                    <a:moveTo>
                      <a:pt x="2699" y="0"/>
                    </a:moveTo>
                    <a:lnTo>
                      <a:pt x="257" y="4257"/>
                    </a:lnTo>
                    <a:lnTo>
                      <a:pt x="140" y="4490"/>
                    </a:lnTo>
                    <a:lnTo>
                      <a:pt x="1" y="4990"/>
                    </a:lnTo>
                    <a:lnTo>
                      <a:pt x="1" y="5490"/>
                    </a:lnTo>
                    <a:lnTo>
                      <a:pt x="140" y="5990"/>
                    </a:lnTo>
                    <a:lnTo>
                      <a:pt x="257" y="6223"/>
                    </a:lnTo>
                    <a:lnTo>
                      <a:pt x="6689" y="17435"/>
                    </a:lnTo>
                    <a:lnTo>
                      <a:pt x="6828" y="17656"/>
                    </a:lnTo>
                    <a:lnTo>
                      <a:pt x="7189" y="18016"/>
                    </a:lnTo>
                    <a:lnTo>
                      <a:pt x="7631" y="18272"/>
                    </a:lnTo>
                    <a:lnTo>
                      <a:pt x="8131" y="18412"/>
                    </a:lnTo>
                    <a:lnTo>
                      <a:pt x="8398" y="18423"/>
                    </a:lnTo>
                    <a:lnTo>
                      <a:pt x="16354" y="18423"/>
                    </a:lnTo>
                    <a:lnTo>
                      <a:pt x="19383" y="13155"/>
                    </a:lnTo>
                    <a:lnTo>
                      <a:pt x="10271" y="13155"/>
                    </a:lnTo>
                    <a:lnTo>
                      <a:pt x="5723" y="5246"/>
                    </a:lnTo>
                    <a:lnTo>
                      <a:pt x="269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1"/>
              <p:cNvSpPr/>
              <p:nvPr/>
            </p:nvSpPr>
            <p:spPr>
              <a:xfrm>
                <a:off x="774243" y="4612901"/>
                <a:ext cx="127215" cy="201716"/>
              </a:xfrm>
              <a:custGeom>
                <a:rect b="b" l="l" r="r" t="t"/>
                <a:pathLst>
                  <a:path extrusionOk="0" h="21100" w="13307">
                    <a:moveTo>
                      <a:pt x="3025" y="1"/>
                    </a:moveTo>
                    <a:lnTo>
                      <a:pt x="7584" y="7910"/>
                    </a:lnTo>
                    <a:lnTo>
                      <a:pt x="3036" y="15819"/>
                    </a:lnTo>
                    <a:lnTo>
                      <a:pt x="1" y="21099"/>
                    </a:lnTo>
                    <a:lnTo>
                      <a:pt x="4909" y="21099"/>
                    </a:lnTo>
                    <a:lnTo>
                      <a:pt x="5176" y="21088"/>
                    </a:lnTo>
                    <a:lnTo>
                      <a:pt x="5677" y="20948"/>
                    </a:lnTo>
                    <a:lnTo>
                      <a:pt x="6130" y="20692"/>
                    </a:lnTo>
                    <a:lnTo>
                      <a:pt x="6491" y="20332"/>
                    </a:lnTo>
                    <a:lnTo>
                      <a:pt x="6630" y="20111"/>
                    </a:lnTo>
                    <a:lnTo>
                      <a:pt x="13051" y="8899"/>
                    </a:lnTo>
                    <a:lnTo>
                      <a:pt x="13179" y="8666"/>
                    </a:lnTo>
                    <a:lnTo>
                      <a:pt x="13307" y="8166"/>
                    </a:lnTo>
                    <a:lnTo>
                      <a:pt x="13307" y="7654"/>
                    </a:lnTo>
                    <a:lnTo>
                      <a:pt x="13167" y="7166"/>
                    </a:lnTo>
                    <a:lnTo>
                      <a:pt x="13039" y="6933"/>
                    </a:lnTo>
                    <a:lnTo>
                      <a:pt x="907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1"/>
              <p:cNvSpPr/>
              <p:nvPr/>
            </p:nvSpPr>
            <p:spPr>
              <a:xfrm>
                <a:off x="643701" y="4562424"/>
                <a:ext cx="217280" cy="126096"/>
              </a:xfrm>
              <a:custGeom>
                <a:rect b="b" l="l" r="r" t="t"/>
                <a:pathLst>
                  <a:path extrusionOk="0" h="13190" w="22728">
                    <a:moveTo>
                      <a:pt x="5700" y="1"/>
                    </a:moveTo>
                    <a:lnTo>
                      <a:pt x="5433" y="12"/>
                    </a:lnTo>
                    <a:lnTo>
                      <a:pt x="4932" y="152"/>
                    </a:lnTo>
                    <a:lnTo>
                      <a:pt x="4490" y="408"/>
                    </a:lnTo>
                    <a:lnTo>
                      <a:pt x="4130" y="768"/>
                    </a:lnTo>
                    <a:lnTo>
                      <a:pt x="3990" y="989"/>
                    </a:lnTo>
                    <a:lnTo>
                      <a:pt x="1" y="7944"/>
                    </a:lnTo>
                    <a:lnTo>
                      <a:pt x="3025" y="13190"/>
                    </a:lnTo>
                    <a:lnTo>
                      <a:pt x="7584" y="5281"/>
                    </a:lnTo>
                    <a:lnTo>
                      <a:pt x="22728" y="5281"/>
                    </a:lnTo>
                    <a:lnTo>
                      <a:pt x="20285" y="989"/>
                    </a:lnTo>
                    <a:lnTo>
                      <a:pt x="20146" y="768"/>
                    </a:lnTo>
                    <a:lnTo>
                      <a:pt x="19785" y="408"/>
                    </a:lnTo>
                    <a:lnTo>
                      <a:pt x="19332" y="152"/>
                    </a:lnTo>
                    <a:lnTo>
                      <a:pt x="18831" y="12"/>
                    </a:lnTo>
                    <a:lnTo>
                      <a:pt x="1856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51"/>
              <p:cNvSpPr/>
              <p:nvPr/>
            </p:nvSpPr>
            <p:spPr>
              <a:xfrm>
                <a:off x="672610" y="4612901"/>
                <a:ext cx="174030" cy="151230"/>
              </a:xfrm>
              <a:custGeom>
                <a:rect b="b" l="l" r="r" t="t"/>
                <a:pathLst>
                  <a:path extrusionOk="0" h="15819" w="18204">
                    <a:moveTo>
                      <a:pt x="4560" y="1"/>
                    </a:moveTo>
                    <a:lnTo>
                      <a:pt x="1" y="7910"/>
                    </a:lnTo>
                    <a:lnTo>
                      <a:pt x="4560" y="15819"/>
                    </a:lnTo>
                    <a:lnTo>
                      <a:pt x="13656" y="15819"/>
                    </a:lnTo>
                    <a:lnTo>
                      <a:pt x="18203" y="7910"/>
                    </a:lnTo>
                    <a:lnTo>
                      <a:pt x="13656"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1"/>
              <p:cNvSpPr/>
              <p:nvPr/>
            </p:nvSpPr>
            <p:spPr>
              <a:xfrm>
                <a:off x="721873" y="4650711"/>
                <a:ext cx="75620" cy="75620"/>
              </a:xfrm>
              <a:custGeom>
                <a:rect b="b" l="l" r="r" t="t"/>
                <a:pathLst>
                  <a:path extrusionOk="0" h="7910" w="7910">
                    <a:moveTo>
                      <a:pt x="3955" y="0"/>
                    </a:moveTo>
                    <a:lnTo>
                      <a:pt x="3548" y="12"/>
                    </a:lnTo>
                    <a:lnTo>
                      <a:pt x="2780" y="175"/>
                    </a:lnTo>
                    <a:lnTo>
                      <a:pt x="2071" y="477"/>
                    </a:lnTo>
                    <a:lnTo>
                      <a:pt x="1431" y="896"/>
                    </a:lnTo>
                    <a:lnTo>
                      <a:pt x="896" y="1443"/>
                    </a:lnTo>
                    <a:lnTo>
                      <a:pt x="466" y="2071"/>
                    </a:lnTo>
                    <a:lnTo>
                      <a:pt x="175" y="2780"/>
                    </a:lnTo>
                    <a:lnTo>
                      <a:pt x="12" y="3548"/>
                    </a:lnTo>
                    <a:lnTo>
                      <a:pt x="1" y="3955"/>
                    </a:lnTo>
                    <a:lnTo>
                      <a:pt x="12" y="4362"/>
                    </a:lnTo>
                    <a:lnTo>
                      <a:pt x="175" y="5130"/>
                    </a:lnTo>
                    <a:lnTo>
                      <a:pt x="466" y="5839"/>
                    </a:lnTo>
                    <a:lnTo>
                      <a:pt x="896" y="6467"/>
                    </a:lnTo>
                    <a:lnTo>
                      <a:pt x="1431" y="7014"/>
                    </a:lnTo>
                    <a:lnTo>
                      <a:pt x="2071" y="7433"/>
                    </a:lnTo>
                    <a:lnTo>
                      <a:pt x="2780" y="7735"/>
                    </a:lnTo>
                    <a:lnTo>
                      <a:pt x="3548" y="7898"/>
                    </a:lnTo>
                    <a:lnTo>
                      <a:pt x="3955" y="7910"/>
                    </a:lnTo>
                    <a:lnTo>
                      <a:pt x="4362" y="7898"/>
                    </a:lnTo>
                    <a:lnTo>
                      <a:pt x="5130" y="7735"/>
                    </a:lnTo>
                    <a:lnTo>
                      <a:pt x="5839" y="7433"/>
                    </a:lnTo>
                    <a:lnTo>
                      <a:pt x="6467" y="7014"/>
                    </a:lnTo>
                    <a:lnTo>
                      <a:pt x="7002" y="6467"/>
                    </a:lnTo>
                    <a:lnTo>
                      <a:pt x="7433" y="5839"/>
                    </a:lnTo>
                    <a:lnTo>
                      <a:pt x="7735" y="5130"/>
                    </a:lnTo>
                    <a:lnTo>
                      <a:pt x="7898" y="4362"/>
                    </a:lnTo>
                    <a:lnTo>
                      <a:pt x="7910" y="3955"/>
                    </a:lnTo>
                    <a:lnTo>
                      <a:pt x="7898" y="3548"/>
                    </a:lnTo>
                    <a:lnTo>
                      <a:pt x="7735" y="2780"/>
                    </a:lnTo>
                    <a:lnTo>
                      <a:pt x="7433" y="2071"/>
                    </a:lnTo>
                    <a:lnTo>
                      <a:pt x="7002" y="1443"/>
                    </a:lnTo>
                    <a:lnTo>
                      <a:pt x="6467" y="896"/>
                    </a:lnTo>
                    <a:lnTo>
                      <a:pt x="5839" y="477"/>
                    </a:lnTo>
                    <a:lnTo>
                      <a:pt x="5130" y="175"/>
                    </a:lnTo>
                    <a:lnTo>
                      <a:pt x="4362" y="12"/>
                    </a:lnTo>
                    <a:lnTo>
                      <a:pt x="39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17_GCP content">
  <p:cSld name="CUSTOM_3_1_1_1_1_1_1_1_1_1_1_1_2_1">
    <p:bg>
      <p:bgPr>
        <a:solidFill>
          <a:srgbClr val="FFFFFF"/>
        </a:solidFill>
      </p:bgPr>
    </p:bg>
    <p:spTree>
      <p:nvGrpSpPr>
        <p:cNvPr id="706" name="Shape 706"/>
        <p:cNvGrpSpPr/>
        <p:nvPr/>
      </p:nvGrpSpPr>
      <p:grpSpPr>
        <a:xfrm>
          <a:off x="0" y="0"/>
          <a:ext cx="0" cy="0"/>
          <a:chOff x="0" y="0"/>
          <a:chExt cx="0" cy="0"/>
        </a:xfrm>
      </p:grpSpPr>
      <p:sp>
        <p:nvSpPr>
          <p:cNvPr id="707" name="Google Shape;707;p52"/>
          <p:cNvSpPr txBox="1"/>
          <p:nvPr>
            <p:ph type="title"/>
          </p:nvPr>
        </p:nvSpPr>
        <p:spPr>
          <a:xfrm>
            <a:off x="761950" y="809375"/>
            <a:ext cx="5079900" cy="352500"/>
          </a:xfrm>
          <a:prstGeom prst="rect">
            <a:avLst/>
          </a:prstGeom>
        </p:spPr>
        <p:txBody>
          <a:bodyPr anchorCtr="0" anchor="b" bIns="0" lIns="0" spcFirstLastPara="1" rIns="22860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708" name="Google Shape;708;p52"/>
          <p:cNvSpPr txBox="1"/>
          <p:nvPr>
            <p:ph idx="1" type="body"/>
          </p:nvPr>
        </p:nvSpPr>
        <p:spPr>
          <a:xfrm>
            <a:off x="761975" y="1514275"/>
            <a:ext cx="5079900" cy="24672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grpSp>
        <p:nvGrpSpPr>
          <p:cNvPr id="709" name="Google Shape;709;p52"/>
          <p:cNvGrpSpPr/>
          <p:nvPr/>
        </p:nvGrpSpPr>
        <p:grpSpPr>
          <a:xfrm>
            <a:off x="617793" y="4562424"/>
            <a:ext cx="2353175" cy="252193"/>
            <a:chOff x="617793" y="4562424"/>
            <a:chExt cx="2353175" cy="252193"/>
          </a:xfrm>
        </p:grpSpPr>
        <p:grpSp>
          <p:nvGrpSpPr>
            <p:cNvPr id="710" name="Google Shape;710;p52"/>
            <p:cNvGrpSpPr/>
            <p:nvPr/>
          </p:nvGrpSpPr>
          <p:grpSpPr>
            <a:xfrm>
              <a:off x="989955" y="4603006"/>
              <a:ext cx="1981014" cy="211056"/>
              <a:chOff x="1644000" y="3136475"/>
              <a:chExt cx="5180475" cy="551925"/>
            </a:xfrm>
          </p:grpSpPr>
          <p:sp>
            <p:nvSpPr>
              <p:cNvPr id="711" name="Google Shape;711;p52"/>
              <p:cNvSpPr/>
              <p:nvPr/>
            </p:nvSpPr>
            <p:spPr>
              <a:xfrm>
                <a:off x="3457850" y="3174000"/>
                <a:ext cx="341975" cy="390525"/>
              </a:xfrm>
              <a:custGeom>
                <a:rect b="b" l="l" r="r" t="t"/>
                <a:pathLst>
                  <a:path extrusionOk="0" h="15621" w="13679">
                    <a:moveTo>
                      <a:pt x="7759" y="0"/>
                    </a:moveTo>
                    <a:lnTo>
                      <a:pt x="7352" y="12"/>
                    </a:lnTo>
                    <a:lnTo>
                      <a:pt x="6561" y="82"/>
                    </a:lnTo>
                    <a:lnTo>
                      <a:pt x="5805" y="221"/>
                    </a:lnTo>
                    <a:lnTo>
                      <a:pt x="5072" y="431"/>
                    </a:lnTo>
                    <a:lnTo>
                      <a:pt x="4386" y="710"/>
                    </a:lnTo>
                    <a:lnTo>
                      <a:pt x="3734" y="1059"/>
                    </a:lnTo>
                    <a:lnTo>
                      <a:pt x="3106" y="1477"/>
                    </a:lnTo>
                    <a:lnTo>
                      <a:pt x="2513" y="1966"/>
                    </a:lnTo>
                    <a:lnTo>
                      <a:pt x="2234" y="2245"/>
                    </a:lnTo>
                    <a:lnTo>
                      <a:pt x="1955" y="2524"/>
                    </a:lnTo>
                    <a:lnTo>
                      <a:pt x="1466" y="3117"/>
                    </a:lnTo>
                    <a:lnTo>
                      <a:pt x="1048" y="3734"/>
                    </a:lnTo>
                    <a:lnTo>
                      <a:pt x="699" y="4397"/>
                    </a:lnTo>
                    <a:lnTo>
                      <a:pt x="420" y="5095"/>
                    </a:lnTo>
                    <a:lnTo>
                      <a:pt x="210" y="5827"/>
                    </a:lnTo>
                    <a:lnTo>
                      <a:pt x="71" y="6595"/>
                    </a:lnTo>
                    <a:lnTo>
                      <a:pt x="1" y="7397"/>
                    </a:lnTo>
                    <a:lnTo>
                      <a:pt x="1" y="7805"/>
                    </a:lnTo>
                    <a:lnTo>
                      <a:pt x="1" y="8223"/>
                    </a:lnTo>
                    <a:lnTo>
                      <a:pt x="71" y="9026"/>
                    </a:lnTo>
                    <a:lnTo>
                      <a:pt x="210" y="9782"/>
                    </a:lnTo>
                    <a:lnTo>
                      <a:pt x="420" y="10515"/>
                    </a:lnTo>
                    <a:lnTo>
                      <a:pt x="710" y="11212"/>
                    </a:lnTo>
                    <a:lnTo>
                      <a:pt x="1059" y="11875"/>
                    </a:lnTo>
                    <a:lnTo>
                      <a:pt x="1478" y="12503"/>
                    </a:lnTo>
                    <a:lnTo>
                      <a:pt x="1967" y="13097"/>
                    </a:lnTo>
                    <a:lnTo>
                      <a:pt x="2234" y="13376"/>
                    </a:lnTo>
                    <a:lnTo>
                      <a:pt x="2513" y="13655"/>
                    </a:lnTo>
                    <a:lnTo>
                      <a:pt x="3106" y="14143"/>
                    </a:lnTo>
                    <a:lnTo>
                      <a:pt x="3734" y="14562"/>
                    </a:lnTo>
                    <a:lnTo>
                      <a:pt x="4386" y="14911"/>
                    </a:lnTo>
                    <a:lnTo>
                      <a:pt x="5072" y="15190"/>
                    </a:lnTo>
                    <a:lnTo>
                      <a:pt x="5805" y="15400"/>
                    </a:lnTo>
                    <a:lnTo>
                      <a:pt x="6561" y="15539"/>
                    </a:lnTo>
                    <a:lnTo>
                      <a:pt x="7352" y="15609"/>
                    </a:lnTo>
                    <a:lnTo>
                      <a:pt x="7759" y="15621"/>
                    </a:lnTo>
                    <a:lnTo>
                      <a:pt x="8212" y="15609"/>
                    </a:lnTo>
                    <a:lnTo>
                      <a:pt x="9096" y="15516"/>
                    </a:lnTo>
                    <a:lnTo>
                      <a:pt x="9922" y="15330"/>
                    </a:lnTo>
                    <a:lnTo>
                      <a:pt x="10725" y="15051"/>
                    </a:lnTo>
                    <a:lnTo>
                      <a:pt x="11108" y="14876"/>
                    </a:lnTo>
                    <a:lnTo>
                      <a:pt x="11481" y="14690"/>
                    </a:lnTo>
                    <a:lnTo>
                      <a:pt x="12190" y="14260"/>
                    </a:lnTo>
                    <a:lnTo>
                      <a:pt x="12841" y="13771"/>
                    </a:lnTo>
                    <a:lnTo>
                      <a:pt x="13411" y="13225"/>
                    </a:lnTo>
                    <a:lnTo>
                      <a:pt x="13679" y="12922"/>
                    </a:lnTo>
                    <a:lnTo>
                      <a:pt x="12341" y="11585"/>
                    </a:lnTo>
                    <a:lnTo>
                      <a:pt x="12097" y="11852"/>
                    </a:lnTo>
                    <a:lnTo>
                      <a:pt x="11597" y="12329"/>
                    </a:lnTo>
                    <a:lnTo>
                      <a:pt x="11074" y="12736"/>
                    </a:lnTo>
                    <a:lnTo>
                      <a:pt x="10527" y="13073"/>
                    </a:lnTo>
                    <a:lnTo>
                      <a:pt x="9945" y="13341"/>
                    </a:lnTo>
                    <a:lnTo>
                      <a:pt x="9352" y="13539"/>
                    </a:lnTo>
                    <a:lnTo>
                      <a:pt x="8724" y="13678"/>
                    </a:lnTo>
                    <a:lnTo>
                      <a:pt x="8073" y="13748"/>
                    </a:lnTo>
                    <a:lnTo>
                      <a:pt x="7747" y="13760"/>
                    </a:lnTo>
                    <a:lnTo>
                      <a:pt x="7142" y="13736"/>
                    </a:lnTo>
                    <a:lnTo>
                      <a:pt x="6305" y="13597"/>
                    </a:lnTo>
                    <a:lnTo>
                      <a:pt x="5758" y="13446"/>
                    </a:lnTo>
                    <a:lnTo>
                      <a:pt x="5246" y="13236"/>
                    </a:lnTo>
                    <a:lnTo>
                      <a:pt x="4758" y="12980"/>
                    </a:lnTo>
                    <a:lnTo>
                      <a:pt x="4281" y="12678"/>
                    </a:lnTo>
                    <a:lnTo>
                      <a:pt x="3839" y="12317"/>
                    </a:lnTo>
                    <a:lnTo>
                      <a:pt x="3630" y="12108"/>
                    </a:lnTo>
                    <a:lnTo>
                      <a:pt x="3420" y="11899"/>
                    </a:lnTo>
                    <a:lnTo>
                      <a:pt x="3060" y="11457"/>
                    </a:lnTo>
                    <a:lnTo>
                      <a:pt x="2746" y="10980"/>
                    </a:lnTo>
                    <a:lnTo>
                      <a:pt x="2478" y="10480"/>
                    </a:lnTo>
                    <a:lnTo>
                      <a:pt x="2269" y="9933"/>
                    </a:lnTo>
                    <a:lnTo>
                      <a:pt x="2106" y="9363"/>
                    </a:lnTo>
                    <a:lnTo>
                      <a:pt x="2001" y="8758"/>
                    </a:lnTo>
                    <a:lnTo>
                      <a:pt x="1943" y="8119"/>
                    </a:lnTo>
                    <a:lnTo>
                      <a:pt x="1943" y="7793"/>
                    </a:lnTo>
                    <a:lnTo>
                      <a:pt x="1943" y="7467"/>
                    </a:lnTo>
                    <a:lnTo>
                      <a:pt x="2001" y="6828"/>
                    </a:lnTo>
                    <a:lnTo>
                      <a:pt x="2106" y="6223"/>
                    </a:lnTo>
                    <a:lnTo>
                      <a:pt x="2269" y="5653"/>
                    </a:lnTo>
                    <a:lnTo>
                      <a:pt x="2478" y="5118"/>
                    </a:lnTo>
                    <a:lnTo>
                      <a:pt x="2746" y="4606"/>
                    </a:lnTo>
                    <a:lnTo>
                      <a:pt x="3060" y="4129"/>
                    </a:lnTo>
                    <a:lnTo>
                      <a:pt x="3420" y="3687"/>
                    </a:lnTo>
                    <a:lnTo>
                      <a:pt x="3630" y="3478"/>
                    </a:lnTo>
                    <a:lnTo>
                      <a:pt x="4060" y="3082"/>
                    </a:lnTo>
                    <a:lnTo>
                      <a:pt x="4746" y="2606"/>
                    </a:lnTo>
                    <a:lnTo>
                      <a:pt x="5246" y="2350"/>
                    </a:lnTo>
                    <a:lnTo>
                      <a:pt x="5758" y="2140"/>
                    </a:lnTo>
                    <a:lnTo>
                      <a:pt x="6293" y="1989"/>
                    </a:lnTo>
                    <a:lnTo>
                      <a:pt x="7142" y="1850"/>
                    </a:lnTo>
                    <a:lnTo>
                      <a:pt x="7747" y="1838"/>
                    </a:lnTo>
                    <a:lnTo>
                      <a:pt x="8073" y="1838"/>
                    </a:lnTo>
                    <a:lnTo>
                      <a:pt x="8701" y="1896"/>
                    </a:lnTo>
                    <a:lnTo>
                      <a:pt x="9282" y="2012"/>
                    </a:lnTo>
                    <a:lnTo>
                      <a:pt x="9841" y="2198"/>
                    </a:lnTo>
                    <a:lnTo>
                      <a:pt x="10352" y="2431"/>
                    </a:lnTo>
                    <a:lnTo>
                      <a:pt x="10841" y="2733"/>
                    </a:lnTo>
                    <a:lnTo>
                      <a:pt x="11295" y="3094"/>
                    </a:lnTo>
                    <a:lnTo>
                      <a:pt x="11713" y="3501"/>
                    </a:lnTo>
                    <a:lnTo>
                      <a:pt x="11899" y="3734"/>
                    </a:lnTo>
                    <a:lnTo>
                      <a:pt x="13237" y="2443"/>
                    </a:lnTo>
                    <a:lnTo>
                      <a:pt x="12969" y="2140"/>
                    </a:lnTo>
                    <a:lnTo>
                      <a:pt x="12411" y="1605"/>
                    </a:lnTo>
                    <a:lnTo>
                      <a:pt x="11806" y="1152"/>
                    </a:lnTo>
                    <a:lnTo>
                      <a:pt x="11155" y="768"/>
                    </a:lnTo>
                    <a:lnTo>
                      <a:pt x="10480" y="465"/>
                    </a:lnTo>
                    <a:lnTo>
                      <a:pt x="9748" y="233"/>
                    </a:lnTo>
                    <a:lnTo>
                      <a:pt x="8980" y="82"/>
                    </a:lnTo>
                    <a:lnTo>
                      <a:pt x="8177" y="12"/>
                    </a:lnTo>
                    <a:lnTo>
                      <a:pt x="775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2"/>
              <p:cNvSpPr/>
              <p:nvPr/>
            </p:nvSpPr>
            <p:spPr>
              <a:xfrm>
                <a:off x="3843125" y="3182425"/>
                <a:ext cx="48025" cy="373675"/>
              </a:xfrm>
              <a:custGeom>
                <a:rect b="b" l="l" r="r" t="t"/>
                <a:pathLst>
                  <a:path extrusionOk="0" h="14947" w="1921">
                    <a:moveTo>
                      <a:pt x="1" y="1"/>
                    </a:moveTo>
                    <a:lnTo>
                      <a:pt x="1" y="14946"/>
                    </a:lnTo>
                    <a:lnTo>
                      <a:pt x="1920" y="14946"/>
                    </a:lnTo>
                    <a:lnTo>
                      <a:pt x="19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52"/>
              <p:cNvSpPr/>
              <p:nvPr/>
            </p:nvSpPr>
            <p:spPr>
              <a:xfrm>
                <a:off x="3932125" y="3292050"/>
                <a:ext cx="263175" cy="272775"/>
              </a:xfrm>
              <a:custGeom>
                <a:rect b="b" l="l" r="r" t="t"/>
                <a:pathLst>
                  <a:path extrusionOk="0" h="10911" w="10527">
                    <a:moveTo>
                      <a:pt x="5583" y="1768"/>
                    </a:moveTo>
                    <a:lnTo>
                      <a:pt x="6211" y="1908"/>
                    </a:lnTo>
                    <a:lnTo>
                      <a:pt x="6793" y="2164"/>
                    </a:lnTo>
                    <a:lnTo>
                      <a:pt x="7339" y="2536"/>
                    </a:lnTo>
                    <a:lnTo>
                      <a:pt x="7583" y="2780"/>
                    </a:lnTo>
                    <a:lnTo>
                      <a:pt x="7816" y="3036"/>
                    </a:lnTo>
                    <a:lnTo>
                      <a:pt x="8188" y="3618"/>
                    </a:lnTo>
                    <a:lnTo>
                      <a:pt x="8444" y="4292"/>
                    </a:lnTo>
                    <a:lnTo>
                      <a:pt x="8560" y="5048"/>
                    </a:lnTo>
                    <a:lnTo>
                      <a:pt x="8572" y="5455"/>
                    </a:lnTo>
                    <a:lnTo>
                      <a:pt x="8560" y="5862"/>
                    </a:lnTo>
                    <a:lnTo>
                      <a:pt x="8444" y="6618"/>
                    </a:lnTo>
                    <a:lnTo>
                      <a:pt x="8188" y="7281"/>
                    </a:lnTo>
                    <a:lnTo>
                      <a:pt x="7816" y="7874"/>
                    </a:lnTo>
                    <a:lnTo>
                      <a:pt x="7583" y="8130"/>
                    </a:lnTo>
                    <a:lnTo>
                      <a:pt x="7339" y="8375"/>
                    </a:lnTo>
                    <a:lnTo>
                      <a:pt x="6793" y="8758"/>
                    </a:lnTo>
                    <a:lnTo>
                      <a:pt x="6211" y="9014"/>
                    </a:lnTo>
                    <a:lnTo>
                      <a:pt x="5583" y="9142"/>
                    </a:lnTo>
                    <a:lnTo>
                      <a:pt x="5246" y="9154"/>
                    </a:lnTo>
                    <a:lnTo>
                      <a:pt x="4908" y="9142"/>
                    </a:lnTo>
                    <a:lnTo>
                      <a:pt x="4280" y="9003"/>
                    </a:lnTo>
                    <a:lnTo>
                      <a:pt x="3699" y="8747"/>
                    </a:lnTo>
                    <a:lnTo>
                      <a:pt x="3152" y="8375"/>
                    </a:lnTo>
                    <a:lnTo>
                      <a:pt x="2908" y="8130"/>
                    </a:lnTo>
                    <a:lnTo>
                      <a:pt x="2675" y="7863"/>
                    </a:lnTo>
                    <a:lnTo>
                      <a:pt x="2303" y="7281"/>
                    </a:lnTo>
                    <a:lnTo>
                      <a:pt x="2047" y="6607"/>
                    </a:lnTo>
                    <a:lnTo>
                      <a:pt x="1931" y="5862"/>
                    </a:lnTo>
                    <a:lnTo>
                      <a:pt x="1919" y="5455"/>
                    </a:lnTo>
                    <a:lnTo>
                      <a:pt x="1931" y="5048"/>
                    </a:lnTo>
                    <a:lnTo>
                      <a:pt x="2047" y="4292"/>
                    </a:lnTo>
                    <a:lnTo>
                      <a:pt x="2303" y="3629"/>
                    </a:lnTo>
                    <a:lnTo>
                      <a:pt x="2675" y="3036"/>
                    </a:lnTo>
                    <a:lnTo>
                      <a:pt x="2908" y="2780"/>
                    </a:lnTo>
                    <a:lnTo>
                      <a:pt x="3152" y="2536"/>
                    </a:lnTo>
                    <a:lnTo>
                      <a:pt x="3699" y="2152"/>
                    </a:lnTo>
                    <a:lnTo>
                      <a:pt x="4280" y="1896"/>
                    </a:lnTo>
                    <a:lnTo>
                      <a:pt x="4908" y="1768"/>
                    </a:lnTo>
                    <a:close/>
                    <a:moveTo>
                      <a:pt x="5257" y="0"/>
                    </a:moveTo>
                    <a:lnTo>
                      <a:pt x="4699" y="24"/>
                    </a:lnTo>
                    <a:lnTo>
                      <a:pt x="3652" y="210"/>
                    </a:lnTo>
                    <a:lnTo>
                      <a:pt x="2698" y="605"/>
                    </a:lnTo>
                    <a:lnTo>
                      <a:pt x="1861" y="1187"/>
                    </a:lnTo>
                    <a:lnTo>
                      <a:pt x="1477" y="1559"/>
                    </a:lnTo>
                    <a:lnTo>
                      <a:pt x="1128" y="1954"/>
                    </a:lnTo>
                    <a:lnTo>
                      <a:pt x="570" y="2827"/>
                    </a:lnTo>
                    <a:lnTo>
                      <a:pt x="198" y="3804"/>
                    </a:lnTo>
                    <a:lnTo>
                      <a:pt x="12" y="4874"/>
                    </a:lnTo>
                    <a:lnTo>
                      <a:pt x="0" y="5455"/>
                    </a:lnTo>
                    <a:lnTo>
                      <a:pt x="12" y="6025"/>
                    </a:lnTo>
                    <a:lnTo>
                      <a:pt x="198" y="7107"/>
                    </a:lnTo>
                    <a:lnTo>
                      <a:pt x="570" y="8084"/>
                    </a:lnTo>
                    <a:lnTo>
                      <a:pt x="1128" y="8956"/>
                    </a:lnTo>
                    <a:lnTo>
                      <a:pt x="1477" y="9352"/>
                    </a:lnTo>
                    <a:lnTo>
                      <a:pt x="1861" y="9724"/>
                    </a:lnTo>
                    <a:lnTo>
                      <a:pt x="2698" y="10305"/>
                    </a:lnTo>
                    <a:lnTo>
                      <a:pt x="3652" y="10701"/>
                    </a:lnTo>
                    <a:lnTo>
                      <a:pt x="4699" y="10887"/>
                    </a:lnTo>
                    <a:lnTo>
                      <a:pt x="5257" y="10910"/>
                    </a:lnTo>
                    <a:lnTo>
                      <a:pt x="5827" y="10887"/>
                    </a:lnTo>
                    <a:lnTo>
                      <a:pt x="6874" y="10701"/>
                    </a:lnTo>
                    <a:lnTo>
                      <a:pt x="7816" y="10305"/>
                    </a:lnTo>
                    <a:lnTo>
                      <a:pt x="8665" y="9724"/>
                    </a:lnTo>
                    <a:lnTo>
                      <a:pt x="9037" y="9352"/>
                    </a:lnTo>
                    <a:lnTo>
                      <a:pt x="9398" y="8956"/>
                    </a:lnTo>
                    <a:lnTo>
                      <a:pt x="9956" y="8072"/>
                    </a:lnTo>
                    <a:lnTo>
                      <a:pt x="10317" y="7095"/>
                    </a:lnTo>
                    <a:lnTo>
                      <a:pt x="10503" y="6025"/>
                    </a:lnTo>
                    <a:lnTo>
                      <a:pt x="10526" y="5455"/>
                    </a:lnTo>
                    <a:lnTo>
                      <a:pt x="10503" y="4885"/>
                    </a:lnTo>
                    <a:lnTo>
                      <a:pt x="10317" y="3804"/>
                    </a:lnTo>
                    <a:lnTo>
                      <a:pt x="9956" y="2827"/>
                    </a:lnTo>
                    <a:lnTo>
                      <a:pt x="9398" y="1954"/>
                    </a:lnTo>
                    <a:lnTo>
                      <a:pt x="9037" y="1559"/>
                    </a:lnTo>
                    <a:lnTo>
                      <a:pt x="8665" y="1187"/>
                    </a:lnTo>
                    <a:lnTo>
                      <a:pt x="7816" y="605"/>
                    </a:lnTo>
                    <a:lnTo>
                      <a:pt x="6874" y="210"/>
                    </a:lnTo>
                    <a:lnTo>
                      <a:pt x="5827" y="24"/>
                    </a:lnTo>
                    <a:lnTo>
                      <a:pt x="52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2"/>
              <p:cNvSpPr/>
              <p:nvPr/>
            </p:nvSpPr>
            <p:spPr>
              <a:xfrm>
                <a:off x="4234225" y="3300475"/>
                <a:ext cx="226250" cy="263475"/>
              </a:xfrm>
              <a:custGeom>
                <a:rect b="b" l="l" r="r" t="t"/>
                <a:pathLst>
                  <a:path extrusionOk="0" h="10539" w="9050">
                    <a:moveTo>
                      <a:pt x="1" y="1"/>
                    </a:moveTo>
                    <a:lnTo>
                      <a:pt x="1" y="6258"/>
                    </a:lnTo>
                    <a:lnTo>
                      <a:pt x="1" y="6735"/>
                    </a:lnTo>
                    <a:lnTo>
                      <a:pt x="129" y="7619"/>
                    </a:lnTo>
                    <a:lnTo>
                      <a:pt x="373" y="8398"/>
                    </a:lnTo>
                    <a:lnTo>
                      <a:pt x="745" y="9073"/>
                    </a:lnTo>
                    <a:lnTo>
                      <a:pt x="989" y="9375"/>
                    </a:lnTo>
                    <a:lnTo>
                      <a:pt x="1233" y="9654"/>
                    </a:lnTo>
                    <a:lnTo>
                      <a:pt x="1850" y="10096"/>
                    </a:lnTo>
                    <a:lnTo>
                      <a:pt x="2571" y="10387"/>
                    </a:lnTo>
                    <a:lnTo>
                      <a:pt x="3420" y="10527"/>
                    </a:lnTo>
                    <a:lnTo>
                      <a:pt x="3897" y="10538"/>
                    </a:lnTo>
                    <a:lnTo>
                      <a:pt x="4141" y="10538"/>
                    </a:lnTo>
                    <a:lnTo>
                      <a:pt x="4630" y="10468"/>
                    </a:lnTo>
                    <a:lnTo>
                      <a:pt x="5107" y="10341"/>
                    </a:lnTo>
                    <a:lnTo>
                      <a:pt x="5572" y="10154"/>
                    </a:lnTo>
                    <a:lnTo>
                      <a:pt x="5793" y="10026"/>
                    </a:lnTo>
                    <a:lnTo>
                      <a:pt x="6014" y="9910"/>
                    </a:lnTo>
                    <a:lnTo>
                      <a:pt x="6409" y="9631"/>
                    </a:lnTo>
                    <a:lnTo>
                      <a:pt x="6747" y="9317"/>
                    </a:lnTo>
                    <a:lnTo>
                      <a:pt x="7014" y="8980"/>
                    </a:lnTo>
                    <a:lnTo>
                      <a:pt x="7130" y="8794"/>
                    </a:lnTo>
                    <a:lnTo>
                      <a:pt x="7223" y="8794"/>
                    </a:lnTo>
                    <a:lnTo>
                      <a:pt x="7223" y="10224"/>
                    </a:lnTo>
                    <a:lnTo>
                      <a:pt x="9050" y="10224"/>
                    </a:lnTo>
                    <a:lnTo>
                      <a:pt x="9050" y="1"/>
                    </a:lnTo>
                    <a:lnTo>
                      <a:pt x="7130" y="1"/>
                    </a:lnTo>
                    <a:lnTo>
                      <a:pt x="7130" y="5642"/>
                    </a:lnTo>
                    <a:lnTo>
                      <a:pt x="7130" y="5944"/>
                    </a:lnTo>
                    <a:lnTo>
                      <a:pt x="7026" y="6537"/>
                    </a:lnTo>
                    <a:lnTo>
                      <a:pt x="6840" y="7096"/>
                    </a:lnTo>
                    <a:lnTo>
                      <a:pt x="6560" y="7607"/>
                    </a:lnTo>
                    <a:lnTo>
                      <a:pt x="6374" y="7852"/>
                    </a:lnTo>
                    <a:lnTo>
                      <a:pt x="6188" y="8084"/>
                    </a:lnTo>
                    <a:lnTo>
                      <a:pt x="5758" y="8445"/>
                    </a:lnTo>
                    <a:lnTo>
                      <a:pt x="5281" y="8677"/>
                    </a:lnTo>
                    <a:lnTo>
                      <a:pt x="4734" y="8805"/>
                    </a:lnTo>
                    <a:lnTo>
                      <a:pt x="4444" y="8817"/>
                    </a:lnTo>
                    <a:lnTo>
                      <a:pt x="4130" y="8805"/>
                    </a:lnTo>
                    <a:lnTo>
                      <a:pt x="3583" y="8712"/>
                    </a:lnTo>
                    <a:lnTo>
                      <a:pt x="3106" y="8538"/>
                    </a:lnTo>
                    <a:lnTo>
                      <a:pt x="2711" y="8270"/>
                    </a:lnTo>
                    <a:lnTo>
                      <a:pt x="2397" y="7910"/>
                    </a:lnTo>
                    <a:lnTo>
                      <a:pt x="2152" y="7456"/>
                    </a:lnTo>
                    <a:lnTo>
                      <a:pt x="2001" y="6921"/>
                    </a:lnTo>
                    <a:lnTo>
                      <a:pt x="1920" y="6293"/>
                    </a:lnTo>
                    <a:lnTo>
                      <a:pt x="1920" y="5944"/>
                    </a:lnTo>
                    <a:lnTo>
                      <a:pt x="19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2"/>
              <p:cNvSpPr/>
              <p:nvPr/>
            </p:nvSpPr>
            <p:spPr>
              <a:xfrm>
                <a:off x="4502025" y="3182125"/>
                <a:ext cx="256200" cy="382400"/>
              </a:xfrm>
              <a:custGeom>
                <a:rect b="b" l="l" r="r" t="t"/>
                <a:pathLst>
                  <a:path extrusionOk="0" h="15296" w="10248">
                    <a:moveTo>
                      <a:pt x="5153" y="6142"/>
                    </a:moveTo>
                    <a:lnTo>
                      <a:pt x="5502" y="6154"/>
                    </a:lnTo>
                    <a:lnTo>
                      <a:pt x="6130" y="6282"/>
                    </a:lnTo>
                    <a:lnTo>
                      <a:pt x="6700" y="6526"/>
                    </a:lnTo>
                    <a:lnTo>
                      <a:pt x="7224" y="6910"/>
                    </a:lnTo>
                    <a:lnTo>
                      <a:pt x="7468" y="7154"/>
                    </a:lnTo>
                    <a:lnTo>
                      <a:pt x="7700" y="7410"/>
                    </a:lnTo>
                    <a:lnTo>
                      <a:pt x="8049" y="7991"/>
                    </a:lnTo>
                    <a:lnTo>
                      <a:pt x="8282" y="8666"/>
                    </a:lnTo>
                    <a:lnTo>
                      <a:pt x="8410" y="9422"/>
                    </a:lnTo>
                    <a:lnTo>
                      <a:pt x="8422" y="9841"/>
                    </a:lnTo>
                    <a:lnTo>
                      <a:pt x="8410" y="10248"/>
                    </a:lnTo>
                    <a:lnTo>
                      <a:pt x="8294" y="11004"/>
                    </a:lnTo>
                    <a:lnTo>
                      <a:pt x="8061" y="11678"/>
                    </a:lnTo>
                    <a:lnTo>
                      <a:pt x="7700" y="12271"/>
                    </a:lnTo>
                    <a:lnTo>
                      <a:pt x="7468" y="12527"/>
                    </a:lnTo>
                    <a:lnTo>
                      <a:pt x="7224" y="12772"/>
                    </a:lnTo>
                    <a:lnTo>
                      <a:pt x="6700" y="13144"/>
                    </a:lnTo>
                    <a:lnTo>
                      <a:pt x="6119" y="13400"/>
                    </a:lnTo>
                    <a:lnTo>
                      <a:pt x="5491" y="13516"/>
                    </a:lnTo>
                    <a:lnTo>
                      <a:pt x="5153" y="13528"/>
                    </a:lnTo>
                    <a:lnTo>
                      <a:pt x="4828" y="13516"/>
                    </a:lnTo>
                    <a:lnTo>
                      <a:pt x="4211" y="13400"/>
                    </a:lnTo>
                    <a:lnTo>
                      <a:pt x="3630" y="13144"/>
                    </a:lnTo>
                    <a:lnTo>
                      <a:pt x="3106" y="12760"/>
                    </a:lnTo>
                    <a:lnTo>
                      <a:pt x="2862" y="12516"/>
                    </a:lnTo>
                    <a:lnTo>
                      <a:pt x="2629" y="12260"/>
                    </a:lnTo>
                    <a:lnTo>
                      <a:pt x="2269" y="11667"/>
                    </a:lnTo>
                    <a:lnTo>
                      <a:pt x="2036" y="11004"/>
                    </a:lnTo>
                    <a:lnTo>
                      <a:pt x="1908" y="10248"/>
                    </a:lnTo>
                    <a:lnTo>
                      <a:pt x="1908" y="9841"/>
                    </a:lnTo>
                    <a:lnTo>
                      <a:pt x="1908" y="9434"/>
                    </a:lnTo>
                    <a:lnTo>
                      <a:pt x="2036" y="8678"/>
                    </a:lnTo>
                    <a:lnTo>
                      <a:pt x="2269" y="8003"/>
                    </a:lnTo>
                    <a:lnTo>
                      <a:pt x="2629" y="7421"/>
                    </a:lnTo>
                    <a:lnTo>
                      <a:pt x="2862" y="7166"/>
                    </a:lnTo>
                    <a:lnTo>
                      <a:pt x="3106" y="6921"/>
                    </a:lnTo>
                    <a:lnTo>
                      <a:pt x="3630" y="6537"/>
                    </a:lnTo>
                    <a:lnTo>
                      <a:pt x="4211" y="6282"/>
                    </a:lnTo>
                    <a:lnTo>
                      <a:pt x="4828" y="6154"/>
                    </a:lnTo>
                    <a:lnTo>
                      <a:pt x="5153" y="6142"/>
                    </a:lnTo>
                    <a:close/>
                    <a:moveTo>
                      <a:pt x="8329" y="1"/>
                    </a:moveTo>
                    <a:lnTo>
                      <a:pt x="8329" y="4711"/>
                    </a:lnTo>
                    <a:lnTo>
                      <a:pt x="8422" y="6130"/>
                    </a:lnTo>
                    <a:lnTo>
                      <a:pt x="8329" y="6130"/>
                    </a:lnTo>
                    <a:lnTo>
                      <a:pt x="8212" y="5944"/>
                    </a:lnTo>
                    <a:lnTo>
                      <a:pt x="7921" y="5607"/>
                    </a:lnTo>
                    <a:lnTo>
                      <a:pt x="7584" y="5293"/>
                    </a:lnTo>
                    <a:lnTo>
                      <a:pt x="7177" y="5014"/>
                    </a:lnTo>
                    <a:lnTo>
                      <a:pt x="6944" y="4886"/>
                    </a:lnTo>
                    <a:lnTo>
                      <a:pt x="6712" y="4758"/>
                    </a:lnTo>
                    <a:lnTo>
                      <a:pt x="6223" y="4572"/>
                    </a:lnTo>
                    <a:lnTo>
                      <a:pt x="5700" y="4456"/>
                    </a:lnTo>
                    <a:lnTo>
                      <a:pt x="5142" y="4386"/>
                    </a:lnTo>
                    <a:lnTo>
                      <a:pt x="4851" y="4386"/>
                    </a:lnTo>
                    <a:lnTo>
                      <a:pt x="4362" y="4397"/>
                    </a:lnTo>
                    <a:lnTo>
                      <a:pt x="3444" y="4595"/>
                    </a:lnTo>
                    <a:lnTo>
                      <a:pt x="2583" y="4991"/>
                    </a:lnTo>
                    <a:lnTo>
                      <a:pt x="1804" y="5584"/>
                    </a:lnTo>
                    <a:lnTo>
                      <a:pt x="1443" y="5956"/>
                    </a:lnTo>
                    <a:lnTo>
                      <a:pt x="1094" y="6351"/>
                    </a:lnTo>
                    <a:lnTo>
                      <a:pt x="547" y="7235"/>
                    </a:lnTo>
                    <a:lnTo>
                      <a:pt x="198" y="8201"/>
                    </a:lnTo>
                    <a:lnTo>
                      <a:pt x="12" y="9271"/>
                    </a:lnTo>
                    <a:lnTo>
                      <a:pt x="1" y="9841"/>
                    </a:lnTo>
                    <a:lnTo>
                      <a:pt x="12" y="10411"/>
                    </a:lnTo>
                    <a:lnTo>
                      <a:pt x="198" y="11469"/>
                    </a:lnTo>
                    <a:lnTo>
                      <a:pt x="547" y="12446"/>
                    </a:lnTo>
                    <a:lnTo>
                      <a:pt x="1094" y="13318"/>
                    </a:lnTo>
                    <a:lnTo>
                      <a:pt x="1443" y="13725"/>
                    </a:lnTo>
                    <a:lnTo>
                      <a:pt x="1804" y="14098"/>
                    </a:lnTo>
                    <a:lnTo>
                      <a:pt x="2583" y="14679"/>
                    </a:lnTo>
                    <a:lnTo>
                      <a:pt x="3444" y="15075"/>
                    </a:lnTo>
                    <a:lnTo>
                      <a:pt x="4362" y="15272"/>
                    </a:lnTo>
                    <a:lnTo>
                      <a:pt x="4851" y="15296"/>
                    </a:lnTo>
                    <a:lnTo>
                      <a:pt x="5142" y="15284"/>
                    </a:lnTo>
                    <a:lnTo>
                      <a:pt x="5688" y="15226"/>
                    </a:lnTo>
                    <a:lnTo>
                      <a:pt x="6212" y="15098"/>
                    </a:lnTo>
                    <a:lnTo>
                      <a:pt x="6712" y="14900"/>
                    </a:lnTo>
                    <a:lnTo>
                      <a:pt x="6944" y="14772"/>
                    </a:lnTo>
                    <a:lnTo>
                      <a:pt x="7177" y="14633"/>
                    </a:lnTo>
                    <a:lnTo>
                      <a:pt x="7573" y="14353"/>
                    </a:lnTo>
                    <a:lnTo>
                      <a:pt x="7921" y="14039"/>
                    </a:lnTo>
                    <a:lnTo>
                      <a:pt x="8212" y="13702"/>
                    </a:lnTo>
                    <a:lnTo>
                      <a:pt x="8329" y="13516"/>
                    </a:lnTo>
                    <a:lnTo>
                      <a:pt x="8422" y="13516"/>
                    </a:lnTo>
                    <a:lnTo>
                      <a:pt x="8422" y="14947"/>
                    </a:lnTo>
                    <a:lnTo>
                      <a:pt x="10248" y="14947"/>
                    </a:lnTo>
                    <a:lnTo>
                      <a:pt x="1024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2"/>
              <p:cNvSpPr/>
              <p:nvPr/>
            </p:nvSpPr>
            <p:spPr>
              <a:xfrm>
                <a:off x="4939950" y="3182425"/>
                <a:ext cx="243975" cy="373675"/>
              </a:xfrm>
              <a:custGeom>
                <a:rect b="b" l="l" r="r" t="t"/>
                <a:pathLst>
                  <a:path extrusionOk="0" h="14947" w="9759">
                    <a:moveTo>
                      <a:pt x="5432" y="1861"/>
                    </a:moveTo>
                    <a:lnTo>
                      <a:pt x="5967" y="1966"/>
                    </a:lnTo>
                    <a:lnTo>
                      <a:pt x="6455" y="2175"/>
                    </a:lnTo>
                    <a:lnTo>
                      <a:pt x="6874" y="2478"/>
                    </a:lnTo>
                    <a:lnTo>
                      <a:pt x="7060" y="2676"/>
                    </a:lnTo>
                    <a:lnTo>
                      <a:pt x="7234" y="2873"/>
                    </a:lnTo>
                    <a:lnTo>
                      <a:pt x="7514" y="3304"/>
                    </a:lnTo>
                    <a:lnTo>
                      <a:pt x="7688" y="3746"/>
                    </a:lnTo>
                    <a:lnTo>
                      <a:pt x="7781" y="4223"/>
                    </a:lnTo>
                    <a:lnTo>
                      <a:pt x="7793" y="4467"/>
                    </a:lnTo>
                    <a:lnTo>
                      <a:pt x="7781" y="4699"/>
                    </a:lnTo>
                    <a:lnTo>
                      <a:pt x="7688" y="5176"/>
                    </a:lnTo>
                    <a:lnTo>
                      <a:pt x="7514" y="5618"/>
                    </a:lnTo>
                    <a:lnTo>
                      <a:pt x="7234" y="6049"/>
                    </a:lnTo>
                    <a:lnTo>
                      <a:pt x="7060" y="6246"/>
                    </a:lnTo>
                    <a:lnTo>
                      <a:pt x="6886" y="6444"/>
                    </a:lnTo>
                    <a:lnTo>
                      <a:pt x="6455" y="6746"/>
                    </a:lnTo>
                    <a:lnTo>
                      <a:pt x="5967" y="6956"/>
                    </a:lnTo>
                    <a:lnTo>
                      <a:pt x="5432" y="7060"/>
                    </a:lnTo>
                    <a:lnTo>
                      <a:pt x="1919" y="7060"/>
                    </a:lnTo>
                    <a:lnTo>
                      <a:pt x="1919" y="1861"/>
                    </a:lnTo>
                    <a:close/>
                    <a:moveTo>
                      <a:pt x="0" y="1"/>
                    </a:moveTo>
                    <a:lnTo>
                      <a:pt x="0" y="14946"/>
                    </a:lnTo>
                    <a:lnTo>
                      <a:pt x="1919" y="14946"/>
                    </a:lnTo>
                    <a:lnTo>
                      <a:pt x="1919" y="8898"/>
                    </a:lnTo>
                    <a:lnTo>
                      <a:pt x="5094" y="8898"/>
                    </a:lnTo>
                    <a:lnTo>
                      <a:pt x="5560" y="8887"/>
                    </a:lnTo>
                    <a:lnTo>
                      <a:pt x="6444" y="8724"/>
                    </a:lnTo>
                    <a:lnTo>
                      <a:pt x="7258" y="8410"/>
                    </a:lnTo>
                    <a:lnTo>
                      <a:pt x="8025" y="7933"/>
                    </a:lnTo>
                    <a:lnTo>
                      <a:pt x="8374" y="7630"/>
                    </a:lnTo>
                    <a:lnTo>
                      <a:pt x="8700" y="7305"/>
                    </a:lnTo>
                    <a:lnTo>
                      <a:pt x="9223" y="6595"/>
                    </a:lnTo>
                    <a:lnTo>
                      <a:pt x="9572" y="5793"/>
                    </a:lnTo>
                    <a:lnTo>
                      <a:pt x="9747" y="4920"/>
                    </a:lnTo>
                    <a:lnTo>
                      <a:pt x="9758" y="4444"/>
                    </a:lnTo>
                    <a:lnTo>
                      <a:pt x="9747" y="3978"/>
                    </a:lnTo>
                    <a:lnTo>
                      <a:pt x="9572" y="3094"/>
                    </a:lnTo>
                    <a:lnTo>
                      <a:pt x="9223" y="2303"/>
                    </a:lnTo>
                    <a:lnTo>
                      <a:pt x="8712" y="1582"/>
                    </a:lnTo>
                    <a:lnTo>
                      <a:pt x="8374" y="1268"/>
                    </a:lnTo>
                    <a:lnTo>
                      <a:pt x="8025" y="954"/>
                    </a:lnTo>
                    <a:lnTo>
                      <a:pt x="7258" y="489"/>
                    </a:lnTo>
                    <a:lnTo>
                      <a:pt x="6444" y="163"/>
                    </a:lnTo>
                    <a:lnTo>
                      <a:pt x="5560" y="12"/>
                    </a:lnTo>
                    <a:lnTo>
                      <a:pt x="509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2"/>
              <p:cNvSpPr/>
              <p:nvPr/>
            </p:nvSpPr>
            <p:spPr>
              <a:xfrm>
                <a:off x="5228675" y="3182425"/>
                <a:ext cx="48000" cy="373675"/>
              </a:xfrm>
              <a:custGeom>
                <a:rect b="b" l="l" r="r" t="t"/>
                <a:pathLst>
                  <a:path extrusionOk="0" h="14947" w="1920">
                    <a:moveTo>
                      <a:pt x="1" y="1"/>
                    </a:moveTo>
                    <a:lnTo>
                      <a:pt x="1" y="14946"/>
                    </a:lnTo>
                    <a:lnTo>
                      <a:pt x="1920" y="14946"/>
                    </a:lnTo>
                    <a:lnTo>
                      <a:pt x="19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2"/>
              <p:cNvSpPr/>
              <p:nvPr/>
            </p:nvSpPr>
            <p:spPr>
              <a:xfrm>
                <a:off x="5317950" y="3291750"/>
                <a:ext cx="227125" cy="272775"/>
              </a:xfrm>
              <a:custGeom>
                <a:rect b="b" l="l" r="r" t="t"/>
                <a:pathLst>
                  <a:path extrusionOk="0" h="10911" w="9085">
                    <a:moveTo>
                      <a:pt x="5211" y="5502"/>
                    </a:moveTo>
                    <a:lnTo>
                      <a:pt x="5932" y="5584"/>
                    </a:lnTo>
                    <a:lnTo>
                      <a:pt x="6537" y="5746"/>
                    </a:lnTo>
                    <a:lnTo>
                      <a:pt x="7049" y="6002"/>
                    </a:lnTo>
                    <a:lnTo>
                      <a:pt x="7258" y="6165"/>
                    </a:lnTo>
                    <a:lnTo>
                      <a:pt x="7246" y="6468"/>
                    </a:lnTo>
                    <a:lnTo>
                      <a:pt x="7118" y="7026"/>
                    </a:lnTo>
                    <a:lnTo>
                      <a:pt x="6874" y="7549"/>
                    </a:lnTo>
                    <a:lnTo>
                      <a:pt x="6514" y="8038"/>
                    </a:lnTo>
                    <a:lnTo>
                      <a:pt x="6281" y="8259"/>
                    </a:lnTo>
                    <a:lnTo>
                      <a:pt x="6037" y="8468"/>
                    </a:lnTo>
                    <a:lnTo>
                      <a:pt x="5525" y="8805"/>
                    </a:lnTo>
                    <a:lnTo>
                      <a:pt x="4978" y="9026"/>
                    </a:lnTo>
                    <a:lnTo>
                      <a:pt x="4408" y="9131"/>
                    </a:lnTo>
                    <a:lnTo>
                      <a:pt x="4118" y="9143"/>
                    </a:lnTo>
                    <a:lnTo>
                      <a:pt x="3908" y="9143"/>
                    </a:lnTo>
                    <a:lnTo>
                      <a:pt x="3513" y="9084"/>
                    </a:lnTo>
                    <a:lnTo>
                      <a:pt x="3141" y="8980"/>
                    </a:lnTo>
                    <a:lnTo>
                      <a:pt x="2792" y="8829"/>
                    </a:lnTo>
                    <a:lnTo>
                      <a:pt x="2629" y="8724"/>
                    </a:lnTo>
                    <a:lnTo>
                      <a:pt x="2478" y="8608"/>
                    </a:lnTo>
                    <a:lnTo>
                      <a:pt x="2245" y="8352"/>
                    </a:lnTo>
                    <a:lnTo>
                      <a:pt x="2082" y="8049"/>
                    </a:lnTo>
                    <a:lnTo>
                      <a:pt x="2001" y="7712"/>
                    </a:lnTo>
                    <a:lnTo>
                      <a:pt x="1989" y="7538"/>
                    </a:lnTo>
                    <a:lnTo>
                      <a:pt x="2001" y="7328"/>
                    </a:lnTo>
                    <a:lnTo>
                      <a:pt x="2082" y="6944"/>
                    </a:lnTo>
                    <a:lnTo>
                      <a:pt x="2268" y="6595"/>
                    </a:lnTo>
                    <a:lnTo>
                      <a:pt x="2536" y="6258"/>
                    </a:lnTo>
                    <a:lnTo>
                      <a:pt x="2710" y="6107"/>
                    </a:lnTo>
                    <a:lnTo>
                      <a:pt x="2896" y="5956"/>
                    </a:lnTo>
                    <a:lnTo>
                      <a:pt x="3338" y="5735"/>
                    </a:lnTo>
                    <a:lnTo>
                      <a:pt x="3862" y="5584"/>
                    </a:lnTo>
                    <a:lnTo>
                      <a:pt x="4467" y="5502"/>
                    </a:lnTo>
                    <a:close/>
                    <a:moveTo>
                      <a:pt x="4536" y="1"/>
                    </a:moveTo>
                    <a:lnTo>
                      <a:pt x="4118" y="12"/>
                    </a:lnTo>
                    <a:lnTo>
                      <a:pt x="3350" y="105"/>
                    </a:lnTo>
                    <a:lnTo>
                      <a:pt x="2664" y="303"/>
                    </a:lnTo>
                    <a:lnTo>
                      <a:pt x="2059" y="594"/>
                    </a:lnTo>
                    <a:lnTo>
                      <a:pt x="1791" y="792"/>
                    </a:lnTo>
                    <a:lnTo>
                      <a:pt x="1536" y="978"/>
                    </a:lnTo>
                    <a:lnTo>
                      <a:pt x="1094" y="1396"/>
                    </a:lnTo>
                    <a:lnTo>
                      <a:pt x="745" y="1815"/>
                    </a:lnTo>
                    <a:lnTo>
                      <a:pt x="489" y="2257"/>
                    </a:lnTo>
                    <a:lnTo>
                      <a:pt x="396" y="2490"/>
                    </a:lnTo>
                    <a:lnTo>
                      <a:pt x="2152" y="3246"/>
                    </a:lnTo>
                    <a:lnTo>
                      <a:pt x="2222" y="3071"/>
                    </a:lnTo>
                    <a:lnTo>
                      <a:pt x="2408" y="2757"/>
                    </a:lnTo>
                    <a:lnTo>
                      <a:pt x="2629" y="2490"/>
                    </a:lnTo>
                    <a:lnTo>
                      <a:pt x="2920" y="2257"/>
                    </a:lnTo>
                    <a:lnTo>
                      <a:pt x="3082" y="2152"/>
                    </a:lnTo>
                    <a:lnTo>
                      <a:pt x="3431" y="1978"/>
                    </a:lnTo>
                    <a:lnTo>
                      <a:pt x="4187" y="1780"/>
                    </a:lnTo>
                    <a:lnTo>
                      <a:pt x="4595" y="1757"/>
                    </a:lnTo>
                    <a:lnTo>
                      <a:pt x="4874" y="1769"/>
                    </a:lnTo>
                    <a:lnTo>
                      <a:pt x="5397" y="1850"/>
                    </a:lnTo>
                    <a:lnTo>
                      <a:pt x="5874" y="2025"/>
                    </a:lnTo>
                    <a:lnTo>
                      <a:pt x="6304" y="2280"/>
                    </a:lnTo>
                    <a:lnTo>
                      <a:pt x="6502" y="2443"/>
                    </a:lnTo>
                    <a:lnTo>
                      <a:pt x="6676" y="2618"/>
                    </a:lnTo>
                    <a:lnTo>
                      <a:pt x="6967" y="3013"/>
                    </a:lnTo>
                    <a:lnTo>
                      <a:pt x="7165" y="3455"/>
                    </a:lnTo>
                    <a:lnTo>
                      <a:pt x="7258" y="3967"/>
                    </a:lnTo>
                    <a:lnTo>
                      <a:pt x="7270" y="4246"/>
                    </a:lnTo>
                    <a:lnTo>
                      <a:pt x="7270" y="4537"/>
                    </a:lnTo>
                    <a:lnTo>
                      <a:pt x="6991" y="4386"/>
                    </a:lnTo>
                    <a:lnTo>
                      <a:pt x="6374" y="4153"/>
                    </a:lnTo>
                    <a:lnTo>
                      <a:pt x="5676" y="3990"/>
                    </a:lnTo>
                    <a:lnTo>
                      <a:pt x="4909" y="3920"/>
                    </a:lnTo>
                    <a:lnTo>
                      <a:pt x="4490" y="3909"/>
                    </a:lnTo>
                    <a:lnTo>
                      <a:pt x="4025" y="3920"/>
                    </a:lnTo>
                    <a:lnTo>
                      <a:pt x="3152" y="4037"/>
                    </a:lnTo>
                    <a:lnTo>
                      <a:pt x="2350" y="4269"/>
                    </a:lnTo>
                    <a:lnTo>
                      <a:pt x="1617" y="4630"/>
                    </a:lnTo>
                    <a:lnTo>
                      <a:pt x="1291" y="4862"/>
                    </a:lnTo>
                    <a:lnTo>
                      <a:pt x="989" y="5095"/>
                    </a:lnTo>
                    <a:lnTo>
                      <a:pt x="500" y="5665"/>
                    </a:lnTo>
                    <a:lnTo>
                      <a:pt x="175" y="6316"/>
                    </a:lnTo>
                    <a:lnTo>
                      <a:pt x="12" y="7061"/>
                    </a:lnTo>
                    <a:lnTo>
                      <a:pt x="0" y="7479"/>
                    </a:lnTo>
                    <a:lnTo>
                      <a:pt x="12" y="7852"/>
                    </a:lnTo>
                    <a:lnTo>
                      <a:pt x="151" y="8549"/>
                    </a:lnTo>
                    <a:lnTo>
                      <a:pt x="419" y="9178"/>
                    </a:lnTo>
                    <a:lnTo>
                      <a:pt x="826" y="9724"/>
                    </a:lnTo>
                    <a:lnTo>
                      <a:pt x="1094" y="9957"/>
                    </a:lnTo>
                    <a:lnTo>
                      <a:pt x="1373" y="10189"/>
                    </a:lnTo>
                    <a:lnTo>
                      <a:pt x="1978" y="10538"/>
                    </a:lnTo>
                    <a:lnTo>
                      <a:pt x="2664" y="10771"/>
                    </a:lnTo>
                    <a:lnTo>
                      <a:pt x="3408" y="10899"/>
                    </a:lnTo>
                    <a:lnTo>
                      <a:pt x="3815" y="10911"/>
                    </a:lnTo>
                    <a:lnTo>
                      <a:pt x="4083" y="10899"/>
                    </a:lnTo>
                    <a:lnTo>
                      <a:pt x="4595" y="10841"/>
                    </a:lnTo>
                    <a:lnTo>
                      <a:pt x="5083" y="10736"/>
                    </a:lnTo>
                    <a:lnTo>
                      <a:pt x="5537" y="10573"/>
                    </a:lnTo>
                    <a:lnTo>
                      <a:pt x="5955" y="10352"/>
                    </a:lnTo>
                    <a:lnTo>
                      <a:pt x="6339" y="10073"/>
                    </a:lnTo>
                    <a:lnTo>
                      <a:pt x="6700" y="9736"/>
                    </a:lnTo>
                    <a:lnTo>
                      <a:pt x="7025" y="9352"/>
                    </a:lnTo>
                    <a:lnTo>
                      <a:pt x="7165" y="9131"/>
                    </a:lnTo>
                    <a:lnTo>
                      <a:pt x="7258" y="9131"/>
                    </a:lnTo>
                    <a:lnTo>
                      <a:pt x="7258" y="10562"/>
                    </a:lnTo>
                    <a:lnTo>
                      <a:pt x="9084" y="10562"/>
                    </a:lnTo>
                    <a:lnTo>
                      <a:pt x="9084" y="4374"/>
                    </a:lnTo>
                    <a:lnTo>
                      <a:pt x="9072" y="3874"/>
                    </a:lnTo>
                    <a:lnTo>
                      <a:pt x="8910" y="2943"/>
                    </a:lnTo>
                    <a:lnTo>
                      <a:pt x="8584" y="2141"/>
                    </a:lnTo>
                    <a:lnTo>
                      <a:pt x="8107" y="1443"/>
                    </a:lnTo>
                    <a:lnTo>
                      <a:pt x="7793" y="1152"/>
                    </a:lnTo>
                    <a:lnTo>
                      <a:pt x="7467" y="873"/>
                    </a:lnTo>
                    <a:lnTo>
                      <a:pt x="6735" y="443"/>
                    </a:lnTo>
                    <a:lnTo>
                      <a:pt x="5920" y="152"/>
                    </a:lnTo>
                    <a:lnTo>
                      <a:pt x="5025" y="12"/>
                    </a:lnTo>
                    <a:lnTo>
                      <a:pt x="45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2"/>
              <p:cNvSpPr/>
              <p:nvPr/>
            </p:nvSpPr>
            <p:spPr>
              <a:xfrm>
                <a:off x="5577600" y="3222250"/>
                <a:ext cx="165775" cy="338200"/>
              </a:xfrm>
              <a:custGeom>
                <a:rect b="b" l="l" r="r" t="t"/>
                <a:pathLst>
                  <a:path extrusionOk="0" h="13528" w="6631">
                    <a:moveTo>
                      <a:pt x="1780" y="1"/>
                    </a:moveTo>
                    <a:lnTo>
                      <a:pt x="1780" y="3130"/>
                    </a:lnTo>
                    <a:lnTo>
                      <a:pt x="1" y="3130"/>
                    </a:lnTo>
                    <a:lnTo>
                      <a:pt x="1" y="4874"/>
                    </a:lnTo>
                    <a:lnTo>
                      <a:pt x="1780" y="4874"/>
                    </a:lnTo>
                    <a:lnTo>
                      <a:pt x="1780" y="10259"/>
                    </a:lnTo>
                    <a:lnTo>
                      <a:pt x="1792" y="10632"/>
                    </a:lnTo>
                    <a:lnTo>
                      <a:pt x="1897" y="11329"/>
                    </a:lnTo>
                    <a:lnTo>
                      <a:pt x="2106" y="11934"/>
                    </a:lnTo>
                    <a:lnTo>
                      <a:pt x="2420" y="12446"/>
                    </a:lnTo>
                    <a:lnTo>
                      <a:pt x="2629" y="12667"/>
                    </a:lnTo>
                    <a:lnTo>
                      <a:pt x="2850" y="12876"/>
                    </a:lnTo>
                    <a:lnTo>
                      <a:pt x="3362" y="13190"/>
                    </a:lnTo>
                    <a:lnTo>
                      <a:pt x="3979" y="13411"/>
                    </a:lnTo>
                    <a:lnTo>
                      <a:pt x="4688" y="13516"/>
                    </a:lnTo>
                    <a:lnTo>
                      <a:pt x="5083" y="13528"/>
                    </a:lnTo>
                    <a:lnTo>
                      <a:pt x="5525" y="13516"/>
                    </a:lnTo>
                    <a:lnTo>
                      <a:pt x="6305" y="13365"/>
                    </a:lnTo>
                    <a:lnTo>
                      <a:pt x="6630" y="13249"/>
                    </a:lnTo>
                    <a:lnTo>
                      <a:pt x="5956" y="11609"/>
                    </a:lnTo>
                    <a:lnTo>
                      <a:pt x="5770" y="11678"/>
                    </a:lnTo>
                    <a:lnTo>
                      <a:pt x="5339" y="11760"/>
                    </a:lnTo>
                    <a:lnTo>
                      <a:pt x="5083" y="11771"/>
                    </a:lnTo>
                    <a:lnTo>
                      <a:pt x="4921" y="11760"/>
                    </a:lnTo>
                    <a:lnTo>
                      <a:pt x="4618" y="11713"/>
                    </a:lnTo>
                    <a:lnTo>
                      <a:pt x="4351" y="11609"/>
                    </a:lnTo>
                    <a:lnTo>
                      <a:pt x="4141" y="11446"/>
                    </a:lnTo>
                    <a:lnTo>
                      <a:pt x="3967" y="11236"/>
                    </a:lnTo>
                    <a:lnTo>
                      <a:pt x="3839" y="10981"/>
                    </a:lnTo>
                    <a:lnTo>
                      <a:pt x="3723" y="10492"/>
                    </a:lnTo>
                    <a:lnTo>
                      <a:pt x="3699" y="10097"/>
                    </a:lnTo>
                    <a:lnTo>
                      <a:pt x="3699" y="4874"/>
                    </a:lnTo>
                    <a:lnTo>
                      <a:pt x="6200" y="4874"/>
                    </a:lnTo>
                    <a:lnTo>
                      <a:pt x="6200" y="3130"/>
                    </a:lnTo>
                    <a:lnTo>
                      <a:pt x="3699" y="3130"/>
                    </a:lnTo>
                    <a:lnTo>
                      <a:pt x="36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2"/>
              <p:cNvSpPr/>
              <p:nvPr/>
            </p:nvSpPr>
            <p:spPr>
              <a:xfrm>
                <a:off x="5767200" y="3180675"/>
                <a:ext cx="177400" cy="375425"/>
              </a:xfrm>
              <a:custGeom>
                <a:rect b="b" l="l" r="r" t="t"/>
                <a:pathLst>
                  <a:path extrusionOk="0" h="15017" w="7096">
                    <a:moveTo>
                      <a:pt x="5153" y="1"/>
                    </a:moveTo>
                    <a:lnTo>
                      <a:pt x="4420" y="117"/>
                    </a:lnTo>
                    <a:lnTo>
                      <a:pt x="3757" y="350"/>
                    </a:lnTo>
                    <a:lnTo>
                      <a:pt x="3175" y="710"/>
                    </a:lnTo>
                    <a:lnTo>
                      <a:pt x="2920" y="943"/>
                    </a:lnTo>
                    <a:lnTo>
                      <a:pt x="2687" y="1175"/>
                    </a:lnTo>
                    <a:lnTo>
                      <a:pt x="2303" y="1722"/>
                    </a:lnTo>
                    <a:lnTo>
                      <a:pt x="2059" y="2350"/>
                    </a:lnTo>
                    <a:lnTo>
                      <a:pt x="1931" y="3060"/>
                    </a:lnTo>
                    <a:lnTo>
                      <a:pt x="1919" y="3443"/>
                    </a:lnTo>
                    <a:lnTo>
                      <a:pt x="1919" y="4793"/>
                    </a:lnTo>
                    <a:lnTo>
                      <a:pt x="0" y="4793"/>
                    </a:lnTo>
                    <a:lnTo>
                      <a:pt x="0" y="6537"/>
                    </a:lnTo>
                    <a:lnTo>
                      <a:pt x="1919" y="6537"/>
                    </a:lnTo>
                    <a:lnTo>
                      <a:pt x="1919" y="15016"/>
                    </a:lnTo>
                    <a:lnTo>
                      <a:pt x="3838" y="15016"/>
                    </a:lnTo>
                    <a:lnTo>
                      <a:pt x="3838" y="6537"/>
                    </a:lnTo>
                    <a:lnTo>
                      <a:pt x="6514" y="6537"/>
                    </a:lnTo>
                    <a:lnTo>
                      <a:pt x="6514" y="4804"/>
                    </a:lnTo>
                    <a:lnTo>
                      <a:pt x="3838" y="4804"/>
                    </a:lnTo>
                    <a:lnTo>
                      <a:pt x="3838" y="3513"/>
                    </a:lnTo>
                    <a:lnTo>
                      <a:pt x="3838" y="3304"/>
                    </a:lnTo>
                    <a:lnTo>
                      <a:pt x="3908" y="2920"/>
                    </a:lnTo>
                    <a:lnTo>
                      <a:pt x="4024" y="2594"/>
                    </a:lnTo>
                    <a:lnTo>
                      <a:pt x="4199" y="2327"/>
                    </a:lnTo>
                    <a:lnTo>
                      <a:pt x="4315" y="2211"/>
                    </a:lnTo>
                    <a:lnTo>
                      <a:pt x="4443" y="2094"/>
                    </a:lnTo>
                    <a:lnTo>
                      <a:pt x="4722" y="1920"/>
                    </a:lnTo>
                    <a:lnTo>
                      <a:pt x="5025" y="1815"/>
                    </a:lnTo>
                    <a:lnTo>
                      <a:pt x="5374" y="1757"/>
                    </a:lnTo>
                    <a:lnTo>
                      <a:pt x="5816" y="1757"/>
                    </a:lnTo>
                    <a:lnTo>
                      <a:pt x="6258" y="1838"/>
                    </a:lnTo>
                    <a:lnTo>
                      <a:pt x="6432" y="1920"/>
                    </a:lnTo>
                    <a:lnTo>
                      <a:pt x="7095" y="268"/>
                    </a:lnTo>
                    <a:lnTo>
                      <a:pt x="6781" y="140"/>
                    </a:lnTo>
                    <a:lnTo>
                      <a:pt x="60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2"/>
              <p:cNvSpPr/>
              <p:nvPr/>
            </p:nvSpPr>
            <p:spPr>
              <a:xfrm>
                <a:off x="5945725" y="3292050"/>
                <a:ext cx="263175" cy="272775"/>
              </a:xfrm>
              <a:custGeom>
                <a:rect b="b" l="l" r="r" t="t"/>
                <a:pathLst>
                  <a:path extrusionOk="0" h="10911" w="10527">
                    <a:moveTo>
                      <a:pt x="5583" y="1768"/>
                    </a:moveTo>
                    <a:lnTo>
                      <a:pt x="6212" y="1908"/>
                    </a:lnTo>
                    <a:lnTo>
                      <a:pt x="6793" y="2164"/>
                    </a:lnTo>
                    <a:lnTo>
                      <a:pt x="7340" y="2536"/>
                    </a:lnTo>
                    <a:lnTo>
                      <a:pt x="7584" y="2780"/>
                    </a:lnTo>
                    <a:lnTo>
                      <a:pt x="7817" y="3036"/>
                    </a:lnTo>
                    <a:lnTo>
                      <a:pt x="8189" y="3618"/>
                    </a:lnTo>
                    <a:lnTo>
                      <a:pt x="8445" y="4292"/>
                    </a:lnTo>
                    <a:lnTo>
                      <a:pt x="8561" y="5048"/>
                    </a:lnTo>
                    <a:lnTo>
                      <a:pt x="8573" y="5455"/>
                    </a:lnTo>
                    <a:lnTo>
                      <a:pt x="8561" y="5862"/>
                    </a:lnTo>
                    <a:lnTo>
                      <a:pt x="8445" y="6618"/>
                    </a:lnTo>
                    <a:lnTo>
                      <a:pt x="8189" y="7281"/>
                    </a:lnTo>
                    <a:lnTo>
                      <a:pt x="7817" y="7874"/>
                    </a:lnTo>
                    <a:lnTo>
                      <a:pt x="7584" y="8130"/>
                    </a:lnTo>
                    <a:lnTo>
                      <a:pt x="7340" y="8375"/>
                    </a:lnTo>
                    <a:lnTo>
                      <a:pt x="6793" y="8758"/>
                    </a:lnTo>
                    <a:lnTo>
                      <a:pt x="6212" y="9014"/>
                    </a:lnTo>
                    <a:lnTo>
                      <a:pt x="5583" y="9142"/>
                    </a:lnTo>
                    <a:lnTo>
                      <a:pt x="5246" y="9154"/>
                    </a:lnTo>
                    <a:lnTo>
                      <a:pt x="4909" y="9142"/>
                    </a:lnTo>
                    <a:lnTo>
                      <a:pt x="4281" y="9003"/>
                    </a:lnTo>
                    <a:lnTo>
                      <a:pt x="3699" y="8747"/>
                    </a:lnTo>
                    <a:lnTo>
                      <a:pt x="3153" y="8375"/>
                    </a:lnTo>
                    <a:lnTo>
                      <a:pt x="2908" y="8130"/>
                    </a:lnTo>
                    <a:lnTo>
                      <a:pt x="2676" y="7863"/>
                    </a:lnTo>
                    <a:lnTo>
                      <a:pt x="2304" y="7281"/>
                    </a:lnTo>
                    <a:lnTo>
                      <a:pt x="2048" y="6607"/>
                    </a:lnTo>
                    <a:lnTo>
                      <a:pt x="1931" y="5862"/>
                    </a:lnTo>
                    <a:lnTo>
                      <a:pt x="1920" y="5455"/>
                    </a:lnTo>
                    <a:lnTo>
                      <a:pt x="1931" y="5048"/>
                    </a:lnTo>
                    <a:lnTo>
                      <a:pt x="2048" y="4292"/>
                    </a:lnTo>
                    <a:lnTo>
                      <a:pt x="2304" y="3629"/>
                    </a:lnTo>
                    <a:lnTo>
                      <a:pt x="2676" y="3036"/>
                    </a:lnTo>
                    <a:lnTo>
                      <a:pt x="2908" y="2780"/>
                    </a:lnTo>
                    <a:lnTo>
                      <a:pt x="3153" y="2536"/>
                    </a:lnTo>
                    <a:lnTo>
                      <a:pt x="3699" y="2152"/>
                    </a:lnTo>
                    <a:lnTo>
                      <a:pt x="4281" y="1896"/>
                    </a:lnTo>
                    <a:lnTo>
                      <a:pt x="4909" y="1768"/>
                    </a:lnTo>
                    <a:close/>
                    <a:moveTo>
                      <a:pt x="5258" y="0"/>
                    </a:moveTo>
                    <a:lnTo>
                      <a:pt x="4699" y="24"/>
                    </a:lnTo>
                    <a:lnTo>
                      <a:pt x="3653" y="210"/>
                    </a:lnTo>
                    <a:lnTo>
                      <a:pt x="2699" y="605"/>
                    </a:lnTo>
                    <a:lnTo>
                      <a:pt x="1862" y="1187"/>
                    </a:lnTo>
                    <a:lnTo>
                      <a:pt x="1478" y="1559"/>
                    </a:lnTo>
                    <a:lnTo>
                      <a:pt x="1129" y="1954"/>
                    </a:lnTo>
                    <a:lnTo>
                      <a:pt x="570" y="2827"/>
                    </a:lnTo>
                    <a:lnTo>
                      <a:pt x="198" y="3804"/>
                    </a:lnTo>
                    <a:lnTo>
                      <a:pt x="12" y="4874"/>
                    </a:lnTo>
                    <a:lnTo>
                      <a:pt x="1" y="5455"/>
                    </a:lnTo>
                    <a:lnTo>
                      <a:pt x="12" y="6025"/>
                    </a:lnTo>
                    <a:lnTo>
                      <a:pt x="198" y="7107"/>
                    </a:lnTo>
                    <a:lnTo>
                      <a:pt x="570" y="8084"/>
                    </a:lnTo>
                    <a:lnTo>
                      <a:pt x="1129" y="8956"/>
                    </a:lnTo>
                    <a:lnTo>
                      <a:pt x="1478" y="9352"/>
                    </a:lnTo>
                    <a:lnTo>
                      <a:pt x="1862" y="9724"/>
                    </a:lnTo>
                    <a:lnTo>
                      <a:pt x="2699" y="10305"/>
                    </a:lnTo>
                    <a:lnTo>
                      <a:pt x="3653" y="10701"/>
                    </a:lnTo>
                    <a:lnTo>
                      <a:pt x="4699" y="10887"/>
                    </a:lnTo>
                    <a:lnTo>
                      <a:pt x="5258" y="10910"/>
                    </a:lnTo>
                    <a:lnTo>
                      <a:pt x="5828" y="10887"/>
                    </a:lnTo>
                    <a:lnTo>
                      <a:pt x="6874" y="10701"/>
                    </a:lnTo>
                    <a:lnTo>
                      <a:pt x="7817" y="10305"/>
                    </a:lnTo>
                    <a:lnTo>
                      <a:pt x="8666" y="9724"/>
                    </a:lnTo>
                    <a:lnTo>
                      <a:pt x="9038" y="9352"/>
                    </a:lnTo>
                    <a:lnTo>
                      <a:pt x="9398" y="8956"/>
                    </a:lnTo>
                    <a:lnTo>
                      <a:pt x="9957" y="8072"/>
                    </a:lnTo>
                    <a:lnTo>
                      <a:pt x="10317" y="7095"/>
                    </a:lnTo>
                    <a:lnTo>
                      <a:pt x="10503" y="6025"/>
                    </a:lnTo>
                    <a:lnTo>
                      <a:pt x="10527" y="5455"/>
                    </a:lnTo>
                    <a:lnTo>
                      <a:pt x="10503" y="4885"/>
                    </a:lnTo>
                    <a:lnTo>
                      <a:pt x="10317" y="3804"/>
                    </a:lnTo>
                    <a:lnTo>
                      <a:pt x="9957" y="2827"/>
                    </a:lnTo>
                    <a:lnTo>
                      <a:pt x="9398" y="1954"/>
                    </a:lnTo>
                    <a:lnTo>
                      <a:pt x="9038" y="1559"/>
                    </a:lnTo>
                    <a:lnTo>
                      <a:pt x="8666" y="1187"/>
                    </a:lnTo>
                    <a:lnTo>
                      <a:pt x="7817" y="605"/>
                    </a:lnTo>
                    <a:lnTo>
                      <a:pt x="6874" y="210"/>
                    </a:lnTo>
                    <a:lnTo>
                      <a:pt x="5828" y="24"/>
                    </a:lnTo>
                    <a:lnTo>
                      <a:pt x="525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2"/>
              <p:cNvSpPr/>
              <p:nvPr/>
            </p:nvSpPr>
            <p:spPr>
              <a:xfrm>
                <a:off x="6247250" y="3294375"/>
                <a:ext cx="158225" cy="261725"/>
              </a:xfrm>
              <a:custGeom>
                <a:rect b="b" l="l" r="r" t="t"/>
                <a:pathLst>
                  <a:path extrusionOk="0" h="10469" w="6329">
                    <a:moveTo>
                      <a:pt x="4677" y="0"/>
                    </a:moveTo>
                    <a:lnTo>
                      <a:pt x="4246" y="70"/>
                    </a:lnTo>
                    <a:lnTo>
                      <a:pt x="3804" y="198"/>
                    </a:lnTo>
                    <a:lnTo>
                      <a:pt x="3362" y="407"/>
                    </a:lnTo>
                    <a:lnTo>
                      <a:pt x="3130" y="535"/>
                    </a:lnTo>
                    <a:lnTo>
                      <a:pt x="2909" y="675"/>
                    </a:lnTo>
                    <a:lnTo>
                      <a:pt x="2525" y="989"/>
                    </a:lnTo>
                    <a:lnTo>
                      <a:pt x="2222" y="1326"/>
                    </a:lnTo>
                    <a:lnTo>
                      <a:pt x="2001" y="1710"/>
                    </a:lnTo>
                    <a:lnTo>
                      <a:pt x="1920" y="1920"/>
                    </a:lnTo>
                    <a:lnTo>
                      <a:pt x="1839" y="1920"/>
                    </a:lnTo>
                    <a:lnTo>
                      <a:pt x="1839" y="245"/>
                    </a:lnTo>
                    <a:lnTo>
                      <a:pt x="1" y="245"/>
                    </a:lnTo>
                    <a:lnTo>
                      <a:pt x="1" y="10468"/>
                    </a:lnTo>
                    <a:lnTo>
                      <a:pt x="1932" y="10468"/>
                    </a:lnTo>
                    <a:lnTo>
                      <a:pt x="1932" y="4885"/>
                    </a:lnTo>
                    <a:lnTo>
                      <a:pt x="1943" y="4548"/>
                    </a:lnTo>
                    <a:lnTo>
                      <a:pt x="2048" y="3943"/>
                    </a:lnTo>
                    <a:lnTo>
                      <a:pt x="2246" y="3408"/>
                    </a:lnTo>
                    <a:lnTo>
                      <a:pt x="2548" y="2931"/>
                    </a:lnTo>
                    <a:lnTo>
                      <a:pt x="2734" y="2722"/>
                    </a:lnTo>
                    <a:lnTo>
                      <a:pt x="2944" y="2513"/>
                    </a:lnTo>
                    <a:lnTo>
                      <a:pt x="3374" y="2210"/>
                    </a:lnTo>
                    <a:lnTo>
                      <a:pt x="3828" y="2001"/>
                    </a:lnTo>
                    <a:lnTo>
                      <a:pt x="4328" y="1896"/>
                    </a:lnTo>
                    <a:lnTo>
                      <a:pt x="4584" y="1885"/>
                    </a:lnTo>
                    <a:lnTo>
                      <a:pt x="4886" y="1896"/>
                    </a:lnTo>
                    <a:lnTo>
                      <a:pt x="5398" y="1966"/>
                    </a:lnTo>
                    <a:lnTo>
                      <a:pt x="5595" y="2036"/>
                    </a:lnTo>
                    <a:lnTo>
                      <a:pt x="6328" y="245"/>
                    </a:lnTo>
                    <a:lnTo>
                      <a:pt x="6026" y="128"/>
                    </a:lnTo>
                    <a:lnTo>
                      <a:pt x="5305" y="12"/>
                    </a:lnTo>
                    <a:lnTo>
                      <a:pt x="488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2"/>
              <p:cNvSpPr/>
              <p:nvPr/>
            </p:nvSpPr>
            <p:spPr>
              <a:xfrm>
                <a:off x="6436850" y="3292625"/>
                <a:ext cx="387625" cy="264925"/>
              </a:xfrm>
              <a:custGeom>
                <a:rect b="b" l="l" r="r" t="t"/>
                <a:pathLst>
                  <a:path extrusionOk="0" h="10597" w="15505">
                    <a:moveTo>
                      <a:pt x="4850" y="1"/>
                    </a:moveTo>
                    <a:lnTo>
                      <a:pt x="4397" y="70"/>
                    </a:lnTo>
                    <a:lnTo>
                      <a:pt x="3943" y="198"/>
                    </a:lnTo>
                    <a:lnTo>
                      <a:pt x="3490" y="384"/>
                    </a:lnTo>
                    <a:lnTo>
                      <a:pt x="3269" y="501"/>
                    </a:lnTo>
                    <a:lnTo>
                      <a:pt x="3036" y="629"/>
                    </a:lnTo>
                    <a:lnTo>
                      <a:pt x="2641" y="919"/>
                    </a:lnTo>
                    <a:lnTo>
                      <a:pt x="2303" y="1222"/>
                    </a:lnTo>
                    <a:lnTo>
                      <a:pt x="2024" y="1559"/>
                    </a:lnTo>
                    <a:lnTo>
                      <a:pt x="1919" y="1745"/>
                    </a:lnTo>
                    <a:lnTo>
                      <a:pt x="1826" y="1745"/>
                    </a:lnTo>
                    <a:lnTo>
                      <a:pt x="1826" y="315"/>
                    </a:lnTo>
                    <a:lnTo>
                      <a:pt x="0" y="315"/>
                    </a:lnTo>
                    <a:lnTo>
                      <a:pt x="0" y="10538"/>
                    </a:lnTo>
                    <a:lnTo>
                      <a:pt x="0" y="10596"/>
                    </a:lnTo>
                    <a:lnTo>
                      <a:pt x="1896" y="10596"/>
                    </a:lnTo>
                    <a:lnTo>
                      <a:pt x="1896" y="4944"/>
                    </a:lnTo>
                    <a:lnTo>
                      <a:pt x="1908" y="4630"/>
                    </a:lnTo>
                    <a:lnTo>
                      <a:pt x="2001" y="4048"/>
                    </a:lnTo>
                    <a:lnTo>
                      <a:pt x="2187" y="3502"/>
                    </a:lnTo>
                    <a:lnTo>
                      <a:pt x="2466" y="2990"/>
                    </a:lnTo>
                    <a:lnTo>
                      <a:pt x="2641" y="2746"/>
                    </a:lnTo>
                    <a:lnTo>
                      <a:pt x="2827" y="2513"/>
                    </a:lnTo>
                    <a:lnTo>
                      <a:pt x="3234" y="2152"/>
                    </a:lnTo>
                    <a:lnTo>
                      <a:pt x="3711" y="1908"/>
                    </a:lnTo>
                    <a:lnTo>
                      <a:pt x="4222" y="1792"/>
                    </a:lnTo>
                    <a:lnTo>
                      <a:pt x="4502" y="1780"/>
                    </a:lnTo>
                    <a:lnTo>
                      <a:pt x="4781" y="1792"/>
                    </a:lnTo>
                    <a:lnTo>
                      <a:pt x="5281" y="1862"/>
                    </a:lnTo>
                    <a:lnTo>
                      <a:pt x="5711" y="2024"/>
                    </a:lnTo>
                    <a:lnTo>
                      <a:pt x="6072" y="2269"/>
                    </a:lnTo>
                    <a:lnTo>
                      <a:pt x="6211" y="2420"/>
                    </a:lnTo>
                    <a:lnTo>
                      <a:pt x="6351" y="2594"/>
                    </a:lnTo>
                    <a:lnTo>
                      <a:pt x="6560" y="3036"/>
                    </a:lnTo>
                    <a:lnTo>
                      <a:pt x="6711" y="3583"/>
                    </a:lnTo>
                    <a:lnTo>
                      <a:pt x="6781" y="4246"/>
                    </a:lnTo>
                    <a:lnTo>
                      <a:pt x="6781" y="4618"/>
                    </a:lnTo>
                    <a:lnTo>
                      <a:pt x="6781" y="10585"/>
                    </a:lnTo>
                    <a:lnTo>
                      <a:pt x="8700" y="10585"/>
                    </a:lnTo>
                    <a:lnTo>
                      <a:pt x="8700" y="4920"/>
                    </a:lnTo>
                    <a:lnTo>
                      <a:pt x="8712" y="4618"/>
                    </a:lnTo>
                    <a:lnTo>
                      <a:pt x="8805" y="4037"/>
                    </a:lnTo>
                    <a:lnTo>
                      <a:pt x="8991" y="3478"/>
                    </a:lnTo>
                    <a:lnTo>
                      <a:pt x="9270" y="2967"/>
                    </a:lnTo>
                    <a:lnTo>
                      <a:pt x="9445" y="2734"/>
                    </a:lnTo>
                    <a:lnTo>
                      <a:pt x="9631" y="2501"/>
                    </a:lnTo>
                    <a:lnTo>
                      <a:pt x="10038" y="2141"/>
                    </a:lnTo>
                    <a:lnTo>
                      <a:pt x="10515" y="1896"/>
                    </a:lnTo>
                    <a:lnTo>
                      <a:pt x="11026" y="1780"/>
                    </a:lnTo>
                    <a:lnTo>
                      <a:pt x="11306" y="1769"/>
                    </a:lnTo>
                    <a:lnTo>
                      <a:pt x="11585" y="1780"/>
                    </a:lnTo>
                    <a:lnTo>
                      <a:pt x="12085" y="1850"/>
                    </a:lnTo>
                    <a:lnTo>
                      <a:pt x="12515" y="2013"/>
                    </a:lnTo>
                    <a:lnTo>
                      <a:pt x="12876" y="2257"/>
                    </a:lnTo>
                    <a:lnTo>
                      <a:pt x="13015" y="2408"/>
                    </a:lnTo>
                    <a:lnTo>
                      <a:pt x="13155" y="2583"/>
                    </a:lnTo>
                    <a:lnTo>
                      <a:pt x="13364" y="3013"/>
                    </a:lnTo>
                    <a:lnTo>
                      <a:pt x="13516" y="3571"/>
                    </a:lnTo>
                    <a:lnTo>
                      <a:pt x="13585" y="4223"/>
                    </a:lnTo>
                    <a:lnTo>
                      <a:pt x="13585" y="4606"/>
                    </a:lnTo>
                    <a:lnTo>
                      <a:pt x="13585" y="10561"/>
                    </a:lnTo>
                    <a:lnTo>
                      <a:pt x="15504" y="10561"/>
                    </a:lnTo>
                    <a:lnTo>
                      <a:pt x="15504" y="4304"/>
                    </a:lnTo>
                    <a:lnTo>
                      <a:pt x="15493" y="3816"/>
                    </a:lnTo>
                    <a:lnTo>
                      <a:pt x="15388" y="2920"/>
                    </a:lnTo>
                    <a:lnTo>
                      <a:pt x="15155" y="2141"/>
                    </a:lnTo>
                    <a:lnTo>
                      <a:pt x="14807" y="1454"/>
                    </a:lnTo>
                    <a:lnTo>
                      <a:pt x="14597" y="1164"/>
                    </a:lnTo>
                    <a:lnTo>
                      <a:pt x="14353" y="885"/>
                    </a:lnTo>
                    <a:lnTo>
                      <a:pt x="13783" y="443"/>
                    </a:lnTo>
                    <a:lnTo>
                      <a:pt x="13097" y="152"/>
                    </a:lnTo>
                    <a:lnTo>
                      <a:pt x="12306" y="12"/>
                    </a:lnTo>
                    <a:lnTo>
                      <a:pt x="11864" y="1"/>
                    </a:lnTo>
                    <a:lnTo>
                      <a:pt x="11573" y="1"/>
                    </a:lnTo>
                    <a:lnTo>
                      <a:pt x="11026" y="59"/>
                    </a:lnTo>
                    <a:lnTo>
                      <a:pt x="10515" y="187"/>
                    </a:lnTo>
                    <a:lnTo>
                      <a:pt x="10038" y="373"/>
                    </a:lnTo>
                    <a:lnTo>
                      <a:pt x="9584" y="617"/>
                    </a:lnTo>
                    <a:lnTo>
                      <a:pt x="9177" y="919"/>
                    </a:lnTo>
                    <a:lnTo>
                      <a:pt x="8793" y="1292"/>
                    </a:lnTo>
                    <a:lnTo>
                      <a:pt x="8456" y="1722"/>
                    </a:lnTo>
                    <a:lnTo>
                      <a:pt x="8293" y="1955"/>
                    </a:lnTo>
                    <a:lnTo>
                      <a:pt x="8189" y="1722"/>
                    </a:lnTo>
                    <a:lnTo>
                      <a:pt x="7921" y="1292"/>
                    </a:lnTo>
                    <a:lnTo>
                      <a:pt x="7619" y="919"/>
                    </a:lnTo>
                    <a:lnTo>
                      <a:pt x="7258" y="617"/>
                    </a:lnTo>
                    <a:lnTo>
                      <a:pt x="6863" y="373"/>
                    </a:lnTo>
                    <a:lnTo>
                      <a:pt x="6409" y="187"/>
                    </a:lnTo>
                    <a:lnTo>
                      <a:pt x="5909" y="59"/>
                    </a:lnTo>
                    <a:lnTo>
                      <a:pt x="53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52"/>
              <p:cNvSpPr/>
              <p:nvPr/>
            </p:nvSpPr>
            <p:spPr>
              <a:xfrm>
                <a:off x="1644000" y="3136475"/>
                <a:ext cx="1690600" cy="551925"/>
              </a:xfrm>
              <a:custGeom>
                <a:rect b="b" l="l" r="r" t="t"/>
                <a:pathLst>
                  <a:path extrusionOk="0" h="22077" w="67624">
                    <a:moveTo>
                      <a:pt x="62738" y="8236"/>
                    </a:moveTo>
                    <a:lnTo>
                      <a:pt x="63087" y="8247"/>
                    </a:lnTo>
                    <a:lnTo>
                      <a:pt x="63727" y="8398"/>
                    </a:lnTo>
                    <a:lnTo>
                      <a:pt x="64018" y="8550"/>
                    </a:lnTo>
                    <a:lnTo>
                      <a:pt x="64285" y="8724"/>
                    </a:lnTo>
                    <a:lnTo>
                      <a:pt x="64669" y="9143"/>
                    </a:lnTo>
                    <a:lnTo>
                      <a:pt x="64785" y="9399"/>
                    </a:lnTo>
                    <a:lnTo>
                      <a:pt x="59854" y="11446"/>
                    </a:lnTo>
                    <a:lnTo>
                      <a:pt x="59854" y="11097"/>
                    </a:lnTo>
                    <a:lnTo>
                      <a:pt x="59959" y="10434"/>
                    </a:lnTo>
                    <a:lnTo>
                      <a:pt x="60180" y="9852"/>
                    </a:lnTo>
                    <a:lnTo>
                      <a:pt x="60528" y="9329"/>
                    </a:lnTo>
                    <a:lnTo>
                      <a:pt x="60749" y="9108"/>
                    </a:lnTo>
                    <a:lnTo>
                      <a:pt x="60970" y="8898"/>
                    </a:lnTo>
                    <a:lnTo>
                      <a:pt x="61459" y="8573"/>
                    </a:lnTo>
                    <a:lnTo>
                      <a:pt x="61947" y="8352"/>
                    </a:lnTo>
                    <a:lnTo>
                      <a:pt x="62471" y="8247"/>
                    </a:lnTo>
                    <a:lnTo>
                      <a:pt x="62738" y="8236"/>
                    </a:lnTo>
                    <a:close/>
                    <a:moveTo>
                      <a:pt x="23391" y="8282"/>
                    </a:moveTo>
                    <a:lnTo>
                      <a:pt x="23984" y="8410"/>
                    </a:lnTo>
                    <a:lnTo>
                      <a:pt x="24531" y="8643"/>
                    </a:lnTo>
                    <a:lnTo>
                      <a:pt x="25042" y="8992"/>
                    </a:lnTo>
                    <a:lnTo>
                      <a:pt x="25263" y="9224"/>
                    </a:lnTo>
                    <a:lnTo>
                      <a:pt x="25484" y="9457"/>
                    </a:lnTo>
                    <a:lnTo>
                      <a:pt x="25822" y="9992"/>
                    </a:lnTo>
                    <a:lnTo>
                      <a:pt x="26043" y="10597"/>
                    </a:lnTo>
                    <a:lnTo>
                      <a:pt x="26159" y="11260"/>
                    </a:lnTo>
                    <a:lnTo>
                      <a:pt x="26171" y="11620"/>
                    </a:lnTo>
                    <a:lnTo>
                      <a:pt x="26159" y="11969"/>
                    </a:lnTo>
                    <a:lnTo>
                      <a:pt x="26043" y="12632"/>
                    </a:lnTo>
                    <a:lnTo>
                      <a:pt x="25822" y="13225"/>
                    </a:lnTo>
                    <a:lnTo>
                      <a:pt x="25473" y="13760"/>
                    </a:lnTo>
                    <a:lnTo>
                      <a:pt x="25252" y="14004"/>
                    </a:lnTo>
                    <a:lnTo>
                      <a:pt x="25019" y="14225"/>
                    </a:lnTo>
                    <a:lnTo>
                      <a:pt x="24519" y="14586"/>
                    </a:lnTo>
                    <a:lnTo>
                      <a:pt x="23961" y="14819"/>
                    </a:lnTo>
                    <a:lnTo>
                      <a:pt x="23367" y="14935"/>
                    </a:lnTo>
                    <a:lnTo>
                      <a:pt x="23065" y="14947"/>
                    </a:lnTo>
                    <a:lnTo>
                      <a:pt x="22739" y="14935"/>
                    </a:lnTo>
                    <a:lnTo>
                      <a:pt x="22146" y="14819"/>
                    </a:lnTo>
                    <a:lnTo>
                      <a:pt x="21600" y="14586"/>
                    </a:lnTo>
                    <a:lnTo>
                      <a:pt x="21099" y="14237"/>
                    </a:lnTo>
                    <a:lnTo>
                      <a:pt x="20867" y="14004"/>
                    </a:lnTo>
                    <a:lnTo>
                      <a:pt x="20634" y="13760"/>
                    </a:lnTo>
                    <a:lnTo>
                      <a:pt x="20297" y="13225"/>
                    </a:lnTo>
                    <a:lnTo>
                      <a:pt x="20064" y="12632"/>
                    </a:lnTo>
                    <a:lnTo>
                      <a:pt x="19971" y="11981"/>
                    </a:lnTo>
                    <a:lnTo>
                      <a:pt x="19971" y="11620"/>
                    </a:lnTo>
                    <a:lnTo>
                      <a:pt x="19983" y="11260"/>
                    </a:lnTo>
                    <a:lnTo>
                      <a:pt x="20099" y="10597"/>
                    </a:lnTo>
                    <a:lnTo>
                      <a:pt x="20320" y="9992"/>
                    </a:lnTo>
                    <a:lnTo>
                      <a:pt x="20657" y="9457"/>
                    </a:lnTo>
                    <a:lnTo>
                      <a:pt x="20878" y="9224"/>
                    </a:lnTo>
                    <a:lnTo>
                      <a:pt x="21111" y="8992"/>
                    </a:lnTo>
                    <a:lnTo>
                      <a:pt x="21611" y="8643"/>
                    </a:lnTo>
                    <a:lnTo>
                      <a:pt x="22158" y="8410"/>
                    </a:lnTo>
                    <a:lnTo>
                      <a:pt x="22751" y="8282"/>
                    </a:lnTo>
                    <a:close/>
                    <a:moveTo>
                      <a:pt x="35440" y="8282"/>
                    </a:moveTo>
                    <a:lnTo>
                      <a:pt x="36034" y="8410"/>
                    </a:lnTo>
                    <a:lnTo>
                      <a:pt x="36592" y="8643"/>
                    </a:lnTo>
                    <a:lnTo>
                      <a:pt x="37092" y="8992"/>
                    </a:lnTo>
                    <a:lnTo>
                      <a:pt x="37325" y="9224"/>
                    </a:lnTo>
                    <a:lnTo>
                      <a:pt x="37534" y="9457"/>
                    </a:lnTo>
                    <a:lnTo>
                      <a:pt x="37871" y="9992"/>
                    </a:lnTo>
                    <a:lnTo>
                      <a:pt x="38104" y="10597"/>
                    </a:lnTo>
                    <a:lnTo>
                      <a:pt x="38209" y="11260"/>
                    </a:lnTo>
                    <a:lnTo>
                      <a:pt x="38220" y="11620"/>
                    </a:lnTo>
                    <a:lnTo>
                      <a:pt x="38209" y="11969"/>
                    </a:lnTo>
                    <a:lnTo>
                      <a:pt x="38104" y="12632"/>
                    </a:lnTo>
                    <a:lnTo>
                      <a:pt x="37871" y="13225"/>
                    </a:lnTo>
                    <a:lnTo>
                      <a:pt x="37522" y="13760"/>
                    </a:lnTo>
                    <a:lnTo>
                      <a:pt x="37313" y="14004"/>
                    </a:lnTo>
                    <a:lnTo>
                      <a:pt x="37069" y="14225"/>
                    </a:lnTo>
                    <a:lnTo>
                      <a:pt x="36569" y="14586"/>
                    </a:lnTo>
                    <a:lnTo>
                      <a:pt x="36022" y="14819"/>
                    </a:lnTo>
                    <a:lnTo>
                      <a:pt x="35429" y="14935"/>
                    </a:lnTo>
                    <a:lnTo>
                      <a:pt x="35115" y="14947"/>
                    </a:lnTo>
                    <a:lnTo>
                      <a:pt x="34789" y="14935"/>
                    </a:lnTo>
                    <a:lnTo>
                      <a:pt x="34196" y="14819"/>
                    </a:lnTo>
                    <a:lnTo>
                      <a:pt x="33649" y="14586"/>
                    </a:lnTo>
                    <a:lnTo>
                      <a:pt x="33149" y="14237"/>
                    </a:lnTo>
                    <a:lnTo>
                      <a:pt x="32916" y="14004"/>
                    </a:lnTo>
                    <a:lnTo>
                      <a:pt x="32696" y="13760"/>
                    </a:lnTo>
                    <a:lnTo>
                      <a:pt x="32358" y="13225"/>
                    </a:lnTo>
                    <a:lnTo>
                      <a:pt x="32126" y="12632"/>
                    </a:lnTo>
                    <a:lnTo>
                      <a:pt x="32033" y="11981"/>
                    </a:lnTo>
                    <a:lnTo>
                      <a:pt x="32033" y="11620"/>
                    </a:lnTo>
                    <a:lnTo>
                      <a:pt x="32044" y="11260"/>
                    </a:lnTo>
                    <a:lnTo>
                      <a:pt x="32149" y="10597"/>
                    </a:lnTo>
                    <a:lnTo>
                      <a:pt x="32370" y="9992"/>
                    </a:lnTo>
                    <a:lnTo>
                      <a:pt x="32707" y="9457"/>
                    </a:lnTo>
                    <a:lnTo>
                      <a:pt x="32928" y="9224"/>
                    </a:lnTo>
                    <a:lnTo>
                      <a:pt x="33161" y="8992"/>
                    </a:lnTo>
                    <a:lnTo>
                      <a:pt x="33661" y="8643"/>
                    </a:lnTo>
                    <a:lnTo>
                      <a:pt x="34208" y="8410"/>
                    </a:lnTo>
                    <a:lnTo>
                      <a:pt x="34812" y="8282"/>
                    </a:lnTo>
                    <a:close/>
                    <a:moveTo>
                      <a:pt x="47141" y="8294"/>
                    </a:moveTo>
                    <a:lnTo>
                      <a:pt x="47444" y="8305"/>
                    </a:lnTo>
                    <a:lnTo>
                      <a:pt x="48014" y="8422"/>
                    </a:lnTo>
                    <a:lnTo>
                      <a:pt x="48537" y="8666"/>
                    </a:lnTo>
                    <a:lnTo>
                      <a:pt x="49014" y="9015"/>
                    </a:lnTo>
                    <a:lnTo>
                      <a:pt x="49235" y="9247"/>
                    </a:lnTo>
                    <a:lnTo>
                      <a:pt x="49432" y="9492"/>
                    </a:lnTo>
                    <a:lnTo>
                      <a:pt x="49747" y="10038"/>
                    </a:lnTo>
                    <a:lnTo>
                      <a:pt x="49956" y="10631"/>
                    </a:lnTo>
                    <a:lnTo>
                      <a:pt x="50061" y="11294"/>
                    </a:lnTo>
                    <a:lnTo>
                      <a:pt x="50072" y="11655"/>
                    </a:lnTo>
                    <a:lnTo>
                      <a:pt x="50061" y="12004"/>
                    </a:lnTo>
                    <a:lnTo>
                      <a:pt x="49956" y="12644"/>
                    </a:lnTo>
                    <a:lnTo>
                      <a:pt x="49747" y="13237"/>
                    </a:lnTo>
                    <a:lnTo>
                      <a:pt x="49432" y="13772"/>
                    </a:lnTo>
                    <a:lnTo>
                      <a:pt x="49235" y="14016"/>
                    </a:lnTo>
                    <a:lnTo>
                      <a:pt x="49014" y="14249"/>
                    </a:lnTo>
                    <a:lnTo>
                      <a:pt x="48537" y="14598"/>
                    </a:lnTo>
                    <a:lnTo>
                      <a:pt x="48014" y="14830"/>
                    </a:lnTo>
                    <a:lnTo>
                      <a:pt x="47444" y="14958"/>
                    </a:lnTo>
                    <a:lnTo>
                      <a:pt x="47141" y="14970"/>
                    </a:lnTo>
                    <a:lnTo>
                      <a:pt x="46816" y="14958"/>
                    </a:lnTo>
                    <a:lnTo>
                      <a:pt x="46222" y="14830"/>
                    </a:lnTo>
                    <a:lnTo>
                      <a:pt x="45687" y="14598"/>
                    </a:lnTo>
                    <a:lnTo>
                      <a:pt x="45187" y="14249"/>
                    </a:lnTo>
                    <a:lnTo>
                      <a:pt x="44966" y="14016"/>
                    </a:lnTo>
                    <a:lnTo>
                      <a:pt x="44757" y="13772"/>
                    </a:lnTo>
                    <a:lnTo>
                      <a:pt x="44420" y="13237"/>
                    </a:lnTo>
                    <a:lnTo>
                      <a:pt x="44187" y="12644"/>
                    </a:lnTo>
                    <a:lnTo>
                      <a:pt x="44082" y="12004"/>
                    </a:lnTo>
                    <a:lnTo>
                      <a:pt x="44071" y="11655"/>
                    </a:lnTo>
                    <a:lnTo>
                      <a:pt x="44082" y="11294"/>
                    </a:lnTo>
                    <a:lnTo>
                      <a:pt x="44187" y="10631"/>
                    </a:lnTo>
                    <a:lnTo>
                      <a:pt x="44420" y="10038"/>
                    </a:lnTo>
                    <a:lnTo>
                      <a:pt x="44757" y="9492"/>
                    </a:lnTo>
                    <a:lnTo>
                      <a:pt x="44966" y="9247"/>
                    </a:lnTo>
                    <a:lnTo>
                      <a:pt x="45199" y="9015"/>
                    </a:lnTo>
                    <a:lnTo>
                      <a:pt x="45687" y="8666"/>
                    </a:lnTo>
                    <a:lnTo>
                      <a:pt x="46234" y="8422"/>
                    </a:lnTo>
                    <a:lnTo>
                      <a:pt x="46827" y="8305"/>
                    </a:lnTo>
                    <a:lnTo>
                      <a:pt x="47141" y="8294"/>
                    </a:lnTo>
                    <a:close/>
                    <a:moveTo>
                      <a:pt x="53887" y="606"/>
                    </a:moveTo>
                    <a:lnTo>
                      <a:pt x="53887" y="16796"/>
                    </a:lnTo>
                    <a:lnTo>
                      <a:pt x="56295" y="16796"/>
                    </a:lnTo>
                    <a:lnTo>
                      <a:pt x="56295" y="606"/>
                    </a:lnTo>
                    <a:close/>
                    <a:moveTo>
                      <a:pt x="23042" y="6095"/>
                    </a:moveTo>
                    <a:lnTo>
                      <a:pt x="22472" y="6107"/>
                    </a:lnTo>
                    <a:lnTo>
                      <a:pt x="21402" y="6305"/>
                    </a:lnTo>
                    <a:lnTo>
                      <a:pt x="20425" y="6700"/>
                    </a:lnTo>
                    <a:lnTo>
                      <a:pt x="19529" y="7293"/>
                    </a:lnTo>
                    <a:lnTo>
                      <a:pt x="19122" y="7666"/>
                    </a:lnTo>
                    <a:lnTo>
                      <a:pt x="18738" y="8073"/>
                    </a:lnTo>
                    <a:lnTo>
                      <a:pt x="18261" y="8736"/>
                    </a:lnTo>
                    <a:lnTo>
                      <a:pt x="18017" y="9201"/>
                    </a:lnTo>
                    <a:lnTo>
                      <a:pt x="17808" y="9689"/>
                    </a:lnTo>
                    <a:lnTo>
                      <a:pt x="17657" y="10213"/>
                    </a:lnTo>
                    <a:lnTo>
                      <a:pt x="17517" y="11027"/>
                    </a:lnTo>
                    <a:lnTo>
                      <a:pt x="17505" y="11608"/>
                    </a:lnTo>
                    <a:lnTo>
                      <a:pt x="17517" y="12190"/>
                    </a:lnTo>
                    <a:lnTo>
                      <a:pt x="17657" y="13016"/>
                    </a:lnTo>
                    <a:lnTo>
                      <a:pt x="17808" y="13528"/>
                    </a:lnTo>
                    <a:lnTo>
                      <a:pt x="18017" y="14016"/>
                    </a:lnTo>
                    <a:lnTo>
                      <a:pt x="18261" y="14493"/>
                    </a:lnTo>
                    <a:lnTo>
                      <a:pt x="18738" y="15144"/>
                    </a:lnTo>
                    <a:lnTo>
                      <a:pt x="19122" y="15551"/>
                    </a:lnTo>
                    <a:lnTo>
                      <a:pt x="19529" y="15924"/>
                    </a:lnTo>
                    <a:lnTo>
                      <a:pt x="20425" y="16505"/>
                    </a:lnTo>
                    <a:lnTo>
                      <a:pt x="21402" y="16901"/>
                    </a:lnTo>
                    <a:lnTo>
                      <a:pt x="22472" y="17098"/>
                    </a:lnTo>
                    <a:lnTo>
                      <a:pt x="23042" y="17122"/>
                    </a:lnTo>
                    <a:lnTo>
                      <a:pt x="23612" y="17098"/>
                    </a:lnTo>
                    <a:lnTo>
                      <a:pt x="24682" y="16901"/>
                    </a:lnTo>
                    <a:lnTo>
                      <a:pt x="25670" y="16505"/>
                    </a:lnTo>
                    <a:lnTo>
                      <a:pt x="26554" y="15924"/>
                    </a:lnTo>
                    <a:lnTo>
                      <a:pt x="26973" y="15551"/>
                    </a:lnTo>
                    <a:lnTo>
                      <a:pt x="27357" y="15144"/>
                    </a:lnTo>
                    <a:lnTo>
                      <a:pt x="27822" y="14493"/>
                    </a:lnTo>
                    <a:lnTo>
                      <a:pt x="28078" y="14016"/>
                    </a:lnTo>
                    <a:lnTo>
                      <a:pt x="28276" y="13528"/>
                    </a:lnTo>
                    <a:lnTo>
                      <a:pt x="28427" y="13016"/>
                    </a:lnTo>
                    <a:lnTo>
                      <a:pt x="28567" y="12190"/>
                    </a:lnTo>
                    <a:lnTo>
                      <a:pt x="28590" y="11608"/>
                    </a:lnTo>
                    <a:lnTo>
                      <a:pt x="28567" y="11015"/>
                    </a:lnTo>
                    <a:lnTo>
                      <a:pt x="28427" y="10201"/>
                    </a:lnTo>
                    <a:lnTo>
                      <a:pt x="28276" y="9678"/>
                    </a:lnTo>
                    <a:lnTo>
                      <a:pt x="28078" y="9189"/>
                    </a:lnTo>
                    <a:lnTo>
                      <a:pt x="27822" y="8724"/>
                    </a:lnTo>
                    <a:lnTo>
                      <a:pt x="27357" y="8061"/>
                    </a:lnTo>
                    <a:lnTo>
                      <a:pt x="26973" y="7666"/>
                    </a:lnTo>
                    <a:lnTo>
                      <a:pt x="26554" y="7293"/>
                    </a:lnTo>
                    <a:lnTo>
                      <a:pt x="25670" y="6700"/>
                    </a:lnTo>
                    <a:lnTo>
                      <a:pt x="24682" y="6305"/>
                    </a:lnTo>
                    <a:lnTo>
                      <a:pt x="23612" y="6107"/>
                    </a:lnTo>
                    <a:lnTo>
                      <a:pt x="23042" y="6095"/>
                    </a:lnTo>
                    <a:close/>
                    <a:moveTo>
                      <a:pt x="35115" y="6095"/>
                    </a:moveTo>
                    <a:lnTo>
                      <a:pt x="34545" y="6107"/>
                    </a:lnTo>
                    <a:lnTo>
                      <a:pt x="33475" y="6305"/>
                    </a:lnTo>
                    <a:lnTo>
                      <a:pt x="32486" y="6700"/>
                    </a:lnTo>
                    <a:lnTo>
                      <a:pt x="31602" y="7293"/>
                    </a:lnTo>
                    <a:lnTo>
                      <a:pt x="31183" y="7666"/>
                    </a:lnTo>
                    <a:lnTo>
                      <a:pt x="30800" y="8073"/>
                    </a:lnTo>
                    <a:lnTo>
                      <a:pt x="30334" y="8736"/>
                    </a:lnTo>
                    <a:lnTo>
                      <a:pt x="30079" y="9201"/>
                    </a:lnTo>
                    <a:lnTo>
                      <a:pt x="29881" y="9689"/>
                    </a:lnTo>
                    <a:lnTo>
                      <a:pt x="29730" y="10213"/>
                    </a:lnTo>
                    <a:lnTo>
                      <a:pt x="29590" y="11027"/>
                    </a:lnTo>
                    <a:lnTo>
                      <a:pt x="29567" y="11608"/>
                    </a:lnTo>
                    <a:lnTo>
                      <a:pt x="29590" y="12190"/>
                    </a:lnTo>
                    <a:lnTo>
                      <a:pt x="29730" y="13016"/>
                    </a:lnTo>
                    <a:lnTo>
                      <a:pt x="29881" y="13528"/>
                    </a:lnTo>
                    <a:lnTo>
                      <a:pt x="30079" y="14016"/>
                    </a:lnTo>
                    <a:lnTo>
                      <a:pt x="30334" y="14493"/>
                    </a:lnTo>
                    <a:lnTo>
                      <a:pt x="30800" y="15144"/>
                    </a:lnTo>
                    <a:lnTo>
                      <a:pt x="31183" y="15551"/>
                    </a:lnTo>
                    <a:lnTo>
                      <a:pt x="31602" y="15924"/>
                    </a:lnTo>
                    <a:lnTo>
                      <a:pt x="32486" y="16505"/>
                    </a:lnTo>
                    <a:lnTo>
                      <a:pt x="33475" y="16901"/>
                    </a:lnTo>
                    <a:lnTo>
                      <a:pt x="34545" y="17098"/>
                    </a:lnTo>
                    <a:lnTo>
                      <a:pt x="35115" y="17122"/>
                    </a:lnTo>
                    <a:lnTo>
                      <a:pt x="35685" y="17098"/>
                    </a:lnTo>
                    <a:lnTo>
                      <a:pt x="36755" y="16901"/>
                    </a:lnTo>
                    <a:lnTo>
                      <a:pt x="37732" y="16505"/>
                    </a:lnTo>
                    <a:lnTo>
                      <a:pt x="38627" y="15924"/>
                    </a:lnTo>
                    <a:lnTo>
                      <a:pt x="39034" y="15551"/>
                    </a:lnTo>
                    <a:lnTo>
                      <a:pt x="39418" y="15144"/>
                    </a:lnTo>
                    <a:lnTo>
                      <a:pt x="39883" y="14493"/>
                    </a:lnTo>
                    <a:lnTo>
                      <a:pt x="40128" y="14016"/>
                    </a:lnTo>
                    <a:lnTo>
                      <a:pt x="40418" y="13272"/>
                    </a:lnTo>
                    <a:lnTo>
                      <a:pt x="40628" y="12190"/>
                    </a:lnTo>
                    <a:lnTo>
                      <a:pt x="40651" y="11608"/>
                    </a:lnTo>
                    <a:lnTo>
                      <a:pt x="40639" y="11015"/>
                    </a:lnTo>
                    <a:lnTo>
                      <a:pt x="40500" y="10201"/>
                    </a:lnTo>
                    <a:lnTo>
                      <a:pt x="40349" y="9678"/>
                    </a:lnTo>
                    <a:lnTo>
                      <a:pt x="40139" y="9189"/>
                    </a:lnTo>
                    <a:lnTo>
                      <a:pt x="39895" y="8724"/>
                    </a:lnTo>
                    <a:lnTo>
                      <a:pt x="39418" y="8061"/>
                    </a:lnTo>
                    <a:lnTo>
                      <a:pt x="39034" y="7666"/>
                    </a:lnTo>
                    <a:lnTo>
                      <a:pt x="38627" y="7293"/>
                    </a:lnTo>
                    <a:lnTo>
                      <a:pt x="37732" y="6700"/>
                    </a:lnTo>
                    <a:lnTo>
                      <a:pt x="36755" y="6305"/>
                    </a:lnTo>
                    <a:lnTo>
                      <a:pt x="35685" y="6107"/>
                    </a:lnTo>
                    <a:lnTo>
                      <a:pt x="35115" y="6095"/>
                    </a:lnTo>
                    <a:close/>
                    <a:moveTo>
                      <a:pt x="8701" y="1"/>
                    </a:moveTo>
                    <a:lnTo>
                      <a:pt x="8259" y="12"/>
                    </a:lnTo>
                    <a:lnTo>
                      <a:pt x="7398" y="94"/>
                    </a:lnTo>
                    <a:lnTo>
                      <a:pt x="6572" y="245"/>
                    </a:lnTo>
                    <a:lnTo>
                      <a:pt x="5770" y="478"/>
                    </a:lnTo>
                    <a:lnTo>
                      <a:pt x="5014" y="803"/>
                    </a:lnTo>
                    <a:lnTo>
                      <a:pt x="4281" y="1187"/>
                    </a:lnTo>
                    <a:lnTo>
                      <a:pt x="3572" y="1664"/>
                    </a:lnTo>
                    <a:lnTo>
                      <a:pt x="2897" y="2211"/>
                    </a:lnTo>
                    <a:lnTo>
                      <a:pt x="2571" y="2525"/>
                    </a:lnTo>
                    <a:lnTo>
                      <a:pt x="2257" y="2839"/>
                    </a:lnTo>
                    <a:lnTo>
                      <a:pt x="1699" y="3502"/>
                    </a:lnTo>
                    <a:lnTo>
                      <a:pt x="1210" y="4188"/>
                    </a:lnTo>
                    <a:lnTo>
                      <a:pt x="815" y="4921"/>
                    </a:lnTo>
                    <a:lnTo>
                      <a:pt x="489" y="5677"/>
                    </a:lnTo>
                    <a:lnTo>
                      <a:pt x="245" y="6456"/>
                    </a:lnTo>
                    <a:lnTo>
                      <a:pt x="82" y="7282"/>
                    </a:lnTo>
                    <a:lnTo>
                      <a:pt x="12" y="8131"/>
                    </a:lnTo>
                    <a:lnTo>
                      <a:pt x="1" y="8573"/>
                    </a:lnTo>
                    <a:lnTo>
                      <a:pt x="12" y="9003"/>
                    </a:lnTo>
                    <a:lnTo>
                      <a:pt x="82" y="9852"/>
                    </a:lnTo>
                    <a:lnTo>
                      <a:pt x="245" y="10678"/>
                    </a:lnTo>
                    <a:lnTo>
                      <a:pt x="489" y="11469"/>
                    </a:lnTo>
                    <a:lnTo>
                      <a:pt x="815" y="12225"/>
                    </a:lnTo>
                    <a:lnTo>
                      <a:pt x="1210" y="12946"/>
                    </a:lnTo>
                    <a:lnTo>
                      <a:pt x="1699" y="13644"/>
                    </a:lnTo>
                    <a:lnTo>
                      <a:pt x="2257" y="14295"/>
                    </a:lnTo>
                    <a:lnTo>
                      <a:pt x="2571" y="14621"/>
                    </a:lnTo>
                    <a:lnTo>
                      <a:pt x="2897" y="14923"/>
                    </a:lnTo>
                    <a:lnTo>
                      <a:pt x="3572" y="15470"/>
                    </a:lnTo>
                    <a:lnTo>
                      <a:pt x="4281" y="15947"/>
                    </a:lnTo>
                    <a:lnTo>
                      <a:pt x="5014" y="16331"/>
                    </a:lnTo>
                    <a:lnTo>
                      <a:pt x="5770" y="16656"/>
                    </a:lnTo>
                    <a:lnTo>
                      <a:pt x="6572" y="16889"/>
                    </a:lnTo>
                    <a:lnTo>
                      <a:pt x="7398" y="17040"/>
                    </a:lnTo>
                    <a:lnTo>
                      <a:pt x="8259" y="17122"/>
                    </a:lnTo>
                    <a:lnTo>
                      <a:pt x="8701" y="17133"/>
                    </a:lnTo>
                    <a:lnTo>
                      <a:pt x="9154" y="17122"/>
                    </a:lnTo>
                    <a:lnTo>
                      <a:pt x="10027" y="17052"/>
                    </a:lnTo>
                    <a:lnTo>
                      <a:pt x="10853" y="16901"/>
                    </a:lnTo>
                    <a:lnTo>
                      <a:pt x="11643" y="16668"/>
                    </a:lnTo>
                    <a:lnTo>
                      <a:pt x="12388" y="16366"/>
                    </a:lnTo>
                    <a:lnTo>
                      <a:pt x="13097" y="15993"/>
                    </a:lnTo>
                    <a:lnTo>
                      <a:pt x="13760" y="15540"/>
                    </a:lnTo>
                    <a:lnTo>
                      <a:pt x="14377" y="15005"/>
                    </a:lnTo>
                    <a:lnTo>
                      <a:pt x="14667" y="14702"/>
                    </a:lnTo>
                    <a:lnTo>
                      <a:pt x="14923" y="14446"/>
                    </a:lnTo>
                    <a:lnTo>
                      <a:pt x="15365" y="13900"/>
                    </a:lnTo>
                    <a:lnTo>
                      <a:pt x="15738" y="13295"/>
                    </a:lnTo>
                    <a:lnTo>
                      <a:pt x="16052" y="12667"/>
                    </a:lnTo>
                    <a:lnTo>
                      <a:pt x="16307" y="11981"/>
                    </a:lnTo>
                    <a:lnTo>
                      <a:pt x="16494" y="11248"/>
                    </a:lnTo>
                    <a:lnTo>
                      <a:pt x="16621" y="10480"/>
                    </a:lnTo>
                    <a:lnTo>
                      <a:pt x="16691" y="9666"/>
                    </a:lnTo>
                    <a:lnTo>
                      <a:pt x="16691" y="9236"/>
                    </a:lnTo>
                    <a:lnTo>
                      <a:pt x="16691" y="8829"/>
                    </a:lnTo>
                    <a:lnTo>
                      <a:pt x="16621" y="8108"/>
                    </a:lnTo>
                    <a:lnTo>
                      <a:pt x="16563" y="7782"/>
                    </a:lnTo>
                    <a:lnTo>
                      <a:pt x="8701" y="7782"/>
                    </a:lnTo>
                    <a:lnTo>
                      <a:pt x="8701" y="10120"/>
                    </a:lnTo>
                    <a:lnTo>
                      <a:pt x="14295" y="10120"/>
                    </a:lnTo>
                    <a:lnTo>
                      <a:pt x="14214" y="10597"/>
                    </a:lnTo>
                    <a:lnTo>
                      <a:pt x="13993" y="11434"/>
                    </a:lnTo>
                    <a:lnTo>
                      <a:pt x="13679" y="12167"/>
                    </a:lnTo>
                    <a:lnTo>
                      <a:pt x="13260" y="12795"/>
                    </a:lnTo>
                    <a:lnTo>
                      <a:pt x="13016" y="13062"/>
                    </a:lnTo>
                    <a:lnTo>
                      <a:pt x="12795" y="13272"/>
                    </a:lnTo>
                    <a:lnTo>
                      <a:pt x="12341" y="13644"/>
                    </a:lnTo>
                    <a:lnTo>
                      <a:pt x="11864" y="13970"/>
                    </a:lnTo>
                    <a:lnTo>
                      <a:pt x="11353" y="14237"/>
                    </a:lnTo>
                    <a:lnTo>
                      <a:pt x="10806" y="14446"/>
                    </a:lnTo>
                    <a:lnTo>
                      <a:pt x="10248" y="14609"/>
                    </a:lnTo>
                    <a:lnTo>
                      <a:pt x="9643" y="14714"/>
                    </a:lnTo>
                    <a:lnTo>
                      <a:pt x="9015" y="14772"/>
                    </a:lnTo>
                    <a:lnTo>
                      <a:pt x="8375" y="14772"/>
                    </a:lnTo>
                    <a:lnTo>
                      <a:pt x="7759" y="14714"/>
                    </a:lnTo>
                    <a:lnTo>
                      <a:pt x="7177" y="14598"/>
                    </a:lnTo>
                    <a:lnTo>
                      <a:pt x="6607" y="14423"/>
                    </a:lnTo>
                    <a:lnTo>
                      <a:pt x="6061" y="14202"/>
                    </a:lnTo>
                    <a:lnTo>
                      <a:pt x="5537" y="13911"/>
                    </a:lnTo>
                    <a:lnTo>
                      <a:pt x="5049" y="13574"/>
                    </a:lnTo>
                    <a:lnTo>
                      <a:pt x="4572" y="13179"/>
                    </a:lnTo>
                    <a:lnTo>
                      <a:pt x="4351" y="12958"/>
                    </a:lnTo>
                    <a:lnTo>
                      <a:pt x="4130" y="12725"/>
                    </a:lnTo>
                    <a:lnTo>
                      <a:pt x="3734" y="12248"/>
                    </a:lnTo>
                    <a:lnTo>
                      <a:pt x="3397" y="11748"/>
                    </a:lnTo>
                    <a:lnTo>
                      <a:pt x="3118" y="11225"/>
                    </a:lnTo>
                    <a:lnTo>
                      <a:pt x="2897" y="10678"/>
                    </a:lnTo>
                    <a:lnTo>
                      <a:pt x="2734" y="10096"/>
                    </a:lnTo>
                    <a:lnTo>
                      <a:pt x="2618" y="9503"/>
                    </a:lnTo>
                    <a:lnTo>
                      <a:pt x="2560" y="8875"/>
                    </a:lnTo>
                    <a:lnTo>
                      <a:pt x="2560" y="8550"/>
                    </a:lnTo>
                    <a:lnTo>
                      <a:pt x="2560" y="8236"/>
                    </a:lnTo>
                    <a:lnTo>
                      <a:pt x="2618" y="7607"/>
                    </a:lnTo>
                    <a:lnTo>
                      <a:pt x="2734" y="7003"/>
                    </a:lnTo>
                    <a:lnTo>
                      <a:pt x="2897" y="6433"/>
                    </a:lnTo>
                    <a:lnTo>
                      <a:pt x="3118" y="5886"/>
                    </a:lnTo>
                    <a:lnTo>
                      <a:pt x="3397" y="5351"/>
                    </a:lnTo>
                    <a:lnTo>
                      <a:pt x="3734" y="4851"/>
                    </a:lnTo>
                    <a:lnTo>
                      <a:pt x="4130" y="4374"/>
                    </a:lnTo>
                    <a:lnTo>
                      <a:pt x="4351" y="4153"/>
                    </a:lnTo>
                    <a:lnTo>
                      <a:pt x="4572" y="3920"/>
                    </a:lnTo>
                    <a:lnTo>
                      <a:pt x="5049" y="3525"/>
                    </a:lnTo>
                    <a:lnTo>
                      <a:pt x="5537" y="3188"/>
                    </a:lnTo>
                    <a:lnTo>
                      <a:pt x="6061" y="2909"/>
                    </a:lnTo>
                    <a:lnTo>
                      <a:pt x="6596" y="2676"/>
                    </a:lnTo>
                    <a:lnTo>
                      <a:pt x="7165" y="2501"/>
                    </a:lnTo>
                    <a:lnTo>
                      <a:pt x="7759" y="2397"/>
                    </a:lnTo>
                    <a:lnTo>
                      <a:pt x="8375" y="2339"/>
                    </a:lnTo>
                    <a:lnTo>
                      <a:pt x="8701" y="2327"/>
                    </a:lnTo>
                    <a:lnTo>
                      <a:pt x="9294" y="2350"/>
                    </a:lnTo>
                    <a:lnTo>
                      <a:pt x="10155" y="2490"/>
                    </a:lnTo>
                    <a:lnTo>
                      <a:pt x="10701" y="2641"/>
                    </a:lnTo>
                    <a:lnTo>
                      <a:pt x="11236" y="2850"/>
                    </a:lnTo>
                    <a:lnTo>
                      <a:pt x="11736" y="3118"/>
                    </a:lnTo>
                    <a:lnTo>
                      <a:pt x="12225" y="3432"/>
                    </a:lnTo>
                    <a:lnTo>
                      <a:pt x="12690" y="3793"/>
                    </a:lnTo>
                    <a:lnTo>
                      <a:pt x="12911" y="4002"/>
                    </a:lnTo>
                    <a:lnTo>
                      <a:pt x="14551" y="2362"/>
                    </a:lnTo>
                    <a:lnTo>
                      <a:pt x="14249" y="2071"/>
                    </a:lnTo>
                    <a:lnTo>
                      <a:pt x="13597" y="1559"/>
                    </a:lnTo>
                    <a:lnTo>
                      <a:pt x="12923" y="1117"/>
                    </a:lnTo>
                    <a:lnTo>
                      <a:pt x="12225" y="745"/>
                    </a:lnTo>
                    <a:lnTo>
                      <a:pt x="11492" y="454"/>
                    </a:lnTo>
                    <a:lnTo>
                      <a:pt x="10725" y="233"/>
                    </a:lnTo>
                    <a:lnTo>
                      <a:pt x="9934" y="82"/>
                    </a:lnTo>
                    <a:lnTo>
                      <a:pt x="9119" y="12"/>
                    </a:lnTo>
                    <a:lnTo>
                      <a:pt x="8701" y="1"/>
                    </a:lnTo>
                    <a:close/>
                    <a:moveTo>
                      <a:pt x="62645" y="6107"/>
                    </a:moveTo>
                    <a:lnTo>
                      <a:pt x="62110" y="6130"/>
                    </a:lnTo>
                    <a:lnTo>
                      <a:pt x="61110" y="6316"/>
                    </a:lnTo>
                    <a:lnTo>
                      <a:pt x="60191" y="6700"/>
                    </a:lnTo>
                    <a:lnTo>
                      <a:pt x="59354" y="7282"/>
                    </a:lnTo>
                    <a:lnTo>
                      <a:pt x="58970" y="7654"/>
                    </a:lnTo>
                    <a:lnTo>
                      <a:pt x="58609" y="8049"/>
                    </a:lnTo>
                    <a:lnTo>
                      <a:pt x="58039" y="8933"/>
                    </a:lnTo>
                    <a:lnTo>
                      <a:pt x="57667" y="9922"/>
                    </a:lnTo>
                    <a:lnTo>
                      <a:pt x="57469" y="11027"/>
                    </a:lnTo>
                    <a:lnTo>
                      <a:pt x="57458" y="11620"/>
                    </a:lnTo>
                    <a:lnTo>
                      <a:pt x="57469" y="12190"/>
                    </a:lnTo>
                    <a:lnTo>
                      <a:pt x="57667" y="13272"/>
                    </a:lnTo>
                    <a:lnTo>
                      <a:pt x="58063" y="14249"/>
                    </a:lnTo>
                    <a:lnTo>
                      <a:pt x="58656" y="15144"/>
                    </a:lnTo>
                    <a:lnTo>
                      <a:pt x="59028" y="15551"/>
                    </a:lnTo>
                    <a:lnTo>
                      <a:pt x="59226" y="15737"/>
                    </a:lnTo>
                    <a:lnTo>
                      <a:pt x="59633" y="16086"/>
                    </a:lnTo>
                    <a:lnTo>
                      <a:pt x="60075" y="16389"/>
                    </a:lnTo>
                    <a:lnTo>
                      <a:pt x="60540" y="16633"/>
                    </a:lnTo>
                    <a:lnTo>
                      <a:pt x="61273" y="16912"/>
                    </a:lnTo>
                    <a:lnTo>
                      <a:pt x="62355" y="17110"/>
                    </a:lnTo>
                    <a:lnTo>
                      <a:pt x="62924" y="17133"/>
                    </a:lnTo>
                    <a:lnTo>
                      <a:pt x="63343" y="17122"/>
                    </a:lnTo>
                    <a:lnTo>
                      <a:pt x="64111" y="17028"/>
                    </a:lnTo>
                    <a:lnTo>
                      <a:pt x="64809" y="16842"/>
                    </a:lnTo>
                    <a:lnTo>
                      <a:pt x="65448" y="16563"/>
                    </a:lnTo>
                    <a:lnTo>
                      <a:pt x="65751" y="16389"/>
                    </a:lnTo>
                    <a:lnTo>
                      <a:pt x="66030" y="16203"/>
                    </a:lnTo>
                    <a:lnTo>
                      <a:pt x="66542" y="15807"/>
                    </a:lnTo>
                    <a:lnTo>
                      <a:pt x="66984" y="15377"/>
                    </a:lnTo>
                    <a:lnTo>
                      <a:pt x="67356" y="14935"/>
                    </a:lnTo>
                    <a:lnTo>
                      <a:pt x="67519" y="14702"/>
                    </a:lnTo>
                    <a:lnTo>
                      <a:pt x="65646" y="13458"/>
                    </a:lnTo>
                    <a:lnTo>
                      <a:pt x="65379" y="13818"/>
                    </a:lnTo>
                    <a:lnTo>
                      <a:pt x="64774" y="14388"/>
                    </a:lnTo>
                    <a:lnTo>
                      <a:pt x="64099" y="14772"/>
                    </a:lnTo>
                    <a:lnTo>
                      <a:pt x="63343" y="14958"/>
                    </a:lnTo>
                    <a:lnTo>
                      <a:pt x="62924" y="14981"/>
                    </a:lnTo>
                    <a:lnTo>
                      <a:pt x="62703" y="14970"/>
                    </a:lnTo>
                    <a:lnTo>
                      <a:pt x="62273" y="14923"/>
                    </a:lnTo>
                    <a:lnTo>
                      <a:pt x="61878" y="14819"/>
                    </a:lnTo>
                    <a:lnTo>
                      <a:pt x="61505" y="14667"/>
                    </a:lnTo>
                    <a:lnTo>
                      <a:pt x="61180" y="14458"/>
                    </a:lnTo>
                    <a:lnTo>
                      <a:pt x="60877" y="14191"/>
                    </a:lnTo>
                    <a:lnTo>
                      <a:pt x="60470" y="13714"/>
                    </a:lnTo>
                    <a:lnTo>
                      <a:pt x="60249" y="13307"/>
                    </a:lnTo>
                    <a:lnTo>
                      <a:pt x="67623" y="10259"/>
                    </a:lnTo>
                    <a:lnTo>
                      <a:pt x="67379" y="9631"/>
                    </a:lnTo>
                    <a:lnTo>
                      <a:pt x="67263" y="9352"/>
                    </a:lnTo>
                    <a:lnTo>
                      <a:pt x="66995" y="8805"/>
                    </a:lnTo>
                    <a:lnTo>
                      <a:pt x="66832" y="8538"/>
                    </a:lnTo>
                    <a:lnTo>
                      <a:pt x="66658" y="8259"/>
                    </a:lnTo>
                    <a:lnTo>
                      <a:pt x="66204" y="7700"/>
                    </a:lnTo>
                    <a:lnTo>
                      <a:pt x="65937" y="7421"/>
                    </a:lnTo>
                    <a:lnTo>
                      <a:pt x="65634" y="7131"/>
                    </a:lnTo>
                    <a:lnTo>
                      <a:pt x="64925" y="6665"/>
                    </a:lnTo>
                    <a:lnTo>
                      <a:pt x="64506" y="6479"/>
                    </a:lnTo>
                    <a:lnTo>
                      <a:pt x="64064" y="6305"/>
                    </a:lnTo>
                    <a:lnTo>
                      <a:pt x="63145" y="6130"/>
                    </a:lnTo>
                    <a:lnTo>
                      <a:pt x="62645" y="6107"/>
                    </a:lnTo>
                    <a:close/>
                    <a:moveTo>
                      <a:pt x="46932" y="6119"/>
                    </a:moveTo>
                    <a:lnTo>
                      <a:pt x="46408" y="6142"/>
                    </a:lnTo>
                    <a:lnTo>
                      <a:pt x="45420" y="6340"/>
                    </a:lnTo>
                    <a:lnTo>
                      <a:pt x="44501" y="6747"/>
                    </a:lnTo>
                    <a:lnTo>
                      <a:pt x="43640" y="7352"/>
                    </a:lnTo>
                    <a:lnTo>
                      <a:pt x="43245" y="7735"/>
                    </a:lnTo>
                    <a:lnTo>
                      <a:pt x="42861" y="8154"/>
                    </a:lnTo>
                    <a:lnTo>
                      <a:pt x="42268" y="9038"/>
                    </a:lnTo>
                    <a:lnTo>
                      <a:pt x="41872" y="10027"/>
                    </a:lnTo>
                    <a:lnTo>
                      <a:pt x="41675" y="11085"/>
                    </a:lnTo>
                    <a:lnTo>
                      <a:pt x="41651" y="11643"/>
                    </a:lnTo>
                    <a:lnTo>
                      <a:pt x="41675" y="12213"/>
                    </a:lnTo>
                    <a:lnTo>
                      <a:pt x="41872" y="13260"/>
                    </a:lnTo>
                    <a:lnTo>
                      <a:pt x="42268" y="14237"/>
                    </a:lnTo>
                    <a:lnTo>
                      <a:pt x="42861" y="15121"/>
                    </a:lnTo>
                    <a:lnTo>
                      <a:pt x="43245" y="15528"/>
                    </a:lnTo>
                    <a:lnTo>
                      <a:pt x="43640" y="15912"/>
                    </a:lnTo>
                    <a:lnTo>
                      <a:pt x="44501" y="16528"/>
                    </a:lnTo>
                    <a:lnTo>
                      <a:pt x="45420" y="16924"/>
                    </a:lnTo>
                    <a:lnTo>
                      <a:pt x="46408" y="17133"/>
                    </a:lnTo>
                    <a:lnTo>
                      <a:pt x="46932" y="17145"/>
                    </a:lnTo>
                    <a:lnTo>
                      <a:pt x="47397" y="17133"/>
                    </a:lnTo>
                    <a:lnTo>
                      <a:pt x="48234" y="16970"/>
                    </a:lnTo>
                    <a:lnTo>
                      <a:pt x="48956" y="16656"/>
                    </a:lnTo>
                    <a:lnTo>
                      <a:pt x="49572" y="16191"/>
                    </a:lnTo>
                    <a:lnTo>
                      <a:pt x="49840" y="15889"/>
                    </a:lnTo>
                    <a:lnTo>
                      <a:pt x="49933" y="15889"/>
                    </a:lnTo>
                    <a:lnTo>
                      <a:pt x="49933" y="16691"/>
                    </a:lnTo>
                    <a:lnTo>
                      <a:pt x="49921" y="17075"/>
                    </a:lnTo>
                    <a:lnTo>
                      <a:pt x="49816" y="17773"/>
                    </a:lnTo>
                    <a:lnTo>
                      <a:pt x="49619" y="18366"/>
                    </a:lnTo>
                    <a:lnTo>
                      <a:pt x="49328" y="18878"/>
                    </a:lnTo>
                    <a:lnTo>
                      <a:pt x="49142" y="19087"/>
                    </a:lnTo>
                    <a:lnTo>
                      <a:pt x="48944" y="19296"/>
                    </a:lnTo>
                    <a:lnTo>
                      <a:pt x="48467" y="19599"/>
                    </a:lnTo>
                    <a:lnTo>
                      <a:pt x="47932" y="19808"/>
                    </a:lnTo>
                    <a:lnTo>
                      <a:pt x="47316" y="19913"/>
                    </a:lnTo>
                    <a:lnTo>
                      <a:pt x="46978" y="19925"/>
                    </a:lnTo>
                    <a:lnTo>
                      <a:pt x="46722" y="19913"/>
                    </a:lnTo>
                    <a:lnTo>
                      <a:pt x="46257" y="19843"/>
                    </a:lnTo>
                    <a:lnTo>
                      <a:pt x="45827" y="19704"/>
                    </a:lnTo>
                    <a:lnTo>
                      <a:pt x="45431" y="19483"/>
                    </a:lnTo>
                    <a:lnTo>
                      <a:pt x="45245" y="19343"/>
                    </a:lnTo>
                    <a:lnTo>
                      <a:pt x="44896" y="19041"/>
                    </a:lnTo>
                    <a:lnTo>
                      <a:pt x="44373" y="18343"/>
                    </a:lnTo>
                    <a:lnTo>
                      <a:pt x="44199" y="17959"/>
                    </a:lnTo>
                    <a:lnTo>
                      <a:pt x="42093" y="18831"/>
                    </a:lnTo>
                    <a:lnTo>
                      <a:pt x="42233" y="19145"/>
                    </a:lnTo>
                    <a:lnTo>
                      <a:pt x="42582" y="19750"/>
                    </a:lnTo>
                    <a:lnTo>
                      <a:pt x="43035" y="20320"/>
                    </a:lnTo>
                    <a:lnTo>
                      <a:pt x="43570" y="20855"/>
                    </a:lnTo>
                    <a:lnTo>
                      <a:pt x="43873" y="21099"/>
                    </a:lnTo>
                    <a:lnTo>
                      <a:pt x="44199" y="21332"/>
                    </a:lnTo>
                    <a:lnTo>
                      <a:pt x="44896" y="21704"/>
                    </a:lnTo>
                    <a:lnTo>
                      <a:pt x="45664" y="21948"/>
                    </a:lnTo>
                    <a:lnTo>
                      <a:pt x="46513" y="22065"/>
                    </a:lnTo>
                    <a:lnTo>
                      <a:pt x="46967" y="22076"/>
                    </a:lnTo>
                    <a:lnTo>
                      <a:pt x="47525" y="22053"/>
                    </a:lnTo>
                    <a:lnTo>
                      <a:pt x="48572" y="21879"/>
                    </a:lnTo>
                    <a:lnTo>
                      <a:pt x="49526" y="21518"/>
                    </a:lnTo>
                    <a:lnTo>
                      <a:pt x="50375" y="20983"/>
                    </a:lnTo>
                    <a:lnTo>
                      <a:pt x="50758" y="20634"/>
                    </a:lnTo>
                    <a:lnTo>
                      <a:pt x="50933" y="20448"/>
                    </a:lnTo>
                    <a:lnTo>
                      <a:pt x="51259" y="20052"/>
                    </a:lnTo>
                    <a:lnTo>
                      <a:pt x="51526" y="19611"/>
                    </a:lnTo>
                    <a:lnTo>
                      <a:pt x="51759" y="19110"/>
                    </a:lnTo>
                    <a:lnTo>
                      <a:pt x="51945" y="18575"/>
                    </a:lnTo>
                    <a:lnTo>
                      <a:pt x="52084" y="17994"/>
                    </a:lnTo>
                    <a:lnTo>
                      <a:pt x="52212" y="17040"/>
                    </a:lnTo>
                    <a:lnTo>
                      <a:pt x="52224" y="16331"/>
                    </a:lnTo>
                    <a:lnTo>
                      <a:pt x="52224" y="6444"/>
                    </a:lnTo>
                    <a:lnTo>
                      <a:pt x="49933" y="6444"/>
                    </a:lnTo>
                    <a:lnTo>
                      <a:pt x="49933" y="7340"/>
                    </a:lnTo>
                    <a:lnTo>
                      <a:pt x="49840" y="7340"/>
                    </a:lnTo>
                    <a:lnTo>
                      <a:pt x="49595" y="7096"/>
                    </a:lnTo>
                    <a:lnTo>
                      <a:pt x="49002" y="6654"/>
                    </a:lnTo>
                    <a:lnTo>
                      <a:pt x="48630" y="6468"/>
                    </a:lnTo>
                    <a:lnTo>
                      <a:pt x="48246" y="6316"/>
                    </a:lnTo>
                    <a:lnTo>
                      <a:pt x="47397" y="6142"/>
                    </a:lnTo>
                    <a:lnTo>
                      <a:pt x="46932" y="611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 name="Google Shape;725;p52"/>
            <p:cNvGrpSpPr/>
            <p:nvPr/>
          </p:nvGrpSpPr>
          <p:grpSpPr>
            <a:xfrm>
              <a:off x="617793" y="4562424"/>
              <a:ext cx="283664" cy="252193"/>
              <a:chOff x="617793" y="4562424"/>
              <a:chExt cx="283664" cy="252193"/>
            </a:xfrm>
          </p:grpSpPr>
          <p:sp>
            <p:nvSpPr>
              <p:cNvPr id="726" name="Google Shape;726;p52"/>
              <p:cNvSpPr/>
              <p:nvPr/>
            </p:nvSpPr>
            <p:spPr>
              <a:xfrm>
                <a:off x="617793" y="4638484"/>
                <a:ext cx="185368" cy="176133"/>
              </a:xfrm>
              <a:custGeom>
                <a:rect b="b" l="l" r="r" t="t"/>
                <a:pathLst>
                  <a:path extrusionOk="0" h="18424" w="19390">
                    <a:moveTo>
                      <a:pt x="19390" y="13143"/>
                    </a:moveTo>
                    <a:lnTo>
                      <a:pt x="19383" y="13155"/>
                    </a:lnTo>
                    <a:lnTo>
                      <a:pt x="19390" y="13155"/>
                    </a:lnTo>
                    <a:lnTo>
                      <a:pt x="19390" y="13143"/>
                    </a:lnTo>
                    <a:close/>
                    <a:moveTo>
                      <a:pt x="2699" y="0"/>
                    </a:moveTo>
                    <a:lnTo>
                      <a:pt x="257" y="4257"/>
                    </a:lnTo>
                    <a:lnTo>
                      <a:pt x="140" y="4490"/>
                    </a:lnTo>
                    <a:lnTo>
                      <a:pt x="1" y="4990"/>
                    </a:lnTo>
                    <a:lnTo>
                      <a:pt x="1" y="5490"/>
                    </a:lnTo>
                    <a:lnTo>
                      <a:pt x="140" y="5990"/>
                    </a:lnTo>
                    <a:lnTo>
                      <a:pt x="257" y="6223"/>
                    </a:lnTo>
                    <a:lnTo>
                      <a:pt x="6689" y="17435"/>
                    </a:lnTo>
                    <a:lnTo>
                      <a:pt x="6828" y="17656"/>
                    </a:lnTo>
                    <a:lnTo>
                      <a:pt x="7189" y="18016"/>
                    </a:lnTo>
                    <a:lnTo>
                      <a:pt x="7631" y="18272"/>
                    </a:lnTo>
                    <a:lnTo>
                      <a:pt x="8131" y="18412"/>
                    </a:lnTo>
                    <a:lnTo>
                      <a:pt x="8398" y="18423"/>
                    </a:lnTo>
                    <a:lnTo>
                      <a:pt x="16354" y="18423"/>
                    </a:lnTo>
                    <a:lnTo>
                      <a:pt x="19383" y="13155"/>
                    </a:lnTo>
                    <a:lnTo>
                      <a:pt x="10271" y="13155"/>
                    </a:lnTo>
                    <a:lnTo>
                      <a:pt x="5723" y="5246"/>
                    </a:lnTo>
                    <a:lnTo>
                      <a:pt x="269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2"/>
              <p:cNvSpPr/>
              <p:nvPr/>
            </p:nvSpPr>
            <p:spPr>
              <a:xfrm>
                <a:off x="774243" y="4612901"/>
                <a:ext cx="127215" cy="201716"/>
              </a:xfrm>
              <a:custGeom>
                <a:rect b="b" l="l" r="r" t="t"/>
                <a:pathLst>
                  <a:path extrusionOk="0" h="21100" w="13307">
                    <a:moveTo>
                      <a:pt x="3025" y="1"/>
                    </a:moveTo>
                    <a:lnTo>
                      <a:pt x="7584" y="7910"/>
                    </a:lnTo>
                    <a:lnTo>
                      <a:pt x="3036" y="15819"/>
                    </a:lnTo>
                    <a:lnTo>
                      <a:pt x="1" y="21099"/>
                    </a:lnTo>
                    <a:lnTo>
                      <a:pt x="4909" y="21099"/>
                    </a:lnTo>
                    <a:lnTo>
                      <a:pt x="5176" y="21088"/>
                    </a:lnTo>
                    <a:lnTo>
                      <a:pt x="5677" y="20948"/>
                    </a:lnTo>
                    <a:lnTo>
                      <a:pt x="6130" y="20692"/>
                    </a:lnTo>
                    <a:lnTo>
                      <a:pt x="6491" y="20332"/>
                    </a:lnTo>
                    <a:lnTo>
                      <a:pt x="6630" y="20111"/>
                    </a:lnTo>
                    <a:lnTo>
                      <a:pt x="13051" y="8899"/>
                    </a:lnTo>
                    <a:lnTo>
                      <a:pt x="13179" y="8666"/>
                    </a:lnTo>
                    <a:lnTo>
                      <a:pt x="13307" y="8166"/>
                    </a:lnTo>
                    <a:lnTo>
                      <a:pt x="13307" y="7654"/>
                    </a:lnTo>
                    <a:lnTo>
                      <a:pt x="13167" y="7166"/>
                    </a:lnTo>
                    <a:lnTo>
                      <a:pt x="13039" y="6933"/>
                    </a:lnTo>
                    <a:lnTo>
                      <a:pt x="907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2"/>
              <p:cNvSpPr/>
              <p:nvPr/>
            </p:nvSpPr>
            <p:spPr>
              <a:xfrm>
                <a:off x="643701" y="4562424"/>
                <a:ext cx="217280" cy="126096"/>
              </a:xfrm>
              <a:custGeom>
                <a:rect b="b" l="l" r="r" t="t"/>
                <a:pathLst>
                  <a:path extrusionOk="0" h="13190" w="22728">
                    <a:moveTo>
                      <a:pt x="5700" y="1"/>
                    </a:moveTo>
                    <a:lnTo>
                      <a:pt x="5433" y="12"/>
                    </a:lnTo>
                    <a:lnTo>
                      <a:pt x="4932" y="152"/>
                    </a:lnTo>
                    <a:lnTo>
                      <a:pt x="4490" y="408"/>
                    </a:lnTo>
                    <a:lnTo>
                      <a:pt x="4130" y="768"/>
                    </a:lnTo>
                    <a:lnTo>
                      <a:pt x="3990" y="989"/>
                    </a:lnTo>
                    <a:lnTo>
                      <a:pt x="1" y="7944"/>
                    </a:lnTo>
                    <a:lnTo>
                      <a:pt x="3025" y="13190"/>
                    </a:lnTo>
                    <a:lnTo>
                      <a:pt x="7584" y="5281"/>
                    </a:lnTo>
                    <a:lnTo>
                      <a:pt x="22728" y="5281"/>
                    </a:lnTo>
                    <a:lnTo>
                      <a:pt x="20285" y="989"/>
                    </a:lnTo>
                    <a:lnTo>
                      <a:pt x="20146" y="768"/>
                    </a:lnTo>
                    <a:lnTo>
                      <a:pt x="19785" y="408"/>
                    </a:lnTo>
                    <a:lnTo>
                      <a:pt x="19332" y="152"/>
                    </a:lnTo>
                    <a:lnTo>
                      <a:pt x="18831" y="12"/>
                    </a:lnTo>
                    <a:lnTo>
                      <a:pt x="1856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2"/>
              <p:cNvSpPr/>
              <p:nvPr/>
            </p:nvSpPr>
            <p:spPr>
              <a:xfrm>
                <a:off x="672610" y="4612901"/>
                <a:ext cx="174030" cy="151230"/>
              </a:xfrm>
              <a:custGeom>
                <a:rect b="b" l="l" r="r" t="t"/>
                <a:pathLst>
                  <a:path extrusionOk="0" h="15819" w="18204">
                    <a:moveTo>
                      <a:pt x="4560" y="1"/>
                    </a:moveTo>
                    <a:lnTo>
                      <a:pt x="1" y="7910"/>
                    </a:lnTo>
                    <a:lnTo>
                      <a:pt x="4560" y="15819"/>
                    </a:lnTo>
                    <a:lnTo>
                      <a:pt x="13656" y="15819"/>
                    </a:lnTo>
                    <a:lnTo>
                      <a:pt x="18203" y="7910"/>
                    </a:lnTo>
                    <a:lnTo>
                      <a:pt x="13656"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2"/>
              <p:cNvSpPr/>
              <p:nvPr/>
            </p:nvSpPr>
            <p:spPr>
              <a:xfrm>
                <a:off x="721873" y="4650711"/>
                <a:ext cx="75620" cy="75620"/>
              </a:xfrm>
              <a:custGeom>
                <a:rect b="b" l="l" r="r" t="t"/>
                <a:pathLst>
                  <a:path extrusionOk="0" h="7910" w="7910">
                    <a:moveTo>
                      <a:pt x="3955" y="0"/>
                    </a:moveTo>
                    <a:lnTo>
                      <a:pt x="3548" y="12"/>
                    </a:lnTo>
                    <a:lnTo>
                      <a:pt x="2780" y="175"/>
                    </a:lnTo>
                    <a:lnTo>
                      <a:pt x="2071" y="477"/>
                    </a:lnTo>
                    <a:lnTo>
                      <a:pt x="1431" y="896"/>
                    </a:lnTo>
                    <a:lnTo>
                      <a:pt x="896" y="1443"/>
                    </a:lnTo>
                    <a:lnTo>
                      <a:pt x="466" y="2071"/>
                    </a:lnTo>
                    <a:lnTo>
                      <a:pt x="175" y="2780"/>
                    </a:lnTo>
                    <a:lnTo>
                      <a:pt x="12" y="3548"/>
                    </a:lnTo>
                    <a:lnTo>
                      <a:pt x="1" y="3955"/>
                    </a:lnTo>
                    <a:lnTo>
                      <a:pt x="12" y="4362"/>
                    </a:lnTo>
                    <a:lnTo>
                      <a:pt x="175" y="5130"/>
                    </a:lnTo>
                    <a:lnTo>
                      <a:pt x="466" y="5839"/>
                    </a:lnTo>
                    <a:lnTo>
                      <a:pt x="896" y="6467"/>
                    </a:lnTo>
                    <a:lnTo>
                      <a:pt x="1431" y="7014"/>
                    </a:lnTo>
                    <a:lnTo>
                      <a:pt x="2071" y="7433"/>
                    </a:lnTo>
                    <a:lnTo>
                      <a:pt x="2780" y="7735"/>
                    </a:lnTo>
                    <a:lnTo>
                      <a:pt x="3548" y="7898"/>
                    </a:lnTo>
                    <a:lnTo>
                      <a:pt x="3955" y="7910"/>
                    </a:lnTo>
                    <a:lnTo>
                      <a:pt x="4362" y="7898"/>
                    </a:lnTo>
                    <a:lnTo>
                      <a:pt x="5130" y="7735"/>
                    </a:lnTo>
                    <a:lnTo>
                      <a:pt x="5839" y="7433"/>
                    </a:lnTo>
                    <a:lnTo>
                      <a:pt x="6467" y="7014"/>
                    </a:lnTo>
                    <a:lnTo>
                      <a:pt x="7002" y="6467"/>
                    </a:lnTo>
                    <a:lnTo>
                      <a:pt x="7433" y="5839"/>
                    </a:lnTo>
                    <a:lnTo>
                      <a:pt x="7735" y="5130"/>
                    </a:lnTo>
                    <a:lnTo>
                      <a:pt x="7898" y="4362"/>
                    </a:lnTo>
                    <a:lnTo>
                      <a:pt x="7910" y="3955"/>
                    </a:lnTo>
                    <a:lnTo>
                      <a:pt x="7898" y="3548"/>
                    </a:lnTo>
                    <a:lnTo>
                      <a:pt x="7735" y="2780"/>
                    </a:lnTo>
                    <a:lnTo>
                      <a:pt x="7433" y="2071"/>
                    </a:lnTo>
                    <a:lnTo>
                      <a:pt x="7002" y="1443"/>
                    </a:lnTo>
                    <a:lnTo>
                      <a:pt x="6467" y="896"/>
                    </a:lnTo>
                    <a:lnTo>
                      <a:pt x="5839" y="477"/>
                    </a:lnTo>
                    <a:lnTo>
                      <a:pt x="5130" y="175"/>
                    </a:lnTo>
                    <a:lnTo>
                      <a:pt x="4362" y="12"/>
                    </a:lnTo>
                    <a:lnTo>
                      <a:pt x="39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18_Maps break">
  <p:cSld name="CUSTOM_3_1_1_1_1_1_1_1_1_1_1_1_3_1_2">
    <p:bg>
      <p:bgPr>
        <a:solidFill>
          <a:srgbClr val="FFFFFF"/>
        </a:solidFill>
      </p:bgPr>
    </p:bg>
    <p:spTree>
      <p:nvGrpSpPr>
        <p:cNvPr id="731" name="Shape 731"/>
        <p:cNvGrpSpPr/>
        <p:nvPr/>
      </p:nvGrpSpPr>
      <p:grpSpPr>
        <a:xfrm>
          <a:off x="0" y="0"/>
          <a:ext cx="0" cy="0"/>
          <a:chOff x="0" y="0"/>
          <a:chExt cx="0" cy="0"/>
        </a:xfrm>
      </p:grpSpPr>
      <p:sp>
        <p:nvSpPr>
          <p:cNvPr id="732" name="Google Shape;732;p53"/>
          <p:cNvSpPr txBox="1"/>
          <p:nvPr>
            <p:ph type="title"/>
          </p:nvPr>
        </p:nvSpPr>
        <p:spPr>
          <a:xfrm>
            <a:off x="761950" y="809375"/>
            <a:ext cx="5079900" cy="1762200"/>
          </a:xfrm>
          <a:prstGeom prst="rect">
            <a:avLst/>
          </a:prstGeom>
        </p:spPr>
        <p:txBody>
          <a:bodyPr anchorCtr="0" anchor="b" bIns="0" lIns="0" spcFirstLastPara="1" rIns="228600" wrap="square" tIns="0">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grpSp>
        <p:nvGrpSpPr>
          <p:cNvPr id="733" name="Google Shape;733;p53"/>
          <p:cNvGrpSpPr/>
          <p:nvPr/>
        </p:nvGrpSpPr>
        <p:grpSpPr>
          <a:xfrm>
            <a:off x="639703" y="4545721"/>
            <a:ext cx="2281958" cy="269927"/>
            <a:chOff x="639703" y="4545721"/>
            <a:chExt cx="2281958" cy="269927"/>
          </a:xfrm>
        </p:grpSpPr>
        <p:grpSp>
          <p:nvGrpSpPr>
            <p:cNvPr id="734" name="Google Shape;734;p53"/>
            <p:cNvGrpSpPr/>
            <p:nvPr/>
          </p:nvGrpSpPr>
          <p:grpSpPr>
            <a:xfrm>
              <a:off x="639703" y="4545721"/>
              <a:ext cx="264488" cy="264501"/>
              <a:chOff x="639703" y="4545721"/>
              <a:chExt cx="264488" cy="264501"/>
            </a:xfrm>
          </p:grpSpPr>
          <p:sp>
            <p:nvSpPr>
              <p:cNvPr id="735" name="Google Shape;735;p53"/>
              <p:cNvSpPr/>
              <p:nvPr/>
            </p:nvSpPr>
            <p:spPr>
              <a:xfrm>
                <a:off x="759345" y="4584258"/>
                <a:ext cx="119658" cy="212612"/>
              </a:xfrm>
              <a:custGeom>
                <a:rect b="b" l="l" r="r" t="t"/>
                <a:pathLst>
                  <a:path extrusionOk="0" h="147391" w="82952">
                    <a:moveTo>
                      <a:pt x="82366" y="1"/>
                    </a:moveTo>
                    <a:lnTo>
                      <a:pt x="1" y="73695"/>
                    </a:lnTo>
                    <a:lnTo>
                      <a:pt x="82366" y="147390"/>
                    </a:lnTo>
                    <a:lnTo>
                      <a:pt x="82506" y="146927"/>
                    </a:lnTo>
                    <a:lnTo>
                      <a:pt x="82724" y="145993"/>
                    </a:lnTo>
                    <a:lnTo>
                      <a:pt x="82864" y="145024"/>
                    </a:lnTo>
                    <a:lnTo>
                      <a:pt x="82942" y="144046"/>
                    </a:lnTo>
                    <a:lnTo>
                      <a:pt x="82951" y="143548"/>
                    </a:lnTo>
                    <a:lnTo>
                      <a:pt x="82951" y="3842"/>
                    </a:lnTo>
                    <a:lnTo>
                      <a:pt x="82942" y="3345"/>
                    </a:lnTo>
                    <a:lnTo>
                      <a:pt x="82864" y="2358"/>
                    </a:lnTo>
                    <a:lnTo>
                      <a:pt x="82715" y="1398"/>
                    </a:lnTo>
                    <a:lnTo>
                      <a:pt x="82506" y="455"/>
                    </a:lnTo>
                    <a:lnTo>
                      <a:pt x="823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3"/>
              <p:cNvSpPr/>
              <p:nvPr/>
            </p:nvSpPr>
            <p:spPr>
              <a:xfrm>
                <a:off x="653041" y="4690550"/>
                <a:ext cx="212623" cy="119657"/>
              </a:xfrm>
              <a:custGeom>
                <a:rect b="b" l="l" r="r" t="t"/>
                <a:pathLst>
                  <a:path extrusionOk="0" h="82951" w="147399">
                    <a:moveTo>
                      <a:pt x="73704" y="0"/>
                    </a:moveTo>
                    <a:lnTo>
                      <a:pt x="0" y="82374"/>
                    </a:lnTo>
                    <a:lnTo>
                      <a:pt x="463" y="82505"/>
                    </a:lnTo>
                    <a:lnTo>
                      <a:pt x="1406" y="82724"/>
                    </a:lnTo>
                    <a:lnTo>
                      <a:pt x="2367" y="82872"/>
                    </a:lnTo>
                    <a:lnTo>
                      <a:pt x="3345" y="82942"/>
                    </a:lnTo>
                    <a:lnTo>
                      <a:pt x="3842" y="82951"/>
                    </a:lnTo>
                    <a:lnTo>
                      <a:pt x="143557" y="82951"/>
                    </a:lnTo>
                    <a:lnTo>
                      <a:pt x="144054" y="82942"/>
                    </a:lnTo>
                    <a:lnTo>
                      <a:pt x="145041" y="82872"/>
                    </a:lnTo>
                    <a:lnTo>
                      <a:pt x="146002" y="82724"/>
                    </a:lnTo>
                    <a:lnTo>
                      <a:pt x="146936" y="82505"/>
                    </a:lnTo>
                    <a:lnTo>
                      <a:pt x="147399" y="82374"/>
                    </a:lnTo>
                    <a:lnTo>
                      <a:pt x="7370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53"/>
              <p:cNvSpPr/>
              <p:nvPr/>
            </p:nvSpPr>
            <p:spPr>
              <a:xfrm>
                <a:off x="639703" y="4570909"/>
                <a:ext cx="225962" cy="225962"/>
              </a:xfrm>
              <a:custGeom>
                <a:rect b="b" l="l" r="r" t="t"/>
                <a:pathLst>
                  <a:path extrusionOk="0" h="156646" w="156646">
                    <a:moveTo>
                      <a:pt x="13098" y="0"/>
                    </a:moveTo>
                    <a:lnTo>
                      <a:pt x="12417" y="9"/>
                    </a:lnTo>
                    <a:lnTo>
                      <a:pt x="11107" y="148"/>
                    </a:lnTo>
                    <a:lnTo>
                      <a:pt x="9832" y="410"/>
                    </a:lnTo>
                    <a:lnTo>
                      <a:pt x="8601" y="795"/>
                    </a:lnTo>
                    <a:lnTo>
                      <a:pt x="7422" y="1292"/>
                    </a:lnTo>
                    <a:lnTo>
                      <a:pt x="6314" y="1895"/>
                    </a:lnTo>
                    <a:lnTo>
                      <a:pt x="5266" y="2611"/>
                    </a:lnTo>
                    <a:lnTo>
                      <a:pt x="4297" y="3405"/>
                    </a:lnTo>
                    <a:lnTo>
                      <a:pt x="3406" y="4296"/>
                    </a:lnTo>
                    <a:lnTo>
                      <a:pt x="2603" y="5274"/>
                    </a:lnTo>
                    <a:lnTo>
                      <a:pt x="1895" y="6313"/>
                    </a:lnTo>
                    <a:lnTo>
                      <a:pt x="1284" y="7431"/>
                    </a:lnTo>
                    <a:lnTo>
                      <a:pt x="786" y="8601"/>
                    </a:lnTo>
                    <a:lnTo>
                      <a:pt x="402" y="9832"/>
                    </a:lnTo>
                    <a:lnTo>
                      <a:pt x="140" y="11107"/>
                    </a:lnTo>
                    <a:lnTo>
                      <a:pt x="9" y="12425"/>
                    </a:lnTo>
                    <a:lnTo>
                      <a:pt x="1" y="13097"/>
                    </a:lnTo>
                    <a:lnTo>
                      <a:pt x="1" y="152803"/>
                    </a:lnTo>
                    <a:lnTo>
                      <a:pt x="1" y="153301"/>
                    </a:lnTo>
                    <a:lnTo>
                      <a:pt x="79" y="154288"/>
                    </a:lnTo>
                    <a:lnTo>
                      <a:pt x="228" y="155248"/>
                    </a:lnTo>
                    <a:lnTo>
                      <a:pt x="437" y="156191"/>
                    </a:lnTo>
                    <a:lnTo>
                      <a:pt x="577" y="156645"/>
                    </a:lnTo>
                    <a:lnTo>
                      <a:pt x="82951" y="82950"/>
                    </a:lnTo>
                    <a:lnTo>
                      <a:pt x="156646" y="576"/>
                    </a:lnTo>
                    <a:lnTo>
                      <a:pt x="156183" y="445"/>
                    </a:lnTo>
                    <a:lnTo>
                      <a:pt x="155240" y="227"/>
                    </a:lnTo>
                    <a:lnTo>
                      <a:pt x="154279" y="79"/>
                    </a:lnTo>
                    <a:lnTo>
                      <a:pt x="153301" y="9"/>
                    </a:lnTo>
                    <a:lnTo>
                      <a:pt x="15280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3"/>
              <p:cNvSpPr/>
              <p:nvPr/>
            </p:nvSpPr>
            <p:spPr>
              <a:xfrm>
                <a:off x="743603" y="4677956"/>
                <a:ext cx="135402" cy="132253"/>
              </a:xfrm>
              <a:custGeom>
                <a:rect b="b" l="l" r="r" t="t"/>
                <a:pathLst>
                  <a:path extrusionOk="0" h="91683" w="93866">
                    <a:moveTo>
                      <a:pt x="15281" y="1"/>
                    </a:moveTo>
                    <a:lnTo>
                      <a:pt x="0" y="13098"/>
                    </a:lnTo>
                    <a:lnTo>
                      <a:pt x="78585" y="91683"/>
                    </a:lnTo>
                    <a:lnTo>
                      <a:pt x="80768" y="91683"/>
                    </a:lnTo>
                    <a:lnTo>
                      <a:pt x="81440" y="91674"/>
                    </a:lnTo>
                    <a:lnTo>
                      <a:pt x="82750" y="91534"/>
                    </a:lnTo>
                    <a:lnTo>
                      <a:pt x="84025" y="91272"/>
                    </a:lnTo>
                    <a:lnTo>
                      <a:pt x="85256" y="90888"/>
                    </a:lnTo>
                    <a:lnTo>
                      <a:pt x="86435" y="90390"/>
                    </a:lnTo>
                    <a:lnTo>
                      <a:pt x="87544" y="89788"/>
                    </a:lnTo>
                    <a:lnTo>
                      <a:pt x="88591" y="89072"/>
                    </a:lnTo>
                    <a:lnTo>
                      <a:pt x="89561" y="88277"/>
                    </a:lnTo>
                    <a:lnTo>
                      <a:pt x="90451" y="87387"/>
                    </a:lnTo>
                    <a:lnTo>
                      <a:pt x="91254" y="86409"/>
                    </a:lnTo>
                    <a:lnTo>
                      <a:pt x="91962" y="85370"/>
                    </a:lnTo>
                    <a:lnTo>
                      <a:pt x="92573" y="84252"/>
                    </a:lnTo>
                    <a:lnTo>
                      <a:pt x="93071" y="83082"/>
                    </a:lnTo>
                    <a:lnTo>
                      <a:pt x="93455" y="81851"/>
                    </a:lnTo>
                    <a:lnTo>
                      <a:pt x="93717" y="80576"/>
                    </a:lnTo>
                    <a:lnTo>
                      <a:pt x="93848" y="79258"/>
                    </a:lnTo>
                    <a:lnTo>
                      <a:pt x="93865" y="78585"/>
                    </a:lnTo>
                    <a:lnTo>
                      <a:pt x="1528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3"/>
              <p:cNvSpPr/>
              <p:nvPr/>
            </p:nvSpPr>
            <p:spPr>
              <a:xfrm>
                <a:off x="639703" y="4570909"/>
                <a:ext cx="239314" cy="239312"/>
              </a:xfrm>
              <a:custGeom>
                <a:rect b="b" l="l" r="r" t="t"/>
                <a:pathLst>
                  <a:path extrusionOk="0" h="165901" w="165902">
                    <a:moveTo>
                      <a:pt x="152804" y="0"/>
                    </a:moveTo>
                    <a:lnTo>
                      <a:pt x="1" y="152803"/>
                    </a:lnTo>
                    <a:lnTo>
                      <a:pt x="9" y="153476"/>
                    </a:lnTo>
                    <a:lnTo>
                      <a:pt x="140" y="154794"/>
                    </a:lnTo>
                    <a:lnTo>
                      <a:pt x="402" y="156069"/>
                    </a:lnTo>
                    <a:lnTo>
                      <a:pt x="786" y="157300"/>
                    </a:lnTo>
                    <a:lnTo>
                      <a:pt x="1284" y="158470"/>
                    </a:lnTo>
                    <a:lnTo>
                      <a:pt x="1895" y="159588"/>
                    </a:lnTo>
                    <a:lnTo>
                      <a:pt x="2603" y="160627"/>
                    </a:lnTo>
                    <a:lnTo>
                      <a:pt x="3406" y="161605"/>
                    </a:lnTo>
                    <a:lnTo>
                      <a:pt x="4297" y="162495"/>
                    </a:lnTo>
                    <a:lnTo>
                      <a:pt x="5266" y="163290"/>
                    </a:lnTo>
                    <a:lnTo>
                      <a:pt x="6314" y="164006"/>
                    </a:lnTo>
                    <a:lnTo>
                      <a:pt x="7422" y="164608"/>
                    </a:lnTo>
                    <a:lnTo>
                      <a:pt x="8601" y="165106"/>
                    </a:lnTo>
                    <a:lnTo>
                      <a:pt x="9832" y="165490"/>
                    </a:lnTo>
                    <a:lnTo>
                      <a:pt x="11107" y="165752"/>
                    </a:lnTo>
                    <a:lnTo>
                      <a:pt x="12417" y="165892"/>
                    </a:lnTo>
                    <a:lnTo>
                      <a:pt x="13098" y="165901"/>
                    </a:lnTo>
                    <a:lnTo>
                      <a:pt x="15281" y="165901"/>
                    </a:lnTo>
                    <a:lnTo>
                      <a:pt x="165901" y="15280"/>
                    </a:lnTo>
                    <a:lnTo>
                      <a:pt x="165901" y="13097"/>
                    </a:lnTo>
                    <a:lnTo>
                      <a:pt x="165884" y="12425"/>
                    </a:lnTo>
                    <a:lnTo>
                      <a:pt x="165753" y="11107"/>
                    </a:lnTo>
                    <a:lnTo>
                      <a:pt x="165491" y="9832"/>
                    </a:lnTo>
                    <a:lnTo>
                      <a:pt x="165107" y="8601"/>
                    </a:lnTo>
                    <a:lnTo>
                      <a:pt x="164609" y="7431"/>
                    </a:lnTo>
                    <a:lnTo>
                      <a:pt x="163998" y="6313"/>
                    </a:lnTo>
                    <a:lnTo>
                      <a:pt x="163290" y="5274"/>
                    </a:lnTo>
                    <a:lnTo>
                      <a:pt x="162487" y="4296"/>
                    </a:lnTo>
                    <a:lnTo>
                      <a:pt x="161597" y="3405"/>
                    </a:lnTo>
                    <a:lnTo>
                      <a:pt x="160627" y="2611"/>
                    </a:lnTo>
                    <a:lnTo>
                      <a:pt x="159580" y="1895"/>
                    </a:lnTo>
                    <a:lnTo>
                      <a:pt x="158471" y="1292"/>
                    </a:lnTo>
                    <a:lnTo>
                      <a:pt x="157292" y="795"/>
                    </a:lnTo>
                    <a:lnTo>
                      <a:pt x="156061" y="410"/>
                    </a:lnTo>
                    <a:lnTo>
                      <a:pt x="154786" y="148"/>
                    </a:lnTo>
                    <a:lnTo>
                      <a:pt x="153476" y="9"/>
                    </a:lnTo>
                    <a:lnTo>
                      <a:pt x="15280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3"/>
              <p:cNvSpPr/>
              <p:nvPr/>
            </p:nvSpPr>
            <p:spPr>
              <a:xfrm>
                <a:off x="658594" y="4589800"/>
                <a:ext cx="67854" cy="69276"/>
              </a:xfrm>
              <a:custGeom>
                <a:rect b="b" l="l" r="r" t="t"/>
                <a:pathLst>
                  <a:path extrusionOk="0" h="48025" w="47039">
                    <a:moveTo>
                      <a:pt x="24013" y="0"/>
                    </a:moveTo>
                    <a:lnTo>
                      <a:pt x="23384" y="9"/>
                    </a:lnTo>
                    <a:lnTo>
                      <a:pt x="22153" y="70"/>
                    </a:lnTo>
                    <a:lnTo>
                      <a:pt x="20939" y="193"/>
                    </a:lnTo>
                    <a:lnTo>
                      <a:pt x="19743" y="367"/>
                    </a:lnTo>
                    <a:lnTo>
                      <a:pt x="18564" y="612"/>
                    </a:lnTo>
                    <a:lnTo>
                      <a:pt x="17412" y="909"/>
                    </a:lnTo>
                    <a:lnTo>
                      <a:pt x="16285" y="1258"/>
                    </a:lnTo>
                    <a:lnTo>
                      <a:pt x="15177" y="1659"/>
                    </a:lnTo>
                    <a:lnTo>
                      <a:pt x="14103" y="2114"/>
                    </a:lnTo>
                    <a:lnTo>
                      <a:pt x="13055" y="2611"/>
                    </a:lnTo>
                    <a:lnTo>
                      <a:pt x="12033" y="3170"/>
                    </a:lnTo>
                    <a:lnTo>
                      <a:pt x="11038" y="3764"/>
                    </a:lnTo>
                    <a:lnTo>
                      <a:pt x="10086" y="4410"/>
                    </a:lnTo>
                    <a:lnTo>
                      <a:pt x="9160" y="5100"/>
                    </a:lnTo>
                    <a:lnTo>
                      <a:pt x="8270" y="5833"/>
                    </a:lnTo>
                    <a:lnTo>
                      <a:pt x="7423" y="6610"/>
                    </a:lnTo>
                    <a:lnTo>
                      <a:pt x="6602" y="7422"/>
                    </a:lnTo>
                    <a:lnTo>
                      <a:pt x="5834" y="8278"/>
                    </a:lnTo>
                    <a:lnTo>
                      <a:pt x="5100" y="9160"/>
                    </a:lnTo>
                    <a:lnTo>
                      <a:pt x="4410" y="10085"/>
                    </a:lnTo>
                    <a:lnTo>
                      <a:pt x="3764" y="11046"/>
                    </a:lnTo>
                    <a:lnTo>
                      <a:pt x="3162" y="12033"/>
                    </a:lnTo>
                    <a:lnTo>
                      <a:pt x="2612" y="13054"/>
                    </a:lnTo>
                    <a:lnTo>
                      <a:pt x="2105" y="14102"/>
                    </a:lnTo>
                    <a:lnTo>
                      <a:pt x="1651" y="15185"/>
                    </a:lnTo>
                    <a:lnTo>
                      <a:pt x="1250" y="16285"/>
                    </a:lnTo>
                    <a:lnTo>
                      <a:pt x="900" y="17420"/>
                    </a:lnTo>
                    <a:lnTo>
                      <a:pt x="603" y="18573"/>
                    </a:lnTo>
                    <a:lnTo>
                      <a:pt x="368" y="19743"/>
                    </a:lnTo>
                    <a:lnTo>
                      <a:pt x="184" y="20939"/>
                    </a:lnTo>
                    <a:lnTo>
                      <a:pt x="62" y="22161"/>
                    </a:lnTo>
                    <a:lnTo>
                      <a:pt x="1" y="23392"/>
                    </a:lnTo>
                    <a:lnTo>
                      <a:pt x="1" y="24012"/>
                    </a:lnTo>
                    <a:lnTo>
                      <a:pt x="1" y="24632"/>
                    </a:lnTo>
                    <a:lnTo>
                      <a:pt x="62" y="25863"/>
                    </a:lnTo>
                    <a:lnTo>
                      <a:pt x="184" y="27086"/>
                    </a:lnTo>
                    <a:lnTo>
                      <a:pt x="368" y="28282"/>
                    </a:lnTo>
                    <a:lnTo>
                      <a:pt x="603" y="29452"/>
                    </a:lnTo>
                    <a:lnTo>
                      <a:pt x="900" y="30605"/>
                    </a:lnTo>
                    <a:lnTo>
                      <a:pt x="1250" y="31740"/>
                    </a:lnTo>
                    <a:lnTo>
                      <a:pt x="1651" y="32840"/>
                    </a:lnTo>
                    <a:lnTo>
                      <a:pt x="2105" y="33923"/>
                    </a:lnTo>
                    <a:lnTo>
                      <a:pt x="2612" y="34971"/>
                    </a:lnTo>
                    <a:lnTo>
                      <a:pt x="3162" y="35992"/>
                    </a:lnTo>
                    <a:lnTo>
                      <a:pt x="3764" y="36979"/>
                    </a:lnTo>
                    <a:lnTo>
                      <a:pt x="4410" y="37939"/>
                    </a:lnTo>
                    <a:lnTo>
                      <a:pt x="5100" y="38865"/>
                    </a:lnTo>
                    <a:lnTo>
                      <a:pt x="5834" y="39747"/>
                    </a:lnTo>
                    <a:lnTo>
                      <a:pt x="6602" y="40602"/>
                    </a:lnTo>
                    <a:lnTo>
                      <a:pt x="7423" y="41415"/>
                    </a:lnTo>
                    <a:lnTo>
                      <a:pt x="8270" y="42192"/>
                    </a:lnTo>
                    <a:lnTo>
                      <a:pt x="9160" y="42925"/>
                    </a:lnTo>
                    <a:lnTo>
                      <a:pt x="10086" y="43615"/>
                    </a:lnTo>
                    <a:lnTo>
                      <a:pt x="11038" y="44261"/>
                    </a:lnTo>
                    <a:lnTo>
                      <a:pt x="12033" y="44855"/>
                    </a:lnTo>
                    <a:lnTo>
                      <a:pt x="13055" y="45414"/>
                    </a:lnTo>
                    <a:lnTo>
                      <a:pt x="14103" y="45911"/>
                    </a:lnTo>
                    <a:lnTo>
                      <a:pt x="15177" y="46365"/>
                    </a:lnTo>
                    <a:lnTo>
                      <a:pt x="16285" y="46767"/>
                    </a:lnTo>
                    <a:lnTo>
                      <a:pt x="17412" y="47116"/>
                    </a:lnTo>
                    <a:lnTo>
                      <a:pt x="18564" y="47413"/>
                    </a:lnTo>
                    <a:lnTo>
                      <a:pt x="19743" y="47658"/>
                    </a:lnTo>
                    <a:lnTo>
                      <a:pt x="20939" y="47832"/>
                    </a:lnTo>
                    <a:lnTo>
                      <a:pt x="22153" y="47954"/>
                    </a:lnTo>
                    <a:lnTo>
                      <a:pt x="23384" y="48016"/>
                    </a:lnTo>
                    <a:lnTo>
                      <a:pt x="24013" y="48024"/>
                    </a:lnTo>
                    <a:lnTo>
                      <a:pt x="24659" y="48016"/>
                    </a:lnTo>
                    <a:lnTo>
                      <a:pt x="25925" y="47963"/>
                    </a:lnTo>
                    <a:lnTo>
                      <a:pt x="27174" y="47850"/>
                    </a:lnTo>
                    <a:lnTo>
                      <a:pt x="28387" y="47684"/>
                    </a:lnTo>
                    <a:lnTo>
                      <a:pt x="29566" y="47466"/>
                    </a:lnTo>
                    <a:lnTo>
                      <a:pt x="30719" y="47195"/>
                    </a:lnTo>
                    <a:lnTo>
                      <a:pt x="31836" y="46872"/>
                    </a:lnTo>
                    <a:lnTo>
                      <a:pt x="32928" y="46496"/>
                    </a:lnTo>
                    <a:lnTo>
                      <a:pt x="33976" y="46077"/>
                    </a:lnTo>
                    <a:lnTo>
                      <a:pt x="34997" y="45606"/>
                    </a:lnTo>
                    <a:lnTo>
                      <a:pt x="35984" y="45091"/>
                    </a:lnTo>
                    <a:lnTo>
                      <a:pt x="36927" y="44523"/>
                    </a:lnTo>
                    <a:lnTo>
                      <a:pt x="37835" y="43920"/>
                    </a:lnTo>
                    <a:lnTo>
                      <a:pt x="38708" y="43266"/>
                    </a:lnTo>
                    <a:lnTo>
                      <a:pt x="39546" y="42567"/>
                    </a:lnTo>
                    <a:lnTo>
                      <a:pt x="40341" y="41834"/>
                    </a:lnTo>
                    <a:lnTo>
                      <a:pt x="41092" y="41057"/>
                    </a:lnTo>
                    <a:lnTo>
                      <a:pt x="41808" y="40236"/>
                    </a:lnTo>
                    <a:lnTo>
                      <a:pt x="42480" y="39380"/>
                    </a:lnTo>
                    <a:lnTo>
                      <a:pt x="43109" y="38489"/>
                    </a:lnTo>
                    <a:lnTo>
                      <a:pt x="43694" y="37555"/>
                    </a:lnTo>
                    <a:lnTo>
                      <a:pt x="44235" y="36595"/>
                    </a:lnTo>
                    <a:lnTo>
                      <a:pt x="44733" y="35591"/>
                    </a:lnTo>
                    <a:lnTo>
                      <a:pt x="45187" y="34560"/>
                    </a:lnTo>
                    <a:lnTo>
                      <a:pt x="45589" y="33486"/>
                    </a:lnTo>
                    <a:lnTo>
                      <a:pt x="45947" y="32395"/>
                    </a:lnTo>
                    <a:lnTo>
                      <a:pt x="46252" y="31260"/>
                    </a:lnTo>
                    <a:lnTo>
                      <a:pt x="46506" y="30107"/>
                    </a:lnTo>
                    <a:lnTo>
                      <a:pt x="46715" y="28920"/>
                    </a:lnTo>
                    <a:lnTo>
                      <a:pt x="46872" y="27706"/>
                    </a:lnTo>
                    <a:lnTo>
                      <a:pt x="46977" y="26466"/>
                    </a:lnTo>
                    <a:lnTo>
                      <a:pt x="47029" y="25200"/>
                    </a:lnTo>
                    <a:lnTo>
                      <a:pt x="47038" y="24562"/>
                    </a:lnTo>
                    <a:lnTo>
                      <a:pt x="47038" y="23908"/>
                    </a:lnTo>
                    <a:lnTo>
                      <a:pt x="46986" y="22642"/>
                    </a:lnTo>
                    <a:lnTo>
                      <a:pt x="46890" y="21410"/>
                    </a:lnTo>
                    <a:lnTo>
                      <a:pt x="46715" y="20223"/>
                    </a:lnTo>
                    <a:lnTo>
                      <a:pt x="46602" y="19647"/>
                    </a:lnTo>
                    <a:lnTo>
                      <a:pt x="24013" y="19647"/>
                    </a:lnTo>
                    <a:lnTo>
                      <a:pt x="24013" y="28928"/>
                    </a:lnTo>
                    <a:lnTo>
                      <a:pt x="36997" y="28928"/>
                    </a:lnTo>
                    <a:lnTo>
                      <a:pt x="36901" y="29443"/>
                    </a:lnTo>
                    <a:lnTo>
                      <a:pt x="36621" y="30448"/>
                    </a:lnTo>
                    <a:lnTo>
                      <a:pt x="36263" y="31408"/>
                    </a:lnTo>
                    <a:lnTo>
                      <a:pt x="35809" y="32316"/>
                    </a:lnTo>
                    <a:lnTo>
                      <a:pt x="35277" y="33181"/>
                    </a:lnTo>
                    <a:lnTo>
                      <a:pt x="34665" y="33993"/>
                    </a:lnTo>
                    <a:lnTo>
                      <a:pt x="33984" y="34744"/>
                    </a:lnTo>
                    <a:lnTo>
                      <a:pt x="33216" y="35442"/>
                    </a:lnTo>
                    <a:lnTo>
                      <a:pt x="32387" y="36071"/>
                    </a:lnTo>
                    <a:lnTo>
                      <a:pt x="31478" y="36630"/>
                    </a:lnTo>
                    <a:lnTo>
                      <a:pt x="30509" y="37119"/>
                    </a:lnTo>
                    <a:lnTo>
                      <a:pt x="29479" y="37538"/>
                    </a:lnTo>
                    <a:lnTo>
                      <a:pt x="28387" y="37887"/>
                    </a:lnTo>
                    <a:lnTo>
                      <a:pt x="27235" y="38140"/>
                    </a:lnTo>
                    <a:lnTo>
                      <a:pt x="26030" y="38324"/>
                    </a:lnTo>
                    <a:lnTo>
                      <a:pt x="24773" y="38411"/>
                    </a:lnTo>
                    <a:lnTo>
                      <a:pt x="24118" y="38420"/>
                    </a:lnTo>
                    <a:lnTo>
                      <a:pt x="23384" y="38411"/>
                    </a:lnTo>
                    <a:lnTo>
                      <a:pt x="21952" y="38254"/>
                    </a:lnTo>
                    <a:lnTo>
                      <a:pt x="20564" y="37957"/>
                    </a:lnTo>
                    <a:lnTo>
                      <a:pt x="19228" y="37529"/>
                    </a:lnTo>
                    <a:lnTo>
                      <a:pt x="17953" y="36970"/>
                    </a:lnTo>
                    <a:lnTo>
                      <a:pt x="16748" y="36289"/>
                    </a:lnTo>
                    <a:lnTo>
                      <a:pt x="15613" y="35503"/>
                    </a:lnTo>
                    <a:lnTo>
                      <a:pt x="14565" y="34604"/>
                    </a:lnTo>
                    <a:lnTo>
                      <a:pt x="13605" y="33617"/>
                    </a:lnTo>
                    <a:lnTo>
                      <a:pt x="12740" y="32543"/>
                    </a:lnTo>
                    <a:lnTo>
                      <a:pt x="11972" y="31391"/>
                    </a:lnTo>
                    <a:lnTo>
                      <a:pt x="11317" y="30168"/>
                    </a:lnTo>
                    <a:lnTo>
                      <a:pt x="10785" y="28885"/>
                    </a:lnTo>
                    <a:lnTo>
                      <a:pt x="10365" y="27549"/>
                    </a:lnTo>
                    <a:lnTo>
                      <a:pt x="10086" y="26160"/>
                    </a:lnTo>
                    <a:lnTo>
                      <a:pt x="9938" y="24737"/>
                    </a:lnTo>
                    <a:lnTo>
                      <a:pt x="9929" y="24012"/>
                    </a:lnTo>
                    <a:lnTo>
                      <a:pt x="9938" y="23288"/>
                    </a:lnTo>
                    <a:lnTo>
                      <a:pt x="10086" y="21864"/>
                    </a:lnTo>
                    <a:lnTo>
                      <a:pt x="10365" y="20476"/>
                    </a:lnTo>
                    <a:lnTo>
                      <a:pt x="10785" y="19140"/>
                    </a:lnTo>
                    <a:lnTo>
                      <a:pt x="11317" y="17857"/>
                    </a:lnTo>
                    <a:lnTo>
                      <a:pt x="11972" y="16634"/>
                    </a:lnTo>
                    <a:lnTo>
                      <a:pt x="12740" y="15482"/>
                    </a:lnTo>
                    <a:lnTo>
                      <a:pt x="13605" y="14408"/>
                    </a:lnTo>
                    <a:lnTo>
                      <a:pt x="14565" y="13421"/>
                    </a:lnTo>
                    <a:lnTo>
                      <a:pt x="15613" y="12522"/>
                    </a:lnTo>
                    <a:lnTo>
                      <a:pt x="16748" y="11736"/>
                    </a:lnTo>
                    <a:lnTo>
                      <a:pt x="17953" y="11055"/>
                    </a:lnTo>
                    <a:lnTo>
                      <a:pt x="19228" y="10496"/>
                    </a:lnTo>
                    <a:lnTo>
                      <a:pt x="20564" y="10068"/>
                    </a:lnTo>
                    <a:lnTo>
                      <a:pt x="21952" y="9771"/>
                    </a:lnTo>
                    <a:lnTo>
                      <a:pt x="23384" y="9614"/>
                    </a:lnTo>
                    <a:lnTo>
                      <a:pt x="24118" y="9605"/>
                    </a:lnTo>
                    <a:lnTo>
                      <a:pt x="24773" y="9614"/>
                    </a:lnTo>
                    <a:lnTo>
                      <a:pt x="26047" y="9727"/>
                    </a:lnTo>
                    <a:lnTo>
                      <a:pt x="27287" y="9954"/>
                    </a:lnTo>
                    <a:lnTo>
                      <a:pt x="28492" y="10286"/>
                    </a:lnTo>
                    <a:lnTo>
                      <a:pt x="29645" y="10740"/>
                    </a:lnTo>
                    <a:lnTo>
                      <a:pt x="30754" y="11299"/>
                    </a:lnTo>
                    <a:lnTo>
                      <a:pt x="31810" y="11980"/>
                    </a:lnTo>
                    <a:lnTo>
                      <a:pt x="32814" y="12766"/>
                    </a:lnTo>
                    <a:lnTo>
                      <a:pt x="33286" y="13211"/>
                    </a:lnTo>
                    <a:lnTo>
                      <a:pt x="40166" y="6331"/>
                    </a:lnTo>
                    <a:lnTo>
                      <a:pt x="39765" y="5964"/>
                    </a:lnTo>
                    <a:lnTo>
                      <a:pt x="38935" y="5266"/>
                    </a:lnTo>
                    <a:lnTo>
                      <a:pt x="38088" y="4602"/>
                    </a:lnTo>
                    <a:lnTo>
                      <a:pt x="37215" y="3982"/>
                    </a:lnTo>
                    <a:lnTo>
                      <a:pt x="36307" y="3397"/>
                    </a:lnTo>
                    <a:lnTo>
                      <a:pt x="35381" y="2856"/>
                    </a:lnTo>
                    <a:lnTo>
                      <a:pt x="34430" y="2358"/>
                    </a:lnTo>
                    <a:lnTo>
                      <a:pt x="33443" y="1904"/>
                    </a:lnTo>
                    <a:lnTo>
                      <a:pt x="32439" y="1494"/>
                    </a:lnTo>
                    <a:lnTo>
                      <a:pt x="31400" y="1127"/>
                    </a:lnTo>
                    <a:lnTo>
                      <a:pt x="30343" y="812"/>
                    </a:lnTo>
                    <a:lnTo>
                      <a:pt x="29252" y="551"/>
                    </a:lnTo>
                    <a:lnTo>
                      <a:pt x="28134" y="332"/>
                    </a:lnTo>
                    <a:lnTo>
                      <a:pt x="26990" y="175"/>
                    </a:lnTo>
                    <a:lnTo>
                      <a:pt x="25820" y="62"/>
                    </a:lnTo>
                    <a:lnTo>
                      <a:pt x="24624" y="9"/>
                    </a:lnTo>
                    <a:lnTo>
                      <a:pt x="240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3"/>
              <p:cNvSpPr/>
              <p:nvPr/>
            </p:nvSpPr>
            <p:spPr>
              <a:xfrm>
                <a:off x="778236" y="4545721"/>
                <a:ext cx="125955" cy="206250"/>
              </a:xfrm>
              <a:custGeom>
                <a:rect b="b" l="l" r="r" t="t"/>
                <a:pathLst>
                  <a:path extrusionOk="0" h="142981" w="87317">
                    <a:moveTo>
                      <a:pt x="43658" y="1"/>
                    </a:moveTo>
                    <a:lnTo>
                      <a:pt x="42523" y="10"/>
                    </a:lnTo>
                    <a:lnTo>
                      <a:pt x="40297" y="123"/>
                    </a:lnTo>
                    <a:lnTo>
                      <a:pt x="38088" y="350"/>
                    </a:lnTo>
                    <a:lnTo>
                      <a:pt x="35922" y="682"/>
                    </a:lnTo>
                    <a:lnTo>
                      <a:pt x="33792" y="1110"/>
                    </a:lnTo>
                    <a:lnTo>
                      <a:pt x="31696" y="1651"/>
                    </a:lnTo>
                    <a:lnTo>
                      <a:pt x="29644" y="2288"/>
                    </a:lnTo>
                    <a:lnTo>
                      <a:pt x="27636" y="3022"/>
                    </a:lnTo>
                    <a:lnTo>
                      <a:pt x="25680" y="3851"/>
                    </a:lnTo>
                    <a:lnTo>
                      <a:pt x="23776" y="4768"/>
                    </a:lnTo>
                    <a:lnTo>
                      <a:pt x="21917" y="5781"/>
                    </a:lnTo>
                    <a:lnTo>
                      <a:pt x="20118" y="6873"/>
                    </a:lnTo>
                    <a:lnTo>
                      <a:pt x="18372" y="8051"/>
                    </a:lnTo>
                    <a:lnTo>
                      <a:pt x="16695" y="9309"/>
                    </a:lnTo>
                    <a:lnTo>
                      <a:pt x="15080" y="10645"/>
                    </a:lnTo>
                    <a:lnTo>
                      <a:pt x="13526" y="12050"/>
                    </a:lnTo>
                    <a:lnTo>
                      <a:pt x="12041" y="13535"/>
                    </a:lnTo>
                    <a:lnTo>
                      <a:pt x="10635" y="15080"/>
                    </a:lnTo>
                    <a:lnTo>
                      <a:pt x="9299" y="16696"/>
                    </a:lnTo>
                    <a:lnTo>
                      <a:pt x="8042" y="18381"/>
                    </a:lnTo>
                    <a:lnTo>
                      <a:pt x="6872" y="20118"/>
                    </a:lnTo>
                    <a:lnTo>
                      <a:pt x="5772" y="21917"/>
                    </a:lnTo>
                    <a:lnTo>
                      <a:pt x="4768" y="23777"/>
                    </a:lnTo>
                    <a:lnTo>
                      <a:pt x="3851" y="25689"/>
                    </a:lnTo>
                    <a:lnTo>
                      <a:pt x="3021" y="27645"/>
                    </a:lnTo>
                    <a:lnTo>
                      <a:pt x="2288" y="29653"/>
                    </a:lnTo>
                    <a:lnTo>
                      <a:pt x="1651" y="31705"/>
                    </a:lnTo>
                    <a:lnTo>
                      <a:pt x="1109" y="33792"/>
                    </a:lnTo>
                    <a:lnTo>
                      <a:pt x="673" y="35923"/>
                    </a:lnTo>
                    <a:lnTo>
                      <a:pt x="341" y="38097"/>
                    </a:lnTo>
                    <a:lnTo>
                      <a:pt x="123" y="40297"/>
                    </a:lnTo>
                    <a:lnTo>
                      <a:pt x="9" y="42532"/>
                    </a:lnTo>
                    <a:lnTo>
                      <a:pt x="0" y="43659"/>
                    </a:lnTo>
                    <a:lnTo>
                      <a:pt x="0" y="44427"/>
                    </a:lnTo>
                    <a:lnTo>
                      <a:pt x="53" y="45947"/>
                    </a:lnTo>
                    <a:lnTo>
                      <a:pt x="157" y="47440"/>
                    </a:lnTo>
                    <a:lnTo>
                      <a:pt x="315" y="48915"/>
                    </a:lnTo>
                    <a:lnTo>
                      <a:pt x="515" y="50373"/>
                    </a:lnTo>
                    <a:lnTo>
                      <a:pt x="769" y="51814"/>
                    </a:lnTo>
                    <a:lnTo>
                      <a:pt x="1057" y="53229"/>
                    </a:lnTo>
                    <a:lnTo>
                      <a:pt x="1397" y="54635"/>
                    </a:lnTo>
                    <a:lnTo>
                      <a:pt x="1782" y="56023"/>
                    </a:lnTo>
                    <a:lnTo>
                      <a:pt x="2201" y="57402"/>
                    </a:lnTo>
                    <a:lnTo>
                      <a:pt x="2899" y="59437"/>
                    </a:lnTo>
                    <a:lnTo>
                      <a:pt x="3964" y="62118"/>
                    </a:lnTo>
                    <a:lnTo>
                      <a:pt x="5161" y="64754"/>
                    </a:lnTo>
                    <a:lnTo>
                      <a:pt x="6479" y="67365"/>
                    </a:lnTo>
                    <a:lnTo>
                      <a:pt x="7902" y="69959"/>
                    </a:lnTo>
                    <a:lnTo>
                      <a:pt x="9422" y="72534"/>
                    </a:lnTo>
                    <a:lnTo>
                      <a:pt x="11028" y="75110"/>
                    </a:lnTo>
                    <a:lnTo>
                      <a:pt x="13552" y="78970"/>
                    </a:lnTo>
                    <a:lnTo>
                      <a:pt x="17097" y="84191"/>
                    </a:lnTo>
                    <a:lnTo>
                      <a:pt x="20747" y="89544"/>
                    </a:lnTo>
                    <a:lnTo>
                      <a:pt x="23488" y="93691"/>
                    </a:lnTo>
                    <a:lnTo>
                      <a:pt x="25287" y="96529"/>
                    </a:lnTo>
                    <a:lnTo>
                      <a:pt x="27060" y="99436"/>
                    </a:lnTo>
                    <a:lnTo>
                      <a:pt x="28788" y="102423"/>
                    </a:lnTo>
                    <a:lnTo>
                      <a:pt x="30456" y="105505"/>
                    </a:lnTo>
                    <a:lnTo>
                      <a:pt x="32063" y="108674"/>
                    </a:lnTo>
                    <a:lnTo>
                      <a:pt x="33582" y="111949"/>
                    </a:lnTo>
                    <a:lnTo>
                      <a:pt x="34997" y="115337"/>
                    </a:lnTo>
                    <a:lnTo>
                      <a:pt x="36315" y="118847"/>
                    </a:lnTo>
                    <a:lnTo>
                      <a:pt x="37214" y="121571"/>
                    </a:lnTo>
                    <a:lnTo>
                      <a:pt x="37782" y="123422"/>
                    </a:lnTo>
                    <a:lnTo>
                      <a:pt x="38315" y="125308"/>
                    </a:lnTo>
                    <a:lnTo>
                      <a:pt x="38804" y="127229"/>
                    </a:lnTo>
                    <a:lnTo>
                      <a:pt x="39266" y="129194"/>
                    </a:lnTo>
                    <a:lnTo>
                      <a:pt x="39677" y="131193"/>
                    </a:lnTo>
                    <a:lnTo>
                      <a:pt x="40061" y="133228"/>
                    </a:lnTo>
                    <a:lnTo>
                      <a:pt x="40393" y="135306"/>
                    </a:lnTo>
                    <a:lnTo>
                      <a:pt x="40681" y="137428"/>
                    </a:lnTo>
                    <a:lnTo>
                      <a:pt x="40934" y="139593"/>
                    </a:lnTo>
                    <a:lnTo>
                      <a:pt x="41039" y="140693"/>
                    </a:lnTo>
                    <a:lnTo>
                      <a:pt x="41065" y="140929"/>
                    </a:lnTo>
                    <a:lnTo>
                      <a:pt x="41196" y="141392"/>
                    </a:lnTo>
                    <a:lnTo>
                      <a:pt x="41406" y="141802"/>
                    </a:lnTo>
                    <a:lnTo>
                      <a:pt x="41685" y="142169"/>
                    </a:lnTo>
                    <a:lnTo>
                      <a:pt x="42034" y="142475"/>
                    </a:lnTo>
                    <a:lnTo>
                      <a:pt x="42436" y="142719"/>
                    </a:lnTo>
                    <a:lnTo>
                      <a:pt x="42890" y="142885"/>
                    </a:lnTo>
                    <a:lnTo>
                      <a:pt x="43388" y="142972"/>
                    </a:lnTo>
                    <a:lnTo>
                      <a:pt x="43658" y="142981"/>
                    </a:lnTo>
                    <a:lnTo>
                      <a:pt x="43920" y="142972"/>
                    </a:lnTo>
                    <a:lnTo>
                      <a:pt x="44418" y="142885"/>
                    </a:lnTo>
                    <a:lnTo>
                      <a:pt x="44872" y="142719"/>
                    </a:lnTo>
                    <a:lnTo>
                      <a:pt x="45274" y="142475"/>
                    </a:lnTo>
                    <a:lnTo>
                      <a:pt x="45623" y="142169"/>
                    </a:lnTo>
                    <a:lnTo>
                      <a:pt x="45902" y="141802"/>
                    </a:lnTo>
                    <a:lnTo>
                      <a:pt x="46112" y="141392"/>
                    </a:lnTo>
                    <a:lnTo>
                      <a:pt x="46243" y="140929"/>
                    </a:lnTo>
                    <a:lnTo>
                      <a:pt x="46278" y="140693"/>
                    </a:lnTo>
                    <a:lnTo>
                      <a:pt x="46383" y="139593"/>
                    </a:lnTo>
                    <a:lnTo>
                      <a:pt x="46627" y="137436"/>
                    </a:lnTo>
                    <a:lnTo>
                      <a:pt x="46924" y="135323"/>
                    </a:lnTo>
                    <a:lnTo>
                      <a:pt x="47265" y="133245"/>
                    </a:lnTo>
                    <a:lnTo>
                      <a:pt x="47649" y="131211"/>
                    </a:lnTo>
                    <a:lnTo>
                      <a:pt x="48068" y="129220"/>
                    </a:lnTo>
                    <a:lnTo>
                      <a:pt x="48531" y="127264"/>
                    </a:lnTo>
                    <a:lnTo>
                      <a:pt x="49028" y="125343"/>
                    </a:lnTo>
                    <a:lnTo>
                      <a:pt x="49561" y="123457"/>
                    </a:lnTo>
                    <a:lnTo>
                      <a:pt x="50129" y="121606"/>
                    </a:lnTo>
                    <a:lnTo>
                      <a:pt x="51037" y="118890"/>
                    </a:lnTo>
                    <a:lnTo>
                      <a:pt x="52346" y="115389"/>
                    </a:lnTo>
                    <a:lnTo>
                      <a:pt x="53778" y="112010"/>
                    </a:lnTo>
                    <a:lnTo>
                      <a:pt x="55298" y="108736"/>
                    </a:lnTo>
                    <a:lnTo>
                      <a:pt x="56896" y="105575"/>
                    </a:lnTo>
                    <a:lnTo>
                      <a:pt x="58563" y="102501"/>
                    </a:lnTo>
                    <a:lnTo>
                      <a:pt x="60292" y="99515"/>
                    </a:lnTo>
                    <a:lnTo>
                      <a:pt x="62065" y="96607"/>
                    </a:lnTo>
                    <a:lnTo>
                      <a:pt x="63872" y="93770"/>
                    </a:lnTo>
                    <a:lnTo>
                      <a:pt x="66605" y="89622"/>
                    </a:lnTo>
                    <a:lnTo>
                      <a:pt x="70246" y="84270"/>
                    </a:lnTo>
                    <a:lnTo>
                      <a:pt x="73791" y="79048"/>
                    </a:lnTo>
                    <a:lnTo>
                      <a:pt x="76306" y="75180"/>
                    </a:lnTo>
                    <a:lnTo>
                      <a:pt x="77904" y="72604"/>
                    </a:lnTo>
                    <a:lnTo>
                      <a:pt x="79423" y="70028"/>
                    </a:lnTo>
                    <a:lnTo>
                      <a:pt x="80846" y="67435"/>
                    </a:lnTo>
                    <a:lnTo>
                      <a:pt x="82165" y="64816"/>
                    </a:lnTo>
                    <a:lnTo>
                      <a:pt x="83352" y="62170"/>
                    </a:lnTo>
                    <a:lnTo>
                      <a:pt x="84418" y="59489"/>
                    </a:lnTo>
                    <a:lnTo>
                      <a:pt x="85116" y="57437"/>
                    </a:lnTo>
                    <a:lnTo>
                      <a:pt x="85535" y="56058"/>
                    </a:lnTo>
                    <a:lnTo>
                      <a:pt x="85911" y="54669"/>
                    </a:lnTo>
                    <a:lnTo>
                      <a:pt x="86251" y="53264"/>
                    </a:lnTo>
                    <a:lnTo>
                      <a:pt x="86548" y="51832"/>
                    </a:lnTo>
                    <a:lnTo>
                      <a:pt x="86793" y="50391"/>
                    </a:lnTo>
                    <a:lnTo>
                      <a:pt x="86993" y="48933"/>
                    </a:lnTo>
                    <a:lnTo>
                      <a:pt x="87151" y="47448"/>
                    </a:lnTo>
                    <a:lnTo>
                      <a:pt x="87255" y="45955"/>
                    </a:lnTo>
                    <a:lnTo>
                      <a:pt x="87308" y="44427"/>
                    </a:lnTo>
                    <a:lnTo>
                      <a:pt x="87316" y="43659"/>
                    </a:lnTo>
                    <a:lnTo>
                      <a:pt x="87299" y="42532"/>
                    </a:lnTo>
                    <a:lnTo>
                      <a:pt x="87185" y="40297"/>
                    </a:lnTo>
                    <a:lnTo>
                      <a:pt x="86967" y="38097"/>
                    </a:lnTo>
                    <a:lnTo>
                      <a:pt x="86635" y="35923"/>
                    </a:lnTo>
                    <a:lnTo>
                      <a:pt x="86199" y="33792"/>
                    </a:lnTo>
                    <a:lnTo>
                      <a:pt x="85657" y="31705"/>
                    </a:lnTo>
                    <a:lnTo>
                      <a:pt x="85020" y="29653"/>
                    </a:lnTo>
                    <a:lnTo>
                      <a:pt x="84287" y="27645"/>
                    </a:lnTo>
                    <a:lnTo>
                      <a:pt x="83457" y="25689"/>
                    </a:lnTo>
                    <a:lnTo>
                      <a:pt x="82540" y="23777"/>
                    </a:lnTo>
                    <a:lnTo>
                      <a:pt x="81536" y="21917"/>
                    </a:lnTo>
                    <a:lnTo>
                      <a:pt x="80436" y="20118"/>
                    </a:lnTo>
                    <a:lnTo>
                      <a:pt x="79266" y="18381"/>
                    </a:lnTo>
                    <a:lnTo>
                      <a:pt x="78009" y="16696"/>
                    </a:lnTo>
                    <a:lnTo>
                      <a:pt x="76673" y="15080"/>
                    </a:lnTo>
                    <a:lnTo>
                      <a:pt x="75267" y="13535"/>
                    </a:lnTo>
                    <a:lnTo>
                      <a:pt x="73782" y="12050"/>
                    </a:lnTo>
                    <a:lnTo>
                      <a:pt x="72228" y="10645"/>
                    </a:lnTo>
                    <a:lnTo>
                      <a:pt x="70613" y="9309"/>
                    </a:lnTo>
                    <a:lnTo>
                      <a:pt x="68936" y="8051"/>
                    </a:lnTo>
                    <a:lnTo>
                      <a:pt x="67190" y="6873"/>
                    </a:lnTo>
                    <a:lnTo>
                      <a:pt x="65391" y="5781"/>
                    </a:lnTo>
                    <a:lnTo>
                      <a:pt x="63532" y="4768"/>
                    </a:lnTo>
                    <a:lnTo>
                      <a:pt x="61628" y="3851"/>
                    </a:lnTo>
                    <a:lnTo>
                      <a:pt x="59672" y="3022"/>
                    </a:lnTo>
                    <a:lnTo>
                      <a:pt x="57664" y="2288"/>
                    </a:lnTo>
                    <a:lnTo>
                      <a:pt x="55612" y="1651"/>
                    </a:lnTo>
                    <a:lnTo>
                      <a:pt x="53516" y="1110"/>
                    </a:lnTo>
                    <a:lnTo>
                      <a:pt x="51386" y="682"/>
                    </a:lnTo>
                    <a:lnTo>
                      <a:pt x="49220" y="350"/>
                    </a:lnTo>
                    <a:lnTo>
                      <a:pt x="47011" y="123"/>
                    </a:lnTo>
                    <a:lnTo>
                      <a:pt x="44785" y="10"/>
                    </a:lnTo>
                    <a:lnTo>
                      <a:pt x="4365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3"/>
              <p:cNvSpPr/>
              <p:nvPr/>
            </p:nvSpPr>
            <p:spPr>
              <a:xfrm>
                <a:off x="819167" y="4586651"/>
                <a:ext cx="44084" cy="44086"/>
              </a:xfrm>
              <a:custGeom>
                <a:rect b="b" l="l" r="r" t="t"/>
                <a:pathLst>
                  <a:path extrusionOk="0" h="30562" w="30561">
                    <a:moveTo>
                      <a:pt x="15280" y="1"/>
                    </a:moveTo>
                    <a:lnTo>
                      <a:pt x="14486" y="18"/>
                    </a:lnTo>
                    <a:lnTo>
                      <a:pt x="12949" y="166"/>
                    </a:lnTo>
                    <a:lnTo>
                      <a:pt x="11456" y="472"/>
                    </a:lnTo>
                    <a:lnTo>
                      <a:pt x="10015" y="926"/>
                    </a:lnTo>
                    <a:lnTo>
                      <a:pt x="8644" y="1502"/>
                    </a:lnTo>
                    <a:lnTo>
                      <a:pt x="7352" y="2210"/>
                    </a:lnTo>
                    <a:lnTo>
                      <a:pt x="6130" y="3030"/>
                    </a:lnTo>
                    <a:lnTo>
                      <a:pt x="4995" y="3965"/>
                    </a:lnTo>
                    <a:lnTo>
                      <a:pt x="3964" y="5004"/>
                    </a:lnTo>
                    <a:lnTo>
                      <a:pt x="3030" y="6139"/>
                    </a:lnTo>
                    <a:lnTo>
                      <a:pt x="2200" y="7353"/>
                    </a:lnTo>
                    <a:lnTo>
                      <a:pt x="1493" y="8654"/>
                    </a:lnTo>
                    <a:lnTo>
                      <a:pt x="917" y="10024"/>
                    </a:lnTo>
                    <a:lnTo>
                      <a:pt x="472" y="11456"/>
                    </a:lnTo>
                    <a:lnTo>
                      <a:pt x="166" y="12950"/>
                    </a:lnTo>
                    <a:lnTo>
                      <a:pt x="9" y="14495"/>
                    </a:lnTo>
                    <a:lnTo>
                      <a:pt x="0" y="15281"/>
                    </a:lnTo>
                    <a:lnTo>
                      <a:pt x="9" y="16067"/>
                    </a:lnTo>
                    <a:lnTo>
                      <a:pt x="166" y="17612"/>
                    </a:lnTo>
                    <a:lnTo>
                      <a:pt x="472" y="19105"/>
                    </a:lnTo>
                    <a:lnTo>
                      <a:pt x="917" y="20537"/>
                    </a:lnTo>
                    <a:lnTo>
                      <a:pt x="1493" y="21908"/>
                    </a:lnTo>
                    <a:lnTo>
                      <a:pt x="2200" y="23209"/>
                    </a:lnTo>
                    <a:lnTo>
                      <a:pt x="3030" y="24423"/>
                    </a:lnTo>
                    <a:lnTo>
                      <a:pt x="3964" y="25558"/>
                    </a:lnTo>
                    <a:lnTo>
                      <a:pt x="4995" y="26597"/>
                    </a:lnTo>
                    <a:lnTo>
                      <a:pt x="6130" y="27531"/>
                    </a:lnTo>
                    <a:lnTo>
                      <a:pt x="7352" y="28352"/>
                    </a:lnTo>
                    <a:lnTo>
                      <a:pt x="8644" y="29059"/>
                    </a:lnTo>
                    <a:lnTo>
                      <a:pt x="10015" y="29636"/>
                    </a:lnTo>
                    <a:lnTo>
                      <a:pt x="11456" y="30090"/>
                    </a:lnTo>
                    <a:lnTo>
                      <a:pt x="12949" y="30395"/>
                    </a:lnTo>
                    <a:lnTo>
                      <a:pt x="14486" y="30544"/>
                    </a:lnTo>
                    <a:lnTo>
                      <a:pt x="15280" y="30561"/>
                    </a:lnTo>
                    <a:lnTo>
                      <a:pt x="16066" y="30544"/>
                    </a:lnTo>
                    <a:lnTo>
                      <a:pt x="17603" y="30395"/>
                    </a:lnTo>
                    <a:lnTo>
                      <a:pt x="19096" y="30090"/>
                    </a:lnTo>
                    <a:lnTo>
                      <a:pt x="20537" y="29636"/>
                    </a:lnTo>
                    <a:lnTo>
                      <a:pt x="21908" y="29059"/>
                    </a:lnTo>
                    <a:lnTo>
                      <a:pt x="23200" y="28352"/>
                    </a:lnTo>
                    <a:lnTo>
                      <a:pt x="24422" y="27531"/>
                    </a:lnTo>
                    <a:lnTo>
                      <a:pt x="25557" y="26597"/>
                    </a:lnTo>
                    <a:lnTo>
                      <a:pt x="26588" y="25558"/>
                    </a:lnTo>
                    <a:lnTo>
                      <a:pt x="27522" y="24423"/>
                    </a:lnTo>
                    <a:lnTo>
                      <a:pt x="28352" y="23209"/>
                    </a:lnTo>
                    <a:lnTo>
                      <a:pt x="29059" y="21908"/>
                    </a:lnTo>
                    <a:lnTo>
                      <a:pt x="29635" y="20537"/>
                    </a:lnTo>
                    <a:lnTo>
                      <a:pt x="30080" y="19105"/>
                    </a:lnTo>
                    <a:lnTo>
                      <a:pt x="30386" y="17612"/>
                    </a:lnTo>
                    <a:lnTo>
                      <a:pt x="30543" y="16067"/>
                    </a:lnTo>
                    <a:lnTo>
                      <a:pt x="30561" y="15281"/>
                    </a:lnTo>
                    <a:lnTo>
                      <a:pt x="30543" y="14495"/>
                    </a:lnTo>
                    <a:lnTo>
                      <a:pt x="30386" y="12950"/>
                    </a:lnTo>
                    <a:lnTo>
                      <a:pt x="30080" y="11456"/>
                    </a:lnTo>
                    <a:lnTo>
                      <a:pt x="29635" y="10024"/>
                    </a:lnTo>
                    <a:lnTo>
                      <a:pt x="29059" y="8654"/>
                    </a:lnTo>
                    <a:lnTo>
                      <a:pt x="28352" y="7353"/>
                    </a:lnTo>
                    <a:lnTo>
                      <a:pt x="27522" y="6139"/>
                    </a:lnTo>
                    <a:lnTo>
                      <a:pt x="26588" y="5004"/>
                    </a:lnTo>
                    <a:lnTo>
                      <a:pt x="25557" y="3965"/>
                    </a:lnTo>
                    <a:lnTo>
                      <a:pt x="24422" y="3030"/>
                    </a:lnTo>
                    <a:lnTo>
                      <a:pt x="23200" y="2210"/>
                    </a:lnTo>
                    <a:lnTo>
                      <a:pt x="21908" y="1502"/>
                    </a:lnTo>
                    <a:lnTo>
                      <a:pt x="20537" y="926"/>
                    </a:lnTo>
                    <a:lnTo>
                      <a:pt x="19096" y="472"/>
                    </a:lnTo>
                    <a:lnTo>
                      <a:pt x="17603" y="166"/>
                    </a:lnTo>
                    <a:lnTo>
                      <a:pt x="16066" y="18"/>
                    </a:lnTo>
                    <a:lnTo>
                      <a:pt x="1528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 name="Google Shape;743;p53"/>
            <p:cNvGrpSpPr/>
            <p:nvPr/>
          </p:nvGrpSpPr>
          <p:grpSpPr>
            <a:xfrm>
              <a:off x="989818" y="4604847"/>
              <a:ext cx="1931844" cy="210801"/>
              <a:chOff x="1340225" y="2610825"/>
              <a:chExt cx="5581750" cy="609075"/>
            </a:xfrm>
          </p:grpSpPr>
          <p:sp>
            <p:nvSpPr>
              <p:cNvPr id="744" name="Google Shape;744;p53"/>
              <p:cNvSpPr/>
              <p:nvPr/>
            </p:nvSpPr>
            <p:spPr>
              <a:xfrm>
                <a:off x="3362375" y="2661450"/>
                <a:ext cx="394575" cy="412250"/>
              </a:xfrm>
              <a:custGeom>
                <a:rect b="b" l="l" r="r" t="t"/>
                <a:pathLst>
                  <a:path extrusionOk="0" h="16490" w="15783">
                    <a:moveTo>
                      <a:pt x="1" y="0"/>
                    </a:moveTo>
                    <a:lnTo>
                      <a:pt x="1" y="16489"/>
                    </a:lnTo>
                    <a:lnTo>
                      <a:pt x="2106" y="16489"/>
                    </a:lnTo>
                    <a:lnTo>
                      <a:pt x="2106" y="6708"/>
                    </a:lnTo>
                    <a:lnTo>
                      <a:pt x="2016" y="3941"/>
                    </a:lnTo>
                    <a:lnTo>
                      <a:pt x="2106" y="3941"/>
                    </a:lnTo>
                    <a:lnTo>
                      <a:pt x="7265" y="12987"/>
                    </a:lnTo>
                    <a:lnTo>
                      <a:pt x="8510" y="12987"/>
                    </a:lnTo>
                    <a:lnTo>
                      <a:pt x="13669" y="3941"/>
                    </a:lnTo>
                    <a:lnTo>
                      <a:pt x="13758" y="3941"/>
                    </a:lnTo>
                    <a:lnTo>
                      <a:pt x="13669" y="6708"/>
                    </a:lnTo>
                    <a:lnTo>
                      <a:pt x="13669" y="16489"/>
                    </a:lnTo>
                    <a:lnTo>
                      <a:pt x="15782" y="16489"/>
                    </a:lnTo>
                    <a:lnTo>
                      <a:pt x="15782" y="0"/>
                    </a:lnTo>
                    <a:lnTo>
                      <a:pt x="13669" y="0"/>
                    </a:lnTo>
                    <a:lnTo>
                      <a:pt x="7936" y="10040"/>
                    </a:lnTo>
                    <a:lnTo>
                      <a:pt x="7847" y="10040"/>
                    </a:lnTo>
                    <a:lnTo>
                      <a:pt x="21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3"/>
              <p:cNvSpPr/>
              <p:nvPr/>
            </p:nvSpPr>
            <p:spPr>
              <a:xfrm>
                <a:off x="3806400" y="2782125"/>
                <a:ext cx="251700" cy="300750"/>
              </a:xfrm>
              <a:custGeom>
                <a:rect b="b" l="l" r="r" t="t"/>
                <a:pathLst>
                  <a:path extrusionOk="0" h="12030" w="10068">
                    <a:moveTo>
                      <a:pt x="5321" y="6064"/>
                    </a:moveTo>
                    <a:lnTo>
                      <a:pt x="5760" y="6073"/>
                    </a:lnTo>
                    <a:lnTo>
                      <a:pt x="6548" y="6163"/>
                    </a:lnTo>
                    <a:lnTo>
                      <a:pt x="7229" y="6351"/>
                    </a:lnTo>
                    <a:lnTo>
                      <a:pt x="7784" y="6628"/>
                    </a:lnTo>
                    <a:lnTo>
                      <a:pt x="8017" y="6808"/>
                    </a:lnTo>
                    <a:lnTo>
                      <a:pt x="8008" y="7139"/>
                    </a:lnTo>
                    <a:lnTo>
                      <a:pt x="7874" y="7757"/>
                    </a:lnTo>
                    <a:lnTo>
                      <a:pt x="7605" y="8339"/>
                    </a:lnTo>
                    <a:lnTo>
                      <a:pt x="7202" y="8877"/>
                    </a:lnTo>
                    <a:lnTo>
                      <a:pt x="6942" y="9118"/>
                    </a:lnTo>
                    <a:lnTo>
                      <a:pt x="6673" y="9351"/>
                    </a:lnTo>
                    <a:lnTo>
                      <a:pt x="6109" y="9718"/>
                    </a:lnTo>
                    <a:lnTo>
                      <a:pt x="5509" y="9960"/>
                    </a:lnTo>
                    <a:lnTo>
                      <a:pt x="4882" y="10086"/>
                    </a:lnTo>
                    <a:lnTo>
                      <a:pt x="4560" y="10095"/>
                    </a:lnTo>
                    <a:lnTo>
                      <a:pt x="4327" y="10086"/>
                    </a:lnTo>
                    <a:lnTo>
                      <a:pt x="3897" y="10032"/>
                    </a:lnTo>
                    <a:lnTo>
                      <a:pt x="3485" y="9907"/>
                    </a:lnTo>
                    <a:lnTo>
                      <a:pt x="3100" y="9727"/>
                    </a:lnTo>
                    <a:lnTo>
                      <a:pt x="2929" y="9611"/>
                    </a:lnTo>
                    <a:lnTo>
                      <a:pt x="2750" y="9486"/>
                    </a:lnTo>
                    <a:lnTo>
                      <a:pt x="2482" y="9199"/>
                    </a:lnTo>
                    <a:lnTo>
                      <a:pt x="2303" y="8877"/>
                    </a:lnTo>
                    <a:lnTo>
                      <a:pt x="2213" y="8509"/>
                    </a:lnTo>
                    <a:lnTo>
                      <a:pt x="2204" y="8303"/>
                    </a:lnTo>
                    <a:lnTo>
                      <a:pt x="2213" y="8079"/>
                    </a:lnTo>
                    <a:lnTo>
                      <a:pt x="2311" y="7658"/>
                    </a:lnTo>
                    <a:lnTo>
                      <a:pt x="2509" y="7264"/>
                    </a:lnTo>
                    <a:lnTo>
                      <a:pt x="2804" y="6906"/>
                    </a:lnTo>
                    <a:lnTo>
                      <a:pt x="2992" y="6736"/>
                    </a:lnTo>
                    <a:lnTo>
                      <a:pt x="3198" y="6575"/>
                    </a:lnTo>
                    <a:lnTo>
                      <a:pt x="3682" y="6324"/>
                    </a:lnTo>
                    <a:lnTo>
                      <a:pt x="4264" y="6154"/>
                    </a:lnTo>
                    <a:lnTo>
                      <a:pt x="4945" y="6073"/>
                    </a:lnTo>
                    <a:lnTo>
                      <a:pt x="5321" y="6064"/>
                    </a:lnTo>
                    <a:close/>
                    <a:moveTo>
                      <a:pt x="5043" y="1"/>
                    </a:moveTo>
                    <a:lnTo>
                      <a:pt x="4578" y="10"/>
                    </a:lnTo>
                    <a:lnTo>
                      <a:pt x="3718" y="117"/>
                    </a:lnTo>
                    <a:lnTo>
                      <a:pt x="2965" y="332"/>
                    </a:lnTo>
                    <a:lnTo>
                      <a:pt x="2294" y="654"/>
                    </a:lnTo>
                    <a:lnTo>
                      <a:pt x="1998" y="860"/>
                    </a:lnTo>
                    <a:lnTo>
                      <a:pt x="1711" y="1075"/>
                    </a:lnTo>
                    <a:lnTo>
                      <a:pt x="1228" y="1532"/>
                    </a:lnTo>
                    <a:lnTo>
                      <a:pt x="843" y="1998"/>
                    </a:lnTo>
                    <a:lnTo>
                      <a:pt x="556" y="2491"/>
                    </a:lnTo>
                    <a:lnTo>
                      <a:pt x="449" y="2741"/>
                    </a:lnTo>
                    <a:lnTo>
                      <a:pt x="2392" y="3565"/>
                    </a:lnTo>
                    <a:lnTo>
                      <a:pt x="2464" y="3386"/>
                    </a:lnTo>
                    <a:lnTo>
                      <a:pt x="2661" y="3046"/>
                    </a:lnTo>
                    <a:lnTo>
                      <a:pt x="2921" y="2741"/>
                    </a:lnTo>
                    <a:lnTo>
                      <a:pt x="3234" y="2482"/>
                    </a:lnTo>
                    <a:lnTo>
                      <a:pt x="3422" y="2374"/>
                    </a:lnTo>
                    <a:lnTo>
                      <a:pt x="3601" y="2267"/>
                    </a:lnTo>
                    <a:lnTo>
                      <a:pt x="3995" y="2105"/>
                    </a:lnTo>
                    <a:lnTo>
                      <a:pt x="4416" y="1989"/>
                    </a:lnTo>
                    <a:lnTo>
                      <a:pt x="4855" y="1935"/>
                    </a:lnTo>
                    <a:lnTo>
                      <a:pt x="5088" y="1935"/>
                    </a:lnTo>
                    <a:lnTo>
                      <a:pt x="5393" y="1944"/>
                    </a:lnTo>
                    <a:lnTo>
                      <a:pt x="5966" y="2034"/>
                    </a:lnTo>
                    <a:lnTo>
                      <a:pt x="6485" y="2222"/>
                    </a:lnTo>
                    <a:lnTo>
                      <a:pt x="6960" y="2500"/>
                    </a:lnTo>
                    <a:lnTo>
                      <a:pt x="7184" y="2688"/>
                    </a:lnTo>
                    <a:lnTo>
                      <a:pt x="7381" y="2876"/>
                    </a:lnTo>
                    <a:lnTo>
                      <a:pt x="7703" y="3315"/>
                    </a:lnTo>
                    <a:lnTo>
                      <a:pt x="7918" y="3807"/>
                    </a:lnTo>
                    <a:lnTo>
                      <a:pt x="8026" y="4371"/>
                    </a:lnTo>
                    <a:lnTo>
                      <a:pt x="8035" y="4676"/>
                    </a:lnTo>
                    <a:lnTo>
                      <a:pt x="8035" y="4998"/>
                    </a:lnTo>
                    <a:lnTo>
                      <a:pt x="7721" y="4837"/>
                    </a:lnTo>
                    <a:lnTo>
                      <a:pt x="7041" y="4577"/>
                    </a:lnTo>
                    <a:lnTo>
                      <a:pt x="6270" y="4398"/>
                    </a:lnTo>
                    <a:lnTo>
                      <a:pt x="5419" y="4318"/>
                    </a:lnTo>
                    <a:lnTo>
                      <a:pt x="4963" y="4309"/>
                    </a:lnTo>
                    <a:lnTo>
                      <a:pt x="4443" y="4318"/>
                    </a:lnTo>
                    <a:lnTo>
                      <a:pt x="3476" y="4452"/>
                    </a:lnTo>
                    <a:lnTo>
                      <a:pt x="2598" y="4712"/>
                    </a:lnTo>
                    <a:lnTo>
                      <a:pt x="1801" y="5106"/>
                    </a:lnTo>
                    <a:lnTo>
                      <a:pt x="1434" y="5357"/>
                    </a:lnTo>
                    <a:lnTo>
                      <a:pt x="1264" y="5491"/>
                    </a:lnTo>
                    <a:lnTo>
                      <a:pt x="941" y="5778"/>
                    </a:lnTo>
                    <a:lnTo>
                      <a:pt x="672" y="6091"/>
                    </a:lnTo>
                    <a:lnTo>
                      <a:pt x="449" y="6422"/>
                    </a:lnTo>
                    <a:lnTo>
                      <a:pt x="269" y="6781"/>
                    </a:lnTo>
                    <a:lnTo>
                      <a:pt x="135" y="7175"/>
                    </a:lnTo>
                    <a:lnTo>
                      <a:pt x="54" y="7578"/>
                    </a:lnTo>
                    <a:lnTo>
                      <a:pt x="10" y="8017"/>
                    </a:lnTo>
                    <a:lnTo>
                      <a:pt x="1" y="8250"/>
                    </a:lnTo>
                    <a:lnTo>
                      <a:pt x="19" y="8671"/>
                    </a:lnTo>
                    <a:lnTo>
                      <a:pt x="117" y="9253"/>
                    </a:lnTo>
                    <a:lnTo>
                      <a:pt x="234" y="9611"/>
                    </a:lnTo>
                    <a:lnTo>
                      <a:pt x="386" y="9960"/>
                    </a:lnTo>
                    <a:lnTo>
                      <a:pt x="574" y="10274"/>
                    </a:lnTo>
                    <a:lnTo>
                      <a:pt x="923" y="10722"/>
                    </a:lnTo>
                    <a:lnTo>
                      <a:pt x="1210" y="10990"/>
                    </a:lnTo>
                    <a:lnTo>
                      <a:pt x="1523" y="11241"/>
                    </a:lnTo>
                    <a:lnTo>
                      <a:pt x="2195" y="11626"/>
                    </a:lnTo>
                    <a:lnTo>
                      <a:pt x="2947" y="11895"/>
                    </a:lnTo>
                    <a:lnTo>
                      <a:pt x="3771" y="12020"/>
                    </a:lnTo>
                    <a:lnTo>
                      <a:pt x="4210" y="12029"/>
                    </a:lnTo>
                    <a:lnTo>
                      <a:pt x="4515" y="12029"/>
                    </a:lnTo>
                    <a:lnTo>
                      <a:pt x="5088" y="11967"/>
                    </a:lnTo>
                    <a:lnTo>
                      <a:pt x="5625" y="11841"/>
                    </a:lnTo>
                    <a:lnTo>
                      <a:pt x="6127" y="11662"/>
                    </a:lnTo>
                    <a:lnTo>
                      <a:pt x="6593" y="11420"/>
                    </a:lnTo>
                    <a:lnTo>
                      <a:pt x="7023" y="11116"/>
                    </a:lnTo>
                    <a:lnTo>
                      <a:pt x="7417" y="10748"/>
                    </a:lnTo>
                    <a:lnTo>
                      <a:pt x="7784" y="10319"/>
                    </a:lnTo>
                    <a:lnTo>
                      <a:pt x="7954" y="10086"/>
                    </a:lnTo>
                    <a:lnTo>
                      <a:pt x="8044" y="10086"/>
                    </a:lnTo>
                    <a:lnTo>
                      <a:pt x="8044" y="11653"/>
                    </a:lnTo>
                    <a:lnTo>
                      <a:pt x="10068" y="11653"/>
                    </a:lnTo>
                    <a:lnTo>
                      <a:pt x="10068" y="4837"/>
                    </a:lnTo>
                    <a:lnTo>
                      <a:pt x="10068" y="4551"/>
                    </a:lnTo>
                    <a:lnTo>
                      <a:pt x="10023" y="4004"/>
                    </a:lnTo>
                    <a:lnTo>
                      <a:pt x="9925" y="3494"/>
                    </a:lnTo>
                    <a:lnTo>
                      <a:pt x="9790" y="3010"/>
                    </a:lnTo>
                    <a:lnTo>
                      <a:pt x="9611" y="2562"/>
                    </a:lnTo>
                    <a:lnTo>
                      <a:pt x="9387" y="2150"/>
                    </a:lnTo>
                    <a:lnTo>
                      <a:pt x="9118" y="1774"/>
                    </a:lnTo>
                    <a:lnTo>
                      <a:pt x="8814" y="1425"/>
                    </a:lnTo>
                    <a:lnTo>
                      <a:pt x="8635" y="1263"/>
                    </a:lnTo>
                    <a:lnTo>
                      <a:pt x="8456" y="1111"/>
                    </a:lnTo>
                    <a:lnTo>
                      <a:pt x="8071" y="834"/>
                    </a:lnTo>
                    <a:lnTo>
                      <a:pt x="7668" y="592"/>
                    </a:lnTo>
                    <a:lnTo>
                      <a:pt x="7247" y="395"/>
                    </a:lnTo>
                    <a:lnTo>
                      <a:pt x="6799" y="233"/>
                    </a:lnTo>
                    <a:lnTo>
                      <a:pt x="6324" y="117"/>
                    </a:lnTo>
                    <a:lnTo>
                      <a:pt x="5572" y="10"/>
                    </a:lnTo>
                    <a:lnTo>
                      <a:pt x="504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3"/>
              <p:cNvSpPr/>
              <p:nvPr/>
            </p:nvSpPr>
            <p:spPr>
              <a:xfrm>
                <a:off x="4114950" y="2782575"/>
                <a:ext cx="283275" cy="415600"/>
              </a:xfrm>
              <a:custGeom>
                <a:rect b="b" l="l" r="r" t="t"/>
                <a:pathLst>
                  <a:path extrusionOk="0" h="16624" w="11331">
                    <a:moveTo>
                      <a:pt x="5617" y="1926"/>
                    </a:moveTo>
                    <a:lnTo>
                      <a:pt x="5984" y="1935"/>
                    </a:lnTo>
                    <a:lnTo>
                      <a:pt x="6665" y="2078"/>
                    </a:lnTo>
                    <a:lnTo>
                      <a:pt x="7300" y="2356"/>
                    </a:lnTo>
                    <a:lnTo>
                      <a:pt x="7883" y="2777"/>
                    </a:lnTo>
                    <a:lnTo>
                      <a:pt x="8151" y="3046"/>
                    </a:lnTo>
                    <a:lnTo>
                      <a:pt x="8402" y="3332"/>
                    </a:lnTo>
                    <a:lnTo>
                      <a:pt x="8805" y="3977"/>
                    </a:lnTo>
                    <a:lnTo>
                      <a:pt x="9065" y="4712"/>
                    </a:lnTo>
                    <a:lnTo>
                      <a:pt x="9199" y="5545"/>
                    </a:lnTo>
                    <a:lnTo>
                      <a:pt x="9217" y="6001"/>
                    </a:lnTo>
                    <a:lnTo>
                      <a:pt x="9199" y="6449"/>
                    </a:lnTo>
                    <a:lnTo>
                      <a:pt x="9065" y="7282"/>
                    </a:lnTo>
                    <a:lnTo>
                      <a:pt x="8805" y="8017"/>
                    </a:lnTo>
                    <a:lnTo>
                      <a:pt x="8402" y="8670"/>
                    </a:lnTo>
                    <a:lnTo>
                      <a:pt x="8151" y="8957"/>
                    </a:lnTo>
                    <a:lnTo>
                      <a:pt x="7883" y="9226"/>
                    </a:lnTo>
                    <a:lnTo>
                      <a:pt x="7300" y="9647"/>
                    </a:lnTo>
                    <a:lnTo>
                      <a:pt x="6665" y="9924"/>
                    </a:lnTo>
                    <a:lnTo>
                      <a:pt x="5984" y="10068"/>
                    </a:lnTo>
                    <a:lnTo>
                      <a:pt x="5617" y="10077"/>
                    </a:lnTo>
                    <a:lnTo>
                      <a:pt x="5249" y="10068"/>
                    </a:lnTo>
                    <a:lnTo>
                      <a:pt x="4560" y="9924"/>
                    </a:lnTo>
                    <a:lnTo>
                      <a:pt x="3924" y="9647"/>
                    </a:lnTo>
                    <a:lnTo>
                      <a:pt x="3342" y="9235"/>
                    </a:lnTo>
                    <a:lnTo>
                      <a:pt x="3082" y="8966"/>
                    </a:lnTo>
                    <a:lnTo>
                      <a:pt x="2822" y="8688"/>
                    </a:lnTo>
                    <a:lnTo>
                      <a:pt x="2428" y="8044"/>
                    </a:lnTo>
                    <a:lnTo>
                      <a:pt x="2168" y="7300"/>
                    </a:lnTo>
                    <a:lnTo>
                      <a:pt x="2034" y="6458"/>
                    </a:lnTo>
                    <a:lnTo>
                      <a:pt x="2025" y="6001"/>
                    </a:lnTo>
                    <a:lnTo>
                      <a:pt x="2034" y="5545"/>
                    </a:lnTo>
                    <a:lnTo>
                      <a:pt x="2168" y="4712"/>
                    </a:lnTo>
                    <a:lnTo>
                      <a:pt x="2437" y="3968"/>
                    </a:lnTo>
                    <a:lnTo>
                      <a:pt x="2831" y="3323"/>
                    </a:lnTo>
                    <a:lnTo>
                      <a:pt x="3082" y="3037"/>
                    </a:lnTo>
                    <a:lnTo>
                      <a:pt x="3342" y="2768"/>
                    </a:lnTo>
                    <a:lnTo>
                      <a:pt x="3924" y="2356"/>
                    </a:lnTo>
                    <a:lnTo>
                      <a:pt x="4560" y="2078"/>
                    </a:lnTo>
                    <a:lnTo>
                      <a:pt x="5249" y="1935"/>
                    </a:lnTo>
                    <a:lnTo>
                      <a:pt x="5617" y="1926"/>
                    </a:lnTo>
                    <a:close/>
                    <a:moveTo>
                      <a:pt x="5966" y="1"/>
                    </a:moveTo>
                    <a:lnTo>
                      <a:pt x="5643" y="9"/>
                    </a:lnTo>
                    <a:lnTo>
                      <a:pt x="5034" y="72"/>
                    </a:lnTo>
                    <a:lnTo>
                      <a:pt x="4452" y="207"/>
                    </a:lnTo>
                    <a:lnTo>
                      <a:pt x="3906" y="413"/>
                    </a:lnTo>
                    <a:lnTo>
                      <a:pt x="3646" y="547"/>
                    </a:lnTo>
                    <a:lnTo>
                      <a:pt x="3395" y="690"/>
                    </a:lnTo>
                    <a:lnTo>
                      <a:pt x="2948" y="995"/>
                    </a:lnTo>
                    <a:lnTo>
                      <a:pt x="2562" y="1344"/>
                    </a:lnTo>
                    <a:lnTo>
                      <a:pt x="2249" y="1720"/>
                    </a:lnTo>
                    <a:lnTo>
                      <a:pt x="2115" y="1926"/>
                    </a:lnTo>
                    <a:lnTo>
                      <a:pt x="2025" y="1926"/>
                    </a:lnTo>
                    <a:lnTo>
                      <a:pt x="2025" y="359"/>
                    </a:lnTo>
                    <a:lnTo>
                      <a:pt x="1" y="359"/>
                    </a:lnTo>
                    <a:lnTo>
                      <a:pt x="1" y="16624"/>
                    </a:lnTo>
                    <a:lnTo>
                      <a:pt x="2115" y="16624"/>
                    </a:lnTo>
                    <a:lnTo>
                      <a:pt x="2115" y="11653"/>
                    </a:lnTo>
                    <a:lnTo>
                      <a:pt x="2025" y="10086"/>
                    </a:lnTo>
                    <a:lnTo>
                      <a:pt x="2115" y="10086"/>
                    </a:lnTo>
                    <a:lnTo>
                      <a:pt x="2249" y="10292"/>
                    </a:lnTo>
                    <a:lnTo>
                      <a:pt x="2562" y="10668"/>
                    </a:lnTo>
                    <a:lnTo>
                      <a:pt x="2948" y="11017"/>
                    </a:lnTo>
                    <a:lnTo>
                      <a:pt x="3395" y="11322"/>
                    </a:lnTo>
                    <a:lnTo>
                      <a:pt x="3646" y="11465"/>
                    </a:lnTo>
                    <a:lnTo>
                      <a:pt x="3906" y="11599"/>
                    </a:lnTo>
                    <a:lnTo>
                      <a:pt x="4452" y="11805"/>
                    </a:lnTo>
                    <a:lnTo>
                      <a:pt x="5034" y="11940"/>
                    </a:lnTo>
                    <a:lnTo>
                      <a:pt x="5643" y="12011"/>
                    </a:lnTo>
                    <a:lnTo>
                      <a:pt x="6235" y="12011"/>
                    </a:lnTo>
                    <a:lnTo>
                      <a:pt x="6763" y="11958"/>
                    </a:lnTo>
                    <a:lnTo>
                      <a:pt x="7274" y="11850"/>
                    </a:lnTo>
                    <a:lnTo>
                      <a:pt x="7766" y="11680"/>
                    </a:lnTo>
                    <a:lnTo>
                      <a:pt x="8232" y="11465"/>
                    </a:lnTo>
                    <a:lnTo>
                      <a:pt x="8689" y="11205"/>
                    </a:lnTo>
                    <a:lnTo>
                      <a:pt x="9119" y="10883"/>
                    </a:lnTo>
                    <a:lnTo>
                      <a:pt x="9540" y="10507"/>
                    </a:lnTo>
                    <a:lnTo>
                      <a:pt x="9737" y="10301"/>
                    </a:lnTo>
                    <a:lnTo>
                      <a:pt x="9934" y="10086"/>
                    </a:lnTo>
                    <a:lnTo>
                      <a:pt x="10283" y="9629"/>
                    </a:lnTo>
                    <a:lnTo>
                      <a:pt x="10579" y="9145"/>
                    </a:lnTo>
                    <a:lnTo>
                      <a:pt x="10829" y="8635"/>
                    </a:lnTo>
                    <a:lnTo>
                      <a:pt x="11026" y="8097"/>
                    </a:lnTo>
                    <a:lnTo>
                      <a:pt x="11179" y="7533"/>
                    </a:lnTo>
                    <a:lnTo>
                      <a:pt x="11277" y="6951"/>
                    </a:lnTo>
                    <a:lnTo>
                      <a:pt x="11322" y="6333"/>
                    </a:lnTo>
                    <a:lnTo>
                      <a:pt x="11331" y="6010"/>
                    </a:lnTo>
                    <a:lnTo>
                      <a:pt x="11322" y="5697"/>
                    </a:lnTo>
                    <a:lnTo>
                      <a:pt x="11277" y="5079"/>
                    </a:lnTo>
                    <a:lnTo>
                      <a:pt x="11179" y="4488"/>
                    </a:lnTo>
                    <a:lnTo>
                      <a:pt x="11026" y="3932"/>
                    </a:lnTo>
                    <a:lnTo>
                      <a:pt x="10829" y="3395"/>
                    </a:lnTo>
                    <a:lnTo>
                      <a:pt x="10579" y="2885"/>
                    </a:lnTo>
                    <a:lnTo>
                      <a:pt x="10283" y="2401"/>
                    </a:lnTo>
                    <a:lnTo>
                      <a:pt x="9934" y="1944"/>
                    </a:lnTo>
                    <a:lnTo>
                      <a:pt x="9737" y="1729"/>
                    </a:lnTo>
                    <a:lnTo>
                      <a:pt x="9540" y="1514"/>
                    </a:lnTo>
                    <a:lnTo>
                      <a:pt x="9128" y="1138"/>
                    </a:lnTo>
                    <a:lnTo>
                      <a:pt x="8689" y="816"/>
                    </a:lnTo>
                    <a:lnTo>
                      <a:pt x="8241" y="538"/>
                    </a:lnTo>
                    <a:lnTo>
                      <a:pt x="7766" y="323"/>
                    </a:lnTo>
                    <a:lnTo>
                      <a:pt x="7274" y="162"/>
                    </a:lnTo>
                    <a:lnTo>
                      <a:pt x="6763" y="54"/>
                    </a:lnTo>
                    <a:lnTo>
                      <a:pt x="62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3"/>
              <p:cNvSpPr/>
              <p:nvPr/>
            </p:nvSpPr>
            <p:spPr>
              <a:xfrm>
                <a:off x="4425300" y="2782350"/>
                <a:ext cx="234925" cy="300525"/>
              </a:xfrm>
              <a:custGeom>
                <a:rect b="b" l="l" r="r" t="t"/>
                <a:pathLst>
                  <a:path extrusionOk="0" h="12021" w="9397">
                    <a:moveTo>
                      <a:pt x="4846" y="1"/>
                    </a:moveTo>
                    <a:lnTo>
                      <a:pt x="4398" y="10"/>
                    </a:lnTo>
                    <a:lnTo>
                      <a:pt x="3547" y="126"/>
                    </a:lnTo>
                    <a:lnTo>
                      <a:pt x="2759" y="350"/>
                    </a:lnTo>
                    <a:lnTo>
                      <a:pt x="2043" y="699"/>
                    </a:lnTo>
                    <a:lnTo>
                      <a:pt x="1702" y="932"/>
                    </a:lnTo>
                    <a:lnTo>
                      <a:pt x="1389" y="1165"/>
                    </a:lnTo>
                    <a:lnTo>
                      <a:pt x="1004" y="1568"/>
                    </a:lnTo>
                    <a:lnTo>
                      <a:pt x="798" y="1855"/>
                    </a:lnTo>
                    <a:lnTo>
                      <a:pt x="628" y="2159"/>
                    </a:lnTo>
                    <a:lnTo>
                      <a:pt x="511" y="2482"/>
                    </a:lnTo>
                    <a:lnTo>
                      <a:pt x="422" y="2813"/>
                    </a:lnTo>
                    <a:lnTo>
                      <a:pt x="386" y="3171"/>
                    </a:lnTo>
                    <a:lnTo>
                      <a:pt x="386" y="3359"/>
                    </a:lnTo>
                    <a:lnTo>
                      <a:pt x="395" y="3682"/>
                    </a:lnTo>
                    <a:lnTo>
                      <a:pt x="511" y="4264"/>
                    </a:lnTo>
                    <a:lnTo>
                      <a:pt x="753" y="4783"/>
                    </a:lnTo>
                    <a:lnTo>
                      <a:pt x="1111" y="5240"/>
                    </a:lnTo>
                    <a:lnTo>
                      <a:pt x="1344" y="5437"/>
                    </a:lnTo>
                    <a:lnTo>
                      <a:pt x="1586" y="5625"/>
                    </a:lnTo>
                    <a:lnTo>
                      <a:pt x="2088" y="5957"/>
                    </a:lnTo>
                    <a:lnTo>
                      <a:pt x="2598" y="6216"/>
                    </a:lnTo>
                    <a:lnTo>
                      <a:pt x="3126" y="6422"/>
                    </a:lnTo>
                    <a:lnTo>
                      <a:pt x="3395" y="6494"/>
                    </a:lnTo>
                    <a:lnTo>
                      <a:pt x="5679" y="7040"/>
                    </a:lnTo>
                    <a:lnTo>
                      <a:pt x="6046" y="7148"/>
                    </a:lnTo>
                    <a:lnTo>
                      <a:pt x="6494" y="7354"/>
                    </a:lnTo>
                    <a:lnTo>
                      <a:pt x="6736" y="7524"/>
                    </a:lnTo>
                    <a:lnTo>
                      <a:pt x="6924" y="7712"/>
                    </a:lnTo>
                    <a:lnTo>
                      <a:pt x="7076" y="7918"/>
                    </a:lnTo>
                    <a:lnTo>
                      <a:pt x="7166" y="8151"/>
                    </a:lnTo>
                    <a:lnTo>
                      <a:pt x="7220" y="8402"/>
                    </a:lnTo>
                    <a:lnTo>
                      <a:pt x="7220" y="8536"/>
                    </a:lnTo>
                    <a:lnTo>
                      <a:pt x="7220" y="8715"/>
                    </a:lnTo>
                    <a:lnTo>
                      <a:pt x="7139" y="9038"/>
                    </a:lnTo>
                    <a:lnTo>
                      <a:pt x="6978" y="9333"/>
                    </a:lnTo>
                    <a:lnTo>
                      <a:pt x="6736" y="9584"/>
                    </a:lnTo>
                    <a:lnTo>
                      <a:pt x="6584" y="9692"/>
                    </a:lnTo>
                    <a:lnTo>
                      <a:pt x="6422" y="9799"/>
                    </a:lnTo>
                    <a:lnTo>
                      <a:pt x="6055" y="9960"/>
                    </a:lnTo>
                    <a:lnTo>
                      <a:pt x="5652" y="10068"/>
                    </a:lnTo>
                    <a:lnTo>
                      <a:pt x="5204" y="10121"/>
                    </a:lnTo>
                    <a:lnTo>
                      <a:pt x="4963" y="10130"/>
                    </a:lnTo>
                    <a:lnTo>
                      <a:pt x="4694" y="10121"/>
                    </a:lnTo>
                    <a:lnTo>
                      <a:pt x="4192" y="10059"/>
                    </a:lnTo>
                    <a:lnTo>
                      <a:pt x="3727" y="9924"/>
                    </a:lnTo>
                    <a:lnTo>
                      <a:pt x="3306" y="9727"/>
                    </a:lnTo>
                    <a:lnTo>
                      <a:pt x="2920" y="9468"/>
                    </a:lnTo>
                    <a:lnTo>
                      <a:pt x="2571" y="9136"/>
                    </a:lnTo>
                    <a:lnTo>
                      <a:pt x="2267" y="8733"/>
                    </a:lnTo>
                    <a:lnTo>
                      <a:pt x="2007" y="8276"/>
                    </a:lnTo>
                    <a:lnTo>
                      <a:pt x="1890" y="8017"/>
                    </a:lnTo>
                    <a:lnTo>
                      <a:pt x="1" y="8796"/>
                    </a:lnTo>
                    <a:lnTo>
                      <a:pt x="153" y="9145"/>
                    </a:lnTo>
                    <a:lnTo>
                      <a:pt x="520" y="9772"/>
                    </a:lnTo>
                    <a:lnTo>
                      <a:pt x="968" y="10354"/>
                    </a:lnTo>
                    <a:lnTo>
                      <a:pt x="1505" y="10865"/>
                    </a:lnTo>
                    <a:lnTo>
                      <a:pt x="1801" y="11107"/>
                    </a:lnTo>
                    <a:lnTo>
                      <a:pt x="2123" y="11322"/>
                    </a:lnTo>
                    <a:lnTo>
                      <a:pt x="2822" y="11671"/>
                    </a:lnTo>
                    <a:lnTo>
                      <a:pt x="3601" y="11895"/>
                    </a:lnTo>
                    <a:lnTo>
                      <a:pt x="4461" y="12011"/>
                    </a:lnTo>
                    <a:lnTo>
                      <a:pt x="4927" y="12020"/>
                    </a:lnTo>
                    <a:lnTo>
                      <a:pt x="5410" y="12011"/>
                    </a:lnTo>
                    <a:lnTo>
                      <a:pt x="6306" y="11886"/>
                    </a:lnTo>
                    <a:lnTo>
                      <a:pt x="7112" y="11626"/>
                    </a:lnTo>
                    <a:lnTo>
                      <a:pt x="7829" y="11241"/>
                    </a:lnTo>
                    <a:lnTo>
                      <a:pt x="8151" y="11008"/>
                    </a:lnTo>
                    <a:lnTo>
                      <a:pt x="8447" y="10748"/>
                    </a:lnTo>
                    <a:lnTo>
                      <a:pt x="8912" y="10175"/>
                    </a:lnTo>
                    <a:lnTo>
                      <a:pt x="9154" y="9709"/>
                    </a:lnTo>
                    <a:lnTo>
                      <a:pt x="9271" y="9378"/>
                    </a:lnTo>
                    <a:lnTo>
                      <a:pt x="9378" y="8850"/>
                    </a:lnTo>
                    <a:lnTo>
                      <a:pt x="9396" y="8473"/>
                    </a:lnTo>
                    <a:lnTo>
                      <a:pt x="9387" y="8196"/>
                    </a:lnTo>
                    <a:lnTo>
                      <a:pt x="9289" y="7658"/>
                    </a:lnTo>
                    <a:lnTo>
                      <a:pt x="9100" y="7148"/>
                    </a:lnTo>
                    <a:lnTo>
                      <a:pt x="8814" y="6673"/>
                    </a:lnTo>
                    <a:lnTo>
                      <a:pt x="8635" y="6449"/>
                    </a:lnTo>
                    <a:lnTo>
                      <a:pt x="8438" y="6225"/>
                    </a:lnTo>
                    <a:lnTo>
                      <a:pt x="7954" y="5849"/>
                    </a:lnTo>
                    <a:lnTo>
                      <a:pt x="7363" y="5536"/>
                    </a:lnTo>
                    <a:lnTo>
                      <a:pt x="6673" y="5276"/>
                    </a:lnTo>
                    <a:lnTo>
                      <a:pt x="6279" y="5177"/>
                    </a:lnTo>
                    <a:lnTo>
                      <a:pt x="4040" y="4658"/>
                    </a:lnTo>
                    <a:lnTo>
                      <a:pt x="3682" y="4568"/>
                    </a:lnTo>
                    <a:lnTo>
                      <a:pt x="3118" y="4318"/>
                    </a:lnTo>
                    <a:lnTo>
                      <a:pt x="2831" y="4076"/>
                    </a:lnTo>
                    <a:lnTo>
                      <a:pt x="2688" y="3897"/>
                    </a:lnTo>
                    <a:lnTo>
                      <a:pt x="2589" y="3691"/>
                    </a:lnTo>
                    <a:lnTo>
                      <a:pt x="2544" y="3467"/>
                    </a:lnTo>
                    <a:lnTo>
                      <a:pt x="2544" y="3350"/>
                    </a:lnTo>
                    <a:lnTo>
                      <a:pt x="2553" y="3180"/>
                    </a:lnTo>
                    <a:lnTo>
                      <a:pt x="2634" y="2876"/>
                    </a:lnTo>
                    <a:lnTo>
                      <a:pt x="2795" y="2616"/>
                    </a:lnTo>
                    <a:lnTo>
                      <a:pt x="3037" y="2383"/>
                    </a:lnTo>
                    <a:lnTo>
                      <a:pt x="3189" y="2285"/>
                    </a:lnTo>
                    <a:lnTo>
                      <a:pt x="3350" y="2186"/>
                    </a:lnTo>
                    <a:lnTo>
                      <a:pt x="3718" y="2043"/>
                    </a:lnTo>
                    <a:lnTo>
                      <a:pt x="4112" y="1944"/>
                    </a:lnTo>
                    <a:lnTo>
                      <a:pt x="4551" y="1890"/>
                    </a:lnTo>
                    <a:lnTo>
                      <a:pt x="5025" y="1890"/>
                    </a:lnTo>
                    <a:lnTo>
                      <a:pt x="5464" y="1944"/>
                    </a:lnTo>
                    <a:lnTo>
                      <a:pt x="5876" y="2034"/>
                    </a:lnTo>
                    <a:lnTo>
                      <a:pt x="6234" y="2177"/>
                    </a:lnTo>
                    <a:lnTo>
                      <a:pt x="6557" y="2365"/>
                    </a:lnTo>
                    <a:lnTo>
                      <a:pt x="6834" y="2598"/>
                    </a:lnTo>
                    <a:lnTo>
                      <a:pt x="7076" y="2885"/>
                    </a:lnTo>
                    <a:lnTo>
                      <a:pt x="7273" y="3207"/>
                    </a:lnTo>
                    <a:lnTo>
                      <a:pt x="7354" y="3395"/>
                    </a:lnTo>
                    <a:lnTo>
                      <a:pt x="9208" y="2634"/>
                    </a:lnTo>
                    <a:lnTo>
                      <a:pt x="9074" y="2320"/>
                    </a:lnTo>
                    <a:lnTo>
                      <a:pt x="8733" y="1756"/>
                    </a:lnTo>
                    <a:lnTo>
                      <a:pt x="8312" y="1263"/>
                    </a:lnTo>
                    <a:lnTo>
                      <a:pt x="7811" y="851"/>
                    </a:lnTo>
                    <a:lnTo>
                      <a:pt x="7524" y="681"/>
                    </a:lnTo>
                    <a:lnTo>
                      <a:pt x="7229" y="520"/>
                    </a:lnTo>
                    <a:lnTo>
                      <a:pt x="6602" y="260"/>
                    </a:lnTo>
                    <a:lnTo>
                      <a:pt x="5930" y="90"/>
                    </a:lnTo>
                    <a:lnTo>
                      <a:pt x="5222" y="10"/>
                    </a:lnTo>
                    <a:lnTo>
                      <a:pt x="484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3"/>
              <p:cNvSpPr/>
              <p:nvPr/>
            </p:nvSpPr>
            <p:spPr>
              <a:xfrm>
                <a:off x="4841550" y="2661450"/>
                <a:ext cx="269625" cy="412250"/>
              </a:xfrm>
              <a:custGeom>
                <a:rect b="b" l="l" r="r" t="t"/>
                <a:pathLst>
                  <a:path extrusionOk="0" h="16490" w="10785">
                    <a:moveTo>
                      <a:pt x="5661" y="2024"/>
                    </a:moveTo>
                    <a:lnTo>
                      <a:pt x="5993" y="2033"/>
                    </a:lnTo>
                    <a:lnTo>
                      <a:pt x="6593" y="2150"/>
                    </a:lnTo>
                    <a:lnTo>
                      <a:pt x="7121" y="2374"/>
                    </a:lnTo>
                    <a:lnTo>
                      <a:pt x="7596" y="2705"/>
                    </a:lnTo>
                    <a:lnTo>
                      <a:pt x="7802" y="2920"/>
                    </a:lnTo>
                    <a:lnTo>
                      <a:pt x="7999" y="3153"/>
                    </a:lnTo>
                    <a:lnTo>
                      <a:pt x="8295" y="3618"/>
                    </a:lnTo>
                    <a:lnTo>
                      <a:pt x="8501" y="4120"/>
                    </a:lnTo>
                    <a:lnTo>
                      <a:pt x="8599" y="4631"/>
                    </a:lnTo>
                    <a:lnTo>
                      <a:pt x="8608" y="4899"/>
                    </a:lnTo>
                    <a:lnTo>
                      <a:pt x="8599" y="5168"/>
                    </a:lnTo>
                    <a:lnTo>
                      <a:pt x="8501" y="5696"/>
                    </a:lnTo>
                    <a:lnTo>
                      <a:pt x="8295" y="6189"/>
                    </a:lnTo>
                    <a:lnTo>
                      <a:pt x="7999" y="6655"/>
                    </a:lnTo>
                    <a:lnTo>
                      <a:pt x="7802" y="6888"/>
                    </a:lnTo>
                    <a:lnTo>
                      <a:pt x="7596" y="7094"/>
                    </a:lnTo>
                    <a:lnTo>
                      <a:pt x="7130" y="7434"/>
                    </a:lnTo>
                    <a:lnTo>
                      <a:pt x="6593" y="7658"/>
                    </a:lnTo>
                    <a:lnTo>
                      <a:pt x="5993" y="7765"/>
                    </a:lnTo>
                    <a:lnTo>
                      <a:pt x="5661" y="7783"/>
                    </a:lnTo>
                    <a:lnTo>
                      <a:pt x="2115" y="7783"/>
                    </a:lnTo>
                    <a:lnTo>
                      <a:pt x="2115" y="2024"/>
                    </a:lnTo>
                    <a:close/>
                    <a:moveTo>
                      <a:pt x="1" y="0"/>
                    </a:moveTo>
                    <a:lnTo>
                      <a:pt x="1" y="16489"/>
                    </a:lnTo>
                    <a:lnTo>
                      <a:pt x="2115" y="16489"/>
                    </a:lnTo>
                    <a:lnTo>
                      <a:pt x="2115" y="9807"/>
                    </a:lnTo>
                    <a:lnTo>
                      <a:pt x="5617" y="9807"/>
                    </a:lnTo>
                    <a:lnTo>
                      <a:pt x="5876" y="9799"/>
                    </a:lnTo>
                    <a:lnTo>
                      <a:pt x="6387" y="9763"/>
                    </a:lnTo>
                    <a:lnTo>
                      <a:pt x="6880" y="9673"/>
                    </a:lnTo>
                    <a:lnTo>
                      <a:pt x="7345" y="9539"/>
                    </a:lnTo>
                    <a:lnTo>
                      <a:pt x="7802" y="9369"/>
                    </a:lnTo>
                    <a:lnTo>
                      <a:pt x="8232" y="9154"/>
                    </a:lnTo>
                    <a:lnTo>
                      <a:pt x="8653" y="8894"/>
                    </a:lnTo>
                    <a:lnTo>
                      <a:pt x="9056" y="8589"/>
                    </a:lnTo>
                    <a:lnTo>
                      <a:pt x="9244" y="8419"/>
                    </a:lnTo>
                    <a:lnTo>
                      <a:pt x="9432" y="8240"/>
                    </a:lnTo>
                    <a:lnTo>
                      <a:pt x="9772" y="7873"/>
                    </a:lnTo>
                    <a:lnTo>
                      <a:pt x="10059" y="7479"/>
                    </a:lnTo>
                    <a:lnTo>
                      <a:pt x="10292" y="7058"/>
                    </a:lnTo>
                    <a:lnTo>
                      <a:pt x="10489" y="6619"/>
                    </a:lnTo>
                    <a:lnTo>
                      <a:pt x="10632" y="6153"/>
                    </a:lnTo>
                    <a:lnTo>
                      <a:pt x="10731" y="5670"/>
                    </a:lnTo>
                    <a:lnTo>
                      <a:pt x="10776" y="5168"/>
                    </a:lnTo>
                    <a:lnTo>
                      <a:pt x="10785" y="4899"/>
                    </a:lnTo>
                    <a:lnTo>
                      <a:pt x="10776" y="4640"/>
                    </a:lnTo>
                    <a:lnTo>
                      <a:pt x="10731" y="4129"/>
                    </a:lnTo>
                    <a:lnTo>
                      <a:pt x="10632" y="3645"/>
                    </a:lnTo>
                    <a:lnTo>
                      <a:pt x="10489" y="3189"/>
                    </a:lnTo>
                    <a:lnTo>
                      <a:pt x="10292" y="2750"/>
                    </a:lnTo>
                    <a:lnTo>
                      <a:pt x="10059" y="2329"/>
                    </a:lnTo>
                    <a:lnTo>
                      <a:pt x="9772" y="1935"/>
                    </a:lnTo>
                    <a:lnTo>
                      <a:pt x="9432" y="1558"/>
                    </a:lnTo>
                    <a:lnTo>
                      <a:pt x="9244" y="1388"/>
                    </a:lnTo>
                    <a:lnTo>
                      <a:pt x="9056" y="1218"/>
                    </a:lnTo>
                    <a:lnTo>
                      <a:pt x="8653" y="914"/>
                    </a:lnTo>
                    <a:lnTo>
                      <a:pt x="8232" y="654"/>
                    </a:lnTo>
                    <a:lnTo>
                      <a:pt x="7802" y="430"/>
                    </a:lnTo>
                    <a:lnTo>
                      <a:pt x="7345" y="260"/>
                    </a:lnTo>
                    <a:lnTo>
                      <a:pt x="6880" y="134"/>
                    </a:lnTo>
                    <a:lnTo>
                      <a:pt x="6387" y="45"/>
                    </a:lnTo>
                    <a:lnTo>
                      <a:pt x="587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3"/>
              <p:cNvSpPr/>
              <p:nvPr/>
            </p:nvSpPr>
            <p:spPr>
              <a:xfrm>
                <a:off x="5159975" y="2661450"/>
                <a:ext cx="53075" cy="412250"/>
              </a:xfrm>
              <a:custGeom>
                <a:rect b="b" l="l" r="r" t="t"/>
                <a:pathLst>
                  <a:path extrusionOk="0" h="16490" w="2123">
                    <a:moveTo>
                      <a:pt x="0" y="0"/>
                    </a:moveTo>
                    <a:lnTo>
                      <a:pt x="0" y="16489"/>
                    </a:lnTo>
                    <a:lnTo>
                      <a:pt x="2123" y="16489"/>
                    </a:lnTo>
                    <a:lnTo>
                      <a:pt x="21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3"/>
              <p:cNvSpPr/>
              <p:nvPr/>
            </p:nvSpPr>
            <p:spPr>
              <a:xfrm>
                <a:off x="5258475" y="2782125"/>
                <a:ext cx="251725" cy="300750"/>
              </a:xfrm>
              <a:custGeom>
                <a:rect b="b" l="l" r="r" t="t"/>
                <a:pathLst>
                  <a:path extrusionOk="0" h="12030" w="10069">
                    <a:moveTo>
                      <a:pt x="5321" y="6064"/>
                    </a:moveTo>
                    <a:lnTo>
                      <a:pt x="5760" y="6073"/>
                    </a:lnTo>
                    <a:lnTo>
                      <a:pt x="6548" y="6163"/>
                    </a:lnTo>
                    <a:lnTo>
                      <a:pt x="7229" y="6351"/>
                    </a:lnTo>
                    <a:lnTo>
                      <a:pt x="7784" y="6628"/>
                    </a:lnTo>
                    <a:lnTo>
                      <a:pt x="8017" y="6808"/>
                    </a:lnTo>
                    <a:lnTo>
                      <a:pt x="8008" y="7139"/>
                    </a:lnTo>
                    <a:lnTo>
                      <a:pt x="7874" y="7757"/>
                    </a:lnTo>
                    <a:lnTo>
                      <a:pt x="7605" y="8339"/>
                    </a:lnTo>
                    <a:lnTo>
                      <a:pt x="7202" y="8877"/>
                    </a:lnTo>
                    <a:lnTo>
                      <a:pt x="6942" y="9118"/>
                    </a:lnTo>
                    <a:lnTo>
                      <a:pt x="6674" y="9351"/>
                    </a:lnTo>
                    <a:lnTo>
                      <a:pt x="6109" y="9718"/>
                    </a:lnTo>
                    <a:lnTo>
                      <a:pt x="5509" y="9960"/>
                    </a:lnTo>
                    <a:lnTo>
                      <a:pt x="4882" y="10086"/>
                    </a:lnTo>
                    <a:lnTo>
                      <a:pt x="4560" y="10095"/>
                    </a:lnTo>
                    <a:lnTo>
                      <a:pt x="4327" y="10086"/>
                    </a:lnTo>
                    <a:lnTo>
                      <a:pt x="3897" y="10032"/>
                    </a:lnTo>
                    <a:lnTo>
                      <a:pt x="3485" y="9907"/>
                    </a:lnTo>
                    <a:lnTo>
                      <a:pt x="3100" y="9727"/>
                    </a:lnTo>
                    <a:lnTo>
                      <a:pt x="2930" y="9611"/>
                    </a:lnTo>
                    <a:lnTo>
                      <a:pt x="2751" y="9486"/>
                    </a:lnTo>
                    <a:lnTo>
                      <a:pt x="2482" y="9199"/>
                    </a:lnTo>
                    <a:lnTo>
                      <a:pt x="2303" y="8877"/>
                    </a:lnTo>
                    <a:lnTo>
                      <a:pt x="2213" y="8509"/>
                    </a:lnTo>
                    <a:lnTo>
                      <a:pt x="2213" y="8303"/>
                    </a:lnTo>
                    <a:lnTo>
                      <a:pt x="2213" y="8079"/>
                    </a:lnTo>
                    <a:lnTo>
                      <a:pt x="2312" y="7658"/>
                    </a:lnTo>
                    <a:lnTo>
                      <a:pt x="2509" y="7264"/>
                    </a:lnTo>
                    <a:lnTo>
                      <a:pt x="2804" y="6906"/>
                    </a:lnTo>
                    <a:lnTo>
                      <a:pt x="2992" y="6736"/>
                    </a:lnTo>
                    <a:lnTo>
                      <a:pt x="3198" y="6575"/>
                    </a:lnTo>
                    <a:lnTo>
                      <a:pt x="3682" y="6324"/>
                    </a:lnTo>
                    <a:lnTo>
                      <a:pt x="4264" y="6154"/>
                    </a:lnTo>
                    <a:lnTo>
                      <a:pt x="4945" y="6073"/>
                    </a:lnTo>
                    <a:lnTo>
                      <a:pt x="5321" y="6064"/>
                    </a:lnTo>
                    <a:close/>
                    <a:moveTo>
                      <a:pt x="5044" y="1"/>
                    </a:moveTo>
                    <a:lnTo>
                      <a:pt x="4578" y="10"/>
                    </a:lnTo>
                    <a:lnTo>
                      <a:pt x="3718" y="117"/>
                    </a:lnTo>
                    <a:lnTo>
                      <a:pt x="2966" y="332"/>
                    </a:lnTo>
                    <a:lnTo>
                      <a:pt x="2294" y="654"/>
                    </a:lnTo>
                    <a:lnTo>
                      <a:pt x="1998" y="860"/>
                    </a:lnTo>
                    <a:lnTo>
                      <a:pt x="1712" y="1075"/>
                    </a:lnTo>
                    <a:lnTo>
                      <a:pt x="1228" y="1532"/>
                    </a:lnTo>
                    <a:lnTo>
                      <a:pt x="843" y="1998"/>
                    </a:lnTo>
                    <a:lnTo>
                      <a:pt x="556" y="2491"/>
                    </a:lnTo>
                    <a:lnTo>
                      <a:pt x="449" y="2741"/>
                    </a:lnTo>
                    <a:lnTo>
                      <a:pt x="2392" y="3565"/>
                    </a:lnTo>
                    <a:lnTo>
                      <a:pt x="2464" y="3386"/>
                    </a:lnTo>
                    <a:lnTo>
                      <a:pt x="2661" y="3046"/>
                    </a:lnTo>
                    <a:lnTo>
                      <a:pt x="2921" y="2741"/>
                    </a:lnTo>
                    <a:lnTo>
                      <a:pt x="3234" y="2482"/>
                    </a:lnTo>
                    <a:lnTo>
                      <a:pt x="3422" y="2374"/>
                    </a:lnTo>
                    <a:lnTo>
                      <a:pt x="3602" y="2267"/>
                    </a:lnTo>
                    <a:lnTo>
                      <a:pt x="3996" y="2105"/>
                    </a:lnTo>
                    <a:lnTo>
                      <a:pt x="4417" y="1989"/>
                    </a:lnTo>
                    <a:lnTo>
                      <a:pt x="4855" y="1935"/>
                    </a:lnTo>
                    <a:lnTo>
                      <a:pt x="5088" y="1935"/>
                    </a:lnTo>
                    <a:lnTo>
                      <a:pt x="5393" y="1944"/>
                    </a:lnTo>
                    <a:lnTo>
                      <a:pt x="5966" y="2034"/>
                    </a:lnTo>
                    <a:lnTo>
                      <a:pt x="6486" y="2222"/>
                    </a:lnTo>
                    <a:lnTo>
                      <a:pt x="6960" y="2500"/>
                    </a:lnTo>
                    <a:lnTo>
                      <a:pt x="7184" y="2688"/>
                    </a:lnTo>
                    <a:lnTo>
                      <a:pt x="7381" y="2876"/>
                    </a:lnTo>
                    <a:lnTo>
                      <a:pt x="7704" y="3315"/>
                    </a:lnTo>
                    <a:lnTo>
                      <a:pt x="7919" y="3807"/>
                    </a:lnTo>
                    <a:lnTo>
                      <a:pt x="8026" y="4371"/>
                    </a:lnTo>
                    <a:lnTo>
                      <a:pt x="8035" y="4676"/>
                    </a:lnTo>
                    <a:lnTo>
                      <a:pt x="8035" y="4998"/>
                    </a:lnTo>
                    <a:lnTo>
                      <a:pt x="7722" y="4837"/>
                    </a:lnTo>
                    <a:lnTo>
                      <a:pt x="7041" y="4577"/>
                    </a:lnTo>
                    <a:lnTo>
                      <a:pt x="6271" y="4398"/>
                    </a:lnTo>
                    <a:lnTo>
                      <a:pt x="5420" y="4318"/>
                    </a:lnTo>
                    <a:lnTo>
                      <a:pt x="4963" y="4309"/>
                    </a:lnTo>
                    <a:lnTo>
                      <a:pt x="4443" y="4318"/>
                    </a:lnTo>
                    <a:lnTo>
                      <a:pt x="3476" y="4452"/>
                    </a:lnTo>
                    <a:lnTo>
                      <a:pt x="2598" y="4712"/>
                    </a:lnTo>
                    <a:lnTo>
                      <a:pt x="1801" y="5106"/>
                    </a:lnTo>
                    <a:lnTo>
                      <a:pt x="1434" y="5357"/>
                    </a:lnTo>
                    <a:lnTo>
                      <a:pt x="1264" y="5491"/>
                    </a:lnTo>
                    <a:lnTo>
                      <a:pt x="941" y="5778"/>
                    </a:lnTo>
                    <a:lnTo>
                      <a:pt x="673" y="6091"/>
                    </a:lnTo>
                    <a:lnTo>
                      <a:pt x="449" y="6422"/>
                    </a:lnTo>
                    <a:lnTo>
                      <a:pt x="270" y="6781"/>
                    </a:lnTo>
                    <a:lnTo>
                      <a:pt x="135" y="7175"/>
                    </a:lnTo>
                    <a:lnTo>
                      <a:pt x="55" y="7578"/>
                    </a:lnTo>
                    <a:lnTo>
                      <a:pt x="10" y="8017"/>
                    </a:lnTo>
                    <a:lnTo>
                      <a:pt x="1" y="8250"/>
                    </a:lnTo>
                    <a:lnTo>
                      <a:pt x="19" y="8671"/>
                    </a:lnTo>
                    <a:lnTo>
                      <a:pt x="117" y="9253"/>
                    </a:lnTo>
                    <a:lnTo>
                      <a:pt x="234" y="9611"/>
                    </a:lnTo>
                    <a:lnTo>
                      <a:pt x="386" y="9960"/>
                    </a:lnTo>
                    <a:lnTo>
                      <a:pt x="574" y="10274"/>
                    </a:lnTo>
                    <a:lnTo>
                      <a:pt x="924" y="10722"/>
                    </a:lnTo>
                    <a:lnTo>
                      <a:pt x="1210" y="10990"/>
                    </a:lnTo>
                    <a:lnTo>
                      <a:pt x="1524" y="11241"/>
                    </a:lnTo>
                    <a:lnTo>
                      <a:pt x="2195" y="11626"/>
                    </a:lnTo>
                    <a:lnTo>
                      <a:pt x="2948" y="11895"/>
                    </a:lnTo>
                    <a:lnTo>
                      <a:pt x="3772" y="12020"/>
                    </a:lnTo>
                    <a:lnTo>
                      <a:pt x="4211" y="12029"/>
                    </a:lnTo>
                    <a:lnTo>
                      <a:pt x="4515" y="12029"/>
                    </a:lnTo>
                    <a:lnTo>
                      <a:pt x="5088" y="11967"/>
                    </a:lnTo>
                    <a:lnTo>
                      <a:pt x="5626" y="11841"/>
                    </a:lnTo>
                    <a:lnTo>
                      <a:pt x="6127" y="11662"/>
                    </a:lnTo>
                    <a:lnTo>
                      <a:pt x="6593" y="11420"/>
                    </a:lnTo>
                    <a:lnTo>
                      <a:pt x="7023" y="11116"/>
                    </a:lnTo>
                    <a:lnTo>
                      <a:pt x="7426" y="10748"/>
                    </a:lnTo>
                    <a:lnTo>
                      <a:pt x="7784" y="10319"/>
                    </a:lnTo>
                    <a:lnTo>
                      <a:pt x="7954" y="10086"/>
                    </a:lnTo>
                    <a:lnTo>
                      <a:pt x="8044" y="10086"/>
                    </a:lnTo>
                    <a:lnTo>
                      <a:pt x="8044" y="11653"/>
                    </a:lnTo>
                    <a:lnTo>
                      <a:pt x="10068" y="11653"/>
                    </a:lnTo>
                    <a:lnTo>
                      <a:pt x="10068" y="4837"/>
                    </a:lnTo>
                    <a:lnTo>
                      <a:pt x="10068" y="4551"/>
                    </a:lnTo>
                    <a:lnTo>
                      <a:pt x="10023" y="4004"/>
                    </a:lnTo>
                    <a:lnTo>
                      <a:pt x="9925" y="3494"/>
                    </a:lnTo>
                    <a:lnTo>
                      <a:pt x="9790" y="3010"/>
                    </a:lnTo>
                    <a:lnTo>
                      <a:pt x="9611" y="2562"/>
                    </a:lnTo>
                    <a:lnTo>
                      <a:pt x="9387" y="2150"/>
                    </a:lnTo>
                    <a:lnTo>
                      <a:pt x="9119" y="1774"/>
                    </a:lnTo>
                    <a:lnTo>
                      <a:pt x="8814" y="1425"/>
                    </a:lnTo>
                    <a:lnTo>
                      <a:pt x="8635" y="1263"/>
                    </a:lnTo>
                    <a:lnTo>
                      <a:pt x="8456" y="1111"/>
                    </a:lnTo>
                    <a:lnTo>
                      <a:pt x="8071" y="834"/>
                    </a:lnTo>
                    <a:lnTo>
                      <a:pt x="7668" y="592"/>
                    </a:lnTo>
                    <a:lnTo>
                      <a:pt x="7247" y="395"/>
                    </a:lnTo>
                    <a:lnTo>
                      <a:pt x="6799" y="233"/>
                    </a:lnTo>
                    <a:lnTo>
                      <a:pt x="6324" y="117"/>
                    </a:lnTo>
                    <a:lnTo>
                      <a:pt x="5572" y="10"/>
                    </a:lnTo>
                    <a:lnTo>
                      <a:pt x="50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3"/>
              <p:cNvSpPr/>
              <p:nvPr/>
            </p:nvSpPr>
            <p:spPr>
              <a:xfrm>
                <a:off x="5545100" y="2704875"/>
                <a:ext cx="183175" cy="373300"/>
              </a:xfrm>
              <a:custGeom>
                <a:rect b="b" l="l" r="r" t="t"/>
                <a:pathLst>
                  <a:path extrusionOk="0" h="14932" w="7327">
                    <a:moveTo>
                      <a:pt x="1989" y="1"/>
                    </a:moveTo>
                    <a:lnTo>
                      <a:pt x="1989" y="3458"/>
                    </a:lnTo>
                    <a:lnTo>
                      <a:pt x="0" y="3458"/>
                    </a:lnTo>
                    <a:lnTo>
                      <a:pt x="0" y="5392"/>
                    </a:lnTo>
                    <a:lnTo>
                      <a:pt x="1989" y="5392"/>
                    </a:lnTo>
                    <a:lnTo>
                      <a:pt x="1989" y="11313"/>
                    </a:lnTo>
                    <a:lnTo>
                      <a:pt x="1998" y="11743"/>
                    </a:lnTo>
                    <a:lnTo>
                      <a:pt x="2105" y="12504"/>
                    </a:lnTo>
                    <a:lnTo>
                      <a:pt x="2338" y="13176"/>
                    </a:lnTo>
                    <a:lnTo>
                      <a:pt x="2687" y="13749"/>
                    </a:lnTo>
                    <a:lnTo>
                      <a:pt x="2911" y="13991"/>
                    </a:lnTo>
                    <a:lnTo>
                      <a:pt x="3153" y="14215"/>
                    </a:lnTo>
                    <a:lnTo>
                      <a:pt x="3726" y="14573"/>
                    </a:lnTo>
                    <a:lnTo>
                      <a:pt x="4407" y="14806"/>
                    </a:lnTo>
                    <a:lnTo>
                      <a:pt x="5186" y="14922"/>
                    </a:lnTo>
                    <a:lnTo>
                      <a:pt x="5625" y="14931"/>
                    </a:lnTo>
                    <a:lnTo>
                      <a:pt x="6118" y="14922"/>
                    </a:lnTo>
                    <a:lnTo>
                      <a:pt x="6763" y="14815"/>
                    </a:lnTo>
                    <a:lnTo>
                      <a:pt x="7148" y="14707"/>
                    </a:lnTo>
                    <a:lnTo>
                      <a:pt x="7327" y="14645"/>
                    </a:lnTo>
                    <a:lnTo>
                      <a:pt x="6583" y="12817"/>
                    </a:lnTo>
                    <a:lnTo>
                      <a:pt x="6386" y="12898"/>
                    </a:lnTo>
                    <a:lnTo>
                      <a:pt x="5903" y="12988"/>
                    </a:lnTo>
                    <a:lnTo>
                      <a:pt x="5625" y="12997"/>
                    </a:lnTo>
                    <a:lnTo>
                      <a:pt x="5437" y="12988"/>
                    </a:lnTo>
                    <a:lnTo>
                      <a:pt x="5106" y="12934"/>
                    </a:lnTo>
                    <a:lnTo>
                      <a:pt x="4819" y="12817"/>
                    </a:lnTo>
                    <a:lnTo>
                      <a:pt x="4577" y="12647"/>
                    </a:lnTo>
                    <a:lnTo>
                      <a:pt x="4389" y="12414"/>
                    </a:lnTo>
                    <a:lnTo>
                      <a:pt x="4246" y="12128"/>
                    </a:lnTo>
                    <a:lnTo>
                      <a:pt x="4147" y="11778"/>
                    </a:lnTo>
                    <a:lnTo>
                      <a:pt x="4102" y="11375"/>
                    </a:lnTo>
                    <a:lnTo>
                      <a:pt x="4102" y="11152"/>
                    </a:lnTo>
                    <a:lnTo>
                      <a:pt x="4102" y="5392"/>
                    </a:lnTo>
                    <a:lnTo>
                      <a:pt x="6870" y="5392"/>
                    </a:lnTo>
                    <a:lnTo>
                      <a:pt x="6870" y="3458"/>
                    </a:lnTo>
                    <a:lnTo>
                      <a:pt x="4102" y="3458"/>
                    </a:lnTo>
                    <a:lnTo>
                      <a:pt x="41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3"/>
              <p:cNvSpPr/>
              <p:nvPr/>
            </p:nvSpPr>
            <p:spPr>
              <a:xfrm>
                <a:off x="5754900" y="2659200"/>
                <a:ext cx="195500" cy="415150"/>
              </a:xfrm>
              <a:custGeom>
                <a:rect b="b" l="l" r="r" t="t"/>
                <a:pathLst>
                  <a:path extrusionOk="0" h="16606" w="7820">
                    <a:moveTo>
                      <a:pt x="6118" y="0"/>
                    </a:moveTo>
                    <a:lnTo>
                      <a:pt x="5679" y="9"/>
                    </a:lnTo>
                    <a:lnTo>
                      <a:pt x="4864" y="135"/>
                    </a:lnTo>
                    <a:lnTo>
                      <a:pt x="4139" y="395"/>
                    </a:lnTo>
                    <a:lnTo>
                      <a:pt x="3503" y="780"/>
                    </a:lnTo>
                    <a:lnTo>
                      <a:pt x="3225" y="1030"/>
                    </a:lnTo>
                    <a:lnTo>
                      <a:pt x="2956" y="1299"/>
                    </a:lnTo>
                    <a:lnTo>
                      <a:pt x="2535" y="1899"/>
                    </a:lnTo>
                    <a:lnTo>
                      <a:pt x="2267" y="2589"/>
                    </a:lnTo>
                    <a:lnTo>
                      <a:pt x="2123" y="3368"/>
                    </a:lnTo>
                    <a:lnTo>
                      <a:pt x="2114" y="3798"/>
                    </a:lnTo>
                    <a:lnTo>
                      <a:pt x="2114" y="5321"/>
                    </a:lnTo>
                    <a:lnTo>
                      <a:pt x="1" y="5321"/>
                    </a:lnTo>
                    <a:lnTo>
                      <a:pt x="1" y="7255"/>
                    </a:lnTo>
                    <a:lnTo>
                      <a:pt x="2123" y="7255"/>
                    </a:lnTo>
                    <a:lnTo>
                      <a:pt x="2123" y="16606"/>
                    </a:lnTo>
                    <a:lnTo>
                      <a:pt x="4237" y="16606"/>
                    </a:lnTo>
                    <a:lnTo>
                      <a:pt x="4237" y="7255"/>
                    </a:lnTo>
                    <a:lnTo>
                      <a:pt x="7184" y="7255"/>
                    </a:lnTo>
                    <a:lnTo>
                      <a:pt x="7184" y="5321"/>
                    </a:lnTo>
                    <a:lnTo>
                      <a:pt x="4237" y="5321"/>
                    </a:lnTo>
                    <a:lnTo>
                      <a:pt x="4237" y="3888"/>
                    </a:lnTo>
                    <a:lnTo>
                      <a:pt x="4246" y="3646"/>
                    </a:lnTo>
                    <a:lnTo>
                      <a:pt x="4309" y="3234"/>
                    </a:lnTo>
                    <a:lnTo>
                      <a:pt x="4443" y="2876"/>
                    </a:lnTo>
                    <a:lnTo>
                      <a:pt x="4640" y="2571"/>
                    </a:lnTo>
                    <a:lnTo>
                      <a:pt x="4766" y="2437"/>
                    </a:lnTo>
                    <a:lnTo>
                      <a:pt x="4900" y="2320"/>
                    </a:lnTo>
                    <a:lnTo>
                      <a:pt x="5204" y="2141"/>
                    </a:lnTo>
                    <a:lnTo>
                      <a:pt x="5545" y="2016"/>
                    </a:lnTo>
                    <a:lnTo>
                      <a:pt x="5921" y="1953"/>
                    </a:lnTo>
                    <a:lnTo>
                      <a:pt x="6118" y="1944"/>
                    </a:lnTo>
                    <a:lnTo>
                      <a:pt x="6405" y="1953"/>
                    </a:lnTo>
                    <a:lnTo>
                      <a:pt x="6888" y="2043"/>
                    </a:lnTo>
                    <a:lnTo>
                      <a:pt x="7085" y="2123"/>
                    </a:lnTo>
                    <a:lnTo>
                      <a:pt x="7820" y="305"/>
                    </a:lnTo>
                    <a:lnTo>
                      <a:pt x="7650" y="224"/>
                    </a:lnTo>
                    <a:lnTo>
                      <a:pt x="7264" y="117"/>
                    </a:lnTo>
                    <a:lnTo>
                      <a:pt x="6611" y="9"/>
                    </a:lnTo>
                    <a:lnTo>
                      <a:pt x="61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3"/>
              <p:cNvSpPr/>
              <p:nvPr/>
            </p:nvSpPr>
            <p:spPr>
              <a:xfrm>
                <a:off x="5951500" y="2782350"/>
                <a:ext cx="290000" cy="300525"/>
              </a:xfrm>
              <a:custGeom>
                <a:rect b="b" l="l" r="r" t="t"/>
                <a:pathLst>
                  <a:path extrusionOk="0" h="12021" w="11600">
                    <a:moveTo>
                      <a:pt x="5804" y="1935"/>
                    </a:moveTo>
                    <a:lnTo>
                      <a:pt x="6172" y="1944"/>
                    </a:lnTo>
                    <a:lnTo>
                      <a:pt x="6870" y="2087"/>
                    </a:lnTo>
                    <a:lnTo>
                      <a:pt x="7515" y="2365"/>
                    </a:lnTo>
                    <a:lnTo>
                      <a:pt x="8115" y="2786"/>
                    </a:lnTo>
                    <a:lnTo>
                      <a:pt x="8384" y="3055"/>
                    </a:lnTo>
                    <a:lnTo>
                      <a:pt x="8653" y="3341"/>
                    </a:lnTo>
                    <a:lnTo>
                      <a:pt x="9065" y="3986"/>
                    </a:lnTo>
                    <a:lnTo>
                      <a:pt x="9333" y="4721"/>
                    </a:lnTo>
                    <a:lnTo>
                      <a:pt x="9477" y="5554"/>
                    </a:lnTo>
                    <a:lnTo>
                      <a:pt x="9486" y="6010"/>
                    </a:lnTo>
                    <a:lnTo>
                      <a:pt x="9477" y="6458"/>
                    </a:lnTo>
                    <a:lnTo>
                      <a:pt x="9333" y="7291"/>
                    </a:lnTo>
                    <a:lnTo>
                      <a:pt x="9065" y="8026"/>
                    </a:lnTo>
                    <a:lnTo>
                      <a:pt x="8653" y="8679"/>
                    </a:lnTo>
                    <a:lnTo>
                      <a:pt x="8384" y="8966"/>
                    </a:lnTo>
                    <a:lnTo>
                      <a:pt x="8115" y="9235"/>
                    </a:lnTo>
                    <a:lnTo>
                      <a:pt x="7515" y="9656"/>
                    </a:lnTo>
                    <a:lnTo>
                      <a:pt x="6870" y="9933"/>
                    </a:lnTo>
                    <a:lnTo>
                      <a:pt x="6172" y="10077"/>
                    </a:lnTo>
                    <a:lnTo>
                      <a:pt x="5804" y="10086"/>
                    </a:lnTo>
                    <a:lnTo>
                      <a:pt x="5437" y="10077"/>
                    </a:lnTo>
                    <a:lnTo>
                      <a:pt x="4739" y="9933"/>
                    </a:lnTo>
                    <a:lnTo>
                      <a:pt x="4094" y="9656"/>
                    </a:lnTo>
                    <a:lnTo>
                      <a:pt x="3494" y="9235"/>
                    </a:lnTo>
                    <a:lnTo>
                      <a:pt x="3216" y="8966"/>
                    </a:lnTo>
                    <a:lnTo>
                      <a:pt x="2956" y="8679"/>
                    </a:lnTo>
                    <a:lnTo>
                      <a:pt x="2544" y="8035"/>
                    </a:lnTo>
                    <a:lnTo>
                      <a:pt x="2267" y="7300"/>
                    </a:lnTo>
                    <a:lnTo>
                      <a:pt x="2132" y="6467"/>
                    </a:lnTo>
                    <a:lnTo>
                      <a:pt x="2114" y="6010"/>
                    </a:lnTo>
                    <a:lnTo>
                      <a:pt x="2132" y="5563"/>
                    </a:lnTo>
                    <a:lnTo>
                      <a:pt x="2267" y="4730"/>
                    </a:lnTo>
                    <a:lnTo>
                      <a:pt x="2544" y="3995"/>
                    </a:lnTo>
                    <a:lnTo>
                      <a:pt x="2956" y="3341"/>
                    </a:lnTo>
                    <a:lnTo>
                      <a:pt x="3216" y="3055"/>
                    </a:lnTo>
                    <a:lnTo>
                      <a:pt x="3494" y="2786"/>
                    </a:lnTo>
                    <a:lnTo>
                      <a:pt x="4094" y="2365"/>
                    </a:lnTo>
                    <a:lnTo>
                      <a:pt x="4739" y="2087"/>
                    </a:lnTo>
                    <a:lnTo>
                      <a:pt x="5437" y="1944"/>
                    </a:lnTo>
                    <a:lnTo>
                      <a:pt x="5804" y="1935"/>
                    </a:lnTo>
                    <a:close/>
                    <a:moveTo>
                      <a:pt x="5491" y="1"/>
                    </a:moveTo>
                    <a:lnTo>
                      <a:pt x="4882" y="54"/>
                    </a:lnTo>
                    <a:lnTo>
                      <a:pt x="4309" y="162"/>
                    </a:lnTo>
                    <a:lnTo>
                      <a:pt x="3753" y="323"/>
                    </a:lnTo>
                    <a:lnTo>
                      <a:pt x="3234" y="538"/>
                    </a:lnTo>
                    <a:lnTo>
                      <a:pt x="2741" y="807"/>
                    </a:lnTo>
                    <a:lnTo>
                      <a:pt x="2275" y="1129"/>
                    </a:lnTo>
                    <a:lnTo>
                      <a:pt x="1846" y="1505"/>
                    </a:lnTo>
                    <a:lnTo>
                      <a:pt x="1640" y="1711"/>
                    </a:lnTo>
                    <a:lnTo>
                      <a:pt x="1434" y="1926"/>
                    </a:lnTo>
                    <a:lnTo>
                      <a:pt x="1084" y="2383"/>
                    </a:lnTo>
                    <a:lnTo>
                      <a:pt x="771" y="2867"/>
                    </a:lnTo>
                    <a:lnTo>
                      <a:pt x="520" y="3377"/>
                    </a:lnTo>
                    <a:lnTo>
                      <a:pt x="314" y="3915"/>
                    </a:lnTo>
                    <a:lnTo>
                      <a:pt x="162" y="4479"/>
                    </a:lnTo>
                    <a:lnTo>
                      <a:pt x="54" y="5070"/>
                    </a:lnTo>
                    <a:lnTo>
                      <a:pt x="9" y="5688"/>
                    </a:lnTo>
                    <a:lnTo>
                      <a:pt x="1" y="6010"/>
                    </a:lnTo>
                    <a:lnTo>
                      <a:pt x="9" y="6333"/>
                    </a:lnTo>
                    <a:lnTo>
                      <a:pt x="54" y="6951"/>
                    </a:lnTo>
                    <a:lnTo>
                      <a:pt x="162" y="7542"/>
                    </a:lnTo>
                    <a:lnTo>
                      <a:pt x="314" y="8106"/>
                    </a:lnTo>
                    <a:lnTo>
                      <a:pt x="520" y="8644"/>
                    </a:lnTo>
                    <a:lnTo>
                      <a:pt x="771" y="9154"/>
                    </a:lnTo>
                    <a:lnTo>
                      <a:pt x="1084" y="9638"/>
                    </a:lnTo>
                    <a:lnTo>
                      <a:pt x="1434" y="10095"/>
                    </a:lnTo>
                    <a:lnTo>
                      <a:pt x="1640" y="10310"/>
                    </a:lnTo>
                    <a:lnTo>
                      <a:pt x="1846" y="10516"/>
                    </a:lnTo>
                    <a:lnTo>
                      <a:pt x="2275" y="10892"/>
                    </a:lnTo>
                    <a:lnTo>
                      <a:pt x="2741" y="11214"/>
                    </a:lnTo>
                    <a:lnTo>
                      <a:pt x="3234" y="11483"/>
                    </a:lnTo>
                    <a:lnTo>
                      <a:pt x="3753" y="11698"/>
                    </a:lnTo>
                    <a:lnTo>
                      <a:pt x="4309" y="11859"/>
                    </a:lnTo>
                    <a:lnTo>
                      <a:pt x="4882" y="11967"/>
                    </a:lnTo>
                    <a:lnTo>
                      <a:pt x="5491" y="12020"/>
                    </a:lnTo>
                    <a:lnTo>
                      <a:pt x="6118" y="12020"/>
                    </a:lnTo>
                    <a:lnTo>
                      <a:pt x="6718" y="11967"/>
                    </a:lnTo>
                    <a:lnTo>
                      <a:pt x="7291" y="11859"/>
                    </a:lnTo>
                    <a:lnTo>
                      <a:pt x="7846" y="11698"/>
                    </a:lnTo>
                    <a:lnTo>
                      <a:pt x="8366" y="11483"/>
                    </a:lnTo>
                    <a:lnTo>
                      <a:pt x="8859" y="11214"/>
                    </a:lnTo>
                    <a:lnTo>
                      <a:pt x="9324" y="10892"/>
                    </a:lnTo>
                    <a:lnTo>
                      <a:pt x="9763" y="10516"/>
                    </a:lnTo>
                    <a:lnTo>
                      <a:pt x="9969" y="10310"/>
                    </a:lnTo>
                    <a:lnTo>
                      <a:pt x="10166" y="10095"/>
                    </a:lnTo>
                    <a:lnTo>
                      <a:pt x="10524" y="9638"/>
                    </a:lnTo>
                    <a:lnTo>
                      <a:pt x="10829" y="9154"/>
                    </a:lnTo>
                    <a:lnTo>
                      <a:pt x="11089" y="8644"/>
                    </a:lnTo>
                    <a:lnTo>
                      <a:pt x="11286" y="8106"/>
                    </a:lnTo>
                    <a:lnTo>
                      <a:pt x="11447" y="7542"/>
                    </a:lnTo>
                    <a:lnTo>
                      <a:pt x="11546" y="6951"/>
                    </a:lnTo>
                    <a:lnTo>
                      <a:pt x="11599" y="6333"/>
                    </a:lnTo>
                    <a:lnTo>
                      <a:pt x="11599" y="6010"/>
                    </a:lnTo>
                    <a:lnTo>
                      <a:pt x="11599" y="5688"/>
                    </a:lnTo>
                    <a:lnTo>
                      <a:pt x="11546" y="5070"/>
                    </a:lnTo>
                    <a:lnTo>
                      <a:pt x="11447" y="4479"/>
                    </a:lnTo>
                    <a:lnTo>
                      <a:pt x="11286" y="3915"/>
                    </a:lnTo>
                    <a:lnTo>
                      <a:pt x="11089" y="3377"/>
                    </a:lnTo>
                    <a:lnTo>
                      <a:pt x="10829" y="2867"/>
                    </a:lnTo>
                    <a:lnTo>
                      <a:pt x="10524" y="2383"/>
                    </a:lnTo>
                    <a:lnTo>
                      <a:pt x="10166" y="1926"/>
                    </a:lnTo>
                    <a:lnTo>
                      <a:pt x="9969" y="1711"/>
                    </a:lnTo>
                    <a:lnTo>
                      <a:pt x="9763" y="1505"/>
                    </a:lnTo>
                    <a:lnTo>
                      <a:pt x="9324" y="1129"/>
                    </a:lnTo>
                    <a:lnTo>
                      <a:pt x="8859" y="807"/>
                    </a:lnTo>
                    <a:lnTo>
                      <a:pt x="8366" y="538"/>
                    </a:lnTo>
                    <a:lnTo>
                      <a:pt x="7846" y="323"/>
                    </a:lnTo>
                    <a:lnTo>
                      <a:pt x="7300" y="162"/>
                    </a:lnTo>
                    <a:lnTo>
                      <a:pt x="6718" y="54"/>
                    </a:lnTo>
                    <a:lnTo>
                      <a:pt x="61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3"/>
              <p:cNvSpPr/>
              <p:nvPr/>
            </p:nvSpPr>
            <p:spPr>
              <a:xfrm>
                <a:off x="6284675" y="2784825"/>
                <a:ext cx="174475" cy="288875"/>
              </a:xfrm>
              <a:custGeom>
                <a:rect b="b" l="l" r="r" t="t"/>
                <a:pathLst>
                  <a:path extrusionOk="0" h="11555" w="6979">
                    <a:moveTo>
                      <a:pt x="5384" y="0"/>
                    </a:moveTo>
                    <a:lnTo>
                      <a:pt x="5151" y="9"/>
                    </a:lnTo>
                    <a:lnTo>
                      <a:pt x="4667" y="81"/>
                    </a:lnTo>
                    <a:lnTo>
                      <a:pt x="4184" y="224"/>
                    </a:lnTo>
                    <a:lnTo>
                      <a:pt x="3691" y="448"/>
                    </a:lnTo>
                    <a:lnTo>
                      <a:pt x="3440" y="591"/>
                    </a:lnTo>
                    <a:lnTo>
                      <a:pt x="3198" y="743"/>
                    </a:lnTo>
                    <a:lnTo>
                      <a:pt x="2777" y="1093"/>
                    </a:lnTo>
                    <a:lnTo>
                      <a:pt x="2446" y="1469"/>
                    </a:lnTo>
                    <a:lnTo>
                      <a:pt x="2204" y="1890"/>
                    </a:lnTo>
                    <a:lnTo>
                      <a:pt x="2115" y="2114"/>
                    </a:lnTo>
                    <a:lnTo>
                      <a:pt x="2025" y="2114"/>
                    </a:lnTo>
                    <a:lnTo>
                      <a:pt x="2025" y="269"/>
                    </a:lnTo>
                    <a:lnTo>
                      <a:pt x="1" y="269"/>
                    </a:lnTo>
                    <a:lnTo>
                      <a:pt x="1" y="11554"/>
                    </a:lnTo>
                    <a:lnTo>
                      <a:pt x="2115" y="11554"/>
                    </a:lnTo>
                    <a:lnTo>
                      <a:pt x="2115" y="5401"/>
                    </a:lnTo>
                    <a:lnTo>
                      <a:pt x="2124" y="5034"/>
                    </a:lnTo>
                    <a:lnTo>
                      <a:pt x="2231" y="4362"/>
                    </a:lnTo>
                    <a:lnTo>
                      <a:pt x="2455" y="3771"/>
                    </a:lnTo>
                    <a:lnTo>
                      <a:pt x="2786" y="3242"/>
                    </a:lnTo>
                    <a:lnTo>
                      <a:pt x="3001" y="3010"/>
                    </a:lnTo>
                    <a:lnTo>
                      <a:pt x="3225" y="2795"/>
                    </a:lnTo>
                    <a:lnTo>
                      <a:pt x="3700" y="2454"/>
                    </a:lnTo>
                    <a:lnTo>
                      <a:pt x="4210" y="2230"/>
                    </a:lnTo>
                    <a:lnTo>
                      <a:pt x="4748" y="2114"/>
                    </a:lnTo>
                    <a:lnTo>
                      <a:pt x="5034" y="2105"/>
                    </a:lnTo>
                    <a:lnTo>
                      <a:pt x="5384" y="2114"/>
                    </a:lnTo>
                    <a:lnTo>
                      <a:pt x="5948" y="2186"/>
                    </a:lnTo>
                    <a:lnTo>
                      <a:pt x="6172" y="2266"/>
                    </a:lnTo>
                    <a:lnTo>
                      <a:pt x="6978" y="278"/>
                    </a:lnTo>
                    <a:lnTo>
                      <a:pt x="6808" y="215"/>
                    </a:lnTo>
                    <a:lnTo>
                      <a:pt x="6450" y="108"/>
                    </a:lnTo>
                    <a:lnTo>
                      <a:pt x="5841" y="9"/>
                    </a:lnTo>
                    <a:lnTo>
                      <a:pt x="53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3"/>
              <p:cNvSpPr/>
              <p:nvPr/>
            </p:nvSpPr>
            <p:spPr>
              <a:xfrm>
                <a:off x="6493375" y="2782575"/>
                <a:ext cx="428600" cy="292000"/>
              </a:xfrm>
              <a:custGeom>
                <a:rect b="b" l="l" r="r" t="t"/>
                <a:pathLst>
                  <a:path extrusionOk="0" h="11680" w="17144">
                    <a:moveTo>
                      <a:pt x="5598" y="1"/>
                    </a:moveTo>
                    <a:lnTo>
                      <a:pt x="5356" y="9"/>
                    </a:lnTo>
                    <a:lnTo>
                      <a:pt x="4855" y="72"/>
                    </a:lnTo>
                    <a:lnTo>
                      <a:pt x="4362" y="215"/>
                    </a:lnTo>
                    <a:lnTo>
                      <a:pt x="3861" y="421"/>
                    </a:lnTo>
                    <a:lnTo>
                      <a:pt x="3610" y="565"/>
                    </a:lnTo>
                    <a:lnTo>
                      <a:pt x="3359" y="699"/>
                    </a:lnTo>
                    <a:lnTo>
                      <a:pt x="2920" y="1013"/>
                    </a:lnTo>
                    <a:lnTo>
                      <a:pt x="2553" y="1353"/>
                    </a:lnTo>
                    <a:lnTo>
                      <a:pt x="2248" y="1729"/>
                    </a:lnTo>
                    <a:lnTo>
                      <a:pt x="2123" y="1926"/>
                    </a:lnTo>
                    <a:lnTo>
                      <a:pt x="2034" y="1926"/>
                    </a:lnTo>
                    <a:lnTo>
                      <a:pt x="2034" y="359"/>
                    </a:lnTo>
                    <a:lnTo>
                      <a:pt x="0" y="359"/>
                    </a:lnTo>
                    <a:lnTo>
                      <a:pt x="0" y="11644"/>
                    </a:lnTo>
                    <a:lnTo>
                      <a:pt x="0" y="11680"/>
                    </a:lnTo>
                    <a:lnTo>
                      <a:pt x="2114" y="11680"/>
                    </a:lnTo>
                    <a:lnTo>
                      <a:pt x="2114" y="5428"/>
                    </a:lnTo>
                    <a:lnTo>
                      <a:pt x="2123" y="5097"/>
                    </a:lnTo>
                    <a:lnTo>
                      <a:pt x="2231" y="4452"/>
                    </a:lnTo>
                    <a:lnTo>
                      <a:pt x="2428" y="3843"/>
                    </a:lnTo>
                    <a:lnTo>
                      <a:pt x="2741" y="3279"/>
                    </a:lnTo>
                    <a:lnTo>
                      <a:pt x="2938" y="3010"/>
                    </a:lnTo>
                    <a:lnTo>
                      <a:pt x="3144" y="2759"/>
                    </a:lnTo>
                    <a:lnTo>
                      <a:pt x="3610" y="2356"/>
                    </a:lnTo>
                    <a:lnTo>
                      <a:pt x="4120" y="2096"/>
                    </a:lnTo>
                    <a:lnTo>
                      <a:pt x="4694" y="1962"/>
                    </a:lnTo>
                    <a:lnTo>
                      <a:pt x="4998" y="1953"/>
                    </a:lnTo>
                    <a:lnTo>
                      <a:pt x="5312" y="1953"/>
                    </a:lnTo>
                    <a:lnTo>
                      <a:pt x="5867" y="2052"/>
                    </a:lnTo>
                    <a:lnTo>
                      <a:pt x="6333" y="2231"/>
                    </a:lnTo>
                    <a:lnTo>
                      <a:pt x="6727" y="2499"/>
                    </a:lnTo>
                    <a:lnTo>
                      <a:pt x="6888" y="2670"/>
                    </a:lnTo>
                    <a:lnTo>
                      <a:pt x="7040" y="2858"/>
                    </a:lnTo>
                    <a:lnTo>
                      <a:pt x="7273" y="3341"/>
                    </a:lnTo>
                    <a:lnTo>
                      <a:pt x="7425" y="3941"/>
                    </a:lnTo>
                    <a:lnTo>
                      <a:pt x="7506" y="4667"/>
                    </a:lnTo>
                    <a:lnTo>
                      <a:pt x="7515" y="5088"/>
                    </a:lnTo>
                    <a:lnTo>
                      <a:pt x="7515" y="11671"/>
                    </a:lnTo>
                    <a:lnTo>
                      <a:pt x="9620" y="11671"/>
                    </a:lnTo>
                    <a:lnTo>
                      <a:pt x="9620" y="5419"/>
                    </a:lnTo>
                    <a:lnTo>
                      <a:pt x="9629" y="5079"/>
                    </a:lnTo>
                    <a:lnTo>
                      <a:pt x="9727" y="4443"/>
                    </a:lnTo>
                    <a:lnTo>
                      <a:pt x="9933" y="3834"/>
                    </a:lnTo>
                    <a:lnTo>
                      <a:pt x="10238" y="3270"/>
                    </a:lnTo>
                    <a:lnTo>
                      <a:pt x="10435" y="3001"/>
                    </a:lnTo>
                    <a:lnTo>
                      <a:pt x="10650" y="2750"/>
                    </a:lnTo>
                    <a:lnTo>
                      <a:pt x="11107" y="2347"/>
                    </a:lnTo>
                    <a:lnTo>
                      <a:pt x="11626" y="2078"/>
                    </a:lnTo>
                    <a:lnTo>
                      <a:pt x="12190" y="1953"/>
                    </a:lnTo>
                    <a:lnTo>
                      <a:pt x="12495" y="1935"/>
                    </a:lnTo>
                    <a:lnTo>
                      <a:pt x="12808" y="1944"/>
                    </a:lnTo>
                    <a:lnTo>
                      <a:pt x="13364" y="2034"/>
                    </a:lnTo>
                    <a:lnTo>
                      <a:pt x="13838" y="2213"/>
                    </a:lnTo>
                    <a:lnTo>
                      <a:pt x="14223" y="2482"/>
                    </a:lnTo>
                    <a:lnTo>
                      <a:pt x="14394" y="2652"/>
                    </a:lnTo>
                    <a:lnTo>
                      <a:pt x="14537" y="2849"/>
                    </a:lnTo>
                    <a:lnTo>
                      <a:pt x="14770" y="3323"/>
                    </a:lnTo>
                    <a:lnTo>
                      <a:pt x="14931" y="3932"/>
                    </a:lnTo>
                    <a:lnTo>
                      <a:pt x="15012" y="4658"/>
                    </a:lnTo>
                    <a:lnTo>
                      <a:pt x="15021" y="5070"/>
                    </a:lnTo>
                    <a:lnTo>
                      <a:pt x="15021" y="11653"/>
                    </a:lnTo>
                    <a:lnTo>
                      <a:pt x="17143" y="11653"/>
                    </a:lnTo>
                    <a:lnTo>
                      <a:pt x="17143" y="4748"/>
                    </a:lnTo>
                    <a:lnTo>
                      <a:pt x="17134" y="4210"/>
                    </a:lnTo>
                    <a:lnTo>
                      <a:pt x="17000" y="3225"/>
                    </a:lnTo>
                    <a:lnTo>
                      <a:pt x="16749" y="2356"/>
                    </a:lnTo>
                    <a:lnTo>
                      <a:pt x="16364" y="1604"/>
                    </a:lnTo>
                    <a:lnTo>
                      <a:pt x="16122" y="1281"/>
                    </a:lnTo>
                    <a:lnTo>
                      <a:pt x="15997" y="1120"/>
                    </a:lnTo>
                    <a:lnTo>
                      <a:pt x="15710" y="842"/>
                    </a:lnTo>
                    <a:lnTo>
                      <a:pt x="15397" y="601"/>
                    </a:lnTo>
                    <a:lnTo>
                      <a:pt x="15056" y="404"/>
                    </a:lnTo>
                    <a:lnTo>
                      <a:pt x="14671" y="242"/>
                    </a:lnTo>
                    <a:lnTo>
                      <a:pt x="14268" y="126"/>
                    </a:lnTo>
                    <a:lnTo>
                      <a:pt x="13829" y="45"/>
                    </a:lnTo>
                    <a:lnTo>
                      <a:pt x="13364" y="1"/>
                    </a:lnTo>
                    <a:lnTo>
                      <a:pt x="13113" y="1"/>
                    </a:lnTo>
                    <a:lnTo>
                      <a:pt x="12799" y="9"/>
                    </a:lnTo>
                    <a:lnTo>
                      <a:pt x="12190" y="72"/>
                    </a:lnTo>
                    <a:lnTo>
                      <a:pt x="11626" y="207"/>
                    </a:lnTo>
                    <a:lnTo>
                      <a:pt x="11098" y="413"/>
                    </a:lnTo>
                    <a:lnTo>
                      <a:pt x="10605" y="681"/>
                    </a:lnTo>
                    <a:lnTo>
                      <a:pt x="10148" y="1022"/>
                    </a:lnTo>
                    <a:lnTo>
                      <a:pt x="9727" y="1425"/>
                    </a:lnTo>
                    <a:lnTo>
                      <a:pt x="9351" y="1899"/>
                    </a:lnTo>
                    <a:lnTo>
                      <a:pt x="9172" y="2159"/>
                    </a:lnTo>
                    <a:lnTo>
                      <a:pt x="9047" y="1899"/>
                    </a:lnTo>
                    <a:lnTo>
                      <a:pt x="8760" y="1425"/>
                    </a:lnTo>
                    <a:lnTo>
                      <a:pt x="8420" y="1022"/>
                    </a:lnTo>
                    <a:lnTo>
                      <a:pt x="8025" y="681"/>
                    </a:lnTo>
                    <a:lnTo>
                      <a:pt x="7578" y="413"/>
                    </a:lnTo>
                    <a:lnTo>
                      <a:pt x="7076" y="207"/>
                    </a:lnTo>
                    <a:lnTo>
                      <a:pt x="6530" y="72"/>
                    </a:lnTo>
                    <a:lnTo>
                      <a:pt x="5921" y="9"/>
                    </a:lnTo>
                    <a:lnTo>
                      <a:pt x="559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3"/>
              <p:cNvSpPr/>
              <p:nvPr/>
            </p:nvSpPr>
            <p:spPr>
              <a:xfrm>
                <a:off x="1340225" y="2610825"/>
                <a:ext cx="1865675" cy="609075"/>
              </a:xfrm>
              <a:custGeom>
                <a:rect b="b" l="l" r="r" t="t"/>
                <a:pathLst>
                  <a:path extrusionOk="0" h="24363" w="74627">
                    <a:moveTo>
                      <a:pt x="69431" y="9092"/>
                    </a:moveTo>
                    <a:lnTo>
                      <a:pt x="69799" y="9137"/>
                    </a:lnTo>
                    <a:lnTo>
                      <a:pt x="70148" y="9226"/>
                    </a:lnTo>
                    <a:lnTo>
                      <a:pt x="70479" y="9360"/>
                    </a:lnTo>
                    <a:lnTo>
                      <a:pt x="70641" y="9450"/>
                    </a:lnTo>
                    <a:lnTo>
                      <a:pt x="70793" y="9540"/>
                    </a:lnTo>
                    <a:lnTo>
                      <a:pt x="71053" y="9746"/>
                    </a:lnTo>
                    <a:lnTo>
                      <a:pt x="71259" y="9978"/>
                    </a:lnTo>
                    <a:lnTo>
                      <a:pt x="71429" y="10238"/>
                    </a:lnTo>
                    <a:lnTo>
                      <a:pt x="71491" y="10373"/>
                    </a:lnTo>
                    <a:lnTo>
                      <a:pt x="66064" y="12639"/>
                    </a:lnTo>
                    <a:lnTo>
                      <a:pt x="66064" y="12236"/>
                    </a:lnTo>
                    <a:lnTo>
                      <a:pt x="66171" y="11510"/>
                    </a:lnTo>
                    <a:lnTo>
                      <a:pt x="66422" y="10865"/>
                    </a:lnTo>
                    <a:lnTo>
                      <a:pt x="66798" y="10301"/>
                    </a:lnTo>
                    <a:lnTo>
                      <a:pt x="67049" y="10050"/>
                    </a:lnTo>
                    <a:lnTo>
                      <a:pt x="67300" y="9817"/>
                    </a:lnTo>
                    <a:lnTo>
                      <a:pt x="67828" y="9459"/>
                    </a:lnTo>
                    <a:lnTo>
                      <a:pt x="68383" y="9217"/>
                    </a:lnTo>
                    <a:lnTo>
                      <a:pt x="68948" y="9101"/>
                    </a:lnTo>
                    <a:lnTo>
                      <a:pt x="69243" y="9092"/>
                    </a:lnTo>
                    <a:close/>
                    <a:moveTo>
                      <a:pt x="52020" y="9119"/>
                    </a:moveTo>
                    <a:lnTo>
                      <a:pt x="52360" y="9137"/>
                    </a:lnTo>
                    <a:lnTo>
                      <a:pt x="52996" y="9262"/>
                    </a:lnTo>
                    <a:lnTo>
                      <a:pt x="53578" y="9531"/>
                    </a:lnTo>
                    <a:lnTo>
                      <a:pt x="54098" y="9934"/>
                    </a:lnTo>
                    <a:lnTo>
                      <a:pt x="54340" y="10184"/>
                    </a:lnTo>
                    <a:lnTo>
                      <a:pt x="54555" y="10462"/>
                    </a:lnTo>
                    <a:lnTo>
                      <a:pt x="54904" y="11053"/>
                    </a:lnTo>
                    <a:lnTo>
                      <a:pt x="55137" y="11716"/>
                    </a:lnTo>
                    <a:lnTo>
                      <a:pt x="55253" y="12442"/>
                    </a:lnTo>
                    <a:lnTo>
                      <a:pt x="55271" y="12836"/>
                    </a:lnTo>
                    <a:lnTo>
                      <a:pt x="55253" y="13221"/>
                    </a:lnTo>
                    <a:lnTo>
                      <a:pt x="55146" y="13937"/>
                    </a:lnTo>
                    <a:lnTo>
                      <a:pt x="54913" y="14591"/>
                    </a:lnTo>
                    <a:lnTo>
                      <a:pt x="54564" y="15182"/>
                    </a:lnTo>
                    <a:lnTo>
                      <a:pt x="54340" y="15451"/>
                    </a:lnTo>
                    <a:lnTo>
                      <a:pt x="54098" y="15702"/>
                    </a:lnTo>
                    <a:lnTo>
                      <a:pt x="53569" y="16096"/>
                    </a:lnTo>
                    <a:lnTo>
                      <a:pt x="52996" y="16356"/>
                    </a:lnTo>
                    <a:lnTo>
                      <a:pt x="52360" y="16490"/>
                    </a:lnTo>
                    <a:lnTo>
                      <a:pt x="52020" y="16499"/>
                    </a:lnTo>
                    <a:lnTo>
                      <a:pt x="51671" y="16490"/>
                    </a:lnTo>
                    <a:lnTo>
                      <a:pt x="51017" y="16356"/>
                    </a:lnTo>
                    <a:lnTo>
                      <a:pt x="50426" y="16096"/>
                    </a:lnTo>
                    <a:lnTo>
                      <a:pt x="49879" y="15702"/>
                    </a:lnTo>
                    <a:lnTo>
                      <a:pt x="49628" y="15451"/>
                    </a:lnTo>
                    <a:lnTo>
                      <a:pt x="49387" y="15182"/>
                    </a:lnTo>
                    <a:lnTo>
                      <a:pt x="49019" y="14591"/>
                    </a:lnTo>
                    <a:lnTo>
                      <a:pt x="48769" y="13937"/>
                    </a:lnTo>
                    <a:lnTo>
                      <a:pt x="48652" y="13221"/>
                    </a:lnTo>
                    <a:lnTo>
                      <a:pt x="48643" y="12836"/>
                    </a:lnTo>
                    <a:lnTo>
                      <a:pt x="48652" y="12442"/>
                    </a:lnTo>
                    <a:lnTo>
                      <a:pt x="48769" y="11716"/>
                    </a:lnTo>
                    <a:lnTo>
                      <a:pt x="49019" y="11053"/>
                    </a:lnTo>
                    <a:lnTo>
                      <a:pt x="49387" y="10453"/>
                    </a:lnTo>
                    <a:lnTo>
                      <a:pt x="49628" y="10184"/>
                    </a:lnTo>
                    <a:lnTo>
                      <a:pt x="49879" y="9934"/>
                    </a:lnTo>
                    <a:lnTo>
                      <a:pt x="50426" y="9531"/>
                    </a:lnTo>
                    <a:lnTo>
                      <a:pt x="51017" y="9262"/>
                    </a:lnTo>
                    <a:lnTo>
                      <a:pt x="51671" y="9137"/>
                    </a:lnTo>
                    <a:lnTo>
                      <a:pt x="52020" y="9119"/>
                    </a:lnTo>
                    <a:close/>
                    <a:moveTo>
                      <a:pt x="25455" y="9119"/>
                    </a:moveTo>
                    <a:lnTo>
                      <a:pt x="25804" y="9128"/>
                    </a:lnTo>
                    <a:lnTo>
                      <a:pt x="26467" y="9262"/>
                    </a:lnTo>
                    <a:lnTo>
                      <a:pt x="27067" y="9522"/>
                    </a:lnTo>
                    <a:lnTo>
                      <a:pt x="27622" y="9916"/>
                    </a:lnTo>
                    <a:lnTo>
                      <a:pt x="27882" y="10158"/>
                    </a:lnTo>
                    <a:lnTo>
                      <a:pt x="28124" y="10426"/>
                    </a:lnTo>
                    <a:lnTo>
                      <a:pt x="28491" y="11017"/>
                    </a:lnTo>
                    <a:lnTo>
                      <a:pt x="28742" y="11680"/>
                    </a:lnTo>
                    <a:lnTo>
                      <a:pt x="28867" y="12415"/>
                    </a:lnTo>
                    <a:lnTo>
                      <a:pt x="28876" y="12818"/>
                    </a:lnTo>
                    <a:lnTo>
                      <a:pt x="28867" y="13212"/>
                    </a:lnTo>
                    <a:lnTo>
                      <a:pt x="28742" y="13937"/>
                    </a:lnTo>
                    <a:lnTo>
                      <a:pt x="28482" y="14600"/>
                    </a:lnTo>
                    <a:lnTo>
                      <a:pt x="28097" y="15191"/>
                    </a:lnTo>
                    <a:lnTo>
                      <a:pt x="27864" y="15460"/>
                    </a:lnTo>
                    <a:lnTo>
                      <a:pt x="27604" y="15711"/>
                    </a:lnTo>
                    <a:lnTo>
                      <a:pt x="27049" y="16105"/>
                    </a:lnTo>
                    <a:lnTo>
                      <a:pt x="26449" y="16364"/>
                    </a:lnTo>
                    <a:lnTo>
                      <a:pt x="25786" y="16499"/>
                    </a:lnTo>
                    <a:lnTo>
                      <a:pt x="25446" y="16508"/>
                    </a:lnTo>
                    <a:lnTo>
                      <a:pt x="25096" y="16499"/>
                    </a:lnTo>
                    <a:lnTo>
                      <a:pt x="24434" y="16364"/>
                    </a:lnTo>
                    <a:lnTo>
                      <a:pt x="23834" y="16105"/>
                    </a:lnTo>
                    <a:lnTo>
                      <a:pt x="23278" y="15711"/>
                    </a:lnTo>
                    <a:lnTo>
                      <a:pt x="23027" y="15460"/>
                    </a:lnTo>
                    <a:lnTo>
                      <a:pt x="22777" y="15191"/>
                    </a:lnTo>
                    <a:lnTo>
                      <a:pt x="22401" y="14591"/>
                    </a:lnTo>
                    <a:lnTo>
                      <a:pt x="22150" y="13937"/>
                    </a:lnTo>
                    <a:lnTo>
                      <a:pt x="22033" y="13212"/>
                    </a:lnTo>
                    <a:lnTo>
                      <a:pt x="22024" y="12818"/>
                    </a:lnTo>
                    <a:lnTo>
                      <a:pt x="22033" y="12415"/>
                    </a:lnTo>
                    <a:lnTo>
                      <a:pt x="22159" y="11680"/>
                    </a:lnTo>
                    <a:lnTo>
                      <a:pt x="22409" y="11017"/>
                    </a:lnTo>
                    <a:lnTo>
                      <a:pt x="22786" y="10426"/>
                    </a:lnTo>
                    <a:lnTo>
                      <a:pt x="23027" y="10158"/>
                    </a:lnTo>
                    <a:lnTo>
                      <a:pt x="23278" y="9916"/>
                    </a:lnTo>
                    <a:lnTo>
                      <a:pt x="23834" y="9522"/>
                    </a:lnTo>
                    <a:lnTo>
                      <a:pt x="24443" y="9262"/>
                    </a:lnTo>
                    <a:lnTo>
                      <a:pt x="25096" y="9128"/>
                    </a:lnTo>
                    <a:lnTo>
                      <a:pt x="25455" y="9119"/>
                    </a:lnTo>
                    <a:close/>
                    <a:moveTo>
                      <a:pt x="38764" y="9119"/>
                    </a:moveTo>
                    <a:lnTo>
                      <a:pt x="39113" y="9128"/>
                    </a:lnTo>
                    <a:lnTo>
                      <a:pt x="39776" y="9262"/>
                    </a:lnTo>
                    <a:lnTo>
                      <a:pt x="40385" y="9522"/>
                    </a:lnTo>
                    <a:lnTo>
                      <a:pt x="40941" y="9916"/>
                    </a:lnTo>
                    <a:lnTo>
                      <a:pt x="41191" y="10158"/>
                    </a:lnTo>
                    <a:lnTo>
                      <a:pt x="41433" y="10426"/>
                    </a:lnTo>
                    <a:lnTo>
                      <a:pt x="41800" y="11017"/>
                    </a:lnTo>
                    <a:lnTo>
                      <a:pt x="42051" y="11680"/>
                    </a:lnTo>
                    <a:lnTo>
                      <a:pt x="42177" y="12415"/>
                    </a:lnTo>
                    <a:lnTo>
                      <a:pt x="42195" y="12818"/>
                    </a:lnTo>
                    <a:lnTo>
                      <a:pt x="42177" y="13212"/>
                    </a:lnTo>
                    <a:lnTo>
                      <a:pt x="42051" y="13937"/>
                    </a:lnTo>
                    <a:lnTo>
                      <a:pt x="41791" y="14600"/>
                    </a:lnTo>
                    <a:lnTo>
                      <a:pt x="41415" y="15191"/>
                    </a:lnTo>
                    <a:lnTo>
                      <a:pt x="41173" y="15460"/>
                    </a:lnTo>
                    <a:lnTo>
                      <a:pt x="40914" y="15711"/>
                    </a:lnTo>
                    <a:lnTo>
                      <a:pt x="40358" y="16105"/>
                    </a:lnTo>
                    <a:lnTo>
                      <a:pt x="39758" y="16364"/>
                    </a:lnTo>
                    <a:lnTo>
                      <a:pt x="39105" y="16499"/>
                    </a:lnTo>
                    <a:lnTo>
                      <a:pt x="38755" y="16508"/>
                    </a:lnTo>
                    <a:lnTo>
                      <a:pt x="38406" y="16499"/>
                    </a:lnTo>
                    <a:lnTo>
                      <a:pt x="37752" y="16364"/>
                    </a:lnTo>
                    <a:lnTo>
                      <a:pt x="37143" y="16105"/>
                    </a:lnTo>
                    <a:lnTo>
                      <a:pt x="36588" y="15711"/>
                    </a:lnTo>
                    <a:lnTo>
                      <a:pt x="36337" y="15460"/>
                    </a:lnTo>
                    <a:lnTo>
                      <a:pt x="36086" y="15191"/>
                    </a:lnTo>
                    <a:lnTo>
                      <a:pt x="35710" y="14591"/>
                    </a:lnTo>
                    <a:lnTo>
                      <a:pt x="35459" y="13937"/>
                    </a:lnTo>
                    <a:lnTo>
                      <a:pt x="35343" y="13212"/>
                    </a:lnTo>
                    <a:lnTo>
                      <a:pt x="35343" y="12818"/>
                    </a:lnTo>
                    <a:lnTo>
                      <a:pt x="35352" y="12415"/>
                    </a:lnTo>
                    <a:lnTo>
                      <a:pt x="35468" y="11680"/>
                    </a:lnTo>
                    <a:lnTo>
                      <a:pt x="35719" y="11017"/>
                    </a:lnTo>
                    <a:lnTo>
                      <a:pt x="36095" y="10426"/>
                    </a:lnTo>
                    <a:lnTo>
                      <a:pt x="36337" y="10158"/>
                    </a:lnTo>
                    <a:lnTo>
                      <a:pt x="36588" y="9916"/>
                    </a:lnTo>
                    <a:lnTo>
                      <a:pt x="37143" y="9522"/>
                    </a:lnTo>
                    <a:lnTo>
                      <a:pt x="37752" y="9262"/>
                    </a:lnTo>
                    <a:lnTo>
                      <a:pt x="38415" y="9128"/>
                    </a:lnTo>
                    <a:lnTo>
                      <a:pt x="38764" y="9119"/>
                    </a:lnTo>
                    <a:close/>
                    <a:moveTo>
                      <a:pt x="59454" y="655"/>
                    </a:moveTo>
                    <a:lnTo>
                      <a:pt x="59454" y="18523"/>
                    </a:lnTo>
                    <a:lnTo>
                      <a:pt x="62132" y="18523"/>
                    </a:lnTo>
                    <a:lnTo>
                      <a:pt x="62132" y="655"/>
                    </a:lnTo>
                    <a:close/>
                    <a:moveTo>
                      <a:pt x="9100" y="1"/>
                    </a:moveTo>
                    <a:lnTo>
                      <a:pt x="8160" y="90"/>
                    </a:lnTo>
                    <a:lnTo>
                      <a:pt x="7246" y="261"/>
                    </a:lnTo>
                    <a:lnTo>
                      <a:pt x="6368" y="529"/>
                    </a:lnTo>
                    <a:lnTo>
                      <a:pt x="5526" y="870"/>
                    </a:lnTo>
                    <a:lnTo>
                      <a:pt x="4711" y="1309"/>
                    </a:lnTo>
                    <a:lnTo>
                      <a:pt x="3941" y="1828"/>
                    </a:lnTo>
                    <a:lnTo>
                      <a:pt x="3198" y="2437"/>
                    </a:lnTo>
                    <a:lnTo>
                      <a:pt x="2839" y="2777"/>
                    </a:lnTo>
                    <a:lnTo>
                      <a:pt x="2490" y="3127"/>
                    </a:lnTo>
                    <a:lnTo>
                      <a:pt x="1872" y="3852"/>
                    </a:lnTo>
                    <a:lnTo>
                      <a:pt x="1335" y="4622"/>
                    </a:lnTo>
                    <a:lnTo>
                      <a:pt x="896" y="5420"/>
                    </a:lnTo>
                    <a:lnTo>
                      <a:pt x="538" y="6253"/>
                    </a:lnTo>
                    <a:lnTo>
                      <a:pt x="278" y="7121"/>
                    </a:lnTo>
                    <a:lnTo>
                      <a:pt x="99" y="8026"/>
                    </a:lnTo>
                    <a:lnTo>
                      <a:pt x="9" y="8957"/>
                    </a:lnTo>
                    <a:lnTo>
                      <a:pt x="0" y="9450"/>
                    </a:lnTo>
                    <a:lnTo>
                      <a:pt x="9" y="9934"/>
                    </a:lnTo>
                    <a:lnTo>
                      <a:pt x="99" y="10865"/>
                    </a:lnTo>
                    <a:lnTo>
                      <a:pt x="278" y="11770"/>
                    </a:lnTo>
                    <a:lnTo>
                      <a:pt x="538" y="12639"/>
                    </a:lnTo>
                    <a:lnTo>
                      <a:pt x="896" y="13480"/>
                    </a:lnTo>
                    <a:lnTo>
                      <a:pt x="1335" y="14278"/>
                    </a:lnTo>
                    <a:lnTo>
                      <a:pt x="1872" y="15039"/>
                    </a:lnTo>
                    <a:lnTo>
                      <a:pt x="2490" y="15764"/>
                    </a:lnTo>
                    <a:lnTo>
                      <a:pt x="2839" y="16123"/>
                    </a:lnTo>
                    <a:lnTo>
                      <a:pt x="3198" y="16454"/>
                    </a:lnTo>
                    <a:lnTo>
                      <a:pt x="3941" y="17063"/>
                    </a:lnTo>
                    <a:lnTo>
                      <a:pt x="4711" y="17583"/>
                    </a:lnTo>
                    <a:lnTo>
                      <a:pt x="5526" y="18021"/>
                    </a:lnTo>
                    <a:lnTo>
                      <a:pt x="6368" y="18362"/>
                    </a:lnTo>
                    <a:lnTo>
                      <a:pt x="7246" y="18630"/>
                    </a:lnTo>
                    <a:lnTo>
                      <a:pt x="8160" y="18801"/>
                    </a:lnTo>
                    <a:lnTo>
                      <a:pt x="9100" y="18890"/>
                    </a:lnTo>
                    <a:lnTo>
                      <a:pt x="9593" y="18899"/>
                    </a:lnTo>
                    <a:lnTo>
                      <a:pt x="10094" y="18890"/>
                    </a:lnTo>
                    <a:lnTo>
                      <a:pt x="11062" y="18801"/>
                    </a:lnTo>
                    <a:lnTo>
                      <a:pt x="11975" y="18639"/>
                    </a:lnTo>
                    <a:lnTo>
                      <a:pt x="12853" y="18389"/>
                    </a:lnTo>
                    <a:lnTo>
                      <a:pt x="13677" y="18057"/>
                    </a:lnTo>
                    <a:lnTo>
                      <a:pt x="14447" y="17645"/>
                    </a:lnTo>
                    <a:lnTo>
                      <a:pt x="15173" y="17144"/>
                    </a:lnTo>
                    <a:lnTo>
                      <a:pt x="15853" y="16570"/>
                    </a:lnTo>
                    <a:lnTo>
                      <a:pt x="16176" y="16239"/>
                    </a:lnTo>
                    <a:lnTo>
                      <a:pt x="16444" y="15961"/>
                    </a:lnTo>
                    <a:lnTo>
                      <a:pt x="16937" y="15352"/>
                    </a:lnTo>
                    <a:lnTo>
                      <a:pt x="17349" y="14690"/>
                    </a:lnTo>
                    <a:lnTo>
                      <a:pt x="17707" y="13991"/>
                    </a:lnTo>
                    <a:lnTo>
                      <a:pt x="17985" y="13230"/>
                    </a:lnTo>
                    <a:lnTo>
                      <a:pt x="18191" y="12433"/>
                    </a:lnTo>
                    <a:lnTo>
                      <a:pt x="18334" y="11582"/>
                    </a:lnTo>
                    <a:lnTo>
                      <a:pt x="18406" y="10677"/>
                    </a:lnTo>
                    <a:lnTo>
                      <a:pt x="18415" y="10211"/>
                    </a:lnTo>
                    <a:lnTo>
                      <a:pt x="18406" y="9755"/>
                    </a:lnTo>
                    <a:lnTo>
                      <a:pt x="18334" y="8948"/>
                    </a:lnTo>
                    <a:lnTo>
                      <a:pt x="18281" y="8599"/>
                    </a:lnTo>
                    <a:lnTo>
                      <a:pt x="9593" y="8599"/>
                    </a:lnTo>
                    <a:lnTo>
                      <a:pt x="9593" y="11170"/>
                    </a:lnTo>
                    <a:lnTo>
                      <a:pt x="15755" y="11170"/>
                    </a:lnTo>
                    <a:lnTo>
                      <a:pt x="15683" y="11689"/>
                    </a:lnTo>
                    <a:lnTo>
                      <a:pt x="15441" y="12621"/>
                    </a:lnTo>
                    <a:lnTo>
                      <a:pt x="15083" y="13436"/>
                    </a:lnTo>
                    <a:lnTo>
                      <a:pt x="14626" y="14125"/>
                    </a:lnTo>
                    <a:lnTo>
                      <a:pt x="14358" y="14421"/>
                    </a:lnTo>
                    <a:lnTo>
                      <a:pt x="14116" y="14645"/>
                    </a:lnTo>
                    <a:lnTo>
                      <a:pt x="13614" y="15066"/>
                    </a:lnTo>
                    <a:lnTo>
                      <a:pt x="13077" y="15415"/>
                    </a:lnTo>
                    <a:lnTo>
                      <a:pt x="12512" y="15711"/>
                    </a:lnTo>
                    <a:lnTo>
                      <a:pt x="11912" y="15952"/>
                    </a:lnTo>
                    <a:lnTo>
                      <a:pt x="11285" y="16123"/>
                    </a:lnTo>
                    <a:lnTo>
                      <a:pt x="10632" y="16248"/>
                    </a:lnTo>
                    <a:lnTo>
                      <a:pt x="9942" y="16302"/>
                    </a:lnTo>
                    <a:lnTo>
                      <a:pt x="9593" y="16311"/>
                    </a:lnTo>
                    <a:lnTo>
                      <a:pt x="9234" y="16302"/>
                    </a:lnTo>
                    <a:lnTo>
                      <a:pt x="8554" y="16239"/>
                    </a:lnTo>
                    <a:lnTo>
                      <a:pt x="7900" y="16114"/>
                    </a:lnTo>
                    <a:lnTo>
                      <a:pt x="7273" y="15926"/>
                    </a:lnTo>
                    <a:lnTo>
                      <a:pt x="6673" y="15675"/>
                    </a:lnTo>
                    <a:lnTo>
                      <a:pt x="6100" y="15361"/>
                    </a:lnTo>
                    <a:lnTo>
                      <a:pt x="5553" y="14985"/>
                    </a:lnTo>
                    <a:lnTo>
                      <a:pt x="5034" y="14546"/>
                    </a:lnTo>
                    <a:lnTo>
                      <a:pt x="4783" y="14304"/>
                    </a:lnTo>
                    <a:lnTo>
                      <a:pt x="4541" y="14054"/>
                    </a:lnTo>
                    <a:lnTo>
                      <a:pt x="4111" y="13525"/>
                    </a:lnTo>
                    <a:lnTo>
                      <a:pt x="3744" y="12970"/>
                    </a:lnTo>
                    <a:lnTo>
                      <a:pt x="3439" y="12388"/>
                    </a:lnTo>
                    <a:lnTo>
                      <a:pt x="3189" y="11779"/>
                    </a:lnTo>
                    <a:lnTo>
                      <a:pt x="3010" y="11152"/>
                    </a:lnTo>
                    <a:lnTo>
                      <a:pt x="2884" y="10489"/>
                    </a:lnTo>
                    <a:lnTo>
                      <a:pt x="2821" y="9799"/>
                    </a:lnTo>
                    <a:lnTo>
                      <a:pt x="2813" y="9450"/>
                    </a:lnTo>
                    <a:lnTo>
                      <a:pt x="2821" y="9092"/>
                    </a:lnTo>
                    <a:lnTo>
                      <a:pt x="2884" y="8402"/>
                    </a:lnTo>
                    <a:lnTo>
                      <a:pt x="3010" y="7739"/>
                    </a:lnTo>
                    <a:lnTo>
                      <a:pt x="3189" y="7112"/>
                    </a:lnTo>
                    <a:lnTo>
                      <a:pt x="3439" y="6503"/>
                    </a:lnTo>
                    <a:lnTo>
                      <a:pt x="3744" y="5921"/>
                    </a:lnTo>
                    <a:lnTo>
                      <a:pt x="4111" y="5366"/>
                    </a:lnTo>
                    <a:lnTo>
                      <a:pt x="4541" y="4837"/>
                    </a:lnTo>
                    <a:lnTo>
                      <a:pt x="4783" y="4587"/>
                    </a:lnTo>
                    <a:lnTo>
                      <a:pt x="5034" y="4345"/>
                    </a:lnTo>
                    <a:lnTo>
                      <a:pt x="5553" y="3906"/>
                    </a:lnTo>
                    <a:lnTo>
                      <a:pt x="6100" y="3530"/>
                    </a:lnTo>
                    <a:lnTo>
                      <a:pt x="6673" y="3216"/>
                    </a:lnTo>
                    <a:lnTo>
                      <a:pt x="7273" y="2965"/>
                    </a:lnTo>
                    <a:lnTo>
                      <a:pt x="7900" y="2777"/>
                    </a:lnTo>
                    <a:lnTo>
                      <a:pt x="8554" y="2652"/>
                    </a:lnTo>
                    <a:lnTo>
                      <a:pt x="9234" y="2589"/>
                    </a:lnTo>
                    <a:lnTo>
                      <a:pt x="9593" y="2580"/>
                    </a:lnTo>
                    <a:lnTo>
                      <a:pt x="9924" y="2589"/>
                    </a:lnTo>
                    <a:lnTo>
                      <a:pt x="10578" y="2643"/>
                    </a:lnTo>
                    <a:lnTo>
                      <a:pt x="11205" y="2759"/>
                    </a:lnTo>
                    <a:lnTo>
                      <a:pt x="11805" y="2930"/>
                    </a:lnTo>
                    <a:lnTo>
                      <a:pt x="12387" y="3163"/>
                    </a:lnTo>
                    <a:lnTo>
                      <a:pt x="12951" y="3449"/>
                    </a:lnTo>
                    <a:lnTo>
                      <a:pt x="13489" y="3798"/>
                    </a:lnTo>
                    <a:lnTo>
                      <a:pt x="13999" y="4201"/>
                    </a:lnTo>
                    <a:lnTo>
                      <a:pt x="14250" y="4434"/>
                    </a:lnTo>
                    <a:lnTo>
                      <a:pt x="16059" y="2598"/>
                    </a:lnTo>
                    <a:lnTo>
                      <a:pt x="15719" y="2276"/>
                    </a:lnTo>
                    <a:lnTo>
                      <a:pt x="15002" y="1703"/>
                    </a:lnTo>
                    <a:lnTo>
                      <a:pt x="14259" y="1219"/>
                    </a:lnTo>
                    <a:lnTo>
                      <a:pt x="13489" y="816"/>
                    </a:lnTo>
                    <a:lnTo>
                      <a:pt x="12674" y="485"/>
                    </a:lnTo>
                    <a:lnTo>
                      <a:pt x="11841" y="243"/>
                    </a:lnTo>
                    <a:lnTo>
                      <a:pt x="10963" y="81"/>
                    </a:lnTo>
                    <a:lnTo>
                      <a:pt x="10058" y="1"/>
                    </a:lnTo>
                    <a:close/>
                    <a:moveTo>
                      <a:pt x="25114" y="6736"/>
                    </a:moveTo>
                    <a:lnTo>
                      <a:pt x="24496" y="6790"/>
                    </a:lnTo>
                    <a:lnTo>
                      <a:pt x="23905" y="6906"/>
                    </a:lnTo>
                    <a:lnTo>
                      <a:pt x="23341" y="7068"/>
                    </a:lnTo>
                    <a:lnTo>
                      <a:pt x="22804" y="7283"/>
                    </a:lnTo>
                    <a:lnTo>
                      <a:pt x="22284" y="7551"/>
                    </a:lnTo>
                    <a:lnTo>
                      <a:pt x="21791" y="7874"/>
                    </a:lnTo>
                    <a:lnTo>
                      <a:pt x="21326" y="8259"/>
                    </a:lnTo>
                    <a:lnTo>
                      <a:pt x="21093" y="8474"/>
                    </a:lnTo>
                    <a:lnTo>
                      <a:pt x="20878" y="8689"/>
                    </a:lnTo>
                    <a:lnTo>
                      <a:pt x="20493" y="9154"/>
                    </a:lnTo>
                    <a:lnTo>
                      <a:pt x="20161" y="9647"/>
                    </a:lnTo>
                    <a:lnTo>
                      <a:pt x="19884" y="10158"/>
                    </a:lnTo>
                    <a:lnTo>
                      <a:pt x="19669" y="10704"/>
                    </a:lnTo>
                    <a:lnTo>
                      <a:pt x="19499" y="11268"/>
                    </a:lnTo>
                    <a:lnTo>
                      <a:pt x="19391" y="11868"/>
                    </a:lnTo>
                    <a:lnTo>
                      <a:pt x="19337" y="12495"/>
                    </a:lnTo>
                    <a:lnTo>
                      <a:pt x="19328" y="12818"/>
                    </a:lnTo>
                    <a:lnTo>
                      <a:pt x="19337" y="13140"/>
                    </a:lnTo>
                    <a:lnTo>
                      <a:pt x="19391" y="13758"/>
                    </a:lnTo>
                    <a:lnTo>
                      <a:pt x="19499" y="14358"/>
                    </a:lnTo>
                    <a:lnTo>
                      <a:pt x="19660" y="14931"/>
                    </a:lnTo>
                    <a:lnTo>
                      <a:pt x="19884" y="15469"/>
                    </a:lnTo>
                    <a:lnTo>
                      <a:pt x="20161" y="15988"/>
                    </a:lnTo>
                    <a:lnTo>
                      <a:pt x="20493" y="16472"/>
                    </a:lnTo>
                    <a:lnTo>
                      <a:pt x="20878" y="16938"/>
                    </a:lnTo>
                    <a:lnTo>
                      <a:pt x="21093" y="17162"/>
                    </a:lnTo>
                    <a:lnTo>
                      <a:pt x="21326" y="17368"/>
                    </a:lnTo>
                    <a:lnTo>
                      <a:pt x="21791" y="17753"/>
                    </a:lnTo>
                    <a:lnTo>
                      <a:pt x="22284" y="18075"/>
                    </a:lnTo>
                    <a:lnTo>
                      <a:pt x="22804" y="18344"/>
                    </a:lnTo>
                    <a:lnTo>
                      <a:pt x="23341" y="18568"/>
                    </a:lnTo>
                    <a:lnTo>
                      <a:pt x="23905" y="18729"/>
                    </a:lnTo>
                    <a:lnTo>
                      <a:pt x="24496" y="18836"/>
                    </a:lnTo>
                    <a:lnTo>
                      <a:pt x="25114" y="18890"/>
                    </a:lnTo>
                    <a:lnTo>
                      <a:pt x="25428" y="18899"/>
                    </a:lnTo>
                    <a:lnTo>
                      <a:pt x="25750" y="18890"/>
                    </a:lnTo>
                    <a:lnTo>
                      <a:pt x="26359" y="18836"/>
                    </a:lnTo>
                    <a:lnTo>
                      <a:pt x="26950" y="18729"/>
                    </a:lnTo>
                    <a:lnTo>
                      <a:pt x="27515" y="18568"/>
                    </a:lnTo>
                    <a:lnTo>
                      <a:pt x="28061" y="18353"/>
                    </a:lnTo>
                    <a:lnTo>
                      <a:pt x="28572" y="18084"/>
                    </a:lnTo>
                    <a:lnTo>
                      <a:pt x="29073" y="17753"/>
                    </a:lnTo>
                    <a:lnTo>
                      <a:pt x="29539" y="17377"/>
                    </a:lnTo>
                    <a:lnTo>
                      <a:pt x="29763" y="17162"/>
                    </a:lnTo>
                    <a:lnTo>
                      <a:pt x="29978" y="16938"/>
                    </a:lnTo>
                    <a:lnTo>
                      <a:pt x="30372" y="16472"/>
                    </a:lnTo>
                    <a:lnTo>
                      <a:pt x="30703" y="15988"/>
                    </a:lnTo>
                    <a:lnTo>
                      <a:pt x="30981" y="15469"/>
                    </a:lnTo>
                    <a:lnTo>
                      <a:pt x="31205" y="14931"/>
                    </a:lnTo>
                    <a:lnTo>
                      <a:pt x="31366" y="14358"/>
                    </a:lnTo>
                    <a:lnTo>
                      <a:pt x="31474" y="13758"/>
                    </a:lnTo>
                    <a:lnTo>
                      <a:pt x="31527" y="13140"/>
                    </a:lnTo>
                    <a:lnTo>
                      <a:pt x="31536" y="12818"/>
                    </a:lnTo>
                    <a:lnTo>
                      <a:pt x="31527" y="12495"/>
                    </a:lnTo>
                    <a:lnTo>
                      <a:pt x="31474" y="11868"/>
                    </a:lnTo>
                    <a:lnTo>
                      <a:pt x="31366" y="11268"/>
                    </a:lnTo>
                    <a:lnTo>
                      <a:pt x="31196" y="10704"/>
                    </a:lnTo>
                    <a:lnTo>
                      <a:pt x="30981" y="10158"/>
                    </a:lnTo>
                    <a:lnTo>
                      <a:pt x="30703" y="9647"/>
                    </a:lnTo>
                    <a:lnTo>
                      <a:pt x="30372" y="9154"/>
                    </a:lnTo>
                    <a:lnTo>
                      <a:pt x="29978" y="8689"/>
                    </a:lnTo>
                    <a:lnTo>
                      <a:pt x="29763" y="8474"/>
                    </a:lnTo>
                    <a:lnTo>
                      <a:pt x="29539" y="8259"/>
                    </a:lnTo>
                    <a:lnTo>
                      <a:pt x="29073" y="7883"/>
                    </a:lnTo>
                    <a:lnTo>
                      <a:pt x="28572" y="7560"/>
                    </a:lnTo>
                    <a:lnTo>
                      <a:pt x="28061" y="7283"/>
                    </a:lnTo>
                    <a:lnTo>
                      <a:pt x="27515" y="7068"/>
                    </a:lnTo>
                    <a:lnTo>
                      <a:pt x="26950" y="6906"/>
                    </a:lnTo>
                    <a:lnTo>
                      <a:pt x="26359" y="6799"/>
                    </a:lnTo>
                    <a:lnTo>
                      <a:pt x="25750" y="6745"/>
                    </a:lnTo>
                    <a:lnTo>
                      <a:pt x="25428" y="6736"/>
                    </a:lnTo>
                    <a:close/>
                    <a:moveTo>
                      <a:pt x="38424" y="6736"/>
                    </a:moveTo>
                    <a:lnTo>
                      <a:pt x="37815" y="6790"/>
                    </a:lnTo>
                    <a:lnTo>
                      <a:pt x="37224" y="6906"/>
                    </a:lnTo>
                    <a:lnTo>
                      <a:pt x="36659" y="7068"/>
                    </a:lnTo>
                    <a:lnTo>
                      <a:pt x="36113" y="7283"/>
                    </a:lnTo>
                    <a:lnTo>
                      <a:pt x="35594" y="7551"/>
                    </a:lnTo>
                    <a:lnTo>
                      <a:pt x="35101" y="7874"/>
                    </a:lnTo>
                    <a:lnTo>
                      <a:pt x="34635" y="8259"/>
                    </a:lnTo>
                    <a:lnTo>
                      <a:pt x="34411" y="8474"/>
                    </a:lnTo>
                    <a:lnTo>
                      <a:pt x="34196" y="8689"/>
                    </a:lnTo>
                    <a:lnTo>
                      <a:pt x="33811" y="9154"/>
                    </a:lnTo>
                    <a:lnTo>
                      <a:pt x="33480" y="9647"/>
                    </a:lnTo>
                    <a:lnTo>
                      <a:pt x="33202" y="10158"/>
                    </a:lnTo>
                    <a:lnTo>
                      <a:pt x="32978" y="10704"/>
                    </a:lnTo>
                    <a:lnTo>
                      <a:pt x="32808" y="11268"/>
                    </a:lnTo>
                    <a:lnTo>
                      <a:pt x="32701" y="11868"/>
                    </a:lnTo>
                    <a:lnTo>
                      <a:pt x="32647" y="12495"/>
                    </a:lnTo>
                    <a:lnTo>
                      <a:pt x="32638" y="12818"/>
                    </a:lnTo>
                    <a:lnTo>
                      <a:pt x="32647" y="13140"/>
                    </a:lnTo>
                    <a:lnTo>
                      <a:pt x="32701" y="13758"/>
                    </a:lnTo>
                    <a:lnTo>
                      <a:pt x="32808" y="14358"/>
                    </a:lnTo>
                    <a:lnTo>
                      <a:pt x="32978" y="14931"/>
                    </a:lnTo>
                    <a:lnTo>
                      <a:pt x="33193" y="15469"/>
                    </a:lnTo>
                    <a:lnTo>
                      <a:pt x="33471" y="15988"/>
                    </a:lnTo>
                    <a:lnTo>
                      <a:pt x="33802" y="16472"/>
                    </a:lnTo>
                    <a:lnTo>
                      <a:pt x="34187" y="16938"/>
                    </a:lnTo>
                    <a:lnTo>
                      <a:pt x="34411" y="17162"/>
                    </a:lnTo>
                    <a:lnTo>
                      <a:pt x="34635" y="17368"/>
                    </a:lnTo>
                    <a:lnTo>
                      <a:pt x="35101" y="17753"/>
                    </a:lnTo>
                    <a:lnTo>
                      <a:pt x="35594" y="18075"/>
                    </a:lnTo>
                    <a:lnTo>
                      <a:pt x="36113" y="18344"/>
                    </a:lnTo>
                    <a:lnTo>
                      <a:pt x="36659" y="18568"/>
                    </a:lnTo>
                    <a:lnTo>
                      <a:pt x="37224" y="18729"/>
                    </a:lnTo>
                    <a:lnTo>
                      <a:pt x="37815" y="18836"/>
                    </a:lnTo>
                    <a:lnTo>
                      <a:pt x="38424" y="18890"/>
                    </a:lnTo>
                    <a:lnTo>
                      <a:pt x="38746" y="18899"/>
                    </a:lnTo>
                    <a:lnTo>
                      <a:pt x="39060" y="18890"/>
                    </a:lnTo>
                    <a:lnTo>
                      <a:pt x="39669" y="18836"/>
                    </a:lnTo>
                    <a:lnTo>
                      <a:pt x="40260" y="18729"/>
                    </a:lnTo>
                    <a:lnTo>
                      <a:pt x="40824" y="18568"/>
                    </a:lnTo>
                    <a:lnTo>
                      <a:pt x="41371" y="18353"/>
                    </a:lnTo>
                    <a:lnTo>
                      <a:pt x="41890" y="18084"/>
                    </a:lnTo>
                    <a:lnTo>
                      <a:pt x="42383" y="17753"/>
                    </a:lnTo>
                    <a:lnTo>
                      <a:pt x="42848" y="17377"/>
                    </a:lnTo>
                    <a:lnTo>
                      <a:pt x="43072" y="17162"/>
                    </a:lnTo>
                    <a:lnTo>
                      <a:pt x="43296" y="16938"/>
                    </a:lnTo>
                    <a:lnTo>
                      <a:pt x="43681" y="16472"/>
                    </a:lnTo>
                    <a:lnTo>
                      <a:pt x="44013" y="15988"/>
                    </a:lnTo>
                    <a:lnTo>
                      <a:pt x="44290" y="15469"/>
                    </a:lnTo>
                    <a:lnTo>
                      <a:pt x="44514" y="14931"/>
                    </a:lnTo>
                    <a:lnTo>
                      <a:pt x="44675" y="14358"/>
                    </a:lnTo>
                    <a:lnTo>
                      <a:pt x="44792" y="13758"/>
                    </a:lnTo>
                    <a:lnTo>
                      <a:pt x="44837" y="13140"/>
                    </a:lnTo>
                    <a:lnTo>
                      <a:pt x="44846" y="12818"/>
                    </a:lnTo>
                    <a:lnTo>
                      <a:pt x="44837" y="12495"/>
                    </a:lnTo>
                    <a:lnTo>
                      <a:pt x="44783" y="11868"/>
                    </a:lnTo>
                    <a:lnTo>
                      <a:pt x="44675" y="11268"/>
                    </a:lnTo>
                    <a:lnTo>
                      <a:pt x="44505" y="10704"/>
                    </a:lnTo>
                    <a:lnTo>
                      <a:pt x="44290" y="10158"/>
                    </a:lnTo>
                    <a:lnTo>
                      <a:pt x="44013" y="9647"/>
                    </a:lnTo>
                    <a:lnTo>
                      <a:pt x="43681" y="9154"/>
                    </a:lnTo>
                    <a:lnTo>
                      <a:pt x="43296" y="8689"/>
                    </a:lnTo>
                    <a:lnTo>
                      <a:pt x="43072" y="8474"/>
                    </a:lnTo>
                    <a:lnTo>
                      <a:pt x="42848" y="8259"/>
                    </a:lnTo>
                    <a:lnTo>
                      <a:pt x="42383" y="7883"/>
                    </a:lnTo>
                    <a:lnTo>
                      <a:pt x="41890" y="7560"/>
                    </a:lnTo>
                    <a:lnTo>
                      <a:pt x="41371" y="7283"/>
                    </a:lnTo>
                    <a:lnTo>
                      <a:pt x="40824" y="7068"/>
                    </a:lnTo>
                    <a:lnTo>
                      <a:pt x="40260" y="6906"/>
                    </a:lnTo>
                    <a:lnTo>
                      <a:pt x="39669" y="6799"/>
                    </a:lnTo>
                    <a:lnTo>
                      <a:pt x="39060" y="6745"/>
                    </a:lnTo>
                    <a:lnTo>
                      <a:pt x="38746" y="6736"/>
                    </a:lnTo>
                    <a:close/>
                    <a:moveTo>
                      <a:pt x="68849" y="6736"/>
                    </a:moveTo>
                    <a:lnTo>
                      <a:pt x="68276" y="6790"/>
                    </a:lnTo>
                    <a:lnTo>
                      <a:pt x="67721" y="6897"/>
                    </a:lnTo>
                    <a:lnTo>
                      <a:pt x="67192" y="7059"/>
                    </a:lnTo>
                    <a:lnTo>
                      <a:pt x="66682" y="7274"/>
                    </a:lnTo>
                    <a:lnTo>
                      <a:pt x="66198" y="7542"/>
                    </a:lnTo>
                    <a:lnTo>
                      <a:pt x="65732" y="7856"/>
                    </a:lnTo>
                    <a:lnTo>
                      <a:pt x="65293" y="8232"/>
                    </a:lnTo>
                    <a:lnTo>
                      <a:pt x="65087" y="8438"/>
                    </a:lnTo>
                    <a:lnTo>
                      <a:pt x="64881" y="8653"/>
                    </a:lnTo>
                    <a:lnTo>
                      <a:pt x="64514" y="9110"/>
                    </a:lnTo>
                    <a:lnTo>
                      <a:pt x="64201" y="9602"/>
                    </a:lnTo>
                    <a:lnTo>
                      <a:pt x="63941" y="10113"/>
                    </a:lnTo>
                    <a:lnTo>
                      <a:pt x="63735" y="10659"/>
                    </a:lnTo>
                    <a:lnTo>
                      <a:pt x="63583" y="11241"/>
                    </a:lnTo>
                    <a:lnTo>
                      <a:pt x="63475" y="11850"/>
                    </a:lnTo>
                    <a:lnTo>
                      <a:pt x="63422" y="12486"/>
                    </a:lnTo>
                    <a:lnTo>
                      <a:pt x="63422" y="12818"/>
                    </a:lnTo>
                    <a:lnTo>
                      <a:pt x="63422" y="13140"/>
                    </a:lnTo>
                    <a:lnTo>
                      <a:pt x="63475" y="13758"/>
                    </a:lnTo>
                    <a:lnTo>
                      <a:pt x="63583" y="14349"/>
                    </a:lnTo>
                    <a:lnTo>
                      <a:pt x="63744" y="14922"/>
                    </a:lnTo>
                    <a:lnTo>
                      <a:pt x="63959" y="15460"/>
                    </a:lnTo>
                    <a:lnTo>
                      <a:pt x="64228" y="15979"/>
                    </a:lnTo>
                    <a:lnTo>
                      <a:pt x="64550" y="16463"/>
                    </a:lnTo>
                    <a:lnTo>
                      <a:pt x="64926" y="16929"/>
                    </a:lnTo>
                    <a:lnTo>
                      <a:pt x="65141" y="17153"/>
                    </a:lnTo>
                    <a:lnTo>
                      <a:pt x="65356" y="17359"/>
                    </a:lnTo>
                    <a:lnTo>
                      <a:pt x="65822" y="17744"/>
                    </a:lnTo>
                    <a:lnTo>
                      <a:pt x="66306" y="18075"/>
                    </a:lnTo>
                    <a:lnTo>
                      <a:pt x="66816" y="18344"/>
                    </a:lnTo>
                    <a:lnTo>
                      <a:pt x="67353" y="18559"/>
                    </a:lnTo>
                    <a:lnTo>
                      <a:pt x="67918" y="18729"/>
                    </a:lnTo>
                    <a:lnTo>
                      <a:pt x="68509" y="18836"/>
                    </a:lnTo>
                    <a:lnTo>
                      <a:pt x="69127" y="18890"/>
                    </a:lnTo>
                    <a:lnTo>
                      <a:pt x="69449" y="18899"/>
                    </a:lnTo>
                    <a:lnTo>
                      <a:pt x="69906" y="18890"/>
                    </a:lnTo>
                    <a:lnTo>
                      <a:pt x="70757" y="18783"/>
                    </a:lnTo>
                    <a:lnTo>
                      <a:pt x="71527" y="18577"/>
                    </a:lnTo>
                    <a:lnTo>
                      <a:pt x="72226" y="18272"/>
                    </a:lnTo>
                    <a:lnTo>
                      <a:pt x="72539" y="18075"/>
                    </a:lnTo>
                    <a:lnTo>
                      <a:pt x="72853" y="17869"/>
                    </a:lnTo>
                    <a:lnTo>
                      <a:pt x="73417" y="17421"/>
                    </a:lnTo>
                    <a:lnTo>
                      <a:pt x="73910" y="16956"/>
                    </a:lnTo>
                    <a:lnTo>
                      <a:pt x="74322" y="16463"/>
                    </a:lnTo>
                    <a:lnTo>
                      <a:pt x="74501" y="16212"/>
                    </a:lnTo>
                    <a:lnTo>
                      <a:pt x="72432" y="14833"/>
                    </a:lnTo>
                    <a:lnTo>
                      <a:pt x="72289" y="15039"/>
                    </a:lnTo>
                    <a:lnTo>
                      <a:pt x="71975" y="15406"/>
                    </a:lnTo>
                    <a:lnTo>
                      <a:pt x="71644" y="15720"/>
                    </a:lnTo>
                    <a:lnTo>
                      <a:pt x="71294" y="15979"/>
                    </a:lnTo>
                    <a:lnTo>
                      <a:pt x="70918" y="16194"/>
                    </a:lnTo>
                    <a:lnTo>
                      <a:pt x="70524" y="16347"/>
                    </a:lnTo>
                    <a:lnTo>
                      <a:pt x="70112" y="16454"/>
                    </a:lnTo>
                    <a:lnTo>
                      <a:pt x="69673" y="16508"/>
                    </a:lnTo>
                    <a:lnTo>
                      <a:pt x="69190" y="16508"/>
                    </a:lnTo>
                    <a:lnTo>
                      <a:pt x="68724" y="16445"/>
                    </a:lnTo>
                    <a:lnTo>
                      <a:pt x="68294" y="16329"/>
                    </a:lnTo>
                    <a:lnTo>
                      <a:pt x="67891" y="16158"/>
                    </a:lnTo>
                    <a:lnTo>
                      <a:pt x="67524" y="15926"/>
                    </a:lnTo>
                    <a:lnTo>
                      <a:pt x="67183" y="15639"/>
                    </a:lnTo>
                    <a:lnTo>
                      <a:pt x="66888" y="15290"/>
                    </a:lnTo>
                    <a:lnTo>
                      <a:pt x="66619" y="14887"/>
                    </a:lnTo>
                    <a:lnTo>
                      <a:pt x="66494" y="14663"/>
                    </a:lnTo>
                    <a:lnTo>
                      <a:pt x="74626" y="11304"/>
                    </a:lnTo>
                    <a:lnTo>
                      <a:pt x="74349" y="10614"/>
                    </a:lnTo>
                    <a:lnTo>
                      <a:pt x="74232" y="10310"/>
                    </a:lnTo>
                    <a:lnTo>
                      <a:pt x="73928" y="9710"/>
                    </a:lnTo>
                    <a:lnTo>
                      <a:pt x="73748" y="9414"/>
                    </a:lnTo>
                    <a:lnTo>
                      <a:pt x="73560" y="9110"/>
                    </a:lnTo>
                    <a:lnTo>
                      <a:pt x="73068" y="8501"/>
                    </a:lnTo>
                    <a:lnTo>
                      <a:pt x="72763" y="8178"/>
                    </a:lnTo>
                    <a:lnTo>
                      <a:pt x="72611" y="8026"/>
                    </a:lnTo>
                    <a:lnTo>
                      <a:pt x="72253" y="7730"/>
                    </a:lnTo>
                    <a:lnTo>
                      <a:pt x="71859" y="7471"/>
                    </a:lnTo>
                    <a:lnTo>
                      <a:pt x="71429" y="7247"/>
                    </a:lnTo>
                    <a:lnTo>
                      <a:pt x="71196" y="7139"/>
                    </a:lnTo>
                    <a:lnTo>
                      <a:pt x="70963" y="7041"/>
                    </a:lnTo>
                    <a:lnTo>
                      <a:pt x="70470" y="6888"/>
                    </a:lnTo>
                    <a:lnTo>
                      <a:pt x="69960" y="6790"/>
                    </a:lnTo>
                    <a:lnTo>
                      <a:pt x="69422" y="6736"/>
                    </a:lnTo>
                    <a:close/>
                    <a:moveTo>
                      <a:pt x="51796" y="6745"/>
                    </a:moveTo>
                    <a:lnTo>
                      <a:pt x="51509" y="6754"/>
                    </a:lnTo>
                    <a:lnTo>
                      <a:pt x="50945" y="6808"/>
                    </a:lnTo>
                    <a:lnTo>
                      <a:pt x="50399" y="6915"/>
                    </a:lnTo>
                    <a:lnTo>
                      <a:pt x="49870" y="7085"/>
                    </a:lnTo>
                    <a:lnTo>
                      <a:pt x="49360" y="7309"/>
                    </a:lnTo>
                    <a:lnTo>
                      <a:pt x="48867" y="7587"/>
                    </a:lnTo>
                    <a:lnTo>
                      <a:pt x="48392" y="7918"/>
                    </a:lnTo>
                    <a:lnTo>
                      <a:pt x="47945" y="8313"/>
                    </a:lnTo>
                    <a:lnTo>
                      <a:pt x="47721" y="8527"/>
                    </a:lnTo>
                    <a:lnTo>
                      <a:pt x="47506" y="8751"/>
                    </a:lnTo>
                    <a:lnTo>
                      <a:pt x="47121" y="9226"/>
                    </a:lnTo>
                    <a:lnTo>
                      <a:pt x="46798" y="9719"/>
                    </a:lnTo>
                    <a:lnTo>
                      <a:pt x="46521" y="10238"/>
                    </a:lnTo>
                    <a:lnTo>
                      <a:pt x="46306" y="10776"/>
                    </a:lnTo>
                    <a:lnTo>
                      <a:pt x="46144" y="11340"/>
                    </a:lnTo>
                    <a:lnTo>
                      <a:pt x="46037" y="11922"/>
                    </a:lnTo>
                    <a:lnTo>
                      <a:pt x="45983" y="12531"/>
                    </a:lnTo>
                    <a:lnTo>
                      <a:pt x="45974" y="12854"/>
                    </a:lnTo>
                    <a:lnTo>
                      <a:pt x="45983" y="13158"/>
                    </a:lnTo>
                    <a:lnTo>
                      <a:pt x="46037" y="13767"/>
                    </a:lnTo>
                    <a:lnTo>
                      <a:pt x="46144" y="14349"/>
                    </a:lnTo>
                    <a:lnTo>
                      <a:pt x="46306" y="14905"/>
                    </a:lnTo>
                    <a:lnTo>
                      <a:pt x="46521" y="15442"/>
                    </a:lnTo>
                    <a:lnTo>
                      <a:pt x="46798" y="15952"/>
                    </a:lnTo>
                    <a:lnTo>
                      <a:pt x="47121" y="16445"/>
                    </a:lnTo>
                    <a:lnTo>
                      <a:pt x="47506" y="16911"/>
                    </a:lnTo>
                    <a:lnTo>
                      <a:pt x="47721" y="17135"/>
                    </a:lnTo>
                    <a:lnTo>
                      <a:pt x="47945" y="17350"/>
                    </a:lnTo>
                    <a:lnTo>
                      <a:pt x="48392" y="17735"/>
                    </a:lnTo>
                    <a:lnTo>
                      <a:pt x="48867" y="18066"/>
                    </a:lnTo>
                    <a:lnTo>
                      <a:pt x="49360" y="18344"/>
                    </a:lnTo>
                    <a:lnTo>
                      <a:pt x="49870" y="18568"/>
                    </a:lnTo>
                    <a:lnTo>
                      <a:pt x="50399" y="18738"/>
                    </a:lnTo>
                    <a:lnTo>
                      <a:pt x="50945" y="18845"/>
                    </a:lnTo>
                    <a:lnTo>
                      <a:pt x="51509" y="18899"/>
                    </a:lnTo>
                    <a:lnTo>
                      <a:pt x="51796" y="18908"/>
                    </a:lnTo>
                    <a:lnTo>
                      <a:pt x="52056" y="18899"/>
                    </a:lnTo>
                    <a:lnTo>
                      <a:pt x="52539" y="18863"/>
                    </a:lnTo>
                    <a:lnTo>
                      <a:pt x="52996" y="18774"/>
                    </a:lnTo>
                    <a:lnTo>
                      <a:pt x="53426" y="18648"/>
                    </a:lnTo>
                    <a:lnTo>
                      <a:pt x="53829" y="18469"/>
                    </a:lnTo>
                    <a:lnTo>
                      <a:pt x="54205" y="18254"/>
                    </a:lnTo>
                    <a:lnTo>
                      <a:pt x="54546" y="17995"/>
                    </a:lnTo>
                    <a:lnTo>
                      <a:pt x="54859" y="17699"/>
                    </a:lnTo>
                    <a:lnTo>
                      <a:pt x="55002" y="17529"/>
                    </a:lnTo>
                    <a:lnTo>
                      <a:pt x="55092" y="17529"/>
                    </a:lnTo>
                    <a:lnTo>
                      <a:pt x="55092" y="18407"/>
                    </a:lnTo>
                    <a:lnTo>
                      <a:pt x="55074" y="18828"/>
                    </a:lnTo>
                    <a:lnTo>
                      <a:pt x="54967" y="19589"/>
                    </a:lnTo>
                    <a:lnTo>
                      <a:pt x="54752" y="20252"/>
                    </a:lnTo>
                    <a:lnTo>
                      <a:pt x="54429" y="20816"/>
                    </a:lnTo>
                    <a:lnTo>
                      <a:pt x="54223" y="21058"/>
                    </a:lnTo>
                    <a:lnTo>
                      <a:pt x="53999" y="21273"/>
                    </a:lnTo>
                    <a:lnTo>
                      <a:pt x="53489" y="21622"/>
                    </a:lnTo>
                    <a:lnTo>
                      <a:pt x="52889" y="21846"/>
                    </a:lnTo>
                    <a:lnTo>
                      <a:pt x="52217" y="21962"/>
                    </a:lnTo>
                    <a:lnTo>
                      <a:pt x="51841" y="21971"/>
                    </a:lnTo>
                    <a:lnTo>
                      <a:pt x="51563" y="21962"/>
                    </a:lnTo>
                    <a:lnTo>
                      <a:pt x="51044" y="21882"/>
                    </a:lnTo>
                    <a:lnTo>
                      <a:pt x="50560" y="21721"/>
                    </a:lnTo>
                    <a:lnTo>
                      <a:pt x="50130" y="21479"/>
                    </a:lnTo>
                    <a:lnTo>
                      <a:pt x="49924" y="21326"/>
                    </a:lnTo>
                    <a:lnTo>
                      <a:pt x="49736" y="21156"/>
                    </a:lnTo>
                    <a:lnTo>
                      <a:pt x="49396" y="20807"/>
                    </a:lnTo>
                    <a:lnTo>
                      <a:pt x="49109" y="20422"/>
                    </a:lnTo>
                    <a:lnTo>
                      <a:pt x="48867" y="20019"/>
                    </a:lnTo>
                    <a:lnTo>
                      <a:pt x="48778" y="19804"/>
                    </a:lnTo>
                    <a:lnTo>
                      <a:pt x="46449" y="20762"/>
                    </a:lnTo>
                    <a:lnTo>
                      <a:pt x="46601" y="21120"/>
                    </a:lnTo>
                    <a:lnTo>
                      <a:pt x="47004" y="21792"/>
                    </a:lnTo>
                    <a:lnTo>
                      <a:pt x="47497" y="22419"/>
                    </a:lnTo>
                    <a:lnTo>
                      <a:pt x="48088" y="23001"/>
                    </a:lnTo>
                    <a:lnTo>
                      <a:pt x="48428" y="23270"/>
                    </a:lnTo>
                    <a:lnTo>
                      <a:pt x="48778" y="23530"/>
                    </a:lnTo>
                    <a:lnTo>
                      <a:pt x="49548" y="23942"/>
                    </a:lnTo>
                    <a:lnTo>
                      <a:pt x="50399" y="24210"/>
                    </a:lnTo>
                    <a:lnTo>
                      <a:pt x="51330" y="24345"/>
                    </a:lnTo>
                    <a:lnTo>
                      <a:pt x="51832" y="24363"/>
                    </a:lnTo>
                    <a:lnTo>
                      <a:pt x="52145" y="24354"/>
                    </a:lnTo>
                    <a:lnTo>
                      <a:pt x="52745" y="24309"/>
                    </a:lnTo>
                    <a:lnTo>
                      <a:pt x="53328" y="24210"/>
                    </a:lnTo>
                    <a:lnTo>
                      <a:pt x="53874" y="24058"/>
                    </a:lnTo>
                    <a:lnTo>
                      <a:pt x="54393" y="23861"/>
                    </a:lnTo>
                    <a:lnTo>
                      <a:pt x="54886" y="23619"/>
                    </a:lnTo>
                    <a:lnTo>
                      <a:pt x="55352" y="23324"/>
                    </a:lnTo>
                    <a:lnTo>
                      <a:pt x="55791" y="22983"/>
                    </a:lnTo>
                    <a:lnTo>
                      <a:pt x="55997" y="22795"/>
                    </a:lnTo>
                    <a:lnTo>
                      <a:pt x="56194" y="22589"/>
                    </a:lnTo>
                    <a:lnTo>
                      <a:pt x="56552" y="22141"/>
                    </a:lnTo>
                    <a:lnTo>
                      <a:pt x="56856" y="21649"/>
                    </a:lnTo>
                    <a:lnTo>
                      <a:pt x="57107" y="21103"/>
                    </a:lnTo>
                    <a:lnTo>
                      <a:pt x="57313" y="20511"/>
                    </a:lnTo>
                    <a:lnTo>
                      <a:pt x="57465" y="19866"/>
                    </a:lnTo>
                    <a:lnTo>
                      <a:pt x="57564" y="19168"/>
                    </a:lnTo>
                    <a:lnTo>
                      <a:pt x="57618" y="18424"/>
                    </a:lnTo>
                    <a:lnTo>
                      <a:pt x="57618" y="18030"/>
                    </a:lnTo>
                    <a:lnTo>
                      <a:pt x="57618" y="7121"/>
                    </a:lnTo>
                    <a:lnTo>
                      <a:pt x="55083" y="7121"/>
                    </a:lnTo>
                    <a:lnTo>
                      <a:pt x="55083" y="8107"/>
                    </a:lnTo>
                    <a:lnTo>
                      <a:pt x="54993" y="8107"/>
                    </a:lnTo>
                    <a:lnTo>
                      <a:pt x="54877" y="7963"/>
                    </a:lnTo>
                    <a:lnTo>
                      <a:pt x="54590" y="7695"/>
                    </a:lnTo>
                    <a:lnTo>
                      <a:pt x="54259" y="7453"/>
                    </a:lnTo>
                    <a:lnTo>
                      <a:pt x="53883" y="7238"/>
                    </a:lnTo>
                    <a:lnTo>
                      <a:pt x="53677" y="7139"/>
                    </a:lnTo>
                    <a:lnTo>
                      <a:pt x="53462" y="7050"/>
                    </a:lnTo>
                    <a:lnTo>
                      <a:pt x="53023" y="6897"/>
                    </a:lnTo>
                    <a:lnTo>
                      <a:pt x="52548" y="6799"/>
                    </a:lnTo>
                    <a:lnTo>
                      <a:pt x="52056" y="6754"/>
                    </a:lnTo>
                    <a:lnTo>
                      <a:pt x="51796" y="674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19_Maps content">
  <p:cSld name="CUSTOM_3_1_1_1_1_1_1_1_1_1_1_1_2_1_1_2">
    <p:bg>
      <p:bgPr>
        <a:solidFill>
          <a:srgbClr val="FFFFFF"/>
        </a:solidFill>
      </p:bgPr>
    </p:bg>
    <p:spTree>
      <p:nvGrpSpPr>
        <p:cNvPr id="757" name="Shape 757"/>
        <p:cNvGrpSpPr/>
        <p:nvPr/>
      </p:nvGrpSpPr>
      <p:grpSpPr>
        <a:xfrm>
          <a:off x="0" y="0"/>
          <a:ext cx="0" cy="0"/>
          <a:chOff x="0" y="0"/>
          <a:chExt cx="0" cy="0"/>
        </a:xfrm>
      </p:grpSpPr>
      <p:sp>
        <p:nvSpPr>
          <p:cNvPr id="758" name="Google Shape;758;p54"/>
          <p:cNvSpPr txBox="1"/>
          <p:nvPr>
            <p:ph type="title"/>
          </p:nvPr>
        </p:nvSpPr>
        <p:spPr>
          <a:xfrm>
            <a:off x="761950" y="809375"/>
            <a:ext cx="5079900" cy="352500"/>
          </a:xfrm>
          <a:prstGeom prst="rect">
            <a:avLst/>
          </a:prstGeom>
        </p:spPr>
        <p:txBody>
          <a:bodyPr anchorCtr="0" anchor="b" bIns="0" lIns="0" spcFirstLastPara="1" rIns="22860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759" name="Google Shape;759;p54"/>
          <p:cNvSpPr txBox="1"/>
          <p:nvPr>
            <p:ph idx="1" type="body"/>
          </p:nvPr>
        </p:nvSpPr>
        <p:spPr>
          <a:xfrm>
            <a:off x="761975" y="1514275"/>
            <a:ext cx="5079900" cy="24672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grpSp>
        <p:nvGrpSpPr>
          <p:cNvPr id="760" name="Google Shape;760;p54"/>
          <p:cNvGrpSpPr/>
          <p:nvPr/>
        </p:nvGrpSpPr>
        <p:grpSpPr>
          <a:xfrm>
            <a:off x="639703" y="4545721"/>
            <a:ext cx="2281958" cy="269927"/>
            <a:chOff x="639703" y="4545721"/>
            <a:chExt cx="2281958" cy="269927"/>
          </a:xfrm>
        </p:grpSpPr>
        <p:grpSp>
          <p:nvGrpSpPr>
            <p:cNvPr id="761" name="Google Shape;761;p54"/>
            <p:cNvGrpSpPr/>
            <p:nvPr/>
          </p:nvGrpSpPr>
          <p:grpSpPr>
            <a:xfrm>
              <a:off x="639703" y="4545721"/>
              <a:ext cx="264488" cy="264501"/>
              <a:chOff x="639703" y="4545721"/>
              <a:chExt cx="264488" cy="264501"/>
            </a:xfrm>
          </p:grpSpPr>
          <p:sp>
            <p:nvSpPr>
              <p:cNvPr id="762" name="Google Shape;762;p54"/>
              <p:cNvSpPr/>
              <p:nvPr/>
            </p:nvSpPr>
            <p:spPr>
              <a:xfrm>
                <a:off x="759345" y="4584258"/>
                <a:ext cx="119658" cy="212612"/>
              </a:xfrm>
              <a:custGeom>
                <a:rect b="b" l="l" r="r" t="t"/>
                <a:pathLst>
                  <a:path extrusionOk="0" h="147391" w="82952">
                    <a:moveTo>
                      <a:pt x="82366" y="1"/>
                    </a:moveTo>
                    <a:lnTo>
                      <a:pt x="1" y="73695"/>
                    </a:lnTo>
                    <a:lnTo>
                      <a:pt x="82366" y="147390"/>
                    </a:lnTo>
                    <a:lnTo>
                      <a:pt x="82506" y="146927"/>
                    </a:lnTo>
                    <a:lnTo>
                      <a:pt x="82724" y="145993"/>
                    </a:lnTo>
                    <a:lnTo>
                      <a:pt x="82864" y="145024"/>
                    </a:lnTo>
                    <a:lnTo>
                      <a:pt x="82942" y="144046"/>
                    </a:lnTo>
                    <a:lnTo>
                      <a:pt x="82951" y="143548"/>
                    </a:lnTo>
                    <a:lnTo>
                      <a:pt x="82951" y="3842"/>
                    </a:lnTo>
                    <a:lnTo>
                      <a:pt x="82942" y="3345"/>
                    </a:lnTo>
                    <a:lnTo>
                      <a:pt x="82864" y="2358"/>
                    </a:lnTo>
                    <a:lnTo>
                      <a:pt x="82715" y="1398"/>
                    </a:lnTo>
                    <a:lnTo>
                      <a:pt x="82506" y="455"/>
                    </a:lnTo>
                    <a:lnTo>
                      <a:pt x="823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4"/>
              <p:cNvSpPr/>
              <p:nvPr/>
            </p:nvSpPr>
            <p:spPr>
              <a:xfrm>
                <a:off x="653041" y="4690550"/>
                <a:ext cx="212623" cy="119657"/>
              </a:xfrm>
              <a:custGeom>
                <a:rect b="b" l="l" r="r" t="t"/>
                <a:pathLst>
                  <a:path extrusionOk="0" h="82951" w="147399">
                    <a:moveTo>
                      <a:pt x="73704" y="0"/>
                    </a:moveTo>
                    <a:lnTo>
                      <a:pt x="0" y="82374"/>
                    </a:lnTo>
                    <a:lnTo>
                      <a:pt x="463" y="82505"/>
                    </a:lnTo>
                    <a:lnTo>
                      <a:pt x="1406" y="82724"/>
                    </a:lnTo>
                    <a:lnTo>
                      <a:pt x="2367" y="82872"/>
                    </a:lnTo>
                    <a:lnTo>
                      <a:pt x="3345" y="82942"/>
                    </a:lnTo>
                    <a:lnTo>
                      <a:pt x="3842" y="82951"/>
                    </a:lnTo>
                    <a:lnTo>
                      <a:pt x="143557" y="82951"/>
                    </a:lnTo>
                    <a:lnTo>
                      <a:pt x="144054" y="82942"/>
                    </a:lnTo>
                    <a:lnTo>
                      <a:pt x="145041" y="82872"/>
                    </a:lnTo>
                    <a:lnTo>
                      <a:pt x="146002" y="82724"/>
                    </a:lnTo>
                    <a:lnTo>
                      <a:pt x="146936" y="82505"/>
                    </a:lnTo>
                    <a:lnTo>
                      <a:pt x="147399" y="82374"/>
                    </a:lnTo>
                    <a:lnTo>
                      <a:pt x="7370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4"/>
              <p:cNvSpPr/>
              <p:nvPr/>
            </p:nvSpPr>
            <p:spPr>
              <a:xfrm>
                <a:off x="639703" y="4570909"/>
                <a:ext cx="225962" cy="225962"/>
              </a:xfrm>
              <a:custGeom>
                <a:rect b="b" l="l" r="r" t="t"/>
                <a:pathLst>
                  <a:path extrusionOk="0" h="156646" w="156646">
                    <a:moveTo>
                      <a:pt x="13098" y="0"/>
                    </a:moveTo>
                    <a:lnTo>
                      <a:pt x="12417" y="9"/>
                    </a:lnTo>
                    <a:lnTo>
                      <a:pt x="11107" y="148"/>
                    </a:lnTo>
                    <a:lnTo>
                      <a:pt x="9832" y="410"/>
                    </a:lnTo>
                    <a:lnTo>
                      <a:pt x="8601" y="795"/>
                    </a:lnTo>
                    <a:lnTo>
                      <a:pt x="7422" y="1292"/>
                    </a:lnTo>
                    <a:lnTo>
                      <a:pt x="6314" y="1895"/>
                    </a:lnTo>
                    <a:lnTo>
                      <a:pt x="5266" y="2611"/>
                    </a:lnTo>
                    <a:lnTo>
                      <a:pt x="4297" y="3405"/>
                    </a:lnTo>
                    <a:lnTo>
                      <a:pt x="3406" y="4296"/>
                    </a:lnTo>
                    <a:lnTo>
                      <a:pt x="2603" y="5274"/>
                    </a:lnTo>
                    <a:lnTo>
                      <a:pt x="1895" y="6313"/>
                    </a:lnTo>
                    <a:lnTo>
                      <a:pt x="1284" y="7431"/>
                    </a:lnTo>
                    <a:lnTo>
                      <a:pt x="786" y="8601"/>
                    </a:lnTo>
                    <a:lnTo>
                      <a:pt x="402" y="9832"/>
                    </a:lnTo>
                    <a:lnTo>
                      <a:pt x="140" y="11107"/>
                    </a:lnTo>
                    <a:lnTo>
                      <a:pt x="9" y="12425"/>
                    </a:lnTo>
                    <a:lnTo>
                      <a:pt x="1" y="13097"/>
                    </a:lnTo>
                    <a:lnTo>
                      <a:pt x="1" y="152803"/>
                    </a:lnTo>
                    <a:lnTo>
                      <a:pt x="1" y="153301"/>
                    </a:lnTo>
                    <a:lnTo>
                      <a:pt x="79" y="154288"/>
                    </a:lnTo>
                    <a:lnTo>
                      <a:pt x="228" y="155248"/>
                    </a:lnTo>
                    <a:lnTo>
                      <a:pt x="437" y="156191"/>
                    </a:lnTo>
                    <a:lnTo>
                      <a:pt x="577" y="156645"/>
                    </a:lnTo>
                    <a:lnTo>
                      <a:pt x="82951" y="82950"/>
                    </a:lnTo>
                    <a:lnTo>
                      <a:pt x="156646" y="576"/>
                    </a:lnTo>
                    <a:lnTo>
                      <a:pt x="156183" y="445"/>
                    </a:lnTo>
                    <a:lnTo>
                      <a:pt x="155240" y="227"/>
                    </a:lnTo>
                    <a:lnTo>
                      <a:pt x="154279" y="79"/>
                    </a:lnTo>
                    <a:lnTo>
                      <a:pt x="153301" y="9"/>
                    </a:lnTo>
                    <a:lnTo>
                      <a:pt x="15280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4"/>
              <p:cNvSpPr/>
              <p:nvPr/>
            </p:nvSpPr>
            <p:spPr>
              <a:xfrm>
                <a:off x="743603" y="4677956"/>
                <a:ext cx="135402" cy="132253"/>
              </a:xfrm>
              <a:custGeom>
                <a:rect b="b" l="l" r="r" t="t"/>
                <a:pathLst>
                  <a:path extrusionOk="0" h="91683" w="93866">
                    <a:moveTo>
                      <a:pt x="15281" y="1"/>
                    </a:moveTo>
                    <a:lnTo>
                      <a:pt x="0" y="13098"/>
                    </a:lnTo>
                    <a:lnTo>
                      <a:pt x="78585" y="91683"/>
                    </a:lnTo>
                    <a:lnTo>
                      <a:pt x="80768" y="91683"/>
                    </a:lnTo>
                    <a:lnTo>
                      <a:pt x="81440" y="91674"/>
                    </a:lnTo>
                    <a:lnTo>
                      <a:pt x="82750" y="91534"/>
                    </a:lnTo>
                    <a:lnTo>
                      <a:pt x="84025" y="91272"/>
                    </a:lnTo>
                    <a:lnTo>
                      <a:pt x="85256" y="90888"/>
                    </a:lnTo>
                    <a:lnTo>
                      <a:pt x="86435" y="90390"/>
                    </a:lnTo>
                    <a:lnTo>
                      <a:pt x="87544" y="89788"/>
                    </a:lnTo>
                    <a:lnTo>
                      <a:pt x="88591" y="89072"/>
                    </a:lnTo>
                    <a:lnTo>
                      <a:pt x="89561" y="88277"/>
                    </a:lnTo>
                    <a:lnTo>
                      <a:pt x="90451" y="87387"/>
                    </a:lnTo>
                    <a:lnTo>
                      <a:pt x="91254" y="86409"/>
                    </a:lnTo>
                    <a:lnTo>
                      <a:pt x="91962" y="85370"/>
                    </a:lnTo>
                    <a:lnTo>
                      <a:pt x="92573" y="84252"/>
                    </a:lnTo>
                    <a:lnTo>
                      <a:pt x="93071" y="83082"/>
                    </a:lnTo>
                    <a:lnTo>
                      <a:pt x="93455" y="81851"/>
                    </a:lnTo>
                    <a:lnTo>
                      <a:pt x="93717" y="80576"/>
                    </a:lnTo>
                    <a:lnTo>
                      <a:pt x="93848" y="79258"/>
                    </a:lnTo>
                    <a:lnTo>
                      <a:pt x="93865" y="78585"/>
                    </a:lnTo>
                    <a:lnTo>
                      <a:pt x="1528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4"/>
              <p:cNvSpPr/>
              <p:nvPr/>
            </p:nvSpPr>
            <p:spPr>
              <a:xfrm>
                <a:off x="639703" y="4570909"/>
                <a:ext cx="239314" cy="239312"/>
              </a:xfrm>
              <a:custGeom>
                <a:rect b="b" l="l" r="r" t="t"/>
                <a:pathLst>
                  <a:path extrusionOk="0" h="165901" w="165902">
                    <a:moveTo>
                      <a:pt x="152804" y="0"/>
                    </a:moveTo>
                    <a:lnTo>
                      <a:pt x="1" y="152803"/>
                    </a:lnTo>
                    <a:lnTo>
                      <a:pt x="9" y="153476"/>
                    </a:lnTo>
                    <a:lnTo>
                      <a:pt x="140" y="154794"/>
                    </a:lnTo>
                    <a:lnTo>
                      <a:pt x="402" y="156069"/>
                    </a:lnTo>
                    <a:lnTo>
                      <a:pt x="786" y="157300"/>
                    </a:lnTo>
                    <a:lnTo>
                      <a:pt x="1284" y="158470"/>
                    </a:lnTo>
                    <a:lnTo>
                      <a:pt x="1895" y="159588"/>
                    </a:lnTo>
                    <a:lnTo>
                      <a:pt x="2603" y="160627"/>
                    </a:lnTo>
                    <a:lnTo>
                      <a:pt x="3406" y="161605"/>
                    </a:lnTo>
                    <a:lnTo>
                      <a:pt x="4297" y="162495"/>
                    </a:lnTo>
                    <a:lnTo>
                      <a:pt x="5266" y="163290"/>
                    </a:lnTo>
                    <a:lnTo>
                      <a:pt x="6314" y="164006"/>
                    </a:lnTo>
                    <a:lnTo>
                      <a:pt x="7422" y="164608"/>
                    </a:lnTo>
                    <a:lnTo>
                      <a:pt x="8601" y="165106"/>
                    </a:lnTo>
                    <a:lnTo>
                      <a:pt x="9832" y="165490"/>
                    </a:lnTo>
                    <a:lnTo>
                      <a:pt x="11107" y="165752"/>
                    </a:lnTo>
                    <a:lnTo>
                      <a:pt x="12417" y="165892"/>
                    </a:lnTo>
                    <a:lnTo>
                      <a:pt x="13098" y="165901"/>
                    </a:lnTo>
                    <a:lnTo>
                      <a:pt x="15281" y="165901"/>
                    </a:lnTo>
                    <a:lnTo>
                      <a:pt x="165901" y="15280"/>
                    </a:lnTo>
                    <a:lnTo>
                      <a:pt x="165901" y="13097"/>
                    </a:lnTo>
                    <a:lnTo>
                      <a:pt x="165884" y="12425"/>
                    </a:lnTo>
                    <a:lnTo>
                      <a:pt x="165753" y="11107"/>
                    </a:lnTo>
                    <a:lnTo>
                      <a:pt x="165491" y="9832"/>
                    </a:lnTo>
                    <a:lnTo>
                      <a:pt x="165107" y="8601"/>
                    </a:lnTo>
                    <a:lnTo>
                      <a:pt x="164609" y="7431"/>
                    </a:lnTo>
                    <a:lnTo>
                      <a:pt x="163998" y="6313"/>
                    </a:lnTo>
                    <a:lnTo>
                      <a:pt x="163290" y="5274"/>
                    </a:lnTo>
                    <a:lnTo>
                      <a:pt x="162487" y="4296"/>
                    </a:lnTo>
                    <a:lnTo>
                      <a:pt x="161597" y="3405"/>
                    </a:lnTo>
                    <a:lnTo>
                      <a:pt x="160627" y="2611"/>
                    </a:lnTo>
                    <a:lnTo>
                      <a:pt x="159580" y="1895"/>
                    </a:lnTo>
                    <a:lnTo>
                      <a:pt x="158471" y="1292"/>
                    </a:lnTo>
                    <a:lnTo>
                      <a:pt x="157292" y="795"/>
                    </a:lnTo>
                    <a:lnTo>
                      <a:pt x="156061" y="410"/>
                    </a:lnTo>
                    <a:lnTo>
                      <a:pt x="154786" y="148"/>
                    </a:lnTo>
                    <a:lnTo>
                      <a:pt x="153476" y="9"/>
                    </a:lnTo>
                    <a:lnTo>
                      <a:pt x="15280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4"/>
              <p:cNvSpPr/>
              <p:nvPr/>
            </p:nvSpPr>
            <p:spPr>
              <a:xfrm>
                <a:off x="658594" y="4589800"/>
                <a:ext cx="67854" cy="69276"/>
              </a:xfrm>
              <a:custGeom>
                <a:rect b="b" l="l" r="r" t="t"/>
                <a:pathLst>
                  <a:path extrusionOk="0" h="48025" w="47039">
                    <a:moveTo>
                      <a:pt x="24013" y="0"/>
                    </a:moveTo>
                    <a:lnTo>
                      <a:pt x="23384" y="9"/>
                    </a:lnTo>
                    <a:lnTo>
                      <a:pt x="22153" y="70"/>
                    </a:lnTo>
                    <a:lnTo>
                      <a:pt x="20939" y="193"/>
                    </a:lnTo>
                    <a:lnTo>
                      <a:pt x="19743" y="367"/>
                    </a:lnTo>
                    <a:lnTo>
                      <a:pt x="18564" y="612"/>
                    </a:lnTo>
                    <a:lnTo>
                      <a:pt x="17412" y="909"/>
                    </a:lnTo>
                    <a:lnTo>
                      <a:pt x="16285" y="1258"/>
                    </a:lnTo>
                    <a:lnTo>
                      <a:pt x="15177" y="1659"/>
                    </a:lnTo>
                    <a:lnTo>
                      <a:pt x="14103" y="2114"/>
                    </a:lnTo>
                    <a:lnTo>
                      <a:pt x="13055" y="2611"/>
                    </a:lnTo>
                    <a:lnTo>
                      <a:pt x="12033" y="3170"/>
                    </a:lnTo>
                    <a:lnTo>
                      <a:pt x="11038" y="3764"/>
                    </a:lnTo>
                    <a:lnTo>
                      <a:pt x="10086" y="4410"/>
                    </a:lnTo>
                    <a:lnTo>
                      <a:pt x="9160" y="5100"/>
                    </a:lnTo>
                    <a:lnTo>
                      <a:pt x="8270" y="5833"/>
                    </a:lnTo>
                    <a:lnTo>
                      <a:pt x="7423" y="6610"/>
                    </a:lnTo>
                    <a:lnTo>
                      <a:pt x="6602" y="7422"/>
                    </a:lnTo>
                    <a:lnTo>
                      <a:pt x="5834" y="8278"/>
                    </a:lnTo>
                    <a:lnTo>
                      <a:pt x="5100" y="9160"/>
                    </a:lnTo>
                    <a:lnTo>
                      <a:pt x="4410" y="10085"/>
                    </a:lnTo>
                    <a:lnTo>
                      <a:pt x="3764" y="11046"/>
                    </a:lnTo>
                    <a:lnTo>
                      <a:pt x="3162" y="12033"/>
                    </a:lnTo>
                    <a:lnTo>
                      <a:pt x="2612" y="13054"/>
                    </a:lnTo>
                    <a:lnTo>
                      <a:pt x="2105" y="14102"/>
                    </a:lnTo>
                    <a:lnTo>
                      <a:pt x="1651" y="15185"/>
                    </a:lnTo>
                    <a:lnTo>
                      <a:pt x="1250" y="16285"/>
                    </a:lnTo>
                    <a:lnTo>
                      <a:pt x="900" y="17420"/>
                    </a:lnTo>
                    <a:lnTo>
                      <a:pt x="603" y="18573"/>
                    </a:lnTo>
                    <a:lnTo>
                      <a:pt x="368" y="19743"/>
                    </a:lnTo>
                    <a:lnTo>
                      <a:pt x="184" y="20939"/>
                    </a:lnTo>
                    <a:lnTo>
                      <a:pt x="62" y="22161"/>
                    </a:lnTo>
                    <a:lnTo>
                      <a:pt x="1" y="23392"/>
                    </a:lnTo>
                    <a:lnTo>
                      <a:pt x="1" y="24012"/>
                    </a:lnTo>
                    <a:lnTo>
                      <a:pt x="1" y="24632"/>
                    </a:lnTo>
                    <a:lnTo>
                      <a:pt x="62" y="25863"/>
                    </a:lnTo>
                    <a:lnTo>
                      <a:pt x="184" y="27086"/>
                    </a:lnTo>
                    <a:lnTo>
                      <a:pt x="368" y="28282"/>
                    </a:lnTo>
                    <a:lnTo>
                      <a:pt x="603" y="29452"/>
                    </a:lnTo>
                    <a:lnTo>
                      <a:pt x="900" y="30605"/>
                    </a:lnTo>
                    <a:lnTo>
                      <a:pt x="1250" y="31740"/>
                    </a:lnTo>
                    <a:lnTo>
                      <a:pt x="1651" y="32840"/>
                    </a:lnTo>
                    <a:lnTo>
                      <a:pt x="2105" y="33923"/>
                    </a:lnTo>
                    <a:lnTo>
                      <a:pt x="2612" y="34971"/>
                    </a:lnTo>
                    <a:lnTo>
                      <a:pt x="3162" y="35992"/>
                    </a:lnTo>
                    <a:lnTo>
                      <a:pt x="3764" y="36979"/>
                    </a:lnTo>
                    <a:lnTo>
                      <a:pt x="4410" y="37939"/>
                    </a:lnTo>
                    <a:lnTo>
                      <a:pt x="5100" y="38865"/>
                    </a:lnTo>
                    <a:lnTo>
                      <a:pt x="5834" y="39747"/>
                    </a:lnTo>
                    <a:lnTo>
                      <a:pt x="6602" y="40602"/>
                    </a:lnTo>
                    <a:lnTo>
                      <a:pt x="7423" y="41415"/>
                    </a:lnTo>
                    <a:lnTo>
                      <a:pt x="8270" y="42192"/>
                    </a:lnTo>
                    <a:lnTo>
                      <a:pt x="9160" y="42925"/>
                    </a:lnTo>
                    <a:lnTo>
                      <a:pt x="10086" y="43615"/>
                    </a:lnTo>
                    <a:lnTo>
                      <a:pt x="11038" y="44261"/>
                    </a:lnTo>
                    <a:lnTo>
                      <a:pt x="12033" y="44855"/>
                    </a:lnTo>
                    <a:lnTo>
                      <a:pt x="13055" y="45414"/>
                    </a:lnTo>
                    <a:lnTo>
                      <a:pt x="14103" y="45911"/>
                    </a:lnTo>
                    <a:lnTo>
                      <a:pt x="15177" y="46365"/>
                    </a:lnTo>
                    <a:lnTo>
                      <a:pt x="16285" y="46767"/>
                    </a:lnTo>
                    <a:lnTo>
                      <a:pt x="17412" y="47116"/>
                    </a:lnTo>
                    <a:lnTo>
                      <a:pt x="18564" y="47413"/>
                    </a:lnTo>
                    <a:lnTo>
                      <a:pt x="19743" y="47658"/>
                    </a:lnTo>
                    <a:lnTo>
                      <a:pt x="20939" y="47832"/>
                    </a:lnTo>
                    <a:lnTo>
                      <a:pt x="22153" y="47954"/>
                    </a:lnTo>
                    <a:lnTo>
                      <a:pt x="23384" y="48016"/>
                    </a:lnTo>
                    <a:lnTo>
                      <a:pt x="24013" y="48024"/>
                    </a:lnTo>
                    <a:lnTo>
                      <a:pt x="24659" y="48016"/>
                    </a:lnTo>
                    <a:lnTo>
                      <a:pt x="25925" y="47963"/>
                    </a:lnTo>
                    <a:lnTo>
                      <a:pt x="27174" y="47850"/>
                    </a:lnTo>
                    <a:lnTo>
                      <a:pt x="28387" y="47684"/>
                    </a:lnTo>
                    <a:lnTo>
                      <a:pt x="29566" y="47466"/>
                    </a:lnTo>
                    <a:lnTo>
                      <a:pt x="30719" y="47195"/>
                    </a:lnTo>
                    <a:lnTo>
                      <a:pt x="31836" y="46872"/>
                    </a:lnTo>
                    <a:lnTo>
                      <a:pt x="32928" y="46496"/>
                    </a:lnTo>
                    <a:lnTo>
                      <a:pt x="33976" y="46077"/>
                    </a:lnTo>
                    <a:lnTo>
                      <a:pt x="34997" y="45606"/>
                    </a:lnTo>
                    <a:lnTo>
                      <a:pt x="35984" y="45091"/>
                    </a:lnTo>
                    <a:lnTo>
                      <a:pt x="36927" y="44523"/>
                    </a:lnTo>
                    <a:lnTo>
                      <a:pt x="37835" y="43920"/>
                    </a:lnTo>
                    <a:lnTo>
                      <a:pt x="38708" y="43266"/>
                    </a:lnTo>
                    <a:lnTo>
                      <a:pt x="39546" y="42567"/>
                    </a:lnTo>
                    <a:lnTo>
                      <a:pt x="40341" y="41834"/>
                    </a:lnTo>
                    <a:lnTo>
                      <a:pt x="41092" y="41057"/>
                    </a:lnTo>
                    <a:lnTo>
                      <a:pt x="41808" y="40236"/>
                    </a:lnTo>
                    <a:lnTo>
                      <a:pt x="42480" y="39380"/>
                    </a:lnTo>
                    <a:lnTo>
                      <a:pt x="43109" y="38489"/>
                    </a:lnTo>
                    <a:lnTo>
                      <a:pt x="43694" y="37555"/>
                    </a:lnTo>
                    <a:lnTo>
                      <a:pt x="44235" y="36595"/>
                    </a:lnTo>
                    <a:lnTo>
                      <a:pt x="44733" y="35591"/>
                    </a:lnTo>
                    <a:lnTo>
                      <a:pt x="45187" y="34560"/>
                    </a:lnTo>
                    <a:lnTo>
                      <a:pt x="45589" y="33486"/>
                    </a:lnTo>
                    <a:lnTo>
                      <a:pt x="45947" y="32395"/>
                    </a:lnTo>
                    <a:lnTo>
                      <a:pt x="46252" y="31260"/>
                    </a:lnTo>
                    <a:lnTo>
                      <a:pt x="46506" y="30107"/>
                    </a:lnTo>
                    <a:lnTo>
                      <a:pt x="46715" y="28920"/>
                    </a:lnTo>
                    <a:lnTo>
                      <a:pt x="46872" y="27706"/>
                    </a:lnTo>
                    <a:lnTo>
                      <a:pt x="46977" y="26466"/>
                    </a:lnTo>
                    <a:lnTo>
                      <a:pt x="47029" y="25200"/>
                    </a:lnTo>
                    <a:lnTo>
                      <a:pt x="47038" y="24562"/>
                    </a:lnTo>
                    <a:lnTo>
                      <a:pt x="47038" y="23908"/>
                    </a:lnTo>
                    <a:lnTo>
                      <a:pt x="46986" y="22642"/>
                    </a:lnTo>
                    <a:lnTo>
                      <a:pt x="46890" y="21410"/>
                    </a:lnTo>
                    <a:lnTo>
                      <a:pt x="46715" y="20223"/>
                    </a:lnTo>
                    <a:lnTo>
                      <a:pt x="46602" y="19647"/>
                    </a:lnTo>
                    <a:lnTo>
                      <a:pt x="24013" y="19647"/>
                    </a:lnTo>
                    <a:lnTo>
                      <a:pt x="24013" y="28928"/>
                    </a:lnTo>
                    <a:lnTo>
                      <a:pt x="36997" y="28928"/>
                    </a:lnTo>
                    <a:lnTo>
                      <a:pt x="36901" y="29443"/>
                    </a:lnTo>
                    <a:lnTo>
                      <a:pt x="36621" y="30448"/>
                    </a:lnTo>
                    <a:lnTo>
                      <a:pt x="36263" y="31408"/>
                    </a:lnTo>
                    <a:lnTo>
                      <a:pt x="35809" y="32316"/>
                    </a:lnTo>
                    <a:lnTo>
                      <a:pt x="35277" y="33181"/>
                    </a:lnTo>
                    <a:lnTo>
                      <a:pt x="34665" y="33993"/>
                    </a:lnTo>
                    <a:lnTo>
                      <a:pt x="33984" y="34744"/>
                    </a:lnTo>
                    <a:lnTo>
                      <a:pt x="33216" y="35442"/>
                    </a:lnTo>
                    <a:lnTo>
                      <a:pt x="32387" y="36071"/>
                    </a:lnTo>
                    <a:lnTo>
                      <a:pt x="31478" y="36630"/>
                    </a:lnTo>
                    <a:lnTo>
                      <a:pt x="30509" y="37119"/>
                    </a:lnTo>
                    <a:lnTo>
                      <a:pt x="29479" y="37538"/>
                    </a:lnTo>
                    <a:lnTo>
                      <a:pt x="28387" y="37887"/>
                    </a:lnTo>
                    <a:lnTo>
                      <a:pt x="27235" y="38140"/>
                    </a:lnTo>
                    <a:lnTo>
                      <a:pt x="26030" y="38324"/>
                    </a:lnTo>
                    <a:lnTo>
                      <a:pt x="24773" y="38411"/>
                    </a:lnTo>
                    <a:lnTo>
                      <a:pt x="24118" y="38420"/>
                    </a:lnTo>
                    <a:lnTo>
                      <a:pt x="23384" y="38411"/>
                    </a:lnTo>
                    <a:lnTo>
                      <a:pt x="21952" y="38254"/>
                    </a:lnTo>
                    <a:lnTo>
                      <a:pt x="20564" y="37957"/>
                    </a:lnTo>
                    <a:lnTo>
                      <a:pt x="19228" y="37529"/>
                    </a:lnTo>
                    <a:lnTo>
                      <a:pt x="17953" y="36970"/>
                    </a:lnTo>
                    <a:lnTo>
                      <a:pt x="16748" y="36289"/>
                    </a:lnTo>
                    <a:lnTo>
                      <a:pt x="15613" y="35503"/>
                    </a:lnTo>
                    <a:lnTo>
                      <a:pt x="14565" y="34604"/>
                    </a:lnTo>
                    <a:lnTo>
                      <a:pt x="13605" y="33617"/>
                    </a:lnTo>
                    <a:lnTo>
                      <a:pt x="12740" y="32543"/>
                    </a:lnTo>
                    <a:lnTo>
                      <a:pt x="11972" y="31391"/>
                    </a:lnTo>
                    <a:lnTo>
                      <a:pt x="11317" y="30168"/>
                    </a:lnTo>
                    <a:lnTo>
                      <a:pt x="10785" y="28885"/>
                    </a:lnTo>
                    <a:lnTo>
                      <a:pt x="10365" y="27549"/>
                    </a:lnTo>
                    <a:lnTo>
                      <a:pt x="10086" y="26160"/>
                    </a:lnTo>
                    <a:lnTo>
                      <a:pt x="9938" y="24737"/>
                    </a:lnTo>
                    <a:lnTo>
                      <a:pt x="9929" y="24012"/>
                    </a:lnTo>
                    <a:lnTo>
                      <a:pt x="9938" y="23288"/>
                    </a:lnTo>
                    <a:lnTo>
                      <a:pt x="10086" y="21864"/>
                    </a:lnTo>
                    <a:lnTo>
                      <a:pt x="10365" y="20476"/>
                    </a:lnTo>
                    <a:lnTo>
                      <a:pt x="10785" y="19140"/>
                    </a:lnTo>
                    <a:lnTo>
                      <a:pt x="11317" y="17857"/>
                    </a:lnTo>
                    <a:lnTo>
                      <a:pt x="11972" y="16634"/>
                    </a:lnTo>
                    <a:lnTo>
                      <a:pt x="12740" y="15482"/>
                    </a:lnTo>
                    <a:lnTo>
                      <a:pt x="13605" y="14408"/>
                    </a:lnTo>
                    <a:lnTo>
                      <a:pt x="14565" y="13421"/>
                    </a:lnTo>
                    <a:lnTo>
                      <a:pt x="15613" y="12522"/>
                    </a:lnTo>
                    <a:lnTo>
                      <a:pt x="16748" y="11736"/>
                    </a:lnTo>
                    <a:lnTo>
                      <a:pt x="17953" y="11055"/>
                    </a:lnTo>
                    <a:lnTo>
                      <a:pt x="19228" y="10496"/>
                    </a:lnTo>
                    <a:lnTo>
                      <a:pt x="20564" y="10068"/>
                    </a:lnTo>
                    <a:lnTo>
                      <a:pt x="21952" y="9771"/>
                    </a:lnTo>
                    <a:lnTo>
                      <a:pt x="23384" y="9614"/>
                    </a:lnTo>
                    <a:lnTo>
                      <a:pt x="24118" y="9605"/>
                    </a:lnTo>
                    <a:lnTo>
                      <a:pt x="24773" y="9614"/>
                    </a:lnTo>
                    <a:lnTo>
                      <a:pt x="26047" y="9727"/>
                    </a:lnTo>
                    <a:lnTo>
                      <a:pt x="27287" y="9954"/>
                    </a:lnTo>
                    <a:lnTo>
                      <a:pt x="28492" y="10286"/>
                    </a:lnTo>
                    <a:lnTo>
                      <a:pt x="29645" y="10740"/>
                    </a:lnTo>
                    <a:lnTo>
                      <a:pt x="30754" y="11299"/>
                    </a:lnTo>
                    <a:lnTo>
                      <a:pt x="31810" y="11980"/>
                    </a:lnTo>
                    <a:lnTo>
                      <a:pt x="32814" y="12766"/>
                    </a:lnTo>
                    <a:lnTo>
                      <a:pt x="33286" y="13211"/>
                    </a:lnTo>
                    <a:lnTo>
                      <a:pt x="40166" y="6331"/>
                    </a:lnTo>
                    <a:lnTo>
                      <a:pt x="39765" y="5964"/>
                    </a:lnTo>
                    <a:lnTo>
                      <a:pt x="38935" y="5266"/>
                    </a:lnTo>
                    <a:lnTo>
                      <a:pt x="38088" y="4602"/>
                    </a:lnTo>
                    <a:lnTo>
                      <a:pt x="37215" y="3982"/>
                    </a:lnTo>
                    <a:lnTo>
                      <a:pt x="36307" y="3397"/>
                    </a:lnTo>
                    <a:lnTo>
                      <a:pt x="35381" y="2856"/>
                    </a:lnTo>
                    <a:lnTo>
                      <a:pt x="34430" y="2358"/>
                    </a:lnTo>
                    <a:lnTo>
                      <a:pt x="33443" y="1904"/>
                    </a:lnTo>
                    <a:lnTo>
                      <a:pt x="32439" y="1494"/>
                    </a:lnTo>
                    <a:lnTo>
                      <a:pt x="31400" y="1127"/>
                    </a:lnTo>
                    <a:lnTo>
                      <a:pt x="30343" y="812"/>
                    </a:lnTo>
                    <a:lnTo>
                      <a:pt x="29252" y="551"/>
                    </a:lnTo>
                    <a:lnTo>
                      <a:pt x="28134" y="332"/>
                    </a:lnTo>
                    <a:lnTo>
                      <a:pt x="26990" y="175"/>
                    </a:lnTo>
                    <a:lnTo>
                      <a:pt x="25820" y="62"/>
                    </a:lnTo>
                    <a:lnTo>
                      <a:pt x="24624" y="9"/>
                    </a:lnTo>
                    <a:lnTo>
                      <a:pt x="240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4"/>
              <p:cNvSpPr/>
              <p:nvPr/>
            </p:nvSpPr>
            <p:spPr>
              <a:xfrm>
                <a:off x="778236" y="4545721"/>
                <a:ext cx="125955" cy="206250"/>
              </a:xfrm>
              <a:custGeom>
                <a:rect b="b" l="l" r="r" t="t"/>
                <a:pathLst>
                  <a:path extrusionOk="0" h="142981" w="87317">
                    <a:moveTo>
                      <a:pt x="43658" y="1"/>
                    </a:moveTo>
                    <a:lnTo>
                      <a:pt x="42523" y="10"/>
                    </a:lnTo>
                    <a:lnTo>
                      <a:pt x="40297" y="123"/>
                    </a:lnTo>
                    <a:lnTo>
                      <a:pt x="38088" y="350"/>
                    </a:lnTo>
                    <a:lnTo>
                      <a:pt x="35922" y="682"/>
                    </a:lnTo>
                    <a:lnTo>
                      <a:pt x="33792" y="1110"/>
                    </a:lnTo>
                    <a:lnTo>
                      <a:pt x="31696" y="1651"/>
                    </a:lnTo>
                    <a:lnTo>
                      <a:pt x="29644" y="2288"/>
                    </a:lnTo>
                    <a:lnTo>
                      <a:pt x="27636" y="3022"/>
                    </a:lnTo>
                    <a:lnTo>
                      <a:pt x="25680" y="3851"/>
                    </a:lnTo>
                    <a:lnTo>
                      <a:pt x="23776" y="4768"/>
                    </a:lnTo>
                    <a:lnTo>
                      <a:pt x="21917" y="5781"/>
                    </a:lnTo>
                    <a:lnTo>
                      <a:pt x="20118" y="6873"/>
                    </a:lnTo>
                    <a:lnTo>
                      <a:pt x="18372" y="8051"/>
                    </a:lnTo>
                    <a:lnTo>
                      <a:pt x="16695" y="9309"/>
                    </a:lnTo>
                    <a:lnTo>
                      <a:pt x="15080" y="10645"/>
                    </a:lnTo>
                    <a:lnTo>
                      <a:pt x="13526" y="12050"/>
                    </a:lnTo>
                    <a:lnTo>
                      <a:pt x="12041" y="13535"/>
                    </a:lnTo>
                    <a:lnTo>
                      <a:pt x="10635" y="15080"/>
                    </a:lnTo>
                    <a:lnTo>
                      <a:pt x="9299" y="16696"/>
                    </a:lnTo>
                    <a:lnTo>
                      <a:pt x="8042" y="18381"/>
                    </a:lnTo>
                    <a:lnTo>
                      <a:pt x="6872" y="20118"/>
                    </a:lnTo>
                    <a:lnTo>
                      <a:pt x="5772" y="21917"/>
                    </a:lnTo>
                    <a:lnTo>
                      <a:pt x="4768" y="23777"/>
                    </a:lnTo>
                    <a:lnTo>
                      <a:pt x="3851" y="25689"/>
                    </a:lnTo>
                    <a:lnTo>
                      <a:pt x="3021" y="27645"/>
                    </a:lnTo>
                    <a:lnTo>
                      <a:pt x="2288" y="29653"/>
                    </a:lnTo>
                    <a:lnTo>
                      <a:pt x="1651" y="31705"/>
                    </a:lnTo>
                    <a:lnTo>
                      <a:pt x="1109" y="33792"/>
                    </a:lnTo>
                    <a:lnTo>
                      <a:pt x="673" y="35923"/>
                    </a:lnTo>
                    <a:lnTo>
                      <a:pt x="341" y="38097"/>
                    </a:lnTo>
                    <a:lnTo>
                      <a:pt x="123" y="40297"/>
                    </a:lnTo>
                    <a:lnTo>
                      <a:pt x="9" y="42532"/>
                    </a:lnTo>
                    <a:lnTo>
                      <a:pt x="0" y="43659"/>
                    </a:lnTo>
                    <a:lnTo>
                      <a:pt x="0" y="44427"/>
                    </a:lnTo>
                    <a:lnTo>
                      <a:pt x="53" y="45947"/>
                    </a:lnTo>
                    <a:lnTo>
                      <a:pt x="157" y="47440"/>
                    </a:lnTo>
                    <a:lnTo>
                      <a:pt x="315" y="48915"/>
                    </a:lnTo>
                    <a:lnTo>
                      <a:pt x="515" y="50373"/>
                    </a:lnTo>
                    <a:lnTo>
                      <a:pt x="769" y="51814"/>
                    </a:lnTo>
                    <a:lnTo>
                      <a:pt x="1057" y="53229"/>
                    </a:lnTo>
                    <a:lnTo>
                      <a:pt x="1397" y="54635"/>
                    </a:lnTo>
                    <a:lnTo>
                      <a:pt x="1782" y="56023"/>
                    </a:lnTo>
                    <a:lnTo>
                      <a:pt x="2201" y="57402"/>
                    </a:lnTo>
                    <a:lnTo>
                      <a:pt x="2899" y="59437"/>
                    </a:lnTo>
                    <a:lnTo>
                      <a:pt x="3964" y="62118"/>
                    </a:lnTo>
                    <a:lnTo>
                      <a:pt x="5161" y="64754"/>
                    </a:lnTo>
                    <a:lnTo>
                      <a:pt x="6479" y="67365"/>
                    </a:lnTo>
                    <a:lnTo>
                      <a:pt x="7902" y="69959"/>
                    </a:lnTo>
                    <a:lnTo>
                      <a:pt x="9422" y="72534"/>
                    </a:lnTo>
                    <a:lnTo>
                      <a:pt x="11028" y="75110"/>
                    </a:lnTo>
                    <a:lnTo>
                      <a:pt x="13552" y="78970"/>
                    </a:lnTo>
                    <a:lnTo>
                      <a:pt x="17097" y="84191"/>
                    </a:lnTo>
                    <a:lnTo>
                      <a:pt x="20747" y="89544"/>
                    </a:lnTo>
                    <a:lnTo>
                      <a:pt x="23488" y="93691"/>
                    </a:lnTo>
                    <a:lnTo>
                      <a:pt x="25287" y="96529"/>
                    </a:lnTo>
                    <a:lnTo>
                      <a:pt x="27060" y="99436"/>
                    </a:lnTo>
                    <a:lnTo>
                      <a:pt x="28788" y="102423"/>
                    </a:lnTo>
                    <a:lnTo>
                      <a:pt x="30456" y="105505"/>
                    </a:lnTo>
                    <a:lnTo>
                      <a:pt x="32063" y="108674"/>
                    </a:lnTo>
                    <a:lnTo>
                      <a:pt x="33582" y="111949"/>
                    </a:lnTo>
                    <a:lnTo>
                      <a:pt x="34997" y="115337"/>
                    </a:lnTo>
                    <a:lnTo>
                      <a:pt x="36315" y="118847"/>
                    </a:lnTo>
                    <a:lnTo>
                      <a:pt x="37214" y="121571"/>
                    </a:lnTo>
                    <a:lnTo>
                      <a:pt x="37782" y="123422"/>
                    </a:lnTo>
                    <a:lnTo>
                      <a:pt x="38315" y="125308"/>
                    </a:lnTo>
                    <a:lnTo>
                      <a:pt x="38804" y="127229"/>
                    </a:lnTo>
                    <a:lnTo>
                      <a:pt x="39266" y="129194"/>
                    </a:lnTo>
                    <a:lnTo>
                      <a:pt x="39677" y="131193"/>
                    </a:lnTo>
                    <a:lnTo>
                      <a:pt x="40061" y="133228"/>
                    </a:lnTo>
                    <a:lnTo>
                      <a:pt x="40393" y="135306"/>
                    </a:lnTo>
                    <a:lnTo>
                      <a:pt x="40681" y="137428"/>
                    </a:lnTo>
                    <a:lnTo>
                      <a:pt x="40934" y="139593"/>
                    </a:lnTo>
                    <a:lnTo>
                      <a:pt x="41039" y="140693"/>
                    </a:lnTo>
                    <a:lnTo>
                      <a:pt x="41065" y="140929"/>
                    </a:lnTo>
                    <a:lnTo>
                      <a:pt x="41196" y="141392"/>
                    </a:lnTo>
                    <a:lnTo>
                      <a:pt x="41406" y="141802"/>
                    </a:lnTo>
                    <a:lnTo>
                      <a:pt x="41685" y="142169"/>
                    </a:lnTo>
                    <a:lnTo>
                      <a:pt x="42034" y="142475"/>
                    </a:lnTo>
                    <a:lnTo>
                      <a:pt x="42436" y="142719"/>
                    </a:lnTo>
                    <a:lnTo>
                      <a:pt x="42890" y="142885"/>
                    </a:lnTo>
                    <a:lnTo>
                      <a:pt x="43388" y="142972"/>
                    </a:lnTo>
                    <a:lnTo>
                      <a:pt x="43658" y="142981"/>
                    </a:lnTo>
                    <a:lnTo>
                      <a:pt x="43920" y="142972"/>
                    </a:lnTo>
                    <a:lnTo>
                      <a:pt x="44418" y="142885"/>
                    </a:lnTo>
                    <a:lnTo>
                      <a:pt x="44872" y="142719"/>
                    </a:lnTo>
                    <a:lnTo>
                      <a:pt x="45274" y="142475"/>
                    </a:lnTo>
                    <a:lnTo>
                      <a:pt x="45623" y="142169"/>
                    </a:lnTo>
                    <a:lnTo>
                      <a:pt x="45902" y="141802"/>
                    </a:lnTo>
                    <a:lnTo>
                      <a:pt x="46112" y="141392"/>
                    </a:lnTo>
                    <a:lnTo>
                      <a:pt x="46243" y="140929"/>
                    </a:lnTo>
                    <a:lnTo>
                      <a:pt x="46278" y="140693"/>
                    </a:lnTo>
                    <a:lnTo>
                      <a:pt x="46383" y="139593"/>
                    </a:lnTo>
                    <a:lnTo>
                      <a:pt x="46627" y="137436"/>
                    </a:lnTo>
                    <a:lnTo>
                      <a:pt x="46924" y="135323"/>
                    </a:lnTo>
                    <a:lnTo>
                      <a:pt x="47265" y="133245"/>
                    </a:lnTo>
                    <a:lnTo>
                      <a:pt x="47649" y="131211"/>
                    </a:lnTo>
                    <a:lnTo>
                      <a:pt x="48068" y="129220"/>
                    </a:lnTo>
                    <a:lnTo>
                      <a:pt x="48531" y="127264"/>
                    </a:lnTo>
                    <a:lnTo>
                      <a:pt x="49028" y="125343"/>
                    </a:lnTo>
                    <a:lnTo>
                      <a:pt x="49561" y="123457"/>
                    </a:lnTo>
                    <a:lnTo>
                      <a:pt x="50129" y="121606"/>
                    </a:lnTo>
                    <a:lnTo>
                      <a:pt x="51037" y="118890"/>
                    </a:lnTo>
                    <a:lnTo>
                      <a:pt x="52346" y="115389"/>
                    </a:lnTo>
                    <a:lnTo>
                      <a:pt x="53778" y="112010"/>
                    </a:lnTo>
                    <a:lnTo>
                      <a:pt x="55298" y="108736"/>
                    </a:lnTo>
                    <a:lnTo>
                      <a:pt x="56896" y="105575"/>
                    </a:lnTo>
                    <a:lnTo>
                      <a:pt x="58563" y="102501"/>
                    </a:lnTo>
                    <a:lnTo>
                      <a:pt x="60292" y="99515"/>
                    </a:lnTo>
                    <a:lnTo>
                      <a:pt x="62065" y="96607"/>
                    </a:lnTo>
                    <a:lnTo>
                      <a:pt x="63872" y="93770"/>
                    </a:lnTo>
                    <a:lnTo>
                      <a:pt x="66605" y="89622"/>
                    </a:lnTo>
                    <a:lnTo>
                      <a:pt x="70246" y="84270"/>
                    </a:lnTo>
                    <a:lnTo>
                      <a:pt x="73791" y="79048"/>
                    </a:lnTo>
                    <a:lnTo>
                      <a:pt x="76306" y="75180"/>
                    </a:lnTo>
                    <a:lnTo>
                      <a:pt x="77904" y="72604"/>
                    </a:lnTo>
                    <a:lnTo>
                      <a:pt x="79423" y="70028"/>
                    </a:lnTo>
                    <a:lnTo>
                      <a:pt x="80846" y="67435"/>
                    </a:lnTo>
                    <a:lnTo>
                      <a:pt x="82165" y="64816"/>
                    </a:lnTo>
                    <a:lnTo>
                      <a:pt x="83352" y="62170"/>
                    </a:lnTo>
                    <a:lnTo>
                      <a:pt x="84418" y="59489"/>
                    </a:lnTo>
                    <a:lnTo>
                      <a:pt x="85116" y="57437"/>
                    </a:lnTo>
                    <a:lnTo>
                      <a:pt x="85535" y="56058"/>
                    </a:lnTo>
                    <a:lnTo>
                      <a:pt x="85911" y="54669"/>
                    </a:lnTo>
                    <a:lnTo>
                      <a:pt x="86251" y="53264"/>
                    </a:lnTo>
                    <a:lnTo>
                      <a:pt x="86548" y="51832"/>
                    </a:lnTo>
                    <a:lnTo>
                      <a:pt x="86793" y="50391"/>
                    </a:lnTo>
                    <a:lnTo>
                      <a:pt x="86993" y="48933"/>
                    </a:lnTo>
                    <a:lnTo>
                      <a:pt x="87151" y="47448"/>
                    </a:lnTo>
                    <a:lnTo>
                      <a:pt x="87255" y="45955"/>
                    </a:lnTo>
                    <a:lnTo>
                      <a:pt x="87308" y="44427"/>
                    </a:lnTo>
                    <a:lnTo>
                      <a:pt x="87316" y="43659"/>
                    </a:lnTo>
                    <a:lnTo>
                      <a:pt x="87299" y="42532"/>
                    </a:lnTo>
                    <a:lnTo>
                      <a:pt x="87185" y="40297"/>
                    </a:lnTo>
                    <a:lnTo>
                      <a:pt x="86967" y="38097"/>
                    </a:lnTo>
                    <a:lnTo>
                      <a:pt x="86635" y="35923"/>
                    </a:lnTo>
                    <a:lnTo>
                      <a:pt x="86199" y="33792"/>
                    </a:lnTo>
                    <a:lnTo>
                      <a:pt x="85657" y="31705"/>
                    </a:lnTo>
                    <a:lnTo>
                      <a:pt x="85020" y="29653"/>
                    </a:lnTo>
                    <a:lnTo>
                      <a:pt x="84287" y="27645"/>
                    </a:lnTo>
                    <a:lnTo>
                      <a:pt x="83457" y="25689"/>
                    </a:lnTo>
                    <a:lnTo>
                      <a:pt x="82540" y="23777"/>
                    </a:lnTo>
                    <a:lnTo>
                      <a:pt x="81536" y="21917"/>
                    </a:lnTo>
                    <a:lnTo>
                      <a:pt x="80436" y="20118"/>
                    </a:lnTo>
                    <a:lnTo>
                      <a:pt x="79266" y="18381"/>
                    </a:lnTo>
                    <a:lnTo>
                      <a:pt x="78009" y="16696"/>
                    </a:lnTo>
                    <a:lnTo>
                      <a:pt x="76673" y="15080"/>
                    </a:lnTo>
                    <a:lnTo>
                      <a:pt x="75267" y="13535"/>
                    </a:lnTo>
                    <a:lnTo>
                      <a:pt x="73782" y="12050"/>
                    </a:lnTo>
                    <a:lnTo>
                      <a:pt x="72228" y="10645"/>
                    </a:lnTo>
                    <a:lnTo>
                      <a:pt x="70613" y="9309"/>
                    </a:lnTo>
                    <a:lnTo>
                      <a:pt x="68936" y="8051"/>
                    </a:lnTo>
                    <a:lnTo>
                      <a:pt x="67190" y="6873"/>
                    </a:lnTo>
                    <a:lnTo>
                      <a:pt x="65391" y="5781"/>
                    </a:lnTo>
                    <a:lnTo>
                      <a:pt x="63532" y="4768"/>
                    </a:lnTo>
                    <a:lnTo>
                      <a:pt x="61628" y="3851"/>
                    </a:lnTo>
                    <a:lnTo>
                      <a:pt x="59672" y="3022"/>
                    </a:lnTo>
                    <a:lnTo>
                      <a:pt x="57664" y="2288"/>
                    </a:lnTo>
                    <a:lnTo>
                      <a:pt x="55612" y="1651"/>
                    </a:lnTo>
                    <a:lnTo>
                      <a:pt x="53516" y="1110"/>
                    </a:lnTo>
                    <a:lnTo>
                      <a:pt x="51386" y="682"/>
                    </a:lnTo>
                    <a:lnTo>
                      <a:pt x="49220" y="350"/>
                    </a:lnTo>
                    <a:lnTo>
                      <a:pt x="47011" y="123"/>
                    </a:lnTo>
                    <a:lnTo>
                      <a:pt x="44785" y="10"/>
                    </a:lnTo>
                    <a:lnTo>
                      <a:pt x="4365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4"/>
              <p:cNvSpPr/>
              <p:nvPr/>
            </p:nvSpPr>
            <p:spPr>
              <a:xfrm>
                <a:off x="819167" y="4586651"/>
                <a:ext cx="44084" cy="44086"/>
              </a:xfrm>
              <a:custGeom>
                <a:rect b="b" l="l" r="r" t="t"/>
                <a:pathLst>
                  <a:path extrusionOk="0" h="30562" w="30561">
                    <a:moveTo>
                      <a:pt x="15280" y="1"/>
                    </a:moveTo>
                    <a:lnTo>
                      <a:pt x="14486" y="18"/>
                    </a:lnTo>
                    <a:lnTo>
                      <a:pt x="12949" y="166"/>
                    </a:lnTo>
                    <a:lnTo>
                      <a:pt x="11456" y="472"/>
                    </a:lnTo>
                    <a:lnTo>
                      <a:pt x="10015" y="926"/>
                    </a:lnTo>
                    <a:lnTo>
                      <a:pt x="8644" y="1502"/>
                    </a:lnTo>
                    <a:lnTo>
                      <a:pt x="7352" y="2210"/>
                    </a:lnTo>
                    <a:lnTo>
                      <a:pt x="6130" y="3030"/>
                    </a:lnTo>
                    <a:lnTo>
                      <a:pt x="4995" y="3965"/>
                    </a:lnTo>
                    <a:lnTo>
                      <a:pt x="3964" y="5004"/>
                    </a:lnTo>
                    <a:lnTo>
                      <a:pt x="3030" y="6139"/>
                    </a:lnTo>
                    <a:lnTo>
                      <a:pt x="2200" y="7353"/>
                    </a:lnTo>
                    <a:lnTo>
                      <a:pt x="1493" y="8654"/>
                    </a:lnTo>
                    <a:lnTo>
                      <a:pt x="917" y="10024"/>
                    </a:lnTo>
                    <a:lnTo>
                      <a:pt x="472" y="11456"/>
                    </a:lnTo>
                    <a:lnTo>
                      <a:pt x="166" y="12950"/>
                    </a:lnTo>
                    <a:lnTo>
                      <a:pt x="9" y="14495"/>
                    </a:lnTo>
                    <a:lnTo>
                      <a:pt x="0" y="15281"/>
                    </a:lnTo>
                    <a:lnTo>
                      <a:pt x="9" y="16067"/>
                    </a:lnTo>
                    <a:lnTo>
                      <a:pt x="166" y="17612"/>
                    </a:lnTo>
                    <a:lnTo>
                      <a:pt x="472" y="19105"/>
                    </a:lnTo>
                    <a:lnTo>
                      <a:pt x="917" y="20537"/>
                    </a:lnTo>
                    <a:lnTo>
                      <a:pt x="1493" y="21908"/>
                    </a:lnTo>
                    <a:lnTo>
                      <a:pt x="2200" y="23209"/>
                    </a:lnTo>
                    <a:lnTo>
                      <a:pt x="3030" y="24423"/>
                    </a:lnTo>
                    <a:lnTo>
                      <a:pt x="3964" y="25558"/>
                    </a:lnTo>
                    <a:lnTo>
                      <a:pt x="4995" y="26597"/>
                    </a:lnTo>
                    <a:lnTo>
                      <a:pt x="6130" y="27531"/>
                    </a:lnTo>
                    <a:lnTo>
                      <a:pt x="7352" y="28352"/>
                    </a:lnTo>
                    <a:lnTo>
                      <a:pt x="8644" y="29059"/>
                    </a:lnTo>
                    <a:lnTo>
                      <a:pt x="10015" y="29636"/>
                    </a:lnTo>
                    <a:lnTo>
                      <a:pt x="11456" y="30090"/>
                    </a:lnTo>
                    <a:lnTo>
                      <a:pt x="12949" y="30395"/>
                    </a:lnTo>
                    <a:lnTo>
                      <a:pt x="14486" y="30544"/>
                    </a:lnTo>
                    <a:lnTo>
                      <a:pt x="15280" y="30561"/>
                    </a:lnTo>
                    <a:lnTo>
                      <a:pt x="16066" y="30544"/>
                    </a:lnTo>
                    <a:lnTo>
                      <a:pt x="17603" y="30395"/>
                    </a:lnTo>
                    <a:lnTo>
                      <a:pt x="19096" y="30090"/>
                    </a:lnTo>
                    <a:lnTo>
                      <a:pt x="20537" y="29636"/>
                    </a:lnTo>
                    <a:lnTo>
                      <a:pt x="21908" y="29059"/>
                    </a:lnTo>
                    <a:lnTo>
                      <a:pt x="23200" y="28352"/>
                    </a:lnTo>
                    <a:lnTo>
                      <a:pt x="24422" y="27531"/>
                    </a:lnTo>
                    <a:lnTo>
                      <a:pt x="25557" y="26597"/>
                    </a:lnTo>
                    <a:lnTo>
                      <a:pt x="26588" y="25558"/>
                    </a:lnTo>
                    <a:lnTo>
                      <a:pt x="27522" y="24423"/>
                    </a:lnTo>
                    <a:lnTo>
                      <a:pt x="28352" y="23209"/>
                    </a:lnTo>
                    <a:lnTo>
                      <a:pt x="29059" y="21908"/>
                    </a:lnTo>
                    <a:lnTo>
                      <a:pt x="29635" y="20537"/>
                    </a:lnTo>
                    <a:lnTo>
                      <a:pt x="30080" y="19105"/>
                    </a:lnTo>
                    <a:lnTo>
                      <a:pt x="30386" y="17612"/>
                    </a:lnTo>
                    <a:lnTo>
                      <a:pt x="30543" y="16067"/>
                    </a:lnTo>
                    <a:lnTo>
                      <a:pt x="30561" y="15281"/>
                    </a:lnTo>
                    <a:lnTo>
                      <a:pt x="30543" y="14495"/>
                    </a:lnTo>
                    <a:lnTo>
                      <a:pt x="30386" y="12950"/>
                    </a:lnTo>
                    <a:lnTo>
                      <a:pt x="30080" y="11456"/>
                    </a:lnTo>
                    <a:lnTo>
                      <a:pt x="29635" y="10024"/>
                    </a:lnTo>
                    <a:lnTo>
                      <a:pt x="29059" y="8654"/>
                    </a:lnTo>
                    <a:lnTo>
                      <a:pt x="28352" y="7353"/>
                    </a:lnTo>
                    <a:lnTo>
                      <a:pt x="27522" y="6139"/>
                    </a:lnTo>
                    <a:lnTo>
                      <a:pt x="26588" y="5004"/>
                    </a:lnTo>
                    <a:lnTo>
                      <a:pt x="25557" y="3965"/>
                    </a:lnTo>
                    <a:lnTo>
                      <a:pt x="24422" y="3030"/>
                    </a:lnTo>
                    <a:lnTo>
                      <a:pt x="23200" y="2210"/>
                    </a:lnTo>
                    <a:lnTo>
                      <a:pt x="21908" y="1502"/>
                    </a:lnTo>
                    <a:lnTo>
                      <a:pt x="20537" y="926"/>
                    </a:lnTo>
                    <a:lnTo>
                      <a:pt x="19096" y="472"/>
                    </a:lnTo>
                    <a:lnTo>
                      <a:pt x="17603" y="166"/>
                    </a:lnTo>
                    <a:lnTo>
                      <a:pt x="16066" y="18"/>
                    </a:lnTo>
                    <a:lnTo>
                      <a:pt x="1528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 name="Google Shape;770;p54"/>
            <p:cNvGrpSpPr/>
            <p:nvPr/>
          </p:nvGrpSpPr>
          <p:grpSpPr>
            <a:xfrm>
              <a:off x="989818" y="4604847"/>
              <a:ext cx="1931844" cy="210801"/>
              <a:chOff x="1340225" y="2610825"/>
              <a:chExt cx="5581750" cy="609075"/>
            </a:xfrm>
          </p:grpSpPr>
          <p:sp>
            <p:nvSpPr>
              <p:cNvPr id="771" name="Google Shape;771;p54"/>
              <p:cNvSpPr/>
              <p:nvPr/>
            </p:nvSpPr>
            <p:spPr>
              <a:xfrm>
                <a:off x="3362375" y="2661450"/>
                <a:ext cx="394575" cy="412250"/>
              </a:xfrm>
              <a:custGeom>
                <a:rect b="b" l="l" r="r" t="t"/>
                <a:pathLst>
                  <a:path extrusionOk="0" h="16490" w="15783">
                    <a:moveTo>
                      <a:pt x="1" y="0"/>
                    </a:moveTo>
                    <a:lnTo>
                      <a:pt x="1" y="16489"/>
                    </a:lnTo>
                    <a:lnTo>
                      <a:pt x="2106" y="16489"/>
                    </a:lnTo>
                    <a:lnTo>
                      <a:pt x="2106" y="6708"/>
                    </a:lnTo>
                    <a:lnTo>
                      <a:pt x="2016" y="3941"/>
                    </a:lnTo>
                    <a:lnTo>
                      <a:pt x="2106" y="3941"/>
                    </a:lnTo>
                    <a:lnTo>
                      <a:pt x="7265" y="12987"/>
                    </a:lnTo>
                    <a:lnTo>
                      <a:pt x="8510" y="12987"/>
                    </a:lnTo>
                    <a:lnTo>
                      <a:pt x="13669" y="3941"/>
                    </a:lnTo>
                    <a:lnTo>
                      <a:pt x="13758" y="3941"/>
                    </a:lnTo>
                    <a:lnTo>
                      <a:pt x="13669" y="6708"/>
                    </a:lnTo>
                    <a:lnTo>
                      <a:pt x="13669" y="16489"/>
                    </a:lnTo>
                    <a:lnTo>
                      <a:pt x="15782" y="16489"/>
                    </a:lnTo>
                    <a:lnTo>
                      <a:pt x="15782" y="0"/>
                    </a:lnTo>
                    <a:lnTo>
                      <a:pt x="13669" y="0"/>
                    </a:lnTo>
                    <a:lnTo>
                      <a:pt x="7936" y="10040"/>
                    </a:lnTo>
                    <a:lnTo>
                      <a:pt x="7847" y="10040"/>
                    </a:lnTo>
                    <a:lnTo>
                      <a:pt x="21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4"/>
              <p:cNvSpPr/>
              <p:nvPr/>
            </p:nvSpPr>
            <p:spPr>
              <a:xfrm>
                <a:off x="3806400" y="2782125"/>
                <a:ext cx="251700" cy="300750"/>
              </a:xfrm>
              <a:custGeom>
                <a:rect b="b" l="l" r="r" t="t"/>
                <a:pathLst>
                  <a:path extrusionOk="0" h="12030" w="10068">
                    <a:moveTo>
                      <a:pt x="5321" y="6064"/>
                    </a:moveTo>
                    <a:lnTo>
                      <a:pt x="5760" y="6073"/>
                    </a:lnTo>
                    <a:lnTo>
                      <a:pt x="6548" y="6163"/>
                    </a:lnTo>
                    <a:lnTo>
                      <a:pt x="7229" y="6351"/>
                    </a:lnTo>
                    <a:lnTo>
                      <a:pt x="7784" y="6628"/>
                    </a:lnTo>
                    <a:lnTo>
                      <a:pt x="8017" y="6808"/>
                    </a:lnTo>
                    <a:lnTo>
                      <a:pt x="8008" y="7139"/>
                    </a:lnTo>
                    <a:lnTo>
                      <a:pt x="7874" y="7757"/>
                    </a:lnTo>
                    <a:lnTo>
                      <a:pt x="7605" y="8339"/>
                    </a:lnTo>
                    <a:lnTo>
                      <a:pt x="7202" y="8877"/>
                    </a:lnTo>
                    <a:lnTo>
                      <a:pt x="6942" y="9118"/>
                    </a:lnTo>
                    <a:lnTo>
                      <a:pt x="6673" y="9351"/>
                    </a:lnTo>
                    <a:lnTo>
                      <a:pt x="6109" y="9718"/>
                    </a:lnTo>
                    <a:lnTo>
                      <a:pt x="5509" y="9960"/>
                    </a:lnTo>
                    <a:lnTo>
                      <a:pt x="4882" y="10086"/>
                    </a:lnTo>
                    <a:lnTo>
                      <a:pt x="4560" y="10095"/>
                    </a:lnTo>
                    <a:lnTo>
                      <a:pt x="4327" y="10086"/>
                    </a:lnTo>
                    <a:lnTo>
                      <a:pt x="3897" y="10032"/>
                    </a:lnTo>
                    <a:lnTo>
                      <a:pt x="3485" y="9907"/>
                    </a:lnTo>
                    <a:lnTo>
                      <a:pt x="3100" y="9727"/>
                    </a:lnTo>
                    <a:lnTo>
                      <a:pt x="2929" y="9611"/>
                    </a:lnTo>
                    <a:lnTo>
                      <a:pt x="2750" y="9486"/>
                    </a:lnTo>
                    <a:lnTo>
                      <a:pt x="2482" y="9199"/>
                    </a:lnTo>
                    <a:lnTo>
                      <a:pt x="2303" y="8877"/>
                    </a:lnTo>
                    <a:lnTo>
                      <a:pt x="2213" y="8509"/>
                    </a:lnTo>
                    <a:lnTo>
                      <a:pt x="2204" y="8303"/>
                    </a:lnTo>
                    <a:lnTo>
                      <a:pt x="2213" y="8079"/>
                    </a:lnTo>
                    <a:lnTo>
                      <a:pt x="2311" y="7658"/>
                    </a:lnTo>
                    <a:lnTo>
                      <a:pt x="2509" y="7264"/>
                    </a:lnTo>
                    <a:lnTo>
                      <a:pt x="2804" y="6906"/>
                    </a:lnTo>
                    <a:lnTo>
                      <a:pt x="2992" y="6736"/>
                    </a:lnTo>
                    <a:lnTo>
                      <a:pt x="3198" y="6575"/>
                    </a:lnTo>
                    <a:lnTo>
                      <a:pt x="3682" y="6324"/>
                    </a:lnTo>
                    <a:lnTo>
                      <a:pt x="4264" y="6154"/>
                    </a:lnTo>
                    <a:lnTo>
                      <a:pt x="4945" y="6073"/>
                    </a:lnTo>
                    <a:lnTo>
                      <a:pt x="5321" y="6064"/>
                    </a:lnTo>
                    <a:close/>
                    <a:moveTo>
                      <a:pt x="5043" y="1"/>
                    </a:moveTo>
                    <a:lnTo>
                      <a:pt x="4578" y="10"/>
                    </a:lnTo>
                    <a:lnTo>
                      <a:pt x="3718" y="117"/>
                    </a:lnTo>
                    <a:lnTo>
                      <a:pt x="2965" y="332"/>
                    </a:lnTo>
                    <a:lnTo>
                      <a:pt x="2294" y="654"/>
                    </a:lnTo>
                    <a:lnTo>
                      <a:pt x="1998" y="860"/>
                    </a:lnTo>
                    <a:lnTo>
                      <a:pt x="1711" y="1075"/>
                    </a:lnTo>
                    <a:lnTo>
                      <a:pt x="1228" y="1532"/>
                    </a:lnTo>
                    <a:lnTo>
                      <a:pt x="843" y="1998"/>
                    </a:lnTo>
                    <a:lnTo>
                      <a:pt x="556" y="2491"/>
                    </a:lnTo>
                    <a:lnTo>
                      <a:pt x="449" y="2741"/>
                    </a:lnTo>
                    <a:lnTo>
                      <a:pt x="2392" y="3565"/>
                    </a:lnTo>
                    <a:lnTo>
                      <a:pt x="2464" y="3386"/>
                    </a:lnTo>
                    <a:lnTo>
                      <a:pt x="2661" y="3046"/>
                    </a:lnTo>
                    <a:lnTo>
                      <a:pt x="2921" y="2741"/>
                    </a:lnTo>
                    <a:lnTo>
                      <a:pt x="3234" y="2482"/>
                    </a:lnTo>
                    <a:lnTo>
                      <a:pt x="3422" y="2374"/>
                    </a:lnTo>
                    <a:lnTo>
                      <a:pt x="3601" y="2267"/>
                    </a:lnTo>
                    <a:lnTo>
                      <a:pt x="3995" y="2105"/>
                    </a:lnTo>
                    <a:lnTo>
                      <a:pt x="4416" y="1989"/>
                    </a:lnTo>
                    <a:lnTo>
                      <a:pt x="4855" y="1935"/>
                    </a:lnTo>
                    <a:lnTo>
                      <a:pt x="5088" y="1935"/>
                    </a:lnTo>
                    <a:lnTo>
                      <a:pt x="5393" y="1944"/>
                    </a:lnTo>
                    <a:lnTo>
                      <a:pt x="5966" y="2034"/>
                    </a:lnTo>
                    <a:lnTo>
                      <a:pt x="6485" y="2222"/>
                    </a:lnTo>
                    <a:lnTo>
                      <a:pt x="6960" y="2500"/>
                    </a:lnTo>
                    <a:lnTo>
                      <a:pt x="7184" y="2688"/>
                    </a:lnTo>
                    <a:lnTo>
                      <a:pt x="7381" y="2876"/>
                    </a:lnTo>
                    <a:lnTo>
                      <a:pt x="7703" y="3315"/>
                    </a:lnTo>
                    <a:lnTo>
                      <a:pt x="7918" y="3807"/>
                    </a:lnTo>
                    <a:lnTo>
                      <a:pt x="8026" y="4371"/>
                    </a:lnTo>
                    <a:lnTo>
                      <a:pt x="8035" y="4676"/>
                    </a:lnTo>
                    <a:lnTo>
                      <a:pt x="8035" y="4998"/>
                    </a:lnTo>
                    <a:lnTo>
                      <a:pt x="7721" y="4837"/>
                    </a:lnTo>
                    <a:lnTo>
                      <a:pt x="7041" y="4577"/>
                    </a:lnTo>
                    <a:lnTo>
                      <a:pt x="6270" y="4398"/>
                    </a:lnTo>
                    <a:lnTo>
                      <a:pt x="5419" y="4318"/>
                    </a:lnTo>
                    <a:lnTo>
                      <a:pt x="4963" y="4309"/>
                    </a:lnTo>
                    <a:lnTo>
                      <a:pt x="4443" y="4318"/>
                    </a:lnTo>
                    <a:lnTo>
                      <a:pt x="3476" y="4452"/>
                    </a:lnTo>
                    <a:lnTo>
                      <a:pt x="2598" y="4712"/>
                    </a:lnTo>
                    <a:lnTo>
                      <a:pt x="1801" y="5106"/>
                    </a:lnTo>
                    <a:lnTo>
                      <a:pt x="1434" y="5357"/>
                    </a:lnTo>
                    <a:lnTo>
                      <a:pt x="1264" y="5491"/>
                    </a:lnTo>
                    <a:lnTo>
                      <a:pt x="941" y="5778"/>
                    </a:lnTo>
                    <a:lnTo>
                      <a:pt x="672" y="6091"/>
                    </a:lnTo>
                    <a:lnTo>
                      <a:pt x="449" y="6422"/>
                    </a:lnTo>
                    <a:lnTo>
                      <a:pt x="269" y="6781"/>
                    </a:lnTo>
                    <a:lnTo>
                      <a:pt x="135" y="7175"/>
                    </a:lnTo>
                    <a:lnTo>
                      <a:pt x="54" y="7578"/>
                    </a:lnTo>
                    <a:lnTo>
                      <a:pt x="10" y="8017"/>
                    </a:lnTo>
                    <a:lnTo>
                      <a:pt x="1" y="8250"/>
                    </a:lnTo>
                    <a:lnTo>
                      <a:pt x="19" y="8671"/>
                    </a:lnTo>
                    <a:lnTo>
                      <a:pt x="117" y="9253"/>
                    </a:lnTo>
                    <a:lnTo>
                      <a:pt x="234" y="9611"/>
                    </a:lnTo>
                    <a:lnTo>
                      <a:pt x="386" y="9960"/>
                    </a:lnTo>
                    <a:lnTo>
                      <a:pt x="574" y="10274"/>
                    </a:lnTo>
                    <a:lnTo>
                      <a:pt x="923" y="10722"/>
                    </a:lnTo>
                    <a:lnTo>
                      <a:pt x="1210" y="10990"/>
                    </a:lnTo>
                    <a:lnTo>
                      <a:pt x="1523" y="11241"/>
                    </a:lnTo>
                    <a:lnTo>
                      <a:pt x="2195" y="11626"/>
                    </a:lnTo>
                    <a:lnTo>
                      <a:pt x="2947" y="11895"/>
                    </a:lnTo>
                    <a:lnTo>
                      <a:pt x="3771" y="12020"/>
                    </a:lnTo>
                    <a:lnTo>
                      <a:pt x="4210" y="12029"/>
                    </a:lnTo>
                    <a:lnTo>
                      <a:pt x="4515" y="12029"/>
                    </a:lnTo>
                    <a:lnTo>
                      <a:pt x="5088" y="11967"/>
                    </a:lnTo>
                    <a:lnTo>
                      <a:pt x="5625" y="11841"/>
                    </a:lnTo>
                    <a:lnTo>
                      <a:pt x="6127" y="11662"/>
                    </a:lnTo>
                    <a:lnTo>
                      <a:pt x="6593" y="11420"/>
                    </a:lnTo>
                    <a:lnTo>
                      <a:pt x="7023" y="11116"/>
                    </a:lnTo>
                    <a:lnTo>
                      <a:pt x="7417" y="10748"/>
                    </a:lnTo>
                    <a:lnTo>
                      <a:pt x="7784" y="10319"/>
                    </a:lnTo>
                    <a:lnTo>
                      <a:pt x="7954" y="10086"/>
                    </a:lnTo>
                    <a:lnTo>
                      <a:pt x="8044" y="10086"/>
                    </a:lnTo>
                    <a:lnTo>
                      <a:pt x="8044" y="11653"/>
                    </a:lnTo>
                    <a:lnTo>
                      <a:pt x="10068" y="11653"/>
                    </a:lnTo>
                    <a:lnTo>
                      <a:pt x="10068" y="4837"/>
                    </a:lnTo>
                    <a:lnTo>
                      <a:pt x="10068" y="4551"/>
                    </a:lnTo>
                    <a:lnTo>
                      <a:pt x="10023" y="4004"/>
                    </a:lnTo>
                    <a:lnTo>
                      <a:pt x="9925" y="3494"/>
                    </a:lnTo>
                    <a:lnTo>
                      <a:pt x="9790" y="3010"/>
                    </a:lnTo>
                    <a:lnTo>
                      <a:pt x="9611" y="2562"/>
                    </a:lnTo>
                    <a:lnTo>
                      <a:pt x="9387" y="2150"/>
                    </a:lnTo>
                    <a:lnTo>
                      <a:pt x="9118" y="1774"/>
                    </a:lnTo>
                    <a:lnTo>
                      <a:pt x="8814" y="1425"/>
                    </a:lnTo>
                    <a:lnTo>
                      <a:pt x="8635" y="1263"/>
                    </a:lnTo>
                    <a:lnTo>
                      <a:pt x="8456" y="1111"/>
                    </a:lnTo>
                    <a:lnTo>
                      <a:pt x="8071" y="834"/>
                    </a:lnTo>
                    <a:lnTo>
                      <a:pt x="7668" y="592"/>
                    </a:lnTo>
                    <a:lnTo>
                      <a:pt x="7247" y="395"/>
                    </a:lnTo>
                    <a:lnTo>
                      <a:pt x="6799" y="233"/>
                    </a:lnTo>
                    <a:lnTo>
                      <a:pt x="6324" y="117"/>
                    </a:lnTo>
                    <a:lnTo>
                      <a:pt x="5572" y="10"/>
                    </a:lnTo>
                    <a:lnTo>
                      <a:pt x="504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4"/>
              <p:cNvSpPr/>
              <p:nvPr/>
            </p:nvSpPr>
            <p:spPr>
              <a:xfrm>
                <a:off x="4114950" y="2782575"/>
                <a:ext cx="283275" cy="415600"/>
              </a:xfrm>
              <a:custGeom>
                <a:rect b="b" l="l" r="r" t="t"/>
                <a:pathLst>
                  <a:path extrusionOk="0" h="16624" w="11331">
                    <a:moveTo>
                      <a:pt x="5617" y="1926"/>
                    </a:moveTo>
                    <a:lnTo>
                      <a:pt x="5984" y="1935"/>
                    </a:lnTo>
                    <a:lnTo>
                      <a:pt x="6665" y="2078"/>
                    </a:lnTo>
                    <a:lnTo>
                      <a:pt x="7300" y="2356"/>
                    </a:lnTo>
                    <a:lnTo>
                      <a:pt x="7883" y="2777"/>
                    </a:lnTo>
                    <a:lnTo>
                      <a:pt x="8151" y="3046"/>
                    </a:lnTo>
                    <a:lnTo>
                      <a:pt x="8402" y="3332"/>
                    </a:lnTo>
                    <a:lnTo>
                      <a:pt x="8805" y="3977"/>
                    </a:lnTo>
                    <a:lnTo>
                      <a:pt x="9065" y="4712"/>
                    </a:lnTo>
                    <a:lnTo>
                      <a:pt x="9199" y="5545"/>
                    </a:lnTo>
                    <a:lnTo>
                      <a:pt x="9217" y="6001"/>
                    </a:lnTo>
                    <a:lnTo>
                      <a:pt x="9199" y="6449"/>
                    </a:lnTo>
                    <a:lnTo>
                      <a:pt x="9065" y="7282"/>
                    </a:lnTo>
                    <a:lnTo>
                      <a:pt x="8805" y="8017"/>
                    </a:lnTo>
                    <a:lnTo>
                      <a:pt x="8402" y="8670"/>
                    </a:lnTo>
                    <a:lnTo>
                      <a:pt x="8151" y="8957"/>
                    </a:lnTo>
                    <a:lnTo>
                      <a:pt x="7883" y="9226"/>
                    </a:lnTo>
                    <a:lnTo>
                      <a:pt x="7300" y="9647"/>
                    </a:lnTo>
                    <a:lnTo>
                      <a:pt x="6665" y="9924"/>
                    </a:lnTo>
                    <a:lnTo>
                      <a:pt x="5984" y="10068"/>
                    </a:lnTo>
                    <a:lnTo>
                      <a:pt x="5617" y="10077"/>
                    </a:lnTo>
                    <a:lnTo>
                      <a:pt x="5249" y="10068"/>
                    </a:lnTo>
                    <a:lnTo>
                      <a:pt x="4560" y="9924"/>
                    </a:lnTo>
                    <a:lnTo>
                      <a:pt x="3924" y="9647"/>
                    </a:lnTo>
                    <a:lnTo>
                      <a:pt x="3342" y="9235"/>
                    </a:lnTo>
                    <a:lnTo>
                      <a:pt x="3082" y="8966"/>
                    </a:lnTo>
                    <a:lnTo>
                      <a:pt x="2822" y="8688"/>
                    </a:lnTo>
                    <a:lnTo>
                      <a:pt x="2428" y="8044"/>
                    </a:lnTo>
                    <a:lnTo>
                      <a:pt x="2168" y="7300"/>
                    </a:lnTo>
                    <a:lnTo>
                      <a:pt x="2034" y="6458"/>
                    </a:lnTo>
                    <a:lnTo>
                      <a:pt x="2025" y="6001"/>
                    </a:lnTo>
                    <a:lnTo>
                      <a:pt x="2034" y="5545"/>
                    </a:lnTo>
                    <a:lnTo>
                      <a:pt x="2168" y="4712"/>
                    </a:lnTo>
                    <a:lnTo>
                      <a:pt x="2437" y="3968"/>
                    </a:lnTo>
                    <a:lnTo>
                      <a:pt x="2831" y="3323"/>
                    </a:lnTo>
                    <a:lnTo>
                      <a:pt x="3082" y="3037"/>
                    </a:lnTo>
                    <a:lnTo>
                      <a:pt x="3342" y="2768"/>
                    </a:lnTo>
                    <a:lnTo>
                      <a:pt x="3924" y="2356"/>
                    </a:lnTo>
                    <a:lnTo>
                      <a:pt x="4560" y="2078"/>
                    </a:lnTo>
                    <a:lnTo>
                      <a:pt x="5249" y="1935"/>
                    </a:lnTo>
                    <a:lnTo>
                      <a:pt x="5617" y="1926"/>
                    </a:lnTo>
                    <a:close/>
                    <a:moveTo>
                      <a:pt x="5966" y="1"/>
                    </a:moveTo>
                    <a:lnTo>
                      <a:pt x="5643" y="9"/>
                    </a:lnTo>
                    <a:lnTo>
                      <a:pt x="5034" y="72"/>
                    </a:lnTo>
                    <a:lnTo>
                      <a:pt x="4452" y="207"/>
                    </a:lnTo>
                    <a:lnTo>
                      <a:pt x="3906" y="413"/>
                    </a:lnTo>
                    <a:lnTo>
                      <a:pt x="3646" y="547"/>
                    </a:lnTo>
                    <a:lnTo>
                      <a:pt x="3395" y="690"/>
                    </a:lnTo>
                    <a:lnTo>
                      <a:pt x="2948" y="995"/>
                    </a:lnTo>
                    <a:lnTo>
                      <a:pt x="2562" y="1344"/>
                    </a:lnTo>
                    <a:lnTo>
                      <a:pt x="2249" y="1720"/>
                    </a:lnTo>
                    <a:lnTo>
                      <a:pt x="2115" y="1926"/>
                    </a:lnTo>
                    <a:lnTo>
                      <a:pt x="2025" y="1926"/>
                    </a:lnTo>
                    <a:lnTo>
                      <a:pt x="2025" y="359"/>
                    </a:lnTo>
                    <a:lnTo>
                      <a:pt x="1" y="359"/>
                    </a:lnTo>
                    <a:lnTo>
                      <a:pt x="1" y="16624"/>
                    </a:lnTo>
                    <a:lnTo>
                      <a:pt x="2115" y="16624"/>
                    </a:lnTo>
                    <a:lnTo>
                      <a:pt x="2115" y="11653"/>
                    </a:lnTo>
                    <a:lnTo>
                      <a:pt x="2025" y="10086"/>
                    </a:lnTo>
                    <a:lnTo>
                      <a:pt x="2115" y="10086"/>
                    </a:lnTo>
                    <a:lnTo>
                      <a:pt x="2249" y="10292"/>
                    </a:lnTo>
                    <a:lnTo>
                      <a:pt x="2562" y="10668"/>
                    </a:lnTo>
                    <a:lnTo>
                      <a:pt x="2948" y="11017"/>
                    </a:lnTo>
                    <a:lnTo>
                      <a:pt x="3395" y="11322"/>
                    </a:lnTo>
                    <a:lnTo>
                      <a:pt x="3646" y="11465"/>
                    </a:lnTo>
                    <a:lnTo>
                      <a:pt x="3906" y="11599"/>
                    </a:lnTo>
                    <a:lnTo>
                      <a:pt x="4452" y="11805"/>
                    </a:lnTo>
                    <a:lnTo>
                      <a:pt x="5034" y="11940"/>
                    </a:lnTo>
                    <a:lnTo>
                      <a:pt x="5643" y="12011"/>
                    </a:lnTo>
                    <a:lnTo>
                      <a:pt x="6235" y="12011"/>
                    </a:lnTo>
                    <a:lnTo>
                      <a:pt x="6763" y="11958"/>
                    </a:lnTo>
                    <a:lnTo>
                      <a:pt x="7274" y="11850"/>
                    </a:lnTo>
                    <a:lnTo>
                      <a:pt x="7766" y="11680"/>
                    </a:lnTo>
                    <a:lnTo>
                      <a:pt x="8232" y="11465"/>
                    </a:lnTo>
                    <a:lnTo>
                      <a:pt x="8689" y="11205"/>
                    </a:lnTo>
                    <a:lnTo>
                      <a:pt x="9119" y="10883"/>
                    </a:lnTo>
                    <a:lnTo>
                      <a:pt x="9540" y="10507"/>
                    </a:lnTo>
                    <a:lnTo>
                      <a:pt x="9737" y="10301"/>
                    </a:lnTo>
                    <a:lnTo>
                      <a:pt x="9934" y="10086"/>
                    </a:lnTo>
                    <a:lnTo>
                      <a:pt x="10283" y="9629"/>
                    </a:lnTo>
                    <a:lnTo>
                      <a:pt x="10579" y="9145"/>
                    </a:lnTo>
                    <a:lnTo>
                      <a:pt x="10829" y="8635"/>
                    </a:lnTo>
                    <a:lnTo>
                      <a:pt x="11026" y="8097"/>
                    </a:lnTo>
                    <a:lnTo>
                      <a:pt x="11179" y="7533"/>
                    </a:lnTo>
                    <a:lnTo>
                      <a:pt x="11277" y="6951"/>
                    </a:lnTo>
                    <a:lnTo>
                      <a:pt x="11322" y="6333"/>
                    </a:lnTo>
                    <a:lnTo>
                      <a:pt x="11331" y="6010"/>
                    </a:lnTo>
                    <a:lnTo>
                      <a:pt x="11322" y="5697"/>
                    </a:lnTo>
                    <a:lnTo>
                      <a:pt x="11277" y="5079"/>
                    </a:lnTo>
                    <a:lnTo>
                      <a:pt x="11179" y="4488"/>
                    </a:lnTo>
                    <a:lnTo>
                      <a:pt x="11026" y="3932"/>
                    </a:lnTo>
                    <a:lnTo>
                      <a:pt x="10829" y="3395"/>
                    </a:lnTo>
                    <a:lnTo>
                      <a:pt x="10579" y="2885"/>
                    </a:lnTo>
                    <a:lnTo>
                      <a:pt x="10283" y="2401"/>
                    </a:lnTo>
                    <a:lnTo>
                      <a:pt x="9934" y="1944"/>
                    </a:lnTo>
                    <a:lnTo>
                      <a:pt x="9737" y="1729"/>
                    </a:lnTo>
                    <a:lnTo>
                      <a:pt x="9540" y="1514"/>
                    </a:lnTo>
                    <a:lnTo>
                      <a:pt x="9128" y="1138"/>
                    </a:lnTo>
                    <a:lnTo>
                      <a:pt x="8689" y="816"/>
                    </a:lnTo>
                    <a:lnTo>
                      <a:pt x="8241" y="538"/>
                    </a:lnTo>
                    <a:lnTo>
                      <a:pt x="7766" y="323"/>
                    </a:lnTo>
                    <a:lnTo>
                      <a:pt x="7274" y="162"/>
                    </a:lnTo>
                    <a:lnTo>
                      <a:pt x="6763" y="54"/>
                    </a:lnTo>
                    <a:lnTo>
                      <a:pt x="62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4"/>
              <p:cNvSpPr/>
              <p:nvPr/>
            </p:nvSpPr>
            <p:spPr>
              <a:xfrm>
                <a:off x="4425300" y="2782350"/>
                <a:ext cx="234925" cy="300525"/>
              </a:xfrm>
              <a:custGeom>
                <a:rect b="b" l="l" r="r" t="t"/>
                <a:pathLst>
                  <a:path extrusionOk="0" h="12021" w="9397">
                    <a:moveTo>
                      <a:pt x="4846" y="1"/>
                    </a:moveTo>
                    <a:lnTo>
                      <a:pt x="4398" y="10"/>
                    </a:lnTo>
                    <a:lnTo>
                      <a:pt x="3547" y="126"/>
                    </a:lnTo>
                    <a:lnTo>
                      <a:pt x="2759" y="350"/>
                    </a:lnTo>
                    <a:lnTo>
                      <a:pt x="2043" y="699"/>
                    </a:lnTo>
                    <a:lnTo>
                      <a:pt x="1702" y="932"/>
                    </a:lnTo>
                    <a:lnTo>
                      <a:pt x="1389" y="1165"/>
                    </a:lnTo>
                    <a:lnTo>
                      <a:pt x="1004" y="1568"/>
                    </a:lnTo>
                    <a:lnTo>
                      <a:pt x="798" y="1855"/>
                    </a:lnTo>
                    <a:lnTo>
                      <a:pt x="628" y="2159"/>
                    </a:lnTo>
                    <a:lnTo>
                      <a:pt x="511" y="2482"/>
                    </a:lnTo>
                    <a:lnTo>
                      <a:pt x="422" y="2813"/>
                    </a:lnTo>
                    <a:lnTo>
                      <a:pt x="386" y="3171"/>
                    </a:lnTo>
                    <a:lnTo>
                      <a:pt x="386" y="3359"/>
                    </a:lnTo>
                    <a:lnTo>
                      <a:pt x="395" y="3682"/>
                    </a:lnTo>
                    <a:lnTo>
                      <a:pt x="511" y="4264"/>
                    </a:lnTo>
                    <a:lnTo>
                      <a:pt x="753" y="4783"/>
                    </a:lnTo>
                    <a:lnTo>
                      <a:pt x="1111" y="5240"/>
                    </a:lnTo>
                    <a:lnTo>
                      <a:pt x="1344" y="5437"/>
                    </a:lnTo>
                    <a:lnTo>
                      <a:pt x="1586" y="5625"/>
                    </a:lnTo>
                    <a:lnTo>
                      <a:pt x="2088" y="5957"/>
                    </a:lnTo>
                    <a:lnTo>
                      <a:pt x="2598" y="6216"/>
                    </a:lnTo>
                    <a:lnTo>
                      <a:pt x="3126" y="6422"/>
                    </a:lnTo>
                    <a:lnTo>
                      <a:pt x="3395" y="6494"/>
                    </a:lnTo>
                    <a:lnTo>
                      <a:pt x="5679" y="7040"/>
                    </a:lnTo>
                    <a:lnTo>
                      <a:pt x="6046" y="7148"/>
                    </a:lnTo>
                    <a:lnTo>
                      <a:pt x="6494" y="7354"/>
                    </a:lnTo>
                    <a:lnTo>
                      <a:pt x="6736" y="7524"/>
                    </a:lnTo>
                    <a:lnTo>
                      <a:pt x="6924" y="7712"/>
                    </a:lnTo>
                    <a:lnTo>
                      <a:pt x="7076" y="7918"/>
                    </a:lnTo>
                    <a:lnTo>
                      <a:pt x="7166" y="8151"/>
                    </a:lnTo>
                    <a:lnTo>
                      <a:pt x="7220" y="8402"/>
                    </a:lnTo>
                    <a:lnTo>
                      <a:pt x="7220" y="8536"/>
                    </a:lnTo>
                    <a:lnTo>
                      <a:pt x="7220" y="8715"/>
                    </a:lnTo>
                    <a:lnTo>
                      <a:pt x="7139" y="9038"/>
                    </a:lnTo>
                    <a:lnTo>
                      <a:pt x="6978" y="9333"/>
                    </a:lnTo>
                    <a:lnTo>
                      <a:pt x="6736" y="9584"/>
                    </a:lnTo>
                    <a:lnTo>
                      <a:pt x="6584" y="9692"/>
                    </a:lnTo>
                    <a:lnTo>
                      <a:pt x="6422" y="9799"/>
                    </a:lnTo>
                    <a:lnTo>
                      <a:pt x="6055" y="9960"/>
                    </a:lnTo>
                    <a:lnTo>
                      <a:pt x="5652" y="10068"/>
                    </a:lnTo>
                    <a:lnTo>
                      <a:pt x="5204" y="10121"/>
                    </a:lnTo>
                    <a:lnTo>
                      <a:pt x="4963" y="10130"/>
                    </a:lnTo>
                    <a:lnTo>
                      <a:pt x="4694" y="10121"/>
                    </a:lnTo>
                    <a:lnTo>
                      <a:pt x="4192" y="10059"/>
                    </a:lnTo>
                    <a:lnTo>
                      <a:pt x="3727" y="9924"/>
                    </a:lnTo>
                    <a:lnTo>
                      <a:pt x="3306" y="9727"/>
                    </a:lnTo>
                    <a:lnTo>
                      <a:pt x="2920" y="9468"/>
                    </a:lnTo>
                    <a:lnTo>
                      <a:pt x="2571" y="9136"/>
                    </a:lnTo>
                    <a:lnTo>
                      <a:pt x="2267" y="8733"/>
                    </a:lnTo>
                    <a:lnTo>
                      <a:pt x="2007" y="8276"/>
                    </a:lnTo>
                    <a:lnTo>
                      <a:pt x="1890" y="8017"/>
                    </a:lnTo>
                    <a:lnTo>
                      <a:pt x="1" y="8796"/>
                    </a:lnTo>
                    <a:lnTo>
                      <a:pt x="153" y="9145"/>
                    </a:lnTo>
                    <a:lnTo>
                      <a:pt x="520" y="9772"/>
                    </a:lnTo>
                    <a:lnTo>
                      <a:pt x="968" y="10354"/>
                    </a:lnTo>
                    <a:lnTo>
                      <a:pt x="1505" y="10865"/>
                    </a:lnTo>
                    <a:lnTo>
                      <a:pt x="1801" y="11107"/>
                    </a:lnTo>
                    <a:lnTo>
                      <a:pt x="2123" y="11322"/>
                    </a:lnTo>
                    <a:lnTo>
                      <a:pt x="2822" y="11671"/>
                    </a:lnTo>
                    <a:lnTo>
                      <a:pt x="3601" y="11895"/>
                    </a:lnTo>
                    <a:lnTo>
                      <a:pt x="4461" y="12011"/>
                    </a:lnTo>
                    <a:lnTo>
                      <a:pt x="4927" y="12020"/>
                    </a:lnTo>
                    <a:lnTo>
                      <a:pt x="5410" y="12011"/>
                    </a:lnTo>
                    <a:lnTo>
                      <a:pt x="6306" y="11886"/>
                    </a:lnTo>
                    <a:lnTo>
                      <a:pt x="7112" y="11626"/>
                    </a:lnTo>
                    <a:lnTo>
                      <a:pt x="7829" y="11241"/>
                    </a:lnTo>
                    <a:lnTo>
                      <a:pt x="8151" y="11008"/>
                    </a:lnTo>
                    <a:lnTo>
                      <a:pt x="8447" y="10748"/>
                    </a:lnTo>
                    <a:lnTo>
                      <a:pt x="8912" y="10175"/>
                    </a:lnTo>
                    <a:lnTo>
                      <a:pt x="9154" y="9709"/>
                    </a:lnTo>
                    <a:lnTo>
                      <a:pt x="9271" y="9378"/>
                    </a:lnTo>
                    <a:lnTo>
                      <a:pt x="9378" y="8850"/>
                    </a:lnTo>
                    <a:lnTo>
                      <a:pt x="9396" y="8473"/>
                    </a:lnTo>
                    <a:lnTo>
                      <a:pt x="9387" y="8196"/>
                    </a:lnTo>
                    <a:lnTo>
                      <a:pt x="9289" y="7658"/>
                    </a:lnTo>
                    <a:lnTo>
                      <a:pt x="9100" y="7148"/>
                    </a:lnTo>
                    <a:lnTo>
                      <a:pt x="8814" y="6673"/>
                    </a:lnTo>
                    <a:lnTo>
                      <a:pt x="8635" y="6449"/>
                    </a:lnTo>
                    <a:lnTo>
                      <a:pt x="8438" y="6225"/>
                    </a:lnTo>
                    <a:lnTo>
                      <a:pt x="7954" y="5849"/>
                    </a:lnTo>
                    <a:lnTo>
                      <a:pt x="7363" y="5536"/>
                    </a:lnTo>
                    <a:lnTo>
                      <a:pt x="6673" y="5276"/>
                    </a:lnTo>
                    <a:lnTo>
                      <a:pt x="6279" y="5177"/>
                    </a:lnTo>
                    <a:lnTo>
                      <a:pt x="4040" y="4658"/>
                    </a:lnTo>
                    <a:lnTo>
                      <a:pt x="3682" y="4568"/>
                    </a:lnTo>
                    <a:lnTo>
                      <a:pt x="3118" y="4318"/>
                    </a:lnTo>
                    <a:lnTo>
                      <a:pt x="2831" y="4076"/>
                    </a:lnTo>
                    <a:lnTo>
                      <a:pt x="2688" y="3897"/>
                    </a:lnTo>
                    <a:lnTo>
                      <a:pt x="2589" y="3691"/>
                    </a:lnTo>
                    <a:lnTo>
                      <a:pt x="2544" y="3467"/>
                    </a:lnTo>
                    <a:lnTo>
                      <a:pt x="2544" y="3350"/>
                    </a:lnTo>
                    <a:lnTo>
                      <a:pt x="2553" y="3180"/>
                    </a:lnTo>
                    <a:lnTo>
                      <a:pt x="2634" y="2876"/>
                    </a:lnTo>
                    <a:lnTo>
                      <a:pt x="2795" y="2616"/>
                    </a:lnTo>
                    <a:lnTo>
                      <a:pt x="3037" y="2383"/>
                    </a:lnTo>
                    <a:lnTo>
                      <a:pt x="3189" y="2285"/>
                    </a:lnTo>
                    <a:lnTo>
                      <a:pt x="3350" y="2186"/>
                    </a:lnTo>
                    <a:lnTo>
                      <a:pt x="3718" y="2043"/>
                    </a:lnTo>
                    <a:lnTo>
                      <a:pt x="4112" y="1944"/>
                    </a:lnTo>
                    <a:lnTo>
                      <a:pt x="4551" y="1890"/>
                    </a:lnTo>
                    <a:lnTo>
                      <a:pt x="5025" y="1890"/>
                    </a:lnTo>
                    <a:lnTo>
                      <a:pt x="5464" y="1944"/>
                    </a:lnTo>
                    <a:lnTo>
                      <a:pt x="5876" y="2034"/>
                    </a:lnTo>
                    <a:lnTo>
                      <a:pt x="6234" y="2177"/>
                    </a:lnTo>
                    <a:lnTo>
                      <a:pt x="6557" y="2365"/>
                    </a:lnTo>
                    <a:lnTo>
                      <a:pt x="6834" y="2598"/>
                    </a:lnTo>
                    <a:lnTo>
                      <a:pt x="7076" y="2885"/>
                    </a:lnTo>
                    <a:lnTo>
                      <a:pt x="7273" y="3207"/>
                    </a:lnTo>
                    <a:lnTo>
                      <a:pt x="7354" y="3395"/>
                    </a:lnTo>
                    <a:lnTo>
                      <a:pt x="9208" y="2634"/>
                    </a:lnTo>
                    <a:lnTo>
                      <a:pt x="9074" y="2320"/>
                    </a:lnTo>
                    <a:lnTo>
                      <a:pt x="8733" y="1756"/>
                    </a:lnTo>
                    <a:lnTo>
                      <a:pt x="8312" y="1263"/>
                    </a:lnTo>
                    <a:lnTo>
                      <a:pt x="7811" y="851"/>
                    </a:lnTo>
                    <a:lnTo>
                      <a:pt x="7524" y="681"/>
                    </a:lnTo>
                    <a:lnTo>
                      <a:pt x="7229" y="520"/>
                    </a:lnTo>
                    <a:lnTo>
                      <a:pt x="6602" y="260"/>
                    </a:lnTo>
                    <a:lnTo>
                      <a:pt x="5930" y="90"/>
                    </a:lnTo>
                    <a:lnTo>
                      <a:pt x="5222" y="10"/>
                    </a:lnTo>
                    <a:lnTo>
                      <a:pt x="484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4"/>
              <p:cNvSpPr/>
              <p:nvPr/>
            </p:nvSpPr>
            <p:spPr>
              <a:xfrm>
                <a:off x="4841550" y="2661450"/>
                <a:ext cx="269625" cy="412250"/>
              </a:xfrm>
              <a:custGeom>
                <a:rect b="b" l="l" r="r" t="t"/>
                <a:pathLst>
                  <a:path extrusionOk="0" h="16490" w="10785">
                    <a:moveTo>
                      <a:pt x="5661" y="2024"/>
                    </a:moveTo>
                    <a:lnTo>
                      <a:pt x="5993" y="2033"/>
                    </a:lnTo>
                    <a:lnTo>
                      <a:pt x="6593" y="2150"/>
                    </a:lnTo>
                    <a:lnTo>
                      <a:pt x="7121" y="2374"/>
                    </a:lnTo>
                    <a:lnTo>
                      <a:pt x="7596" y="2705"/>
                    </a:lnTo>
                    <a:lnTo>
                      <a:pt x="7802" y="2920"/>
                    </a:lnTo>
                    <a:lnTo>
                      <a:pt x="7999" y="3153"/>
                    </a:lnTo>
                    <a:lnTo>
                      <a:pt x="8295" y="3618"/>
                    </a:lnTo>
                    <a:lnTo>
                      <a:pt x="8501" y="4120"/>
                    </a:lnTo>
                    <a:lnTo>
                      <a:pt x="8599" y="4631"/>
                    </a:lnTo>
                    <a:lnTo>
                      <a:pt x="8608" y="4899"/>
                    </a:lnTo>
                    <a:lnTo>
                      <a:pt x="8599" y="5168"/>
                    </a:lnTo>
                    <a:lnTo>
                      <a:pt x="8501" y="5696"/>
                    </a:lnTo>
                    <a:lnTo>
                      <a:pt x="8295" y="6189"/>
                    </a:lnTo>
                    <a:lnTo>
                      <a:pt x="7999" y="6655"/>
                    </a:lnTo>
                    <a:lnTo>
                      <a:pt x="7802" y="6888"/>
                    </a:lnTo>
                    <a:lnTo>
                      <a:pt x="7596" y="7094"/>
                    </a:lnTo>
                    <a:lnTo>
                      <a:pt x="7130" y="7434"/>
                    </a:lnTo>
                    <a:lnTo>
                      <a:pt x="6593" y="7658"/>
                    </a:lnTo>
                    <a:lnTo>
                      <a:pt x="5993" y="7765"/>
                    </a:lnTo>
                    <a:lnTo>
                      <a:pt x="5661" y="7783"/>
                    </a:lnTo>
                    <a:lnTo>
                      <a:pt x="2115" y="7783"/>
                    </a:lnTo>
                    <a:lnTo>
                      <a:pt x="2115" y="2024"/>
                    </a:lnTo>
                    <a:close/>
                    <a:moveTo>
                      <a:pt x="1" y="0"/>
                    </a:moveTo>
                    <a:lnTo>
                      <a:pt x="1" y="16489"/>
                    </a:lnTo>
                    <a:lnTo>
                      <a:pt x="2115" y="16489"/>
                    </a:lnTo>
                    <a:lnTo>
                      <a:pt x="2115" y="9807"/>
                    </a:lnTo>
                    <a:lnTo>
                      <a:pt x="5617" y="9807"/>
                    </a:lnTo>
                    <a:lnTo>
                      <a:pt x="5876" y="9799"/>
                    </a:lnTo>
                    <a:lnTo>
                      <a:pt x="6387" y="9763"/>
                    </a:lnTo>
                    <a:lnTo>
                      <a:pt x="6880" y="9673"/>
                    </a:lnTo>
                    <a:lnTo>
                      <a:pt x="7345" y="9539"/>
                    </a:lnTo>
                    <a:lnTo>
                      <a:pt x="7802" y="9369"/>
                    </a:lnTo>
                    <a:lnTo>
                      <a:pt x="8232" y="9154"/>
                    </a:lnTo>
                    <a:lnTo>
                      <a:pt x="8653" y="8894"/>
                    </a:lnTo>
                    <a:lnTo>
                      <a:pt x="9056" y="8589"/>
                    </a:lnTo>
                    <a:lnTo>
                      <a:pt x="9244" y="8419"/>
                    </a:lnTo>
                    <a:lnTo>
                      <a:pt x="9432" y="8240"/>
                    </a:lnTo>
                    <a:lnTo>
                      <a:pt x="9772" y="7873"/>
                    </a:lnTo>
                    <a:lnTo>
                      <a:pt x="10059" y="7479"/>
                    </a:lnTo>
                    <a:lnTo>
                      <a:pt x="10292" y="7058"/>
                    </a:lnTo>
                    <a:lnTo>
                      <a:pt x="10489" y="6619"/>
                    </a:lnTo>
                    <a:lnTo>
                      <a:pt x="10632" y="6153"/>
                    </a:lnTo>
                    <a:lnTo>
                      <a:pt x="10731" y="5670"/>
                    </a:lnTo>
                    <a:lnTo>
                      <a:pt x="10776" y="5168"/>
                    </a:lnTo>
                    <a:lnTo>
                      <a:pt x="10785" y="4899"/>
                    </a:lnTo>
                    <a:lnTo>
                      <a:pt x="10776" y="4640"/>
                    </a:lnTo>
                    <a:lnTo>
                      <a:pt x="10731" y="4129"/>
                    </a:lnTo>
                    <a:lnTo>
                      <a:pt x="10632" y="3645"/>
                    </a:lnTo>
                    <a:lnTo>
                      <a:pt x="10489" y="3189"/>
                    </a:lnTo>
                    <a:lnTo>
                      <a:pt x="10292" y="2750"/>
                    </a:lnTo>
                    <a:lnTo>
                      <a:pt x="10059" y="2329"/>
                    </a:lnTo>
                    <a:lnTo>
                      <a:pt x="9772" y="1935"/>
                    </a:lnTo>
                    <a:lnTo>
                      <a:pt x="9432" y="1558"/>
                    </a:lnTo>
                    <a:lnTo>
                      <a:pt x="9244" y="1388"/>
                    </a:lnTo>
                    <a:lnTo>
                      <a:pt x="9056" y="1218"/>
                    </a:lnTo>
                    <a:lnTo>
                      <a:pt x="8653" y="914"/>
                    </a:lnTo>
                    <a:lnTo>
                      <a:pt x="8232" y="654"/>
                    </a:lnTo>
                    <a:lnTo>
                      <a:pt x="7802" y="430"/>
                    </a:lnTo>
                    <a:lnTo>
                      <a:pt x="7345" y="260"/>
                    </a:lnTo>
                    <a:lnTo>
                      <a:pt x="6880" y="134"/>
                    </a:lnTo>
                    <a:lnTo>
                      <a:pt x="6387" y="45"/>
                    </a:lnTo>
                    <a:lnTo>
                      <a:pt x="587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4"/>
              <p:cNvSpPr/>
              <p:nvPr/>
            </p:nvSpPr>
            <p:spPr>
              <a:xfrm>
                <a:off x="5159975" y="2661450"/>
                <a:ext cx="53075" cy="412250"/>
              </a:xfrm>
              <a:custGeom>
                <a:rect b="b" l="l" r="r" t="t"/>
                <a:pathLst>
                  <a:path extrusionOk="0" h="16490" w="2123">
                    <a:moveTo>
                      <a:pt x="0" y="0"/>
                    </a:moveTo>
                    <a:lnTo>
                      <a:pt x="0" y="16489"/>
                    </a:lnTo>
                    <a:lnTo>
                      <a:pt x="2123" y="16489"/>
                    </a:lnTo>
                    <a:lnTo>
                      <a:pt x="21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4"/>
              <p:cNvSpPr/>
              <p:nvPr/>
            </p:nvSpPr>
            <p:spPr>
              <a:xfrm>
                <a:off x="5258475" y="2782125"/>
                <a:ext cx="251725" cy="300750"/>
              </a:xfrm>
              <a:custGeom>
                <a:rect b="b" l="l" r="r" t="t"/>
                <a:pathLst>
                  <a:path extrusionOk="0" h="12030" w="10069">
                    <a:moveTo>
                      <a:pt x="5321" y="6064"/>
                    </a:moveTo>
                    <a:lnTo>
                      <a:pt x="5760" y="6073"/>
                    </a:lnTo>
                    <a:lnTo>
                      <a:pt x="6548" y="6163"/>
                    </a:lnTo>
                    <a:lnTo>
                      <a:pt x="7229" y="6351"/>
                    </a:lnTo>
                    <a:lnTo>
                      <a:pt x="7784" y="6628"/>
                    </a:lnTo>
                    <a:lnTo>
                      <a:pt x="8017" y="6808"/>
                    </a:lnTo>
                    <a:lnTo>
                      <a:pt x="8008" y="7139"/>
                    </a:lnTo>
                    <a:lnTo>
                      <a:pt x="7874" y="7757"/>
                    </a:lnTo>
                    <a:lnTo>
                      <a:pt x="7605" y="8339"/>
                    </a:lnTo>
                    <a:lnTo>
                      <a:pt x="7202" y="8877"/>
                    </a:lnTo>
                    <a:lnTo>
                      <a:pt x="6942" y="9118"/>
                    </a:lnTo>
                    <a:lnTo>
                      <a:pt x="6674" y="9351"/>
                    </a:lnTo>
                    <a:lnTo>
                      <a:pt x="6109" y="9718"/>
                    </a:lnTo>
                    <a:lnTo>
                      <a:pt x="5509" y="9960"/>
                    </a:lnTo>
                    <a:lnTo>
                      <a:pt x="4882" y="10086"/>
                    </a:lnTo>
                    <a:lnTo>
                      <a:pt x="4560" y="10095"/>
                    </a:lnTo>
                    <a:lnTo>
                      <a:pt x="4327" y="10086"/>
                    </a:lnTo>
                    <a:lnTo>
                      <a:pt x="3897" y="10032"/>
                    </a:lnTo>
                    <a:lnTo>
                      <a:pt x="3485" y="9907"/>
                    </a:lnTo>
                    <a:lnTo>
                      <a:pt x="3100" y="9727"/>
                    </a:lnTo>
                    <a:lnTo>
                      <a:pt x="2930" y="9611"/>
                    </a:lnTo>
                    <a:lnTo>
                      <a:pt x="2751" y="9486"/>
                    </a:lnTo>
                    <a:lnTo>
                      <a:pt x="2482" y="9199"/>
                    </a:lnTo>
                    <a:lnTo>
                      <a:pt x="2303" y="8877"/>
                    </a:lnTo>
                    <a:lnTo>
                      <a:pt x="2213" y="8509"/>
                    </a:lnTo>
                    <a:lnTo>
                      <a:pt x="2213" y="8303"/>
                    </a:lnTo>
                    <a:lnTo>
                      <a:pt x="2213" y="8079"/>
                    </a:lnTo>
                    <a:lnTo>
                      <a:pt x="2312" y="7658"/>
                    </a:lnTo>
                    <a:lnTo>
                      <a:pt x="2509" y="7264"/>
                    </a:lnTo>
                    <a:lnTo>
                      <a:pt x="2804" y="6906"/>
                    </a:lnTo>
                    <a:lnTo>
                      <a:pt x="2992" y="6736"/>
                    </a:lnTo>
                    <a:lnTo>
                      <a:pt x="3198" y="6575"/>
                    </a:lnTo>
                    <a:lnTo>
                      <a:pt x="3682" y="6324"/>
                    </a:lnTo>
                    <a:lnTo>
                      <a:pt x="4264" y="6154"/>
                    </a:lnTo>
                    <a:lnTo>
                      <a:pt x="4945" y="6073"/>
                    </a:lnTo>
                    <a:lnTo>
                      <a:pt x="5321" y="6064"/>
                    </a:lnTo>
                    <a:close/>
                    <a:moveTo>
                      <a:pt x="5044" y="1"/>
                    </a:moveTo>
                    <a:lnTo>
                      <a:pt x="4578" y="10"/>
                    </a:lnTo>
                    <a:lnTo>
                      <a:pt x="3718" y="117"/>
                    </a:lnTo>
                    <a:lnTo>
                      <a:pt x="2966" y="332"/>
                    </a:lnTo>
                    <a:lnTo>
                      <a:pt x="2294" y="654"/>
                    </a:lnTo>
                    <a:lnTo>
                      <a:pt x="1998" y="860"/>
                    </a:lnTo>
                    <a:lnTo>
                      <a:pt x="1712" y="1075"/>
                    </a:lnTo>
                    <a:lnTo>
                      <a:pt x="1228" y="1532"/>
                    </a:lnTo>
                    <a:lnTo>
                      <a:pt x="843" y="1998"/>
                    </a:lnTo>
                    <a:lnTo>
                      <a:pt x="556" y="2491"/>
                    </a:lnTo>
                    <a:lnTo>
                      <a:pt x="449" y="2741"/>
                    </a:lnTo>
                    <a:lnTo>
                      <a:pt x="2392" y="3565"/>
                    </a:lnTo>
                    <a:lnTo>
                      <a:pt x="2464" y="3386"/>
                    </a:lnTo>
                    <a:lnTo>
                      <a:pt x="2661" y="3046"/>
                    </a:lnTo>
                    <a:lnTo>
                      <a:pt x="2921" y="2741"/>
                    </a:lnTo>
                    <a:lnTo>
                      <a:pt x="3234" y="2482"/>
                    </a:lnTo>
                    <a:lnTo>
                      <a:pt x="3422" y="2374"/>
                    </a:lnTo>
                    <a:lnTo>
                      <a:pt x="3602" y="2267"/>
                    </a:lnTo>
                    <a:lnTo>
                      <a:pt x="3996" y="2105"/>
                    </a:lnTo>
                    <a:lnTo>
                      <a:pt x="4417" y="1989"/>
                    </a:lnTo>
                    <a:lnTo>
                      <a:pt x="4855" y="1935"/>
                    </a:lnTo>
                    <a:lnTo>
                      <a:pt x="5088" y="1935"/>
                    </a:lnTo>
                    <a:lnTo>
                      <a:pt x="5393" y="1944"/>
                    </a:lnTo>
                    <a:lnTo>
                      <a:pt x="5966" y="2034"/>
                    </a:lnTo>
                    <a:lnTo>
                      <a:pt x="6486" y="2222"/>
                    </a:lnTo>
                    <a:lnTo>
                      <a:pt x="6960" y="2500"/>
                    </a:lnTo>
                    <a:lnTo>
                      <a:pt x="7184" y="2688"/>
                    </a:lnTo>
                    <a:lnTo>
                      <a:pt x="7381" y="2876"/>
                    </a:lnTo>
                    <a:lnTo>
                      <a:pt x="7704" y="3315"/>
                    </a:lnTo>
                    <a:lnTo>
                      <a:pt x="7919" y="3807"/>
                    </a:lnTo>
                    <a:lnTo>
                      <a:pt x="8026" y="4371"/>
                    </a:lnTo>
                    <a:lnTo>
                      <a:pt x="8035" y="4676"/>
                    </a:lnTo>
                    <a:lnTo>
                      <a:pt x="8035" y="4998"/>
                    </a:lnTo>
                    <a:lnTo>
                      <a:pt x="7722" y="4837"/>
                    </a:lnTo>
                    <a:lnTo>
                      <a:pt x="7041" y="4577"/>
                    </a:lnTo>
                    <a:lnTo>
                      <a:pt x="6271" y="4398"/>
                    </a:lnTo>
                    <a:lnTo>
                      <a:pt x="5420" y="4318"/>
                    </a:lnTo>
                    <a:lnTo>
                      <a:pt x="4963" y="4309"/>
                    </a:lnTo>
                    <a:lnTo>
                      <a:pt x="4443" y="4318"/>
                    </a:lnTo>
                    <a:lnTo>
                      <a:pt x="3476" y="4452"/>
                    </a:lnTo>
                    <a:lnTo>
                      <a:pt x="2598" y="4712"/>
                    </a:lnTo>
                    <a:lnTo>
                      <a:pt x="1801" y="5106"/>
                    </a:lnTo>
                    <a:lnTo>
                      <a:pt x="1434" y="5357"/>
                    </a:lnTo>
                    <a:lnTo>
                      <a:pt x="1264" y="5491"/>
                    </a:lnTo>
                    <a:lnTo>
                      <a:pt x="941" y="5778"/>
                    </a:lnTo>
                    <a:lnTo>
                      <a:pt x="673" y="6091"/>
                    </a:lnTo>
                    <a:lnTo>
                      <a:pt x="449" y="6422"/>
                    </a:lnTo>
                    <a:lnTo>
                      <a:pt x="270" y="6781"/>
                    </a:lnTo>
                    <a:lnTo>
                      <a:pt x="135" y="7175"/>
                    </a:lnTo>
                    <a:lnTo>
                      <a:pt x="55" y="7578"/>
                    </a:lnTo>
                    <a:lnTo>
                      <a:pt x="10" y="8017"/>
                    </a:lnTo>
                    <a:lnTo>
                      <a:pt x="1" y="8250"/>
                    </a:lnTo>
                    <a:lnTo>
                      <a:pt x="19" y="8671"/>
                    </a:lnTo>
                    <a:lnTo>
                      <a:pt x="117" y="9253"/>
                    </a:lnTo>
                    <a:lnTo>
                      <a:pt x="234" y="9611"/>
                    </a:lnTo>
                    <a:lnTo>
                      <a:pt x="386" y="9960"/>
                    </a:lnTo>
                    <a:lnTo>
                      <a:pt x="574" y="10274"/>
                    </a:lnTo>
                    <a:lnTo>
                      <a:pt x="924" y="10722"/>
                    </a:lnTo>
                    <a:lnTo>
                      <a:pt x="1210" y="10990"/>
                    </a:lnTo>
                    <a:lnTo>
                      <a:pt x="1524" y="11241"/>
                    </a:lnTo>
                    <a:lnTo>
                      <a:pt x="2195" y="11626"/>
                    </a:lnTo>
                    <a:lnTo>
                      <a:pt x="2948" y="11895"/>
                    </a:lnTo>
                    <a:lnTo>
                      <a:pt x="3772" y="12020"/>
                    </a:lnTo>
                    <a:lnTo>
                      <a:pt x="4211" y="12029"/>
                    </a:lnTo>
                    <a:lnTo>
                      <a:pt x="4515" y="12029"/>
                    </a:lnTo>
                    <a:lnTo>
                      <a:pt x="5088" y="11967"/>
                    </a:lnTo>
                    <a:lnTo>
                      <a:pt x="5626" y="11841"/>
                    </a:lnTo>
                    <a:lnTo>
                      <a:pt x="6127" y="11662"/>
                    </a:lnTo>
                    <a:lnTo>
                      <a:pt x="6593" y="11420"/>
                    </a:lnTo>
                    <a:lnTo>
                      <a:pt x="7023" y="11116"/>
                    </a:lnTo>
                    <a:lnTo>
                      <a:pt x="7426" y="10748"/>
                    </a:lnTo>
                    <a:lnTo>
                      <a:pt x="7784" y="10319"/>
                    </a:lnTo>
                    <a:lnTo>
                      <a:pt x="7954" y="10086"/>
                    </a:lnTo>
                    <a:lnTo>
                      <a:pt x="8044" y="10086"/>
                    </a:lnTo>
                    <a:lnTo>
                      <a:pt x="8044" y="11653"/>
                    </a:lnTo>
                    <a:lnTo>
                      <a:pt x="10068" y="11653"/>
                    </a:lnTo>
                    <a:lnTo>
                      <a:pt x="10068" y="4837"/>
                    </a:lnTo>
                    <a:lnTo>
                      <a:pt x="10068" y="4551"/>
                    </a:lnTo>
                    <a:lnTo>
                      <a:pt x="10023" y="4004"/>
                    </a:lnTo>
                    <a:lnTo>
                      <a:pt x="9925" y="3494"/>
                    </a:lnTo>
                    <a:lnTo>
                      <a:pt x="9790" y="3010"/>
                    </a:lnTo>
                    <a:lnTo>
                      <a:pt x="9611" y="2562"/>
                    </a:lnTo>
                    <a:lnTo>
                      <a:pt x="9387" y="2150"/>
                    </a:lnTo>
                    <a:lnTo>
                      <a:pt x="9119" y="1774"/>
                    </a:lnTo>
                    <a:lnTo>
                      <a:pt x="8814" y="1425"/>
                    </a:lnTo>
                    <a:lnTo>
                      <a:pt x="8635" y="1263"/>
                    </a:lnTo>
                    <a:lnTo>
                      <a:pt x="8456" y="1111"/>
                    </a:lnTo>
                    <a:lnTo>
                      <a:pt x="8071" y="834"/>
                    </a:lnTo>
                    <a:lnTo>
                      <a:pt x="7668" y="592"/>
                    </a:lnTo>
                    <a:lnTo>
                      <a:pt x="7247" y="395"/>
                    </a:lnTo>
                    <a:lnTo>
                      <a:pt x="6799" y="233"/>
                    </a:lnTo>
                    <a:lnTo>
                      <a:pt x="6324" y="117"/>
                    </a:lnTo>
                    <a:lnTo>
                      <a:pt x="5572" y="10"/>
                    </a:lnTo>
                    <a:lnTo>
                      <a:pt x="50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4"/>
              <p:cNvSpPr/>
              <p:nvPr/>
            </p:nvSpPr>
            <p:spPr>
              <a:xfrm>
                <a:off x="5545100" y="2704875"/>
                <a:ext cx="183175" cy="373300"/>
              </a:xfrm>
              <a:custGeom>
                <a:rect b="b" l="l" r="r" t="t"/>
                <a:pathLst>
                  <a:path extrusionOk="0" h="14932" w="7327">
                    <a:moveTo>
                      <a:pt x="1989" y="1"/>
                    </a:moveTo>
                    <a:lnTo>
                      <a:pt x="1989" y="3458"/>
                    </a:lnTo>
                    <a:lnTo>
                      <a:pt x="0" y="3458"/>
                    </a:lnTo>
                    <a:lnTo>
                      <a:pt x="0" y="5392"/>
                    </a:lnTo>
                    <a:lnTo>
                      <a:pt x="1989" y="5392"/>
                    </a:lnTo>
                    <a:lnTo>
                      <a:pt x="1989" y="11313"/>
                    </a:lnTo>
                    <a:lnTo>
                      <a:pt x="1998" y="11743"/>
                    </a:lnTo>
                    <a:lnTo>
                      <a:pt x="2105" y="12504"/>
                    </a:lnTo>
                    <a:lnTo>
                      <a:pt x="2338" y="13176"/>
                    </a:lnTo>
                    <a:lnTo>
                      <a:pt x="2687" y="13749"/>
                    </a:lnTo>
                    <a:lnTo>
                      <a:pt x="2911" y="13991"/>
                    </a:lnTo>
                    <a:lnTo>
                      <a:pt x="3153" y="14215"/>
                    </a:lnTo>
                    <a:lnTo>
                      <a:pt x="3726" y="14573"/>
                    </a:lnTo>
                    <a:lnTo>
                      <a:pt x="4407" y="14806"/>
                    </a:lnTo>
                    <a:lnTo>
                      <a:pt x="5186" y="14922"/>
                    </a:lnTo>
                    <a:lnTo>
                      <a:pt x="5625" y="14931"/>
                    </a:lnTo>
                    <a:lnTo>
                      <a:pt x="6118" y="14922"/>
                    </a:lnTo>
                    <a:lnTo>
                      <a:pt x="6763" y="14815"/>
                    </a:lnTo>
                    <a:lnTo>
                      <a:pt x="7148" y="14707"/>
                    </a:lnTo>
                    <a:lnTo>
                      <a:pt x="7327" y="14645"/>
                    </a:lnTo>
                    <a:lnTo>
                      <a:pt x="6583" y="12817"/>
                    </a:lnTo>
                    <a:lnTo>
                      <a:pt x="6386" y="12898"/>
                    </a:lnTo>
                    <a:lnTo>
                      <a:pt x="5903" y="12988"/>
                    </a:lnTo>
                    <a:lnTo>
                      <a:pt x="5625" y="12997"/>
                    </a:lnTo>
                    <a:lnTo>
                      <a:pt x="5437" y="12988"/>
                    </a:lnTo>
                    <a:lnTo>
                      <a:pt x="5106" y="12934"/>
                    </a:lnTo>
                    <a:lnTo>
                      <a:pt x="4819" y="12817"/>
                    </a:lnTo>
                    <a:lnTo>
                      <a:pt x="4577" y="12647"/>
                    </a:lnTo>
                    <a:lnTo>
                      <a:pt x="4389" y="12414"/>
                    </a:lnTo>
                    <a:lnTo>
                      <a:pt x="4246" y="12128"/>
                    </a:lnTo>
                    <a:lnTo>
                      <a:pt x="4147" y="11778"/>
                    </a:lnTo>
                    <a:lnTo>
                      <a:pt x="4102" y="11375"/>
                    </a:lnTo>
                    <a:lnTo>
                      <a:pt x="4102" y="11152"/>
                    </a:lnTo>
                    <a:lnTo>
                      <a:pt x="4102" y="5392"/>
                    </a:lnTo>
                    <a:lnTo>
                      <a:pt x="6870" y="5392"/>
                    </a:lnTo>
                    <a:lnTo>
                      <a:pt x="6870" y="3458"/>
                    </a:lnTo>
                    <a:lnTo>
                      <a:pt x="4102" y="3458"/>
                    </a:lnTo>
                    <a:lnTo>
                      <a:pt x="41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4"/>
              <p:cNvSpPr/>
              <p:nvPr/>
            </p:nvSpPr>
            <p:spPr>
              <a:xfrm>
                <a:off x="5754900" y="2659200"/>
                <a:ext cx="195500" cy="415150"/>
              </a:xfrm>
              <a:custGeom>
                <a:rect b="b" l="l" r="r" t="t"/>
                <a:pathLst>
                  <a:path extrusionOk="0" h="16606" w="7820">
                    <a:moveTo>
                      <a:pt x="6118" y="0"/>
                    </a:moveTo>
                    <a:lnTo>
                      <a:pt x="5679" y="9"/>
                    </a:lnTo>
                    <a:lnTo>
                      <a:pt x="4864" y="135"/>
                    </a:lnTo>
                    <a:lnTo>
                      <a:pt x="4139" y="395"/>
                    </a:lnTo>
                    <a:lnTo>
                      <a:pt x="3503" y="780"/>
                    </a:lnTo>
                    <a:lnTo>
                      <a:pt x="3225" y="1030"/>
                    </a:lnTo>
                    <a:lnTo>
                      <a:pt x="2956" y="1299"/>
                    </a:lnTo>
                    <a:lnTo>
                      <a:pt x="2535" y="1899"/>
                    </a:lnTo>
                    <a:lnTo>
                      <a:pt x="2267" y="2589"/>
                    </a:lnTo>
                    <a:lnTo>
                      <a:pt x="2123" y="3368"/>
                    </a:lnTo>
                    <a:lnTo>
                      <a:pt x="2114" y="3798"/>
                    </a:lnTo>
                    <a:lnTo>
                      <a:pt x="2114" y="5321"/>
                    </a:lnTo>
                    <a:lnTo>
                      <a:pt x="1" y="5321"/>
                    </a:lnTo>
                    <a:lnTo>
                      <a:pt x="1" y="7255"/>
                    </a:lnTo>
                    <a:lnTo>
                      <a:pt x="2123" y="7255"/>
                    </a:lnTo>
                    <a:lnTo>
                      <a:pt x="2123" y="16606"/>
                    </a:lnTo>
                    <a:lnTo>
                      <a:pt x="4237" y="16606"/>
                    </a:lnTo>
                    <a:lnTo>
                      <a:pt x="4237" y="7255"/>
                    </a:lnTo>
                    <a:lnTo>
                      <a:pt x="7184" y="7255"/>
                    </a:lnTo>
                    <a:lnTo>
                      <a:pt x="7184" y="5321"/>
                    </a:lnTo>
                    <a:lnTo>
                      <a:pt x="4237" y="5321"/>
                    </a:lnTo>
                    <a:lnTo>
                      <a:pt x="4237" y="3888"/>
                    </a:lnTo>
                    <a:lnTo>
                      <a:pt x="4246" y="3646"/>
                    </a:lnTo>
                    <a:lnTo>
                      <a:pt x="4309" y="3234"/>
                    </a:lnTo>
                    <a:lnTo>
                      <a:pt x="4443" y="2876"/>
                    </a:lnTo>
                    <a:lnTo>
                      <a:pt x="4640" y="2571"/>
                    </a:lnTo>
                    <a:lnTo>
                      <a:pt x="4766" y="2437"/>
                    </a:lnTo>
                    <a:lnTo>
                      <a:pt x="4900" y="2320"/>
                    </a:lnTo>
                    <a:lnTo>
                      <a:pt x="5204" y="2141"/>
                    </a:lnTo>
                    <a:lnTo>
                      <a:pt x="5545" y="2016"/>
                    </a:lnTo>
                    <a:lnTo>
                      <a:pt x="5921" y="1953"/>
                    </a:lnTo>
                    <a:lnTo>
                      <a:pt x="6118" y="1944"/>
                    </a:lnTo>
                    <a:lnTo>
                      <a:pt x="6405" y="1953"/>
                    </a:lnTo>
                    <a:lnTo>
                      <a:pt x="6888" y="2043"/>
                    </a:lnTo>
                    <a:lnTo>
                      <a:pt x="7085" y="2123"/>
                    </a:lnTo>
                    <a:lnTo>
                      <a:pt x="7820" y="305"/>
                    </a:lnTo>
                    <a:lnTo>
                      <a:pt x="7650" y="224"/>
                    </a:lnTo>
                    <a:lnTo>
                      <a:pt x="7264" y="117"/>
                    </a:lnTo>
                    <a:lnTo>
                      <a:pt x="6611" y="9"/>
                    </a:lnTo>
                    <a:lnTo>
                      <a:pt x="61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4"/>
              <p:cNvSpPr/>
              <p:nvPr/>
            </p:nvSpPr>
            <p:spPr>
              <a:xfrm>
                <a:off x="5951500" y="2782350"/>
                <a:ext cx="290000" cy="300525"/>
              </a:xfrm>
              <a:custGeom>
                <a:rect b="b" l="l" r="r" t="t"/>
                <a:pathLst>
                  <a:path extrusionOk="0" h="12021" w="11600">
                    <a:moveTo>
                      <a:pt x="5804" y="1935"/>
                    </a:moveTo>
                    <a:lnTo>
                      <a:pt x="6172" y="1944"/>
                    </a:lnTo>
                    <a:lnTo>
                      <a:pt x="6870" y="2087"/>
                    </a:lnTo>
                    <a:lnTo>
                      <a:pt x="7515" y="2365"/>
                    </a:lnTo>
                    <a:lnTo>
                      <a:pt x="8115" y="2786"/>
                    </a:lnTo>
                    <a:lnTo>
                      <a:pt x="8384" y="3055"/>
                    </a:lnTo>
                    <a:lnTo>
                      <a:pt x="8653" y="3341"/>
                    </a:lnTo>
                    <a:lnTo>
                      <a:pt x="9065" y="3986"/>
                    </a:lnTo>
                    <a:lnTo>
                      <a:pt x="9333" y="4721"/>
                    </a:lnTo>
                    <a:lnTo>
                      <a:pt x="9477" y="5554"/>
                    </a:lnTo>
                    <a:lnTo>
                      <a:pt x="9486" y="6010"/>
                    </a:lnTo>
                    <a:lnTo>
                      <a:pt x="9477" y="6458"/>
                    </a:lnTo>
                    <a:lnTo>
                      <a:pt x="9333" y="7291"/>
                    </a:lnTo>
                    <a:lnTo>
                      <a:pt x="9065" y="8026"/>
                    </a:lnTo>
                    <a:lnTo>
                      <a:pt x="8653" y="8679"/>
                    </a:lnTo>
                    <a:lnTo>
                      <a:pt x="8384" y="8966"/>
                    </a:lnTo>
                    <a:lnTo>
                      <a:pt x="8115" y="9235"/>
                    </a:lnTo>
                    <a:lnTo>
                      <a:pt x="7515" y="9656"/>
                    </a:lnTo>
                    <a:lnTo>
                      <a:pt x="6870" y="9933"/>
                    </a:lnTo>
                    <a:lnTo>
                      <a:pt x="6172" y="10077"/>
                    </a:lnTo>
                    <a:lnTo>
                      <a:pt x="5804" y="10086"/>
                    </a:lnTo>
                    <a:lnTo>
                      <a:pt x="5437" y="10077"/>
                    </a:lnTo>
                    <a:lnTo>
                      <a:pt x="4739" y="9933"/>
                    </a:lnTo>
                    <a:lnTo>
                      <a:pt x="4094" y="9656"/>
                    </a:lnTo>
                    <a:lnTo>
                      <a:pt x="3494" y="9235"/>
                    </a:lnTo>
                    <a:lnTo>
                      <a:pt x="3216" y="8966"/>
                    </a:lnTo>
                    <a:lnTo>
                      <a:pt x="2956" y="8679"/>
                    </a:lnTo>
                    <a:lnTo>
                      <a:pt x="2544" y="8035"/>
                    </a:lnTo>
                    <a:lnTo>
                      <a:pt x="2267" y="7300"/>
                    </a:lnTo>
                    <a:lnTo>
                      <a:pt x="2132" y="6467"/>
                    </a:lnTo>
                    <a:lnTo>
                      <a:pt x="2114" y="6010"/>
                    </a:lnTo>
                    <a:lnTo>
                      <a:pt x="2132" y="5563"/>
                    </a:lnTo>
                    <a:lnTo>
                      <a:pt x="2267" y="4730"/>
                    </a:lnTo>
                    <a:lnTo>
                      <a:pt x="2544" y="3995"/>
                    </a:lnTo>
                    <a:lnTo>
                      <a:pt x="2956" y="3341"/>
                    </a:lnTo>
                    <a:lnTo>
                      <a:pt x="3216" y="3055"/>
                    </a:lnTo>
                    <a:lnTo>
                      <a:pt x="3494" y="2786"/>
                    </a:lnTo>
                    <a:lnTo>
                      <a:pt x="4094" y="2365"/>
                    </a:lnTo>
                    <a:lnTo>
                      <a:pt x="4739" y="2087"/>
                    </a:lnTo>
                    <a:lnTo>
                      <a:pt x="5437" y="1944"/>
                    </a:lnTo>
                    <a:lnTo>
                      <a:pt x="5804" y="1935"/>
                    </a:lnTo>
                    <a:close/>
                    <a:moveTo>
                      <a:pt x="5491" y="1"/>
                    </a:moveTo>
                    <a:lnTo>
                      <a:pt x="4882" y="54"/>
                    </a:lnTo>
                    <a:lnTo>
                      <a:pt x="4309" y="162"/>
                    </a:lnTo>
                    <a:lnTo>
                      <a:pt x="3753" y="323"/>
                    </a:lnTo>
                    <a:lnTo>
                      <a:pt x="3234" y="538"/>
                    </a:lnTo>
                    <a:lnTo>
                      <a:pt x="2741" y="807"/>
                    </a:lnTo>
                    <a:lnTo>
                      <a:pt x="2275" y="1129"/>
                    </a:lnTo>
                    <a:lnTo>
                      <a:pt x="1846" y="1505"/>
                    </a:lnTo>
                    <a:lnTo>
                      <a:pt x="1640" y="1711"/>
                    </a:lnTo>
                    <a:lnTo>
                      <a:pt x="1434" y="1926"/>
                    </a:lnTo>
                    <a:lnTo>
                      <a:pt x="1084" y="2383"/>
                    </a:lnTo>
                    <a:lnTo>
                      <a:pt x="771" y="2867"/>
                    </a:lnTo>
                    <a:lnTo>
                      <a:pt x="520" y="3377"/>
                    </a:lnTo>
                    <a:lnTo>
                      <a:pt x="314" y="3915"/>
                    </a:lnTo>
                    <a:lnTo>
                      <a:pt x="162" y="4479"/>
                    </a:lnTo>
                    <a:lnTo>
                      <a:pt x="54" y="5070"/>
                    </a:lnTo>
                    <a:lnTo>
                      <a:pt x="9" y="5688"/>
                    </a:lnTo>
                    <a:lnTo>
                      <a:pt x="1" y="6010"/>
                    </a:lnTo>
                    <a:lnTo>
                      <a:pt x="9" y="6333"/>
                    </a:lnTo>
                    <a:lnTo>
                      <a:pt x="54" y="6951"/>
                    </a:lnTo>
                    <a:lnTo>
                      <a:pt x="162" y="7542"/>
                    </a:lnTo>
                    <a:lnTo>
                      <a:pt x="314" y="8106"/>
                    </a:lnTo>
                    <a:lnTo>
                      <a:pt x="520" y="8644"/>
                    </a:lnTo>
                    <a:lnTo>
                      <a:pt x="771" y="9154"/>
                    </a:lnTo>
                    <a:lnTo>
                      <a:pt x="1084" y="9638"/>
                    </a:lnTo>
                    <a:lnTo>
                      <a:pt x="1434" y="10095"/>
                    </a:lnTo>
                    <a:lnTo>
                      <a:pt x="1640" y="10310"/>
                    </a:lnTo>
                    <a:lnTo>
                      <a:pt x="1846" y="10516"/>
                    </a:lnTo>
                    <a:lnTo>
                      <a:pt x="2275" y="10892"/>
                    </a:lnTo>
                    <a:lnTo>
                      <a:pt x="2741" y="11214"/>
                    </a:lnTo>
                    <a:lnTo>
                      <a:pt x="3234" y="11483"/>
                    </a:lnTo>
                    <a:lnTo>
                      <a:pt x="3753" y="11698"/>
                    </a:lnTo>
                    <a:lnTo>
                      <a:pt x="4309" y="11859"/>
                    </a:lnTo>
                    <a:lnTo>
                      <a:pt x="4882" y="11967"/>
                    </a:lnTo>
                    <a:lnTo>
                      <a:pt x="5491" y="12020"/>
                    </a:lnTo>
                    <a:lnTo>
                      <a:pt x="6118" y="12020"/>
                    </a:lnTo>
                    <a:lnTo>
                      <a:pt x="6718" y="11967"/>
                    </a:lnTo>
                    <a:lnTo>
                      <a:pt x="7291" y="11859"/>
                    </a:lnTo>
                    <a:lnTo>
                      <a:pt x="7846" y="11698"/>
                    </a:lnTo>
                    <a:lnTo>
                      <a:pt x="8366" y="11483"/>
                    </a:lnTo>
                    <a:lnTo>
                      <a:pt x="8859" y="11214"/>
                    </a:lnTo>
                    <a:lnTo>
                      <a:pt x="9324" y="10892"/>
                    </a:lnTo>
                    <a:lnTo>
                      <a:pt x="9763" y="10516"/>
                    </a:lnTo>
                    <a:lnTo>
                      <a:pt x="9969" y="10310"/>
                    </a:lnTo>
                    <a:lnTo>
                      <a:pt x="10166" y="10095"/>
                    </a:lnTo>
                    <a:lnTo>
                      <a:pt x="10524" y="9638"/>
                    </a:lnTo>
                    <a:lnTo>
                      <a:pt x="10829" y="9154"/>
                    </a:lnTo>
                    <a:lnTo>
                      <a:pt x="11089" y="8644"/>
                    </a:lnTo>
                    <a:lnTo>
                      <a:pt x="11286" y="8106"/>
                    </a:lnTo>
                    <a:lnTo>
                      <a:pt x="11447" y="7542"/>
                    </a:lnTo>
                    <a:lnTo>
                      <a:pt x="11546" y="6951"/>
                    </a:lnTo>
                    <a:lnTo>
                      <a:pt x="11599" y="6333"/>
                    </a:lnTo>
                    <a:lnTo>
                      <a:pt x="11599" y="6010"/>
                    </a:lnTo>
                    <a:lnTo>
                      <a:pt x="11599" y="5688"/>
                    </a:lnTo>
                    <a:lnTo>
                      <a:pt x="11546" y="5070"/>
                    </a:lnTo>
                    <a:lnTo>
                      <a:pt x="11447" y="4479"/>
                    </a:lnTo>
                    <a:lnTo>
                      <a:pt x="11286" y="3915"/>
                    </a:lnTo>
                    <a:lnTo>
                      <a:pt x="11089" y="3377"/>
                    </a:lnTo>
                    <a:lnTo>
                      <a:pt x="10829" y="2867"/>
                    </a:lnTo>
                    <a:lnTo>
                      <a:pt x="10524" y="2383"/>
                    </a:lnTo>
                    <a:lnTo>
                      <a:pt x="10166" y="1926"/>
                    </a:lnTo>
                    <a:lnTo>
                      <a:pt x="9969" y="1711"/>
                    </a:lnTo>
                    <a:lnTo>
                      <a:pt x="9763" y="1505"/>
                    </a:lnTo>
                    <a:lnTo>
                      <a:pt x="9324" y="1129"/>
                    </a:lnTo>
                    <a:lnTo>
                      <a:pt x="8859" y="807"/>
                    </a:lnTo>
                    <a:lnTo>
                      <a:pt x="8366" y="538"/>
                    </a:lnTo>
                    <a:lnTo>
                      <a:pt x="7846" y="323"/>
                    </a:lnTo>
                    <a:lnTo>
                      <a:pt x="7300" y="162"/>
                    </a:lnTo>
                    <a:lnTo>
                      <a:pt x="6718" y="54"/>
                    </a:lnTo>
                    <a:lnTo>
                      <a:pt x="61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4"/>
              <p:cNvSpPr/>
              <p:nvPr/>
            </p:nvSpPr>
            <p:spPr>
              <a:xfrm>
                <a:off x="6284675" y="2784825"/>
                <a:ext cx="174475" cy="288875"/>
              </a:xfrm>
              <a:custGeom>
                <a:rect b="b" l="l" r="r" t="t"/>
                <a:pathLst>
                  <a:path extrusionOk="0" h="11555" w="6979">
                    <a:moveTo>
                      <a:pt x="5384" y="0"/>
                    </a:moveTo>
                    <a:lnTo>
                      <a:pt x="5151" y="9"/>
                    </a:lnTo>
                    <a:lnTo>
                      <a:pt x="4667" y="81"/>
                    </a:lnTo>
                    <a:lnTo>
                      <a:pt x="4184" y="224"/>
                    </a:lnTo>
                    <a:lnTo>
                      <a:pt x="3691" y="448"/>
                    </a:lnTo>
                    <a:lnTo>
                      <a:pt x="3440" y="591"/>
                    </a:lnTo>
                    <a:lnTo>
                      <a:pt x="3198" y="743"/>
                    </a:lnTo>
                    <a:lnTo>
                      <a:pt x="2777" y="1093"/>
                    </a:lnTo>
                    <a:lnTo>
                      <a:pt x="2446" y="1469"/>
                    </a:lnTo>
                    <a:lnTo>
                      <a:pt x="2204" y="1890"/>
                    </a:lnTo>
                    <a:lnTo>
                      <a:pt x="2115" y="2114"/>
                    </a:lnTo>
                    <a:lnTo>
                      <a:pt x="2025" y="2114"/>
                    </a:lnTo>
                    <a:lnTo>
                      <a:pt x="2025" y="269"/>
                    </a:lnTo>
                    <a:lnTo>
                      <a:pt x="1" y="269"/>
                    </a:lnTo>
                    <a:lnTo>
                      <a:pt x="1" y="11554"/>
                    </a:lnTo>
                    <a:lnTo>
                      <a:pt x="2115" y="11554"/>
                    </a:lnTo>
                    <a:lnTo>
                      <a:pt x="2115" y="5401"/>
                    </a:lnTo>
                    <a:lnTo>
                      <a:pt x="2124" y="5034"/>
                    </a:lnTo>
                    <a:lnTo>
                      <a:pt x="2231" y="4362"/>
                    </a:lnTo>
                    <a:lnTo>
                      <a:pt x="2455" y="3771"/>
                    </a:lnTo>
                    <a:lnTo>
                      <a:pt x="2786" y="3242"/>
                    </a:lnTo>
                    <a:lnTo>
                      <a:pt x="3001" y="3010"/>
                    </a:lnTo>
                    <a:lnTo>
                      <a:pt x="3225" y="2795"/>
                    </a:lnTo>
                    <a:lnTo>
                      <a:pt x="3700" y="2454"/>
                    </a:lnTo>
                    <a:lnTo>
                      <a:pt x="4210" y="2230"/>
                    </a:lnTo>
                    <a:lnTo>
                      <a:pt x="4748" y="2114"/>
                    </a:lnTo>
                    <a:lnTo>
                      <a:pt x="5034" y="2105"/>
                    </a:lnTo>
                    <a:lnTo>
                      <a:pt x="5384" y="2114"/>
                    </a:lnTo>
                    <a:lnTo>
                      <a:pt x="5948" y="2186"/>
                    </a:lnTo>
                    <a:lnTo>
                      <a:pt x="6172" y="2266"/>
                    </a:lnTo>
                    <a:lnTo>
                      <a:pt x="6978" y="278"/>
                    </a:lnTo>
                    <a:lnTo>
                      <a:pt x="6808" y="215"/>
                    </a:lnTo>
                    <a:lnTo>
                      <a:pt x="6450" y="108"/>
                    </a:lnTo>
                    <a:lnTo>
                      <a:pt x="5841" y="9"/>
                    </a:lnTo>
                    <a:lnTo>
                      <a:pt x="53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4"/>
              <p:cNvSpPr/>
              <p:nvPr/>
            </p:nvSpPr>
            <p:spPr>
              <a:xfrm>
                <a:off x="6493375" y="2782575"/>
                <a:ext cx="428600" cy="292000"/>
              </a:xfrm>
              <a:custGeom>
                <a:rect b="b" l="l" r="r" t="t"/>
                <a:pathLst>
                  <a:path extrusionOk="0" h="11680" w="17144">
                    <a:moveTo>
                      <a:pt x="5598" y="1"/>
                    </a:moveTo>
                    <a:lnTo>
                      <a:pt x="5356" y="9"/>
                    </a:lnTo>
                    <a:lnTo>
                      <a:pt x="4855" y="72"/>
                    </a:lnTo>
                    <a:lnTo>
                      <a:pt x="4362" y="215"/>
                    </a:lnTo>
                    <a:lnTo>
                      <a:pt x="3861" y="421"/>
                    </a:lnTo>
                    <a:lnTo>
                      <a:pt x="3610" y="565"/>
                    </a:lnTo>
                    <a:lnTo>
                      <a:pt x="3359" y="699"/>
                    </a:lnTo>
                    <a:lnTo>
                      <a:pt x="2920" y="1013"/>
                    </a:lnTo>
                    <a:lnTo>
                      <a:pt x="2553" y="1353"/>
                    </a:lnTo>
                    <a:lnTo>
                      <a:pt x="2248" y="1729"/>
                    </a:lnTo>
                    <a:lnTo>
                      <a:pt x="2123" y="1926"/>
                    </a:lnTo>
                    <a:lnTo>
                      <a:pt x="2034" y="1926"/>
                    </a:lnTo>
                    <a:lnTo>
                      <a:pt x="2034" y="359"/>
                    </a:lnTo>
                    <a:lnTo>
                      <a:pt x="0" y="359"/>
                    </a:lnTo>
                    <a:lnTo>
                      <a:pt x="0" y="11644"/>
                    </a:lnTo>
                    <a:lnTo>
                      <a:pt x="0" y="11680"/>
                    </a:lnTo>
                    <a:lnTo>
                      <a:pt x="2114" y="11680"/>
                    </a:lnTo>
                    <a:lnTo>
                      <a:pt x="2114" y="5428"/>
                    </a:lnTo>
                    <a:lnTo>
                      <a:pt x="2123" y="5097"/>
                    </a:lnTo>
                    <a:lnTo>
                      <a:pt x="2231" y="4452"/>
                    </a:lnTo>
                    <a:lnTo>
                      <a:pt x="2428" y="3843"/>
                    </a:lnTo>
                    <a:lnTo>
                      <a:pt x="2741" y="3279"/>
                    </a:lnTo>
                    <a:lnTo>
                      <a:pt x="2938" y="3010"/>
                    </a:lnTo>
                    <a:lnTo>
                      <a:pt x="3144" y="2759"/>
                    </a:lnTo>
                    <a:lnTo>
                      <a:pt x="3610" y="2356"/>
                    </a:lnTo>
                    <a:lnTo>
                      <a:pt x="4120" y="2096"/>
                    </a:lnTo>
                    <a:lnTo>
                      <a:pt x="4694" y="1962"/>
                    </a:lnTo>
                    <a:lnTo>
                      <a:pt x="4998" y="1953"/>
                    </a:lnTo>
                    <a:lnTo>
                      <a:pt x="5312" y="1953"/>
                    </a:lnTo>
                    <a:lnTo>
                      <a:pt x="5867" y="2052"/>
                    </a:lnTo>
                    <a:lnTo>
                      <a:pt x="6333" y="2231"/>
                    </a:lnTo>
                    <a:lnTo>
                      <a:pt x="6727" y="2499"/>
                    </a:lnTo>
                    <a:lnTo>
                      <a:pt x="6888" y="2670"/>
                    </a:lnTo>
                    <a:lnTo>
                      <a:pt x="7040" y="2858"/>
                    </a:lnTo>
                    <a:lnTo>
                      <a:pt x="7273" y="3341"/>
                    </a:lnTo>
                    <a:lnTo>
                      <a:pt x="7425" y="3941"/>
                    </a:lnTo>
                    <a:lnTo>
                      <a:pt x="7506" y="4667"/>
                    </a:lnTo>
                    <a:lnTo>
                      <a:pt x="7515" y="5088"/>
                    </a:lnTo>
                    <a:lnTo>
                      <a:pt x="7515" y="11671"/>
                    </a:lnTo>
                    <a:lnTo>
                      <a:pt x="9620" y="11671"/>
                    </a:lnTo>
                    <a:lnTo>
                      <a:pt x="9620" y="5419"/>
                    </a:lnTo>
                    <a:lnTo>
                      <a:pt x="9629" y="5079"/>
                    </a:lnTo>
                    <a:lnTo>
                      <a:pt x="9727" y="4443"/>
                    </a:lnTo>
                    <a:lnTo>
                      <a:pt x="9933" y="3834"/>
                    </a:lnTo>
                    <a:lnTo>
                      <a:pt x="10238" y="3270"/>
                    </a:lnTo>
                    <a:lnTo>
                      <a:pt x="10435" y="3001"/>
                    </a:lnTo>
                    <a:lnTo>
                      <a:pt x="10650" y="2750"/>
                    </a:lnTo>
                    <a:lnTo>
                      <a:pt x="11107" y="2347"/>
                    </a:lnTo>
                    <a:lnTo>
                      <a:pt x="11626" y="2078"/>
                    </a:lnTo>
                    <a:lnTo>
                      <a:pt x="12190" y="1953"/>
                    </a:lnTo>
                    <a:lnTo>
                      <a:pt x="12495" y="1935"/>
                    </a:lnTo>
                    <a:lnTo>
                      <a:pt x="12808" y="1944"/>
                    </a:lnTo>
                    <a:lnTo>
                      <a:pt x="13364" y="2034"/>
                    </a:lnTo>
                    <a:lnTo>
                      <a:pt x="13838" y="2213"/>
                    </a:lnTo>
                    <a:lnTo>
                      <a:pt x="14223" y="2482"/>
                    </a:lnTo>
                    <a:lnTo>
                      <a:pt x="14394" y="2652"/>
                    </a:lnTo>
                    <a:lnTo>
                      <a:pt x="14537" y="2849"/>
                    </a:lnTo>
                    <a:lnTo>
                      <a:pt x="14770" y="3323"/>
                    </a:lnTo>
                    <a:lnTo>
                      <a:pt x="14931" y="3932"/>
                    </a:lnTo>
                    <a:lnTo>
                      <a:pt x="15012" y="4658"/>
                    </a:lnTo>
                    <a:lnTo>
                      <a:pt x="15021" y="5070"/>
                    </a:lnTo>
                    <a:lnTo>
                      <a:pt x="15021" y="11653"/>
                    </a:lnTo>
                    <a:lnTo>
                      <a:pt x="17143" y="11653"/>
                    </a:lnTo>
                    <a:lnTo>
                      <a:pt x="17143" y="4748"/>
                    </a:lnTo>
                    <a:lnTo>
                      <a:pt x="17134" y="4210"/>
                    </a:lnTo>
                    <a:lnTo>
                      <a:pt x="17000" y="3225"/>
                    </a:lnTo>
                    <a:lnTo>
                      <a:pt x="16749" y="2356"/>
                    </a:lnTo>
                    <a:lnTo>
                      <a:pt x="16364" y="1604"/>
                    </a:lnTo>
                    <a:lnTo>
                      <a:pt x="16122" y="1281"/>
                    </a:lnTo>
                    <a:lnTo>
                      <a:pt x="15997" y="1120"/>
                    </a:lnTo>
                    <a:lnTo>
                      <a:pt x="15710" y="842"/>
                    </a:lnTo>
                    <a:lnTo>
                      <a:pt x="15397" y="601"/>
                    </a:lnTo>
                    <a:lnTo>
                      <a:pt x="15056" y="404"/>
                    </a:lnTo>
                    <a:lnTo>
                      <a:pt x="14671" y="242"/>
                    </a:lnTo>
                    <a:lnTo>
                      <a:pt x="14268" y="126"/>
                    </a:lnTo>
                    <a:lnTo>
                      <a:pt x="13829" y="45"/>
                    </a:lnTo>
                    <a:lnTo>
                      <a:pt x="13364" y="1"/>
                    </a:lnTo>
                    <a:lnTo>
                      <a:pt x="13113" y="1"/>
                    </a:lnTo>
                    <a:lnTo>
                      <a:pt x="12799" y="9"/>
                    </a:lnTo>
                    <a:lnTo>
                      <a:pt x="12190" y="72"/>
                    </a:lnTo>
                    <a:lnTo>
                      <a:pt x="11626" y="207"/>
                    </a:lnTo>
                    <a:lnTo>
                      <a:pt x="11098" y="413"/>
                    </a:lnTo>
                    <a:lnTo>
                      <a:pt x="10605" y="681"/>
                    </a:lnTo>
                    <a:lnTo>
                      <a:pt x="10148" y="1022"/>
                    </a:lnTo>
                    <a:lnTo>
                      <a:pt x="9727" y="1425"/>
                    </a:lnTo>
                    <a:lnTo>
                      <a:pt x="9351" y="1899"/>
                    </a:lnTo>
                    <a:lnTo>
                      <a:pt x="9172" y="2159"/>
                    </a:lnTo>
                    <a:lnTo>
                      <a:pt x="9047" y="1899"/>
                    </a:lnTo>
                    <a:lnTo>
                      <a:pt x="8760" y="1425"/>
                    </a:lnTo>
                    <a:lnTo>
                      <a:pt x="8420" y="1022"/>
                    </a:lnTo>
                    <a:lnTo>
                      <a:pt x="8025" y="681"/>
                    </a:lnTo>
                    <a:lnTo>
                      <a:pt x="7578" y="413"/>
                    </a:lnTo>
                    <a:lnTo>
                      <a:pt x="7076" y="207"/>
                    </a:lnTo>
                    <a:lnTo>
                      <a:pt x="6530" y="72"/>
                    </a:lnTo>
                    <a:lnTo>
                      <a:pt x="5921" y="9"/>
                    </a:lnTo>
                    <a:lnTo>
                      <a:pt x="559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4"/>
              <p:cNvSpPr/>
              <p:nvPr/>
            </p:nvSpPr>
            <p:spPr>
              <a:xfrm>
                <a:off x="1340225" y="2610825"/>
                <a:ext cx="1865675" cy="609075"/>
              </a:xfrm>
              <a:custGeom>
                <a:rect b="b" l="l" r="r" t="t"/>
                <a:pathLst>
                  <a:path extrusionOk="0" h="24363" w="74627">
                    <a:moveTo>
                      <a:pt x="69431" y="9092"/>
                    </a:moveTo>
                    <a:lnTo>
                      <a:pt x="69799" y="9137"/>
                    </a:lnTo>
                    <a:lnTo>
                      <a:pt x="70148" y="9226"/>
                    </a:lnTo>
                    <a:lnTo>
                      <a:pt x="70479" y="9360"/>
                    </a:lnTo>
                    <a:lnTo>
                      <a:pt x="70641" y="9450"/>
                    </a:lnTo>
                    <a:lnTo>
                      <a:pt x="70793" y="9540"/>
                    </a:lnTo>
                    <a:lnTo>
                      <a:pt x="71053" y="9746"/>
                    </a:lnTo>
                    <a:lnTo>
                      <a:pt x="71259" y="9978"/>
                    </a:lnTo>
                    <a:lnTo>
                      <a:pt x="71429" y="10238"/>
                    </a:lnTo>
                    <a:lnTo>
                      <a:pt x="71491" y="10373"/>
                    </a:lnTo>
                    <a:lnTo>
                      <a:pt x="66064" y="12639"/>
                    </a:lnTo>
                    <a:lnTo>
                      <a:pt x="66064" y="12236"/>
                    </a:lnTo>
                    <a:lnTo>
                      <a:pt x="66171" y="11510"/>
                    </a:lnTo>
                    <a:lnTo>
                      <a:pt x="66422" y="10865"/>
                    </a:lnTo>
                    <a:lnTo>
                      <a:pt x="66798" y="10301"/>
                    </a:lnTo>
                    <a:lnTo>
                      <a:pt x="67049" y="10050"/>
                    </a:lnTo>
                    <a:lnTo>
                      <a:pt x="67300" y="9817"/>
                    </a:lnTo>
                    <a:lnTo>
                      <a:pt x="67828" y="9459"/>
                    </a:lnTo>
                    <a:lnTo>
                      <a:pt x="68383" y="9217"/>
                    </a:lnTo>
                    <a:lnTo>
                      <a:pt x="68948" y="9101"/>
                    </a:lnTo>
                    <a:lnTo>
                      <a:pt x="69243" y="9092"/>
                    </a:lnTo>
                    <a:close/>
                    <a:moveTo>
                      <a:pt x="52020" y="9119"/>
                    </a:moveTo>
                    <a:lnTo>
                      <a:pt x="52360" y="9137"/>
                    </a:lnTo>
                    <a:lnTo>
                      <a:pt x="52996" y="9262"/>
                    </a:lnTo>
                    <a:lnTo>
                      <a:pt x="53578" y="9531"/>
                    </a:lnTo>
                    <a:lnTo>
                      <a:pt x="54098" y="9934"/>
                    </a:lnTo>
                    <a:lnTo>
                      <a:pt x="54340" y="10184"/>
                    </a:lnTo>
                    <a:lnTo>
                      <a:pt x="54555" y="10462"/>
                    </a:lnTo>
                    <a:lnTo>
                      <a:pt x="54904" y="11053"/>
                    </a:lnTo>
                    <a:lnTo>
                      <a:pt x="55137" y="11716"/>
                    </a:lnTo>
                    <a:lnTo>
                      <a:pt x="55253" y="12442"/>
                    </a:lnTo>
                    <a:lnTo>
                      <a:pt x="55271" y="12836"/>
                    </a:lnTo>
                    <a:lnTo>
                      <a:pt x="55253" y="13221"/>
                    </a:lnTo>
                    <a:lnTo>
                      <a:pt x="55146" y="13937"/>
                    </a:lnTo>
                    <a:lnTo>
                      <a:pt x="54913" y="14591"/>
                    </a:lnTo>
                    <a:lnTo>
                      <a:pt x="54564" y="15182"/>
                    </a:lnTo>
                    <a:lnTo>
                      <a:pt x="54340" y="15451"/>
                    </a:lnTo>
                    <a:lnTo>
                      <a:pt x="54098" y="15702"/>
                    </a:lnTo>
                    <a:lnTo>
                      <a:pt x="53569" y="16096"/>
                    </a:lnTo>
                    <a:lnTo>
                      <a:pt x="52996" y="16356"/>
                    </a:lnTo>
                    <a:lnTo>
                      <a:pt x="52360" y="16490"/>
                    </a:lnTo>
                    <a:lnTo>
                      <a:pt x="52020" y="16499"/>
                    </a:lnTo>
                    <a:lnTo>
                      <a:pt x="51671" y="16490"/>
                    </a:lnTo>
                    <a:lnTo>
                      <a:pt x="51017" y="16356"/>
                    </a:lnTo>
                    <a:lnTo>
                      <a:pt x="50426" y="16096"/>
                    </a:lnTo>
                    <a:lnTo>
                      <a:pt x="49879" y="15702"/>
                    </a:lnTo>
                    <a:lnTo>
                      <a:pt x="49628" y="15451"/>
                    </a:lnTo>
                    <a:lnTo>
                      <a:pt x="49387" y="15182"/>
                    </a:lnTo>
                    <a:lnTo>
                      <a:pt x="49019" y="14591"/>
                    </a:lnTo>
                    <a:lnTo>
                      <a:pt x="48769" y="13937"/>
                    </a:lnTo>
                    <a:lnTo>
                      <a:pt x="48652" y="13221"/>
                    </a:lnTo>
                    <a:lnTo>
                      <a:pt x="48643" y="12836"/>
                    </a:lnTo>
                    <a:lnTo>
                      <a:pt x="48652" y="12442"/>
                    </a:lnTo>
                    <a:lnTo>
                      <a:pt x="48769" y="11716"/>
                    </a:lnTo>
                    <a:lnTo>
                      <a:pt x="49019" y="11053"/>
                    </a:lnTo>
                    <a:lnTo>
                      <a:pt x="49387" y="10453"/>
                    </a:lnTo>
                    <a:lnTo>
                      <a:pt x="49628" y="10184"/>
                    </a:lnTo>
                    <a:lnTo>
                      <a:pt x="49879" y="9934"/>
                    </a:lnTo>
                    <a:lnTo>
                      <a:pt x="50426" y="9531"/>
                    </a:lnTo>
                    <a:lnTo>
                      <a:pt x="51017" y="9262"/>
                    </a:lnTo>
                    <a:lnTo>
                      <a:pt x="51671" y="9137"/>
                    </a:lnTo>
                    <a:lnTo>
                      <a:pt x="52020" y="9119"/>
                    </a:lnTo>
                    <a:close/>
                    <a:moveTo>
                      <a:pt x="25455" y="9119"/>
                    </a:moveTo>
                    <a:lnTo>
                      <a:pt x="25804" y="9128"/>
                    </a:lnTo>
                    <a:lnTo>
                      <a:pt x="26467" y="9262"/>
                    </a:lnTo>
                    <a:lnTo>
                      <a:pt x="27067" y="9522"/>
                    </a:lnTo>
                    <a:lnTo>
                      <a:pt x="27622" y="9916"/>
                    </a:lnTo>
                    <a:lnTo>
                      <a:pt x="27882" y="10158"/>
                    </a:lnTo>
                    <a:lnTo>
                      <a:pt x="28124" y="10426"/>
                    </a:lnTo>
                    <a:lnTo>
                      <a:pt x="28491" y="11017"/>
                    </a:lnTo>
                    <a:lnTo>
                      <a:pt x="28742" y="11680"/>
                    </a:lnTo>
                    <a:lnTo>
                      <a:pt x="28867" y="12415"/>
                    </a:lnTo>
                    <a:lnTo>
                      <a:pt x="28876" y="12818"/>
                    </a:lnTo>
                    <a:lnTo>
                      <a:pt x="28867" y="13212"/>
                    </a:lnTo>
                    <a:lnTo>
                      <a:pt x="28742" y="13937"/>
                    </a:lnTo>
                    <a:lnTo>
                      <a:pt x="28482" y="14600"/>
                    </a:lnTo>
                    <a:lnTo>
                      <a:pt x="28097" y="15191"/>
                    </a:lnTo>
                    <a:lnTo>
                      <a:pt x="27864" y="15460"/>
                    </a:lnTo>
                    <a:lnTo>
                      <a:pt x="27604" y="15711"/>
                    </a:lnTo>
                    <a:lnTo>
                      <a:pt x="27049" y="16105"/>
                    </a:lnTo>
                    <a:lnTo>
                      <a:pt x="26449" y="16364"/>
                    </a:lnTo>
                    <a:lnTo>
                      <a:pt x="25786" y="16499"/>
                    </a:lnTo>
                    <a:lnTo>
                      <a:pt x="25446" y="16508"/>
                    </a:lnTo>
                    <a:lnTo>
                      <a:pt x="25096" y="16499"/>
                    </a:lnTo>
                    <a:lnTo>
                      <a:pt x="24434" y="16364"/>
                    </a:lnTo>
                    <a:lnTo>
                      <a:pt x="23834" y="16105"/>
                    </a:lnTo>
                    <a:lnTo>
                      <a:pt x="23278" y="15711"/>
                    </a:lnTo>
                    <a:lnTo>
                      <a:pt x="23027" y="15460"/>
                    </a:lnTo>
                    <a:lnTo>
                      <a:pt x="22777" y="15191"/>
                    </a:lnTo>
                    <a:lnTo>
                      <a:pt x="22401" y="14591"/>
                    </a:lnTo>
                    <a:lnTo>
                      <a:pt x="22150" y="13937"/>
                    </a:lnTo>
                    <a:lnTo>
                      <a:pt x="22033" y="13212"/>
                    </a:lnTo>
                    <a:lnTo>
                      <a:pt x="22024" y="12818"/>
                    </a:lnTo>
                    <a:lnTo>
                      <a:pt x="22033" y="12415"/>
                    </a:lnTo>
                    <a:lnTo>
                      <a:pt x="22159" y="11680"/>
                    </a:lnTo>
                    <a:lnTo>
                      <a:pt x="22409" y="11017"/>
                    </a:lnTo>
                    <a:lnTo>
                      <a:pt x="22786" y="10426"/>
                    </a:lnTo>
                    <a:lnTo>
                      <a:pt x="23027" y="10158"/>
                    </a:lnTo>
                    <a:lnTo>
                      <a:pt x="23278" y="9916"/>
                    </a:lnTo>
                    <a:lnTo>
                      <a:pt x="23834" y="9522"/>
                    </a:lnTo>
                    <a:lnTo>
                      <a:pt x="24443" y="9262"/>
                    </a:lnTo>
                    <a:lnTo>
                      <a:pt x="25096" y="9128"/>
                    </a:lnTo>
                    <a:lnTo>
                      <a:pt x="25455" y="9119"/>
                    </a:lnTo>
                    <a:close/>
                    <a:moveTo>
                      <a:pt x="38764" y="9119"/>
                    </a:moveTo>
                    <a:lnTo>
                      <a:pt x="39113" y="9128"/>
                    </a:lnTo>
                    <a:lnTo>
                      <a:pt x="39776" y="9262"/>
                    </a:lnTo>
                    <a:lnTo>
                      <a:pt x="40385" y="9522"/>
                    </a:lnTo>
                    <a:lnTo>
                      <a:pt x="40941" y="9916"/>
                    </a:lnTo>
                    <a:lnTo>
                      <a:pt x="41191" y="10158"/>
                    </a:lnTo>
                    <a:lnTo>
                      <a:pt x="41433" y="10426"/>
                    </a:lnTo>
                    <a:lnTo>
                      <a:pt x="41800" y="11017"/>
                    </a:lnTo>
                    <a:lnTo>
                      <a:pt x="42051" y="11680"/>
                    </a:lnTo>
                    <a:lnTo>
                      <a:pt x="42177" y="12415"/>
                    </a:lnTo>
                    <a:lnTo>
                      <a:pt x="42195" y="12818"/>
                    </a:lnTo>
                    <a:lnTo>
                      <a:pt x="42177" y="13212"/>
                    </a:lnTo>
                    <a:lnTo>
                      <a:pt x="42051" y="13937"/>
                    </a:lnTo>
                    <a:lnTo>
                      <a:pt x="41791" y="14600"/>
                    </a:lnTo>
                    <a:lnTo>
                      <a:pt x="41415" y="15191"/>
                    </a:lnTo>
                    <a:lnTo>
                      <a:pt x="41173" y="15460"/>
                    </a:lnTo>
                    <a:lnTo>
                      <a:pt x="40914" y="15711"/>
                    </a:lnTo>
                    <a:lnTo>
                      <a:pt x="40358" y="16105"/>
                    </a:lnTo>
                    <a:lnTo>
                      <a:pt x="39758" y="16364"/>
                    </a:lnTo>
                    <a:lnTo>
                      <a:pt x="39105" y="16499"/>
                    </a:lnTo>
                    <a:lnTo>
                      <a:pt x="38755" y="16508"/>
                    </a:lnTo>
                    <a:lnTo>
                      <a:pt x="38406" y="16499"/>
                    </a:lnTo>
                    <a:lnTo>
                      <a:pt x="37752" y="16364"/>
                    </a:lnTo>
                    <a:lnTo>
                      <a:pt x="37143" y="16105"/>
                    </a:lnTo>
                    <a:lnTo>
                      <a:pt x="36588" y="15711"/>
                    </a:lnTo>
                    <a:lnTo>
                      <a:pt x="36337" y="15460"/>
                    </a:lnTo>
                    <a:lnTo>
                      <a:pt x="36086" y="15191"/>
                    </a:lnTo>
                    <a:lnTo>
                      <a:pt x="35710" y="14591"/>
                    </a:lnTo>
                    <a:lnTo>
                      <a:pt x="35459" y="13937"/>
                    </a:lnTo>
                    <a:lnTo>
                      <a:pt x="35343" y="13212"/>
                    </a:lnTo>
                    <a:lnTo>
                      <a:pt x="35343" y="12818"/>
                    </a:lnTo>
                    <a:lnTo>
                      <a:pt x="35352" y="12415"/>
                    </a:lnTo>
                    <a:lnTo>
                      <a:pt x="35468" y="11680"/>
                    </a:lnTo>
                    <a:lnTo>
                      <a:pt x="35719" y="11017"/>
                    </a:lnTo>
                    <a:lnTo>
                      <a:pt x="36095" y="10426"/>
                    </a:lnTo>
                    <a:lnTo>
                      <a:pt x="36337" y="10158"/>
                    </a:lnTo>
                    <a:lnTo>
                      <a:pt x="36588" y="9916"/>
                    </a:lnTo>
                    <a:lnTo>
                      <a:pt x="37143" y="9522"/>
                    </a:lnTo>
                    <a:lnTo>
                      <a:pt x="37752" y="9262"/>
                    </a:lnTo>
                    <a:lnTo>
                      <a:pt x="38415" y="9128"/>
                    </a:lnTo>
                    <a:lnTo>
                      <a:pt x="38764" y="9119"/>
                    </a:lnTo>
                    <a:close/>
                    <a:moveTo>
                      <a:pt x="59454" y="655"/>
                    </a:moveTo>
                    <a:lnTo>
                      <a:pt x="59454" y="18523"/>
                    </a:lnTo>
                    <a:lnTo>
                      <a:pt x="62132" y="18523"/>
                    </a:lnTo>
                    <a:lnTo>
                      <a:pt x="62132" y="655"/>
                    </a:lnTo>
                    <a:close/>
                    <a:moveTo>
                      <a:pt x="9100" y="1"/>
                    </a:moveTo>
                    <a:lnTo>
                      <a:pt x="8160" y="90"/>
                    </a:lnTo>
                    <a:lnTo>
                      <a:pt x="7246" y="261"/>
                    </a:lnTo>
                    <a:lnTo>
                      <a:pt x="6368" y="529"/>
                    </a:lnTo>
                    <a:lnTo>
                      <a:pt x="5526" y="870"/>
                    </a:lnTo>
                    <a:lnTo>
                      <a:pt x="4711" y="1309"/>
                    </a:lnTo>
                    <a:lnTo>
                      <a:pt x="3941" y="1828"/>
                    </a:lnTo>
                    <a:lnTo>
                      <a:pt x="3198" y="2437"/>
                    </a:lnTo>
                    <a:lnTo>
                      <a:pt x="2839" y="2777"/>
                    </a:lnTo>
                    <a:lnTo>
                      <a:pt x="2490" y="3127"/>
                    </a:lnTo>
                    <a:lnTo>
                      <a:pt x="1872" y="3852"/>
                    </a:lnTo>
                    <a:lnTo>
                      <a:pt x="1335" y="4622"/>
                    </a:lnTo>
                    <a:lnTo>
                      <a:pt x="896" y="5420"/>
                    </a:lnTo>
                    <a:lnTo>
                      <a:pt x="538" y="6253"/>
                    </a:lnTo>
                    <a:lnTo>
                      <a:pt x="278" y="7121"/>
                    </a:lnTo>
                    <a:lnTo>
                      <a:pt x="99" y="8026"/>
                    </a:lnTo>
                    <a:lnTo>
                      <a:pt x="9" y="8957"/>
                    </a:lnTo>
                    <a:lnTo>
                      <a:pt x="0" y="9450"/>
                    </a:lnTo>
                    <a:lnTo>
                      <a:pt x="9" y="9934"/>
                    </a:lnTo>
                    <a:lnTo>
                      <a:pt x="99" y="10865"/>
                    </a:lnTo>
                    <a:lnTo>
                      <a:pt x="278" y="11770"/>
                    </a:lnTo>
                    <a:lnTo>
                      <a:pt x="538" y="12639"/>
                    </a:lnTo>
                    <a:lnTo>
                      <a:pt x="896" y="13480"/>
                    </a:lnTo>
                    <a:lnTo>
                      <a:pt x="1335" y="14278"/>
                    </a:lnTo>
                    <a:lnTo>
                      <a:pt x="1872" y="15039"/>
                    </a:lnTo>
                    <a:lnTo>
                      <a:pt x="2490" y="15764"/>
                    </a:lnTo>
                    <a:lnTo>
                      <a:pt x="2839" y="16123"/>
                    </a:lnTo>
                    <a:lnTo>
                      <a:pt x="3198" y="16454"/>
                    </a:lnTo>
                    <a:lnTo>
                      <a:pt x="3941" y="17063"/>
                    </a:lnTo>
                    <a:lnTo>
                      <a:pt x="4711" y="17583"/>
                    </a:lnTo>
                    <a:lnTo>
                      <a:pt x="5526" y="18021"/>
                    </a:lnTo>
                    <a:lnTo>
                      <a:pt x="6368" y="18362"/>
                    </a:lnTo>
                    <a:lnTo>
                      <a:pt x="7246" y="18630"/>
                    </a:lnTo>
                    <a:lnTo>
                      <a:pt x="8160" y="18801"/>
                    </a:lnTo>
                    <a:lnTo>
                      <a:pt x="9100" y="18890"/>
                    </a:lnTo>
                    <a:lnTo>
                      <a:pt x="9593" y="18899"/>
                    </a:lnTo>
                    <a:lnTo>
                      <a:pt x="10094" y="18890"/>
                    </a:lnTo>
                    <a:lnTo>
                      <a:pt x="11062" y="18801"/>
                    </a:lnTo>
                    <a:lnTo>
                      <a:pt x="11975" y="18639"/>
                    </a:lnTo>
                    <a:lnTo>
                      <a:pt x="12853" y="18389"/>
                    </a:lnTo>
                    <a:lnTo>
                      <a:pt x="13677" y="18057"/>
                    </a:lnTo>
                    <a:lnTo>
                      <a:pt x="14447" y="17645"/>
                    </a:lnTo>
                    <a:lnTo>
                      <a:pt x="15173" y="17144"/>
                    </a:lnTo>
                    <a:lnTo>
                      <a:pt x="15853" y="16570"/>
                    </a:lnTo>
                    <a:lnTo>
                      <a:pt x="16176" y="16239"/>
                    </a:lnTo>
                    <a:lnTo>
                      <a:pt x="16444" y="15961"/>
                    </a:lnTo>
                    <a:lnTo>
                      <a:pt x="16937" y="15352"/>
                    </a:lnTo>
                    <a:lnTo>
                      <a:pt x="17349" y="14690"/>
                    </a:lnTo>
                    <a:lnTo>
                      <a:pt x="17707" y="13991"/>
                    </a:lnTo>
                    <a:lnTo>
                      <a:pt x="17985" y="13230"/>
                    </a:lnTo>
                    <a:lnTo>
                      <a:pt x="18191" y="12433"/>
                    </a:lnTo>
                    <a:lnTo>
                      <a:pt x="18334" y="11582"/>
                    </a:lnTo>
                    <a:lnTo>
                      <a:pt x="18406" y="10677"/>
                    </a:lnTo>
                    <a:lnTo>
                      <a:pt x="18415" y="10211"/>
                    </a:lnTo>
                    <a:lnTo>
                      <a:pt x="18406" y="9755"/>
                    </a:lnTo>
                    <a:lnTo>
                      <a:pt x="18334" y="8948"/>
                    </a:lnTo>
                    <a:lnTo>
                      <a:pt x="18281" y="8599"/>
                    </a:lnTo>
                    <a:lnTo>
                      <a:pt x="9593" y="8599"/>
                    </a:lnTo>
                    <a:lnTo>
                      <a:pt x="9593" y="11170"/>
                    </a:lnTo>
                    <a:lnTo>
                      <a:pt x="15755" y="11170"/>
                    </a:lnTo>
                    <a:lnTo>
                      <a:pt x="15683" y="11689"/>
                    </a:lnTo>
                    <a:lnTo>
                      <a:pt x="15441" y="12621"/>
                    </a:lnTo>
                    <a:lnTo>
                      <a:pt x="15083" y="13436"/>
                    </a:lnTo>
                    <a:lnTo>
                      <a:pt x="14626" y="14125"/>
                    </a:lnTo>
                    <a:lnTo>
                      <a:pt x="14358" y="14421"/>
                    </a:lnTo>
                    <a:lnTo>
                      <a:pt x="14116" y="14645"/>
                    </a:lnTo>
                    <a:lnTo>
                      <a:pt x="13614" y="15066"/>
                    </a:lnTo>
                    <a:lnTo>
                      <a:pt x="13077" y="15415"/>
                    </a:lnTo>
                    <a:lnTo>
                      <a:pt x="12512" y="15711"/>
                    </a:lnTo>
                    <a:lnTo>
                      <a:pt x="11912" y="15952"/>
                    </a:lnTo>
                    <a:lnTo>
                      <a:pt x="11285" y="16123"/>
                    </a:lnTo>
                    <a:lnTo>
                      <a:pt x="10632" y="16248"/>
                    </a:lnTo>
                    <a:lnTo>
                      <a:pt x="9942" y="16302"/>
                    </a:lnTo>
                    <a:lnTo>
                      <a:pt x="9593" y="16311"/>
                    </a:lnTo>
                    <a:lnTo>
                      <a:pt x="9234" y="16302"/>
                    </a:lnTo>
                    <a:lnTo>
                      <a:pt x="8554" y="16239"/>
                    </a:lnTo>
                    <a:lnTo>
                      <a:pt x="7900" y="16114"/>
                    </a:lnTo>
                    <a:lnTo>
                      <a:pt x="7273" y="15926"/>
                    </a:lnTo>
                    <a:lnTo>
                      <a:pt x="6673" y="15675"/>
                    </a:lnTo>
                    <a:lnTo>
                      <a:pt x="6100" y="15361"/>
                    </a:lnTo>
                    <a:lnTo>
                      <a:pt x="5553" y="14985"/>
                    </a:lnTo>
                    <a:lnTo>
                      <a:pt x="5034" y="14546"/>
                    </a:lnTo>
                    <a:lnTo>
                      <a:pt x="4783" y="14304"/>
                    </a:lnTo>
                    <a:lnTo>
                      <a:pt x="4541" y="14054"/>
                    </a:lnTo>
                    <a:lnTo>
                      <a:pt x="4111" y="13525"/>
                    </a:lnTo>
                    <a:lnTo>
                      <a:pt x="3744" y="12970"/>
                    </a:lnTo>
                    <a:lnTo>
                      <a:pt x="3439" y="12388"/>
                    </a:lnTo>
                    <a:lnTo>
                      <a:pt x="3189" y="11779"/>
                    </a:lnTo>
                    <a:lnTo>
                      <a:pt x="3010" y="11152"/>
                    </a:lnTo>
                    <a:lnTo>
                      <a:pt x="2884" y="10489"/>
                    </a:lnTo>
                    <a:lnTo>
                      <a:pt x="2821" y="9799"/>
                    </a:lnTo>
                    <a:lnTo>
                      <a:pt x="2813" y="9450"/>
                    </a:lnTo>
                    <a:lnTo>
                      <a:pt x="2821" y="9092"/>
                    </a:lnTo>
                    <a:lnTo>
                      <a:pt x="2884" y="8402"/>
                    </a:lnTo>
                    <a:lnTo>
                      <a:pt x="3010" y="7739"/>
                    </a:lnTo>
                    <a:lnTo>
                      <a:pt x="3189" y="7112"/>
                    </a:lnTo>
                    <a:lnTo>
                      <a:pt x="3439" y="6503"/>
                    </a:lnTo>
                    <a:lnTo>
                      <a:pt x="3744" y="5921"/>
                    </a:lnTo>
                    <a:lnTo>
                      <a:pt x="4111" y="5366"/>
                    </a:lnTo>
                    <a:lnTo>
                      <a:pt x="4541" y="4837"/>
                    </a:lnTo>
                    <a:lnTo>
                      <a:pt x="4783" y="4587"/>
                    </a:lnTo>
                    <a:lnTo>
                      <a:pt x="5034" y="4345"/>
                    </a:lnTo>
                    <a:lnTo>
                      <a:pt x="5553" y="3906"/>
                    </a:lnTo>
                    <a:lnTo>
                      <a:pt x="6100" y="3530"/>
                    </a:lnTo>
                    <a:lnTo>
                      <a:pt x="6673" y="3216"/>
                    </a:lnTo>
                    <a:lnTo>
                      <a:pt x="7273" y="2965"/>
                    </a:lnTo>
                    <a:lnTo>
                      <a:pt x="7900" y="2777"/>
                    </a:lnTo>
                    <a:lnTo>
                      <a:pt x="8554" y="2652"/>
                    </a:lnTo>
                    <a:lnTo>
                      <a:pt x="9234" y="2589"/>
                    </a:lnTo>
                    <a:lnTo>
                      <a:pt x="9593" y="2580"/>
                    </a:lnTo>
                    <a:lnTo>
                      <a:pt x="9924" y="2589"/>
                    </a:lnTo>
                    <a:lnTo>
                      <a:pt x="10578" y="2643"/>
                    </a:lnTo>
                    <a:lnTo>
                      <a:pt x="11205" y="2759"/>
                    </a:lnTo>
                    <a:lnTo>
                      <a:pt x="11805" y="2930"/>
                    </a:lnTo>
                    <a:lnTo>
                      <a:pt x="12387" y="3163"/>
                    </a:lnTo>
                    <a:lnTo>
                      <a:pt x="12951" y="3449"/>
                    </a:lnTo>
                    <a:lnTo>
                      <a:pt x="13489" y="3798"/>
                    </a:lnTo>
                    <a:lnTo>
                      <a:pt x="13999" y="4201"/>
                    </a:lnTo>
                    <a:lnTo>
                      <a:pt x="14250" y="4434"/>
                    </a:lnTo>
                    <a:lnTo>
                      <a:pt x="16059" y="2598"/>
                    </a:lnTo>
                    <a:lnTo>
                      <a:pt x="15719" y="2276"/>
                    </a:lnTo>
                    <a:lnTo>
                      <a:pt x="15002" y="1703"/>
                    </a:lnTo>
                    <a:lnTo>
                      <a:pt x="14259" y="1219"/>
                    </a:lnTo>
                    <a:lnTo>
                      <a:pt x="13489" y="816"/>
                    </a:lnTo>
                    <a:lnTo>
                      <a:pt x="12674" y="485"/>
                    </a:lnTo>
                    <a:lnTo>
                      <a:pt x="11841" y="243"/>
                    </a:lnTo>
                    <a:lnTo>
                      <a:pt x="10963" y="81"/>
                    </a:lnTo>
                    <a:lnTo>
                      <a:pt x="10058" y="1"/>
                    </a:lnTo>
                    <a:close/>
                    <a:moveTo>
                      <a:pt x="25114" y="6736"/>
                    </a:moveTo>
                    <a:lnTo>
                      <a:pt x="24496" y="6790"/>
                    </a:lnTo>
                    <a:lnTo>
                      <a:pt x="23905" y="6906"/>
                    </a:lnTo>
                    <a:lnTo>
                      <a:pt x="23341" y="7068"/>
                    </a:lnTo>
                    <a:lnTo>
                      <a:pt x="22804" y="7283"/>
                    </a:lnTo>
                    <a:lnTo>
                      <a:pt x="22284" y="7551"/>
                    </a:lnTo>
                    <a:lnTo>
                      <a:pt x="21791" y="7874"/>
                    </a:lnTo>
                    <a:lnTo>
                      <a:pt x="21326" y="8259"/>
                    </a:lnTo>
                    <a:lnTo>
                      <a:pt x="21093" y="8474"/>
                    </a:lnTo>
                    <a:lnTo>
                      <a:pt x="20878" y="8689"/>
                    </a:lnTo>
                    <a:lnTo>
                      <a:pt x="20493" y="9154"/>
                    </a:lnTo>
                    <a:lnTo>
                      <a:pt x="20161" y="9647"/>
                    </a:lnTo>
                    <a:lnTo>
                      <a:pt x="19884" y="10158"/>
                    </a:lnTo>
                    <a:lnTo>
                      <a:pt x="19669" y="10704"/>
                    </a:lnTo>
                    <a:lnTo>
                      <a:pt x="19499" y="11268"/>
                    </a:lnTo>
                    <a:lnTo>
                      <a:pt x="19391" y="11868"/>
                    </a:lnTo>
                    <a:lnTo>
                      <a:pt x="19337" y="12495"/>
                    </a:lnTo>
                    <a:lnTo>
                      <a:pt x="19328" y="12818"/>
                    </a:lnTo>
                    <a:lnTo>
                      <a:pt x="19337" y="13140"/>
                    </a:lnTo>
                    <a:lnTo>
                      <a:pt x="19391" y="13758"/>
                    </a:lnTo>
                    <a:lnTo>
                      <a:pt x="19499" y="14358"/>
                    </a:lnTo>
                    <a:lnTo>
                      <a:pt x="19660" y="14931"/>
                    </a:lnTo>
                    <a:lnTo>
                      <a:pt x="19884" y="15469"/>
                    </a:lnTo>
                    <a:lnTo>
                      <a:pt x="20161" y="15988"/>
                    </a:lnTo>
                    <a:lnTo>
                      <a:pt x="20493" y="16472"/>
                    </a:lnTo>
                    <a:lnTo>
                      <a:pt x="20878" y="16938"/>
                    </a:lnTo>
                    <a:lnTo>
                      <a:pt x="21093" y="17162"/>
                    </a:lnTo>
                    <a:lnTo>
                      <a:pt x="21326" y="17368"/>
                    </a:lnTo>
                    <a:lnTo>
                      <a:pt x="21791" y="17753"/>
                    </a:lnTo>
                    <a:lnTo>
                      <a:pt x="22284" y="18075"/>
                    </a:lnTo>
                    <a:lnTo>
                      <a:pt x="22804" y="18344"/>
                    </a:lnTo>
                    <a:lnTo>
                      <a:pt x="23341" y="18568"/>
                    </a:lnTo>
                    <a:lnTo>
                      <a:pt x="23905" y="18729"/>
                    </a:lnTo>
                    <a:lnTo>
                      <a:pt x="24496" y="18836"/>
                    </a:lnTo>
                    <a:lnTo>
                      <a:pt x="25114" y="18890"/>
                    </a:lnTo>
                    <a:lnTo>
                      <a:pt x="25428" y="18899"/>
                    </a:lnTo>
                    <a:lnTo>
                      <a:pt x="25750" y="18890"/>
                    </a:lnTo>
                    <a:lnTo>
                      <a:pt x="26359" y="18836"/>
                    </a:lnTo>
                    <a:lnTo>
                      <a:pt x="26950" y="18729"/>
                    </a:lnTo>
                    <a:lnTo>
                      <a:pt x="27515" y="18568"/>
                    </a:lnTo>
                    <a:lnTo>
                      <a:pt x="28061" y="18353"/>
                    </a:lnTo>
                    <a:lnTo>
                      <a:pt x="28572" y="18084"/>
                    </a:lnTo>
                    <a:lnTo>
                      <a:pt x="29073" y="17753"/>
                    </a:lnTo>
                    <a:lnTo>
                      <a:pt x="29539" y="17377"/>
                    </a:lnTo>
                    <a:lnTo>
                      <a:pt x="29763" y="17162"/>
                    </a:lnTo>
                    <a:lnTo>
                      <a:pt x="29978" y="16938"/>
                    </a:lnTo>
                    <a:lnTo>
                      <a:pt x="30372" y="16472"/>
                    </a:lnTo>
                    <a:lnTo>
                      <a:pt x="30703" y="15988"/>
                    </a:lnTo>
                    <a:lnTo>
                      <a:pt x="30981" y="15469"/>
                    </a:lnTo>
                    <a:lnTo>
                      <a:pt x="31205" y="14931"/>
                    </a:lnTo>
                    <a:lnTo>
                      <a:pt x="31366" y="14358"/>
                    </a:lnTo>
                    <a:lnTo>
                      <a:pt x="31474" y="13758"/>
                    </a:lnTo>
                    <a:lnTo>
                      <a:pt x="31527" y="13140"/>
                    </a:lnTo>
                    <a:lnTo>
                      <a:pt x="31536" y="12818"/>
                    </a:lnTo>
                    <a:lnTo>
                      <a:pt x="31527" y="12495"/>
                    </a:lnTo>
                    <a:lnTo>
                      <a:pt x="31474" y="11868"/>
                    </a:lnTo>
                    <a:lnTo>
                      <a:pt x="31366" y="11268"/>
                    </a:lnTo>
                    <a:lnTo>
                      <a:pt x="31196" y="10704"/>
                    </a:lnTo>
                    <a:lnTo>
                      <a:pt x="30981" y="10158"/>
                    </a:lnTo>
                    <a:lnTo>
                      <a:pt x="30703" y="9647"/>
                    </a:lnTo>
                    <a:lnTo>
                      <a:pt x="30372" y="9154"/>
                    </a:lnTo>
                    <a:lnTo>
                      <a:pt x="29978" y="8689"/>
                    </a:lnTo>
                    <a:lnTo>
                      <a:pt x="29763" y="8474"/>
                    </a:lnTo>
                    <a:lnTo>
                      <a:pt x="29539" y="8259"/>
                    </a:lnTo>
                    <a:lnTo>
                      <a:pt x="29073" y="7883"/>
                    </a:lnTo>
                    <a:lnTo>
                      <a:pt x="28572" y="7560"/>
                    </a:lnTo>
                    <a:lnTo>
                      <a:pt x="28061" y="7283"/>
                    </a:lnTo>
                    <a:lnTo>
                      <a:pt x="27515" y="7068"/>
                    </a:lnTo>
                    <a:lnTo>
                      <a:pt x="26950" y="6906"/>
                    </a:lnTo>
                    <a:lnTo>
                      <a:pt x="26359" y="6799"/>
                    </a:lnTo>
                    <a:lnTo>
                      <a:pt x="25750" y="6745"/>
                    </a:lnTo>
                    <a:lnTo>
                      <a:pt x="25428" y="6736"/>
                    </a:lnTo>
                    <a:close/>
                    <a:moveTo>
                      <a:pt x="38424" y="6736"/>
                    </a:moveTo>
                    <a:lnTo>
                      <a:pt x="37815" y="6790"/>
                    </a:lnTo>
                    <a:lnTo>
                      <a:pt x="37224" y="6906"/>
                    </a:lnTo>
                    <a:lnTo>
                      <a:pt x="36659" y="7068"/>
                    </a:lnTo>
                    <a:lnTo>
                      <a:pt x="36113" y="7283"/>
                    </a:lnTo>
                    <a:lnTo>
                      <a:pt x="35594" y="7551"/>
                    </a:lnTo>
                    <a:lnTo>
                      <a:pt x="35101" y="7874"/>
                    </a:lnTo>
                    <a:lnTo>
                      <a:pt x="34635" y="8259"/>
                    </a:lnTo>
                    <a:lnTo>
                      <a:pt x="34411" y="8474"/>
                    </a:lnTo>
                    <a:lnTo>
                      <a:pt x="34196" y="8689"/>
                    </a:lnTo>
                    <a:lnTo>
                      <a:pt x="33811" y="9154"/>
                    </a:lnTo>
                    <a:lnTo>
                      <a:pt x="33480" y="9647"/>
                    </a:lnTo>
                    <a:lnTo>
                      <a:pt x="33202" y="10158"/>
                    </a:lnTo>
                    <a:lnTo>
                      <a:pt x="32978" y="10704"/>
                    </a:lnTo>
                    <a:lnTo>
                      <a:pt x="32808" y="11268"/>
                    </a:lnTo>
                    <a:lnTo>
                      <a:pt x="32701" y="11868"/>
                    </a:lnTo>
                    <a:lnTo>
                      <a:pt x="32647" y="12495"/>
                    </a:lnTo>
                    <a:lnTo>
                      <a:pt x="32638" y="12818"/>
                    </a:lnTo>
                    <a:lnTo>
                      <a:pt x="32647" y="13140"/>
                    </a:lnTo>
                    <a:lnTo>
                      <a:pt x="32701" y="13758"/>
                    </a:lnTo>
                    <a:lnTo>
                      <a:pt x="32808" y="14358"/>
                    </a:lnTo>
                    <a:lnTo>
                      <a:pt x="32978" y="14931"/>
                    </a:lnTo>
                    <a:lnTo>
                      <a:pt x="33193" y="15469"/>
                    </a:lnTo>
                    <a:lnTo>
                      <a:pt x="33471" y="15988"/>
                    </a:lnTo>
                    <a:lnTo>
                      <a:pt x="33802" y="16472"/>
                    </a:lnTo>
                    <a:lnTo>
                      <a:pt x="34187" y="16938"/>
                    </a:lnTo>
                    <a:lnTo>
                      <a:pt x="34411" y="17162"/>
                    </a:lnTo>
                    <a:lnTo>
                      <a:pt x="34635" y="17368"/>
                    </a:lnTo>
                    <a:lnTo>
                      <a:pt x="35101" y="17753"/>
                    </a:lnTo>
                    <a:lnTo>
                      <a:pt x="35594" y="18075"/>
                    </a:lnTo>
                    <a:lnTo>
                      <a:pt x="36113" y="18344"/>
                    </a:lnTo>
                    <a:lnTo>
                      <a:pt x="36659" y="18568"/>
                    </a:lnTo>
                    <a:lnTo>
                      <a:pt x="37224" y="18729"/>
                    </a:lnTo>
                    <a:lnTo>
                      <a:pt x="37815" y="18836"/>
                    </a:lnTo>
                    <a:lnTo>
                      <a:pt x="38424" y="18890"/>
                    </a:lnTo>
                    <a:lnTo>
                      <a:pt x="38746" y="18899"/>
                    </a:lnTo>
                    <a:lnTo>
                      <a:pt x="39060" y="18890"/>
                    </a:lnTo>
                    <a:lnTo>
                      <a:pt x="39669" y="18836"/>
                    </a:lnTo>
                    <a:lnTo>
                      <a:pt x="40260" y="18729"/>
                    </a:lnTo>
                    <a:lnTo>
                      <a:pt x="40824" y="18568"/>
                    </a:lnTo>
                    <a:lnTo>
                      <a:pt x="41371" y="18353"/>
                    </a:lnTo>
                    <a:lnTo>
                      <a:pt x="41890" y="18084"/>
                    </a:lnTo>
                    <a:lnTo>
                      <a:pt x="42383" y="17753"/>
                    </a:lnTo>
                    <a:lnTo>
                      <a:pt x="42848" y="17377"/>
                    </a:lnTo>
                    <a:lnTo>
                      <a:pt x="43072" y="17162"/>
                    </a:lnTo>
                    <a:lnTo>
                      <a:pt x="43296" y="16938"/>
                    </a:lnTo>
                    <a:lnTo>
                      <a:pt x="43681" y="16472"/>
                    </a:lnTo>
                    <a:lnTo>
                      <a:pt x="44013" y="15988"/>
                    </a:lnTo>
                    <a:lnTo>
                      <a:pt x="44290" y="15469"/>
                    </a:lnTo>
                    <a:lnTo>
                      <a:pt x="44514" y="14931"/>
                    </a:lnTo>
                    <a:lnTo>
                      <a:pt x="44675" y="14358"/>
                    </a:lnTo>
                    <a:lnTo>
                      <a:pt x="44792" y="13758"/>
                    </a:lnTo>
                    <a:lnTo>
                      <a:pt x="44837" y="13140"/>
                    </a:lnTo>
                    <a:lnTo>
                      <a:pt x="44846" y="12818"/>
                    </a:lnTo>
                    <a:lnTo>
                      <a:pt x="44837" y="12495"/>
                    </a:lnTo>
                    <a:lnTo>
                      <a:pt x="44783" y="11868"/>
                    </a:lnTo>
                    <a:lnTo>
                      <a:pt x="44675" y="11268"/>
                    </a:lnTo>
                    <a:lnTo>
                      <a:pt x="44505" y="10704"/>
                    </a:lnTo>
                    <a:lnTo>
                      <a:pt x="44290" y="10158"/>
                    </a:lnTo>
                    <a:lnTo>
                      <a:pt x="44013" y="9647"/>
                    </a:lnTo>
                    <a:lnTo>
                      <a:pt x="43681" y="9154"/>
                    </a:lnTo>
                    <a:lnTo>
                      <a:pt x="43296" y="8689"/>
                    </a:lnTo>
                    <a:lnTo>
                      <a:pt x="43072" y="8474"/>
                    </a:lnTo>
                    <a:lnTo>
                      <a:pt x="42848" y="8259"/>
                    </a:lnTo>
                    <a:lnTo>
                      <a:pt x="42383" y="7883"/>
                    </a:lnTo>
                    <a:lnTo>
                      <a:pt x="41890" y="7560"/>
                    </a:lnTo>
                    <a:lnTo>
                      <a:pt x="41371" y="7283"/>
                    </a:lnTo>
                    <a:lnTo>
                      <a:pt x="40824" y="7068"/>
                    </a:lnTo>
                    <a:lnTo>
                      <a:pt x="40260" y="6906"/>
                    </a:lnTo>
                    <a:lnTo>
                      <a:pt x="39669" y="6799"/>
                    </a:lnTo>
                    <a:lnTo>
                      <a:pt x="39060" y="6745"/>
                    </a:lnTo>
                    <a:lnTo>
                      <a:pt x="38746" y="6736"/>
                    </a:lnTo>
                    <a:close/>
                    <a:moveTo>
                      <a:pt x="68849" y="6736"/>
                    </a:moveTo>
                    <a:lnTo>
                      <a:pt x="68276" y="6790"/>
                    </a:lnTo>
                    <a:lnTo>
                      <a:pt x="67721" y="6897"/>
                    </a:lnTo>
                    <a:lnTo>
                      <a:pt x="67192" y="7059"/>
                    </a:lnTo>
                    <a:lnTo>
                      <a:pt x="66682" y="7274"/>
                    </a:lnTo>
                    <a:lnTo>
                      <a:pt x="66198" y="7542"/>
                    </a:lnTo>
                    <a:lnTo>
                      <a:pt x="65732" y="7856"/>
                    </a:lnTo>
                    <a:lnTo>
                      <a:pt x="65293" y="8232"/>
                    </a:lnTo>
                    <a:lnTo>
                      <a:pt x="65087" y="8438"/>
                    </a:lnTo>
                    <a:lnTo>
                      <a:pt x="64881" y="8653"/>
                    </a:lnTo>
                    <a:lnTo>
                      <a:pt x="64514" y="9110"/>
                    </a:lnTo>
                    <a:lnTo>
                      <a:pt x="64201" y="9602"/>
                    </a:lnTo>
                    <a:lnTo>
                      <a:pt x="63941" y="10113"/>
                    </a:lnTo>
                    <a:lnTo>
                      <a:pt x="63735" y="10659"/>
                    </a:lnTo>
                    <a:lnTo>
                      <a:pt x="63583" y="11241"/>
                    </a:lnTo>
                    <a:lnTo>
                      <a:pt x="63475" y="11850"/>
                    </a:lnTo>
                    <a:lnTo>
                      <a:pt x="63422" y="12486"/>
                    </a:lnTo>
                    <a:lnTo>
                      <a:pt x="63422" y="12818"/>
                    </a:lnTo>
                    <a:lnTo>
                      <a:pt x="63422" y="13140"/>
                    </a:lnTo>
                    <a:lnTo>
                      <a:pt x="63475" y="13758"/>
                    </a:lnTo>
                    <a:lnTo>
                      <a:pt x="63583" y="14349"/>
                    </a:lnTo>
                    <a:lnTo>
                      <a:pt x="63744" y="14922"/>
                    </a:lnTo>
                    <a:lnTo>
                      <a:pt x="63959" y="15460"/>
                    </a:lnTo>
                    <a:lnTo>
                      <a:pt x="64228" y="15979"/>
                    </a:lnTo>
                    <a:lnTo>
                      <a:pt x="64550" y="16463"/>
                    </a:lnTo>
                    <a:lnTo>
                      <a:pt x="64926" y="16929"/>
                    </a:lnTo>
                    <a:lnTo>
                      <a:pt x="65141" y="17153"/>
                    </a:lnTo>
                    <a:lnTo>
                      <a:pt x="65356" y="17359"/>
                    </a:lnTo>
                    <a:lnTo>
                      <a:pt x="65822" y="17744"/>
                    </a:lnTo>
                    <a:lnTo>
                      <a:pt x="66306" y="18075"/>
                    </a:lnTo>
                    <a:lnTo>
                      <a:pt x="66816" y="18344"/>
                    </a:lnTo>
                    <a:lnTo>
                      <a:pt x="67353" y="18559"/>
                    </a:lnTo>
                    <a:lnTo>
                      <a:pt x="67918" y="18729"/>
                    </a:lnTo>
                    <a:lnTo>
                      <a:pt x="68509" y="18836"/>
                    </a:lnTo>
                    <a:lnTo>
                      <a:pt x="69127" y="18890"/>
                    </a:lnTo>
                    <a:lnTo>
                      <a:pt x="69449" y="18899"/>
                    </a:lnTo>
                    <a:lnTo>
                      <a:pt x="69906" y="18890"/>
                    </a:lnTo>
                    <a:lnTo>
                      <a:pt x="70757" y="18783"/>
                    </a:lnTo>
                    <a:lnTo>
                      <a:pt x="71527" y="18577"/>
                    </a:lnTo>
                    <a:lnTo>
                      <a:pt x="72226" y="18272"/>
                    </a:lnTo>
                    <a:lnTo>
                      <a:pt x="72539" y="18075"/>
                    </a:lnTo>
                    <a:lnTo>
                      <a:pt x="72853" y="17869"/>
                    </a:lnTo>
                    <a:lnTo>
                      <a:pt x="73417" y="17421"/>
                    </a:lnTo>
                    <a:lnTo>
                      <a:pt x="73910" y="16956"/>
                    </a:lnTo>
                    <a:lnTo>
                      <a:pt x="74322" y="16463"/>
                    </a:lnTo>
                    <a:lnTo>
                      <a:pt x="74501" y="16212"/>
                    </a:lnTo>
                    <a:lnTo>
                      <a:pt x="72432" y="14833"/>
                    </a:lnTo>
                    <a:lnTo>
                      <a:pt x="72289" y="15039"/>
                    </a:lnTo>
                    <a:lnTo>
                      <a:pt x="71975" y="15406"/>
                    </a:lnTo>
                    <a:lnTo>
                      <a:pt x="71644" y="15720"/>
                    </a:lnTo>
                    <a:lnTo>
                      <a:pt x="71294" y="15979"/>
                    </a:lnTo>
                    <a:lnTo>
                      <a:pt x="70918" y="16194"/>
                    </a:lnTo>
                    <a:lnTo>
                      <a:pt x="70524" y="16347"/>
                    </a:lnTo>
                    <a:lnTo>
                      <a:pt x="70112" y="16454"/>
                    </a:lnTo>
                    <a:lnTo>
                      <a:pt x="69673" y="16508"/>
                    </a:lnTo>
                    <a:lnTo>
                      <a:pt x="69190" y="16508"/>
                    </a:lnTo>
                    <a:lnTo>
                      <a:pt x="68724" y="16445"/>
                    </a:lnTo>
                    <a:lnTo>
                      <a:pt x="68294" y="16329"/>
                    </a:lnTo>
                    <a:lnTo>
                      <a:pt x="67891" y="16158"/>
                    </a:lnTo>
                    <a:lnTo>
                      <a:pt x="67524" y="15926"/>
                    </a:lnTo>
                    <a:lnTo>
                      <a:pt x="67183" y="15639"/>
                    </a:lnTo>
                    <a:lnTo>
                      <a:pt x="66888" y="15290"/>
                    </a:lnTo>
                    <a:lnTo>
                      <a:pt x="66619" y="14887"/>
                    </a:lnTo>
                    <a:lnTo>
                      <a:pt x="66494" y="14663"/>
                    </a:lnTo>
                    <a:lnTo>
                      <a:pt x="74626" y="11304"/>
                    </a:lnTo>
                    <a:lnTo>
                      <a:pt x="74349" y="10614"/>
                    </a:lnTo>
                    <a:lnTo>
                      <a:pt x="74232" y="10310"/>
                    </a:lnTo>
                    <a:lnTo>
                      <a:pt x="73928" y="9710"/>
                    </a:lnTo>
                    <a:lnTo>
                      <a:pt x="73748" y="9414"/>
                    </a:lnTo>
                    <a:lnTo>
                      <a:pt x="73560" y="9110"/>
                    </a:lnTo>
                    <a:lnTo>
                      <a:pt x="73068" y="8501"/>
                    </a:lnTo>
                    <a:lnTo>
                      <a:pt x="72763" y="8178"/>
                    </a:lnTo>
                    <a:lnTo>
                      <a:pt x="72611" y="8026"/>
                    </a:lnTo>
                    <a:lnTo>
                      <a:pt x="72253" y="7730"/>
                    </a:lnTo>
                    <a:lnTo>
                      <a:pt x="71859" y="7471"/>
                    </a:lnTo>
                    <a:lnTo>
                      <a:pt x="71429" y="7247"/>
                    </a:lnTo>
                    <a:lnTo>
                      <a:pt x="71196" y="7139"/>
                    </a:lnTo>
                    <a:lnTo>
                      <a:pt x="70963" y="7041"/>
                    </a:lnTo>
                    <a:lnTo>
                      <a:pt x="70470" y="6888"/>
                    </a:lnTo>
                    <a:lnTo>
                      <a:pt x="69960" y="6790"/>
                    </a:lnTo>
                    <a:lnTo>
                      <a:pt x="69422" y="6736"/>
                    </a:lnTo>
                    <a:close/>
                    <a:moveTo>
                      <a:pt x="51796" y="6745"/>
                    </a:moveTo>
                    <a:lnTo>
                      <a:pt x="51509" y="6754"/>
                    </a:lnTo>
                    <a:lnTo>
                      <a:pt x="50945" y="6808"/>
                    </a:lnTo>
                    <a:lnTo>
                      <a:pt x="50399" y="6915"/>
                    </a:lnTo>
                    <a:lnTo>
                      <a:pt x="49870" y="7085"/>
                    </a:lnTo>
                    <a:lnTo>
                      <a:pt x="49360" y="7309"/>
                    </a:lnTo>
                    <a:lnTo>
                      <a:pt x="48867" y="7587"/>
                    </a:lnTo>
                    <a:lnTo>
                      <a:pt x="48392" y="7918"/>
                    </a:lnTo>
                    <a:lnTo>
                      <a:pt x="47945" y="8313"/>
                    </a:lnTo>
                    <a:lnTo>
                      <a:pt x="47721" y="8527"/>
                    </a:lnTo>
                    <a:lnTo>
                      <a:pt x="47506" y="8751"/>
                    </a:lnTo>
                    <a:lnTo>
                      <a:pt x="47121" y="9226"/>
                    </a:lnTo>
                    <a:lnTo>
                      <a:pt x="46798" y="9719"/>
                    </a:lnTo>
                    <a:lnTo>
                      <a:pt x="46521" y="10238"/>
                    </a:lnTo>
                    <a:lnTo>
                      <a:pt x="46306" y="10776"/>
                    </a:lnTo>
                    <a:lnTo>
                      <a:pt x="46144" y="11340"/>
                    </a:lnTo>
                    <a:lnTo>
                      <a:pt x="46037" y="11922"/>
                    </a:lnTo>
                    <a:lnTo>
                      <a:pt x="45983" y="12531"/>
                    </a:lnTo>
                    <a:lnTo>
                      <a:pt x="45974" y="12854"/>
                    </a:lnTo>
                    <a:lnTo>
                      <a:pt x="45983" y="13158"/>
                    </a:lnTo>
                    <a:lnTo>
                      <a:pt x="46037" y="13767"/>
                    </a:lnTo>
                    <a:lnTo>
                      <a:pt x="46144" y="14349"/>
                    </a:lnTo>
                    <a:lnTo>
                      <a:pt x="46306" y="14905"/>
                    </a:lnTo>
                    <a:lnTo>
                      <a:pt x="46521" y="15442"/>
                    </a:lnTo>
                    <a:lnTo>
                      <a:pt x="46798" y="15952"/>
                    </a:lnTo>
                    <a:lnTo>
                      <a:pt x="47121" y="16445"/>
                    </a:lnTo>
                    <a:lnTo>
                      <a:pt x="47506" y="16911"/>
                    </a:lnTo>
                    <a:lnTo>
                      <a:pt x="47721" y="17135"/>
                    </a:lnTo>
                    <a:lnTo>
                      <a:pt x="47945" y="17350"/>
                    </a:lnTo>
                    <a:lnTo>
                      <a:pt x="48392" y="17735"/>
                    </a:lnTo>
                    <a:lnTo>
                      <a:pt x="48867" y="18066"/>
                    </a:lnTo>
                    <a:lnTo>
                      <a:pt x="49360" y="18344"/>
                    </a:lnTo>
                    <a:lnTo>
                      <a:pt x="49870" y="18568"/>
                    </a:lnTo>
                    <a:lnTo>
                      <a:pt x="50399" y="18738"/>
                    </a:lnTo>
                    <a:lnTo>
                      <a:pt x="50945" y="18845"/>
                    </a:lnTo>
                    <a:lnTo>
                      <a:pt x="51509" y="18899"/>
                    </a:lnTo>
                    <a:lnTo>
                      <a:pt x="51796" y="18908"/>
                    </a:lnTo>
                    <a:lnTo>
                      <a:pt x="52056" y="18899"/>
                    </a:lnTo>
                    <a:lnTo>
                      <a:pt x="52539" y="18863"/>
                    </a:lnTo>
                    <a:lnTo>
                      <a:pt x="52996" y="18774"/>
                    </a:lnTo>
                    <a:lnTo>
                      <a:pt x="53426" y="18648"/>
                    </a:lnTo>
                    <a:lnTo>
                      <a:pt x="53829" y="18469"/>
                    </a:lnTo>
                    <a:lnTo>
                      <a:pt x="54205" y="18254"/>
                    </a:lnTo>
                    <a:lnTo>
                      <a:pt x="54546" y="17995"/>
                    </a:lnTo>
                    <a:lnTo>
                      <a:pt x="54859" y="17699"/>
                    </a:lnTo>
                    <a:lnTo>
                      <a:pt x="55002" y="17529"/>
                    </a:lnTo>
                    <a:lnTo>
                      <a:pt x="55092" y="17529"/>
                    </a:lnTo>
                    <a:lnTo>
                      <a:pt x="55092" y="18407"/>
                    </a:lnTo>
                    <a:lnTo>
                      <a:pt x="55074" y="18828"/>
                    </a:lnTo>
                    <a:lnTo>
                      <a:pt x="54967" y="19589"/>
                    </a:lnTo>
                    <a:lnTo>
                      <a:pt x="54752" y="20252"/>
                    </a:lnTo>
                    <a:lnTo>
                      <a:pt x="54429" y="20816"/>
                    </a:lnTo>
                    <a:lnTo>
                      <a:pt x="54223" y="21058"/>
                    </a:lnTo>
                    <a:lnTo>
                      <a:pt x="53999" y="21273"/>
                    </a:lnTo>
                    <a:lnTo>
                      <a:pt x="53489" y="21622"/>
                    </a:lnTo>
                    <a:lnTo>
                      <a:pt x="52889" y="21846"/>
                    </a:lnTo>
                    <a:lnTo>
                      <a:pt x="52217" y="21962"/>
                    </a:lnTo>
                    <a:lnTo>
                      <a:pt x="51841" y="21971"/>
                    </a:lnTo>
                    <a:lnTo>
                      <a:pt x="51563" y="21962"/>
                    </a:lnTo>
                    <a:lnTo>
                      <a:pt x="51044" y="21882"/>
                    </a:lnTo>
                    <a:lnTo>
                      <a:pt x="50560" y="21721"/>
                    </a:lnTo>
                    <a:lnTo>
                      <a:pt x="50130" y="21479"/>
                    </a:lnTo>
                    <a:lnTo>
                      <a:pt x="49924" y="21326"/>
                    </a:lnTo>
                    <a:lnTo>
                      <a:pt x="49736" y="21156"/>
                    </a:lnTo>
                    <a:lnTo>
                      <a:pt x="49396" y="20807"/>
                    </a:lnTo>
                    <a:lnTo>
                      <a:pt x="49109" y="20422"/>
                    </a:lnTo>
                    <a:lnTo>
                      <a:pt x="48867" y="20019"/>
                    </a:lnTo>
                    <a:lnTo>
                      <a:pt x="48778" y="19804"/>
                    </a:lnTo>
                    <a:lnTo>
                      <a:pt x="46449" y="20762"/>
                    </a:lnTo>
                    <a:lnTo>
                      <a:pt x="46601" y="21120"/>
                    </a:lnTo>
                    <a:lnTo>
                      <a:pt x="47004" y="21792"/>
                    </a:lnTo>
                    <a:lnTo>
                      <a:pt x="47497" y="22419"/>
                    </a:lnTo>
                    <a:lnTo>
                      <a:pt x="48088" y="23001"/>
                    </a:lnTo>
                    <a:lnTo>
                      <a:pt x="48428" y="23270"/>
                    </a:lnTo>
                    <a:lnTo>
                      <a:pt x="48778" y="23530"/>
                    </a:lnTo>
                    <a:lnTo>
                      <a:pt x="49548" y="23942"/>
                    </a:lnTo>
                    <a:lnTo>
                      <a:pt x="50399" y="24210"/>
                    </a:lnTo>
                    <a:lnTo>
                      <a:pt x="51330" y="24345"/>
                    </a:lnTo>
                    <a:lnTo>
                      <a:pt x="51832" y="24363"/>
                    </a:lnTo>
                    <a:lnTo>
                      <a:pt x="52145" y="24354"/>
                    </a:lnTo>
                    <a:lnTo>
                      <a:pt x="52745" y="24309"/>
                    </a:lnTo>
                    <a:lnTo>
                      <a:pt x="53328" y="24210"/>
                    </a:lnTo>
                    <a:lnTo>
                      <a:pt x="53874" y="24058"/>
                    </a:lnTo>
                    <a:lnTo>
                      <a:pt x="54393" y="23861"/>
                    </a:lnTo>
                    <a:lnTo>
                      <a:pt x="54886" y="23619"/>
                    </a:lnTo>
                    <a:lnTo>
                      <a:pt x="55352" y="23324"/>
                    </a:lnTo>
                    <a:lnTo>
                      <a:pt x="55791" y="22983"/>
                    </a:lnTo>
                    <a:lnTo>
                      <a:pt x="55997" y="22795"/>
                    </a:lnTo>
                    <a:lnTo>
                      <a:pt x="56194" y="22589"/>
                    </a:lnTo>
                    <a:lnTo>
                      <a:pt x="56552" y="22141"/>
                    </a:lnTo>
                    <a:lnTo>
                      <a:pt x="56856" y="21649"/>
                    </a:lnTo>
                    <a:lnTo>
                      <a:pt x="57107" y="21103"/>
                    </a:lnTo>
                    <a:lnTo>
                      <a:pt x="57313" y="20511"/>
                    </a:lnTo>
                    <a:lnTo>
                      <a:pt x="57465" y="19866"/>
                    </a:lnTo>
                    <a:lnTo>
                      <a:pt x="57564" y="19168"/>
                    </a:lnTo>
                    <a:lnTo>
                      <a:pt x="57618" y="18424"/>
                    </a:lnTo>
                    <a:lnTo>
                      <a:pt x="57618" y="18030"/>
                    </a:lnTo>
                    <a:lnTo>
                      <a:pt x="57618" y="7121"/>
                    </a:lnTo>
                    <a:lnTo>
                      <a:pt x="55083" y="7121"/>
                    </a:lnTo>
                    <a:lnTo>
                      <a:pt x="55083" y="8107"/>
                    </a:lnTo>
                    <a:lnTo>
                      <a:pt x="54993" y="8107"/>
                    </a:lnTo>
                    <a:lnTo>
                      <a:pt x="54877" y="7963"/>
                    </a:lnTo>
                    <a:lnTo>
                      <a:pt x="54590" y="7695"/>
                    </a:lnTo>
                    <a:lnTo>
                      <a:pt x="54259" y="7453"/>
                    </a:lnTo>
                    <a:lnTo>
                      <a:pt x="53883" y="7238"/>
                    </a:lnTo>
                    <a:lnTo>
                      <a:pt x="53677" y="7139"/>
                    </a:lnTo>
                    <a:lnTo>
                      <a:pt x="53462" y="7050"/>
                    </a:lnTo>
                    <a:lnTo>
                      <a:pt x="53023" y="6897"/>
                    </a:lnTo>
                    <a:lnTo>
                      <a:pt x="52548" y="6799"/>
                    </a:lnTo>
                    <a:lnTo>
                      <a:pt x="52056" y="6754"/>
                    </a:lnTo>
                    <a:lnTo>
                      <a:pt x="51796" y="674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20_Chrome break">
  <p:cSld name="CUSTOM_3_1_1_1_1_1_1_1_1_1_1_1_3_1_2_1">
    <p:bg>
      <p:bgPr>
        <a:solidFill>
          <a:srgbClr val="FFFFFF"/>
        </a:solidFill>
      </p:bgPr>
    </p:bg>
    <p:spTree>
      <p:nvGrpSpPr>
        <p:cNvPr id="784" name="Shape 784"/>
        <p:cNvGrpSpPr/>
        <p:nvPr/>
      </p:nvGrpSpPr>
      <p:grpSpPr>
        <a:xfrm>
          <a:off x="0" y="0"/>
          <a:ext cx="0" cy="0"/>
          <a:chOff x="0" y="0"/>
          <a:chExt cx="0" cy="0"/>
        </a:xfrm>
      </p:grpSpPr>
      <p:sp>
        <p:nvSpPr>
          <p:cNvPr id="785" name="Google Shape;785;p55"/>
          <p:cNvSpPr txBox="1"/>
          <p:nvPr>
            <p:ph type="title"/>
          </p:nvPr>
        </p:nvSpPr>
        <p:spPr>
          <a:xfrm>
            <a:off x="761950" y="809375"/>
            <a:ext cx="5079900" cy="1762200"/>
          </a:xfrm>
          <a:prstGeom prst="rect">
            <a:avLst/>
          </a:prstGeom>
        </p:spPr>
        <p:txBody>
          <a:bodyPr anchorCtr="0" anchor="b" bIns="0" lIns="0" spcFirstLastPara="1" rIns="228600" wrap="square" tIns="0">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grpSp>
        <p:nvGrpSpPr>
          <p:cNvPr id="786" name="Google Shape;786;p55"/>
          <p:cNvGrpSpPr/>
          <p:nvPr/>
        </p:nvGrpSpPr>
        <p:grpSpPr>
          <a:xfrm>
            <a:off x="617758" y="4545787"/>
            <a:ext cx="1980069" cy="281165"/>
            <a:chOff x="617758" y="4545787"/>
            <a:chExt cx="1980069" cy="281165"/>
          </a:xfrm>
        </p:grpSpPr>
        <p:grpSp>
          <p:nvGrpSpPr>
            <p:cNvPr id="787" name="Google Shape;787;p55"/>
            <p:cNvGrpSpPr/>
            <p:nvPr/>
          </p:nvGrpSpPr>
          <p:grpSpPr>
            <a:xfrm>
              <a:off x="992087" y="4616099"/>
              <a:ext cx="1605739" cy="189759"/>
              <a:chOff x="2288108" y="-580061"/>
              <a:chExt cx="6068554" cy="717156"/>
            </a:xfrm>
          </p:grpSpPr>
          <p:sp>
            <p:nvSpPr>
              <p:cNvPr id="788" name="Google Shape;788;p55"/>
              <p:cNvSpPr/>
              <p:nvPr/>
            </p:nvSpPr>
            <p:spPr>
              <a:xfrm>
                <a:off x="2288108" y="-414388"/>
                <a:ext cx="359386" cy="399024"/>
              </a:xfrm>
              <a:custGeom>
                <a:rect b="b" l="l" r="r" t="t"/>
                <a:pathLst>
                  <a:path extrusionOk="0" h="11597" w="10445">
                    <a:moveTo>
                      <a:pt x="5583" y="1"/>
                    </a:moveTo>
                    <a:lnTo>
                      <a:pt x="4978" y="12"/>
                    </a:lnTo>
                    <a:lnTo>
                      <a:pt x="4141" y="152"/>
                    </a:lnTo>
                    <a:lnTo>
                      <a:pt x="3618" y="315"/>
                    </a:lnTo>
                    <a:lnTo>
                      <a:pt x="3106" y="512"/>
                    </a:lnTo>
                    <a:lnTo>
                      <a:pt x="2641" y="780"/>
                    </a:lnTo>
                    <a:lnTo>
                      <a:pt x="2187" y="1082"/>
                    </a:lnTo>
                    <a:lnTo>
                      <a:pt x="1768" y="1454"/>
                    </a:lnTo>
                    <a:lnTo>
                      <a:pt x="1571" y="1652"/>
                    </a:lnTo>
                    <a:lnTo>
                      <a:pt x="1373" y="1861"/>
                    </a:lnTo>
                    <a:lnTo>
                      <a:pt x="1035" y="2303"/>
                    </a:lnTo>
                    <a:lnTo>
                      <a:pt x="745" y="2769"/>
                    </a:lnTo>
                    <a:lnTo>
                      <a:pt x="500" y="3257"/>
                    </a:lnTo>
                    <a:lnTo>
                      <a:pt x="210" y="4048"/>
                    </a:lnTo>
                    <a:lnTo>
                      <a:pt x="12" y="5188"/>
                    </a:lnTo>
                    <a:lnTo>
                      <a:pt x="0" y="5793"/>
                    </a:lnTo>
                    <a:lnTo>
                      <a:pt x="12" y="6409"/>
                    </a:lnTo>
                    <a:lnTo>
                      <a:pt x="210" y="7549"/>
                    </a:lnTo>
                    <a:lnTo>
                      <a:pt x="500" y="8328"/>
                    </a:lnTo>
                    <a:lnTo>
                      <a:pt x="745" y="8828"/>
                    </a:lnTo>
                    <a:lnTo>
                      <a:pt x="1035" y="9294"/>
                    </a:lnTo>
                    <a:lnTo>
                      <a:pt x="1373" y="9736"/>
                    </a:lnTo>
                    <a:lnTo>
                      <a:pt x="1571" y="9945"/>
                    </a:lnTo>
                    <a:lnTo>
                      <a:pt x="1768" y="10143"/>
                    </a:lnTo>
                    <a:lnTo>
                      <a:pt x="2187" y="10503"/>
                    </a:lnTo>
                    <a:lnTo>
                      <a:pt x="2641" y="10817"/>
                    </a:lnTo>
                    <a:lnTo>
                      <a:pt x="3106" y="11073"/>
                    </a:lnTo>
                    <a:lnTo>
                      <a:pt x="3618" y="11283"/>
                    </a:lnTo>
                    <a:lnTo>
                      <a:pt x="4141" y="11434"/>
                    </a:lnTo>
                    <a:lnTo>
                      <a:pt x="4978" y="11585"/>
                    </a:lnTo>
                    <a:lnTo>
                      <a:pt x="5583" y="11597"/>
                    </a:lnTo>
                    <a:lnTo>
                      <a:pt x="6037" y="11585"/>
                    </a:lnTo>
                    <a:lnTo>
                      <a:pt x="6874" y="11469"/>
                    </a:lnTo>
                    <a:lnTo>
                      <a:pt x="7642" y="11236"/>
                    </a:lnTo>
                    <a:lnTo>
                      <a:pt x="8340" y="10887"/>
                    </a:lnTo>
                    <a:lnTo>
                      <a:pt x="8654" y="10666"/>
                    </a:lnTo>
                    <a:lnTo>
                      <a:pt x="8956" y="10433"/>
                    </a:lnTo>
                    <a:lnTo>
                      <a:pt x="9491" y="9933"/>
                    </a:lnTo>
                    <a:lnTo>
                      <a:pt x="9933" y="9375"/>
                    </a:lnTo>
                    <a:lnTo>
                      <a:pt x="10294" y="8770"/>
                    </a:lnTo>
                    <a:lnTo>
                      <a:pt x="10445" y="8445"/>
                    </a:lnTo>
                    <a:lnTo>
                      <a:pt x="8619" y="7677"/>
                    </a:lnTo>
                    <a:lnTo>
                      <a:pt x="8514" y="7921"/>
                    </a:lnTo>
                    <a:lnTo>
                      <a:pt x="8247" y="8363"/>
                    </a:lnTo>
                    <a:lnTo>
                      <a:pt x="7944" y="8747"/>
                    </a:lnTo>
                    <a:lnTo>
                      <a:pt x="7595" y="9061"/>
                    </a:lnTo>
                    <a:lnTo>
                      <a:pt x="7200" y="9317"/>
                    </a:lnTo>
                    <a:lnTo>
                      <a:pt x="6758" y="9515"/>
                    </a:lnTo>
                    <a:lnTo>
                      <a:pt x="6281" y="9643"/>
                    </a:lnTo>
                    <a:lnTo>
                      <a:pt x="5746" y="9701"/>
                    </a:lnTo>
                    <a:lnTo>
                      <a:pt x="5467" y="9712"/>
                    </a:lnTo>
                    <a:lnTo>
                      <a:pt x="5130" y="9701"/>
                    </a:lnTo>
                    <a:lnTo>
                      <a:pt x="4490" y="9561"/>
                    </a:lnTo>
                    <a:lnTo>
                      <a:pt x="3897" y="9282"/>
                    </a:lnTo>
                    <a:lnTo>
                      <a:pt x="3338" y="8863"/>
                    </a:lnTo>
                    <a:lnTo>
                      <a:pt x="3083" y="8607"/>
                    </a:lnTo>
                    <a:lnTo>
                      <a:pt x="2838" y="8317"/>
                    </a:lnTo>
                    <a:lnTo>
                      <a:pt x="2454" y="7689"/>
                    </a:lnTo>
                    <a:lnTo>
                      <a:pt x="2187" y="6979"/>
                    </a:lnTo>
                    <a:lnTo>
                      <a:pt x="2059" y="6200"/>
                    </a:lnTo>
                    <a:lnTo>
                      <a:pt x="2047" y="5781"/>
                    </a:lnTo>
                    <a:lnTo>
                      <a:pt x="2059" y="5362"/>
                    </a:lnTo>
                    <a:lnTo>
                      <a:pt x="2187" y="4583"/>
                    </a:lnTo>
                    <a:lnTo>
                      <a:pt x="2454" y="3874"/>
                    </a:lnTo>
                    <a:lnTo>
                      <a:pt x="2838" y="3246"/>
                    </a:lnTo>
                    <a:lnTo>
                      <a:pt x="3083" y="2966"/>
                    </a:lnTo>
                    <a:lnTo>
                      <a:pt x="3338" y="2699"/>
                    </a:lnTo>
                    <a:lnTo>
                      <a:pt x="3897" y="2280"/>
                    </a:lnTo>
                    <a:lnTo>
                      <a:pt x="4490" y="2001"/>
                    </a:lnTo>
                    <a:lnTo>
                      <a:pt x="5130" y="1861"/>
                    </a:lnTo>
                    <a:lnTo>
                      <a:pt x="5734" y="1861"/>
                    </a:lnTo>
                    <a:lnTo>
                      <a:pt x="6246" y="1920"/>
                    </a:lnTo>
                    <a:lnTo>
                      <a:pt x="6711" y="2048"/>
                    </a:lnTo>
                    <a:lnTo>
                      <a:pt x="7130" y="2234"/>
                    </a:lnTo>
                    <a:lnTo>
                      <a:pt x="7514" y="2490"/>
                    </a:lnTo>
                    <a:lnTo>
                      <a:pt x="7851" y="2815"/>
                    </a:lnTo>
                    <a:lnTo>
                      <a:pt x="8142" y="3187"/>
                    </a:lnTo>
                    <a:lnTo>
                      <a:pt x="8398" y="3641"/>
                    </a:lnTo>
                    <a:lnTo>
                      <a:pt x="8503" y="3897"/>
                    </a:lnTo>
                    <a:lnTo>
                      <a:pt x="10364" y="3118"/>
                    </a:lnTo>
                    <a:lnTo>
                      <a:pt x="10224" y="2792"/>
                    </a:lnTo>
                    <a:lnTo>
                      <a:pt x="9863" y="2176"/>
                    </a:lnTo>
                    <a:lnTo>
                      <a:pt x="9421" y="1617"/>
                    </a:lnTo>
                    <a:lnTo>
                      <a:pt x="8898" y="1105"/>
                    </a:lnTo>
                    <a:lnTo>
                      <a:pt x="8607" y="884"/>
                    </a:lnTo>
                    <a:lnTo>
                      <a:pt x="8305" y="664"/>
                    </a:lnTo>
                    <a:lnTo>
                      <a:pt x="7619" y="338"/>
                    </a:lnTo>
                    <a:lnTo>
                      <a:pt x="6863" y="117"/>
                    </a:lnTo>
                    <a:lnTo>
                      <a:pt x="6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5"/>
              <p:cNvSpPr/>
              <p:nvPr/>
            </p:nvSpPr>
            <p:spPr>
              <a:xfrm>
                <a:off x="2707914" y="-574452"/>
                <a:ext cx="331000" cy="547079"/>
              </a:xfrm>
              <a:custGeom>
                <a:rect b="b" l="l" r="r" t="t"/>
                <a:pathLst>
                  <a:path extrusionOk="0" h="15900" w="9620">
                    <a:moveTo>
                      <a:pt x="0" y="0"/>
                    </a:moveTo>
                    <a:lnTo>
                      <a:pt x="0" y="15888"/>
                    </a:lnTo>
                    <a:lnTo>
                      <a:pt x="2036" y="15888"/>
                    </a:lnTo>
                    <a:lnTo>
                      <a:pt x="2036" y="9863"/>
                    </a:lnTo>
                    <a:lnTo>
                      <a:pt x="2036" y="9538"/>
                    </a:lnTo>
                    <a:lnTo>
                      <a:pt x="2140" y="8909"/>
                    </a:lnTo>
                    <a:lnTo>
                      <a:pt x="2338" y="8328"/>
                    </a:lnTo>
                    <a:lnTo>
                      <a:pt x="2640" y="7781"/>
                    </a:lnTo>
                    <a:lnTo>
                      <a:pt x="2827" y="7525"/>
                    </a:lnTo>
                    <a:lnTo>
                      <a:pt x="3036" y="7281"/>
                    </a:lnTo>
                    <a:lnTo>
                      <a:pt x="3501" y="6909"/>
                    </a:lnTo>
                    <a:lnTo>
                      <a:pt x="4013" y="6653"/>
                    </a:lnTo>
                    <a:lnTo>
                      <a:pt x="4583" y="6537"/>
                    </a:lnTo>
                    <a:lnTo>
                      <a:pt x="4897" y="6525"/>
                    </a:lnTo>
                    <a:lnTo>
                      <a:pt x="5223" y="6525"/>
                    </a:lnTo>
                    <a:lnTo>
                      <a:pt x="5816" y="6630"/>
                    </a:lnTo>
                    <a:lnTo>
                      <a:pt x="6316" y="6816"/>
                    </a:lnTo>
                    <a:lnTo>
                      <a:pt x="6735" y="7095"/>
                    </a:lnTo>
                    <a:lnTo>
                      <a:pt x="7072" y="7479"/>
                    </a:lnTo>
                    <a:lnTo>
                      <a:pt x="7328" y="7956"/>
                    </a:lnTo>
                    <a:lnTo>
                      <a:pt x="7491" y="8514"/>
                    </a:lnTo>
                    <a:lnTo>
                      <a:pt x="7584" y="9177"/>
                    </a:lnTo>
                    <a:lnTo>
                      <a:pt x="7584" y="9549"/>
                    </a:lnTo>
                    <a:lnTo>
                      <a:pt x="7584" y="15900"/>
                    </a:lnTo>
                    <a:lnTo>
                      <a:pt x="9619" y="15900"/>
                    </a:lnTo>
                    <a:lnTo>
                      <a:pt x="9619" y="9235"/>
                    </a:lnTo>
                    <a:lnTo>
                      <a:pt x="9607" y="8723"/>
                    </a:lnTo>
                    <a:lnTo>
                      <a:pt x="9479" y="7793"/>
                    </a:lnTo>
                    <a:lnTo>
                      <a:pt x="9212" y="6955"/>
                    </a:lnTo>
                    <a:lnTo>
                      <a:pt x="8817" y="6234"/>
                    </a:lnTo>
                    <a:lnTo>
                      <a:pt x="8561" y="5909"/>
                    </a:lnTo>
                    <a:lnTo>
                      <a:pt x="8281" y="5618"/>
                    </a:lnTo>
                    <a:lnTo>
                      <a:pt x="7630" y="5141"/>
                    </a:lnTo>
                    <a:lnTo>
                      <a:pt x="6863" y="4827"/>
                    </a:lnTo>
                    <a:lnTo>
                      <a:pt x="5979" y="4676"/>
                    </a:lnTo>
                    <a:lnTo>
                      <a:pt x="5478" y="4664"/>
                    </a:lnTo>
                    <a:lnTo>
                      <a:pt x="5211" y="4664"/>
                    </a:lnTo>
                    <a:lnTo>
                      <a:pt x="4688" y="4734"/>
                    </a:lnTo>
                    <a:lnTo>
                      <a:pt x="4176" y="4862"/>
                    </a:lnTo>
                    <a:lnTo>
                      <a:pt x="3687" y="5071"/>
                    </a:lnTo>
                    <a:lnTo>
                      <a:pt x="3443" y="5199"/>
                    </a:lnTo>
                    <a:lnTo>
                      <a:pt x="3210" y="5339"/>
                    </a:lnTo>
                    <a:lnTo>
                      <a:pt x="2792" y="5641"/>
                    </a:lnTo>
                    <a:lnTo>
                      <a:pt x="2443" y="5967"/>
                    </a:lnTo>
                    <a:lnTo>
                      <a:pt x="2164" y="6327"/>
                    </a:lnTo>
                    <a:lnTo>
                      <a:pt x="2047" y="6525"/>
                    </a:lnTo>
                    <a:lnTo>
                      <a:pt x="1954" y="6525"/>
                    </a:lnTo>
                    <a:lnTo>
                      <a:pt x="2047" y="5013"/>
                    </a:lnTo>
                    <a:lnTo>
                      <a:pt x="20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5"/>
              <p:cNvSpPr/>
              <p:nvPr/>
            </p:nvSpPr>
            <p:spPr>
              <a:xfrm>
                <a:off x="3122112" y="-411189"/>
                <a:ext cx="230943" cy="383816"/>
              </a:xfrm>
              <a:custGeom>
                <a:rect b="b" l="l" r="r" t="t"/>
                <a:pathLst>
                  <a:path extrusionOk="0" h="11155" w="6712">
                    <a:moveTo>
                      <a:pt x="5188" y="1"/>
                    </a:moveTo>
                    <a:lnTo>
                      <a:pt x="4955" y="12"/>
                    </a:lnTo>
                    <a:lnTo>
                      <a:pt x="4490" y="82"/>
                    </a:lnTo>
                    <a:lnTo>
                      <a:pt x="4025" y="233"/>
                    </a:lnTo>
                    <a:lnTo>
                      <a:pt x="3548" y="454"/>
                    </a:lnTo>
                    <a:lnTo>
                      <a:pt x="3315" y="582"/>
                    </a:lnTo>
                    <a:lnTo>
                      <a:pt x="3083" y="733"/>
                    </a:lnTo>
                    <a:lnTo>
                      <a:pt x="2675" y="1059"/>
                    </a:lnTo>
                    <a:lnTo>
                      <a:pt x="2350" y="1431"/>
                    </a:lnTo>
                    <a:lnTo>
                      <a:pt x="2117" y="1838"/>
                    </a:lnTo>
                    <a:lnTo>
                      <a:pt x="2036" y="2059"/>
                    </a:lnTo>
                    <a:lnTo>
                      <a:pt x="1943" y="2059"/>
                    </a:lnTo>
                    <a:lnTo>
                      <a:pt x="1943" y="280"/>
                    </a:lnTo>
                    <a:lnTo>
                      <a:pt x="0" y="280"/>
                    </a:lnTo>
                    <a:lnTo>
                      <a:pt x="0" y="11155"/>
                    </a:lnTo>
                    <a:lnTo>
                      <a:pt x="2036" y="11155"/>
                    </a:lnTo>
                    <a:lnTo>
                      <a:pt x="2036" y="5176"/>
                    </a:lnTo>
                    <a:lnTo>
                      <a:pt x="2047" y="4827"/>
                    </a:lnTo>
                    <a:lnTo>
                      <a:pt x="2152" y="4188"/>
                    </a:lnTo>
                    <a:lnTo>
                      <a:pt x="2361" y="3618"/>
                    </a:lnTo>
                    <a:lnTo>
                      <a:pt x="2687" y="3106"/>
                    </a:lnTo>
                    <a:lnTo>
                      <a:pt x="2896" y="2885"/>
                    </a:lnTo>
                    <a:lnTo>
                      <a:pt x="3106" y="2676"/>
                    </a:lnTo>
                    <a:lnTo>
                      <a:pt x="3559" y="2350"/>
                    </a:lnTo>
                    <a:lnTo>
                      <a:pt x="4060" y="2129"/>
                    </a:lnTo>
                    <a:lnTo>
                      <a:pt x="4583" y="2024"/>
                    </a:lnTo>
                    <a:lnTo>
                      <a:pt x="4850" y="2013"/>
                    </a:lnTo>
                    <a:lnTo>
                      <a:pt x="5188" y="2013"/>
                    </a:lnTo>
                    <a:lnTo>
                      <a:pt x="5734" y="2094"/>
                    </a:lnTo>
                    <a:lnTo>
                      <a:pt x="5944" y="2176"/>
                    </a:lnTo>
                    <a:lnTo>
                      <a:pt x="6711" y="268"/>
                    </a:lnTo>
                    <a:lnTo>
                      <a:pt x="6397" y="140"/>
                    </a:lnTo>
                    <a:lnTo>
                      <a:pt x="5630" y="12"/>
                    </a:lnTo>
                    <a:lnTo>
                      <a:pt x="51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5"/>
              <p:cNvSpPr/>
              <p:nvPr/>
            </p:nvSpPr>
            <p:spPr>
              <a:xfrm>
                <a:off x="3355016" y="-413976"/>
                <a:ext cx="384229" cy="399024"/>
              </a:xfrm>
              <a:custGeom>
                <a:rect b="b" l="l" r="r" t="t"/>
                <a:pathLst>
                  <a:path extrusionOk="0" h="11597" w="11167">
                    <a:moveTo>
                      <a:pt x="5607" y="1873"/>
                    </a:moveTo>
                    <a:lnTo>
                      <a:pt x="5956" y="1884"/>
                    </a:lnTo>
                    <a:lnTo>
                      <a:pt x="6630" y="2024"/>
                    </a:lnTo>
                    <a:lnTo>
                      <a:pt x="7258" y="2291"/>
                    </a:lnTo>
                    <a:lnTo>
                      <a:pt x="7840" y="2687"/>
                    </a:lnTo>
                    <a:lnTo>
                      <a:pt x="8107" y="2943"/>
                    </a:lnTo>
                    <a:lnTo>
                      <a:pt x="8352" y="3222"/>
                    </a:lnTo>
                    <a:lnTo>
                      <a:pt x="8759" y="3850"/>
                    </a:lnTo>
                    <a:lnTo>
                      <a:pt x="9026" y="4559"/>
                    </a:lnTo>
                    <a:lnTo>
                      <a:pt x="9154" y="5362"/>
                    </a:lnTo>
                    <a:lnTo>
                      <a:pt x="9166" y="5804"/>
                    </a:lnTo>
                    <a:lnTo>
                      <a:pt x="9154" y="6234"/>
                    </a:lnTo>
                    <a:lnTo>
                      <a:pt x="9015" y="7037"/>
                    </a:lnTo>
                    <a:lnTo>
                      <a:pt x="8747" y="7746"/>
                    </a:lnTo>
                    <a:lnTo>
                      <a:pt x="8352" y="8374"/>
                    </a:lnTo>
                    <a:lnTo>
                      <a:pt x="8107" y="8654"/>
                    </a:lnTo>
                    <a:lnTo>
                      <a:pt x="7828" y="8909"/>
                    </a:lnTo>
                    <a:lnTo>
                      <a:pt x="7247" y="9305"/>
                    </a:lnTo>
                    <a:lnTo>
                      <a:pt x="6630" y="9572"/>
                    </a:lnTo>
                    <a:lnTo>
                      <a:pt x="5956" y="9712"/>
                    </a:lnTo>
                    <a:lnTo>
                      <a:pt x="5607" y="9724"/>
                    </a:lnTo>
                    <a:lnTo>
                      <a:pt x="5246" y="9712"/>
                    </a:lnTo>
                    <a:lnTo>
                      <a:pt x="4572" y="9572"/>
                    </a:lnTo>
                    <a:lnTo>
                      <a:pt x="3943" y="9305"/>
                    </a:lnTo>
                    <a:lnTo>
                      <a:pt x="3362" y="8909"/>
                    </a:lnTo>
                    <a:lnTo>
                      <a:pt x="3106" y="8654"/>
                    </a:lnTo>
                    <a:lnTo>
                      <a:pt x="2850" y="8363"/>
                    </a:lnTo>
                    <a:lnTo>
                      <a:pt x="2443" y="7746"/>
                    </a:lnTo>
                    <a:lnTo>
                      <a:pt x="2176" y="7025"/>
                    </a:lnTo>
                    <a:lnTo>
                      <a:pt x="2048" y="6234"/>
                    </a:lnTo>
                    <a:lnTo>
                      <a:pt x="2036" y="5804"/>
                    </a:lnTo>
                    <a:lnTo>
                      <a:pt x="2048" y="5362"/>
                    </a:lnTo>
                    <a:lnTo>
                      <a:pt x="2187" y="4559"/>
                    </a:lnTo>
                    <a:lnTo>
                      <a:pt x="2455" y="3850"/>
                    </a:lnTo>
                    <a:lnTo>
                      <a:pt x="2850" y="3222"/>
                    </a:lnTo>
                    <a:lnTo>
                      <a:pt x="3106" y="2943"/>
                    </a:lnTo>
                    <a:lnTo>
                      <a:pt x="3374" y="2687"/>
                    </a:lnTo>
                    <a:lnTo>
                      <a:pt x="3955" y="2291"/>
                    </a:lnTo>
                    <a:lnTo>
                      <a:pt x="4572" y="2024"/>
                    </a:lnTo>
                    <a:lnTo>
                      <a:pt x="5246" y="1884"/>
                    </a:lnTo>
                    <a:lnTo>
                      <a:pt x="5607" y="1873"/>
                    </a:lnTo>
                    <a:close/>
                    <a:moveTo>
                      <a:pt x="5583" y="0"/>
                    </a:moveTo>
                    <a:lnTo>
                      <a:pt x="4990" y="12"/>
                    </a:lnTo>
                    <a:lnTo>
                      <a:pt x="4141" y="151"/>
                    </a:lnTo>
                    <a:lnTo>
                      <a:pt x="3618" y="314"/>
                    </a:lnTo>
                    <a:lnTo>
                      <a:pt x="3118" y="524"/>
                    </a:lnTo>
                    <a:lnTo>
                      <a:pt x="2641" y="779"/>
                    </a:lnTo>
                    <a:lnTo>
                      <a:pt x="2187" y="1093"/>
                    </a:lnTo>
                    <a:lnTo>
                      <a:pt x="1768" y="1454"/>
                    </a:lnTo>
                    <a:lnTo>
                      <a:pt x="1571" y="1652"/>
                    </a:lnTo>
                    <a:lnTo>
                      <a:pt x="1199" y="2082"/>
                    </a:lnTo>
                    <a:lnTo>
                      <a:pt x="745" y="2768"/>
                    </a:lnTo>
                    <a:lnTo>
                      <a:pt x="501" y="3257"/>
                    </a:lnTo>
                    <a:lnTo>
                      <a:pt x="222" y="4036"/>
                    </a:lnTo>
                    <a:lnTo>
                      <a:pt x="24" y="5176"/>
                    </a:lnTo>
                    <a:lnTo>
                      <a:pt x="1" y="5804"/>
                    </a:lnTo>
                    <a:lnTo>
                      <a:pt x="24" y="6409"/>
                    </a:lnTo>
                    <a:lnTo>
                      <a:pt x="222" y="7549"/>
                    </a:lnTo>
                    <a:lnTo>
                      <a:pt x="501" y="8340"/>
                    </a:lnTo>
                    <a:lnTo>
                      <a:pt x="745" y="8828"/>
                    </a:lnTo>
                    <a:lnTo>
                      <a:pt x="1036" y="9293"/>
                    </a:lnTo>
                    <a:lnTo>
                      <a:pt x="1385" y="9735"/>
                    </a:lnTo>
                    <a:lnTo>
                      <a:pt x="1571" y="9945"/>
                    </a:lnTo>
                    <a:lnTo>
                      <a:pt x="1768" y="10142"/>
                    </a:lnTo>
                    <a:lnTo>
                      <a:pt x="2187" y="10503"/>
                    </a:lnTo>
                    <a:lnTo>
                      <a:pt x="2641" y="10817"/>
                    </a:lnTo>
                    <a:lnTo>
                      <a:pt x="3118" y="11073"/>
                    </a:lnTo>
                    <a:lnTo>
                      <a:pt x="3618" y="11282"/>
                    </a:lnTo>
                    <a:lnTo>
                      <a:pt x="4141" y="11445"/>
                    </a:lnTo>
                    <a:lnTo>
                      <a:pt x="4990" y="11585"/>
                    </a:lnTo>
                    <a:lnTo>
                      <a:pt x="5583" y="11596"/>
                    </a:lnTo>
                    <a:lnTo>
                      <a:pt x="6188" y="11585"/>
                    </a:lnTo>
                    <a:lnTo>
                      <a:pt x="7026" y="11445"/>
                    </a:lnTo>
                    <a:lnTo>
                      <a:pt x="7561" y="11282"/>
                    </a:lnTo>
                    <a:lnTo>
                      <a:pt x="8061" y="11073"/>
                    </a:lnTo>
                    <a:lnTo>
                      <a:pt x="8538" y="10817"/>
                    </a:lnTo>
                    <a:lnTo>
                      <a:pt x="8980" y="10503"/>
                    </a:lnTo>
                    <a:lnTo>
                      <a:pt x="9398" y="10142"/>
                    </a:lnTo>
                    <a:lnTo>
                      <a:pt x="9596" y="9945"/>
                    </a:lnTo>
                    <a:lnTo>
                      <a:pt x="9794" y="9735"/>
                    </a:lnTo>
                    <a:lnTo>
                      <a:pt x="10131" y="9293"/>
                    </a:lnTo>
                    <a:lnTo>
                      <a:pt x="10434" y="8828"/>
                    </a:lnTo>
                    <a:lnTo>
                      <a:pt x="10678" y="8340"/>
                    </a:lnTo>
                    <a:lnTo>
                      <a:pt x="10957" y="7549"/>
                    </a:lnTo>
                    <a:lnTo>
                      <a:pt x="11155" y="6409"/>
                    </a:lnTo>
                    <a:lnTo>
                      <a:pt x="11166" y="5804"/>
                    </a:lnTo>
                    <a:lnTo>
                      <a:pt x="11155" y="5188"/>
                    </a:lnTo>
                    <a:lnTo>
                      <a:pt x="10957" y="4048"/>
                    </a:lnTo>
                    <a:lnTo>
                      <a:pt x="10678" y="3257"/>
                    </a:lnTo>
                    <a:lnTo>
                      <a:pt x="10434" y="2768"/>
                    </a:lnTo>
                    <a:lnTo>
                      <a:pt x="10131" y="2303"/>
                    </a:lnTo>
                    <a:lnTo>
                      <a:pt x="9794" y="1861"/>
                    </a:lnTo>
                    <a:lnTo>
                      <a:pt x="9596" y="1652"/>
                    </a:lnTo>
                    <a:lnTo>
                      <a:pt x="9398" y="1454"/>
                    </a:lnTo>
                    <a:lnTo>
                      <a:pt x="8980" y="1093"/>
                    </a:lnTo>
                    <a:lnTo>
                      <a:pt x="8538" y="779"/>
                    </a:lnTo>
                    <a:lnTo>
                      <a:pt x="8061" y="524"/>
                    </a:lnTo>
                    <a:lnTo>
                      <a:pt x="7561" y="314"/>
                    </a:lnTo>
                    <a:lnTo>
                      <a:pt x="7026" y="151"/>
                    </a:lnTo>
                    <a:lnTo>
                      <a:pt x="6188" y="12"/>
                    </a:lnTo>
                    <a:lnTo>
                      <a:pt x="55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5"/>
              <p:cNvSpPr/>
              <p:nvPr/>
            </p:nvSpPr>
            <p:spPr>
              <a:xfrm>
                <a:off x="3796430" y="-413597"/>
                <a:ext cx="567896" cy="386637"/>
              </a:xfrm>
              <a:custGeom>
                <a:rect b="b" l="l" r="r" t="t"/>
                <a:pathLst>
                  <a:path extrusionOk="0" h="11237" w="16505">
                    <a:moveTo>
                      <a:pt x="5141" y="1"/>
                    </a:moveTo>
                    <a:lnTo>
                      <a:pt x="4653" y="71"/>
                    </a:lnTo>
                    <a:lnTo>
                      <a:pt x="4176" y="210"/>
                    </a:lnTo>
                    <a:lnTo>
                      <a:pt x="3699" y="408"/>
                    </a:lnTo>
                    <a:lnTo>
                      <a:pt x="3455" y="536"/>
                    </a:lnTo>
                    <a:lnTo>
                      <a:pt x="3222" y="675"/>
                    </a:lnTo>
                    <a:lnTo>
                      <a:pt x="2804" y="978"/>
                    </a:lnTo>
                    <a:lnTo>
                      <a:pt x="2443" y="1303"/>
                    </a:lnTo>
                    <a:lnTo>
                      <a:pt x="2152" y="1664"/>
                    </a:lnTo>
                    <a:lnTo>
                      <a:pt x="2036" y="1862"/>
                    </a:lnTo>
                    <a:lnTo>
                      <a:pt x="1943" y="1862"/>
                    </a:lnTo>
                    <a:lnTo>
                      <a:pt x="1943" y="350"/>
                    </a:lnTo>
                    <a:lnTo>
                      <a:pt x="1" y="350"/>
                    </a:lnTo>
                    <a:lnTo>
                      <a:pt x="1" y="11225"/>
                    </a:lnTo>
                    <a:lnTo>
                      <a:pt x="1" y="11236"/>
                    </a:lnTo>
                    <a:lnTo>
                      <a:pt x="2048" y="11236"/>
                    </a:lnTo>
                    <a:lnTo>
                      <a:pt x="2048" y="5223"/>
                    </a:lnTo>
                    <a:lnTo>
                      <a:pt x="2059" y="4897"/>
                    </a:lnTo>
                    <a:lnTo>
                      <a:pt x="2152" y="4281"/>
                    </a:lnTo>
                    <a:lnTo>
                      <a:pt x="2350" y="3699"/>
                    </a:lnTo>
                    <a:lnTo>
                      <a:pt x="2641" y="3153"/>
                    </a:lnTo>
                    <a:lnTo>
                      <a:pt x="2838" y="2897"/>
                    </a:lnTo>
                    <a:lnTo>
                      <a:pt x="3036" y="2653"/>
                    </a:lnTo>
                    <a:lnTo>
                      <a:pt x="3478" y="2269"/>
                    </a:lnTo>
                    <a:lnTo>
                      <a:pt x="3978" y="2013"/>
                    </a:lnTo>
                    <a:lnTo>
                      <a:pt x="4525" y="1885"/>
                    </a:lnTo>
                    <a:lnTo>
                      <a:pt x="4827" y="1873"/>
                    </a:lnTo>
                    <a:lnTo>
                      <a:pt x="5118" y="1885"/>
                    </a:lnTo>
                    <a:lnTo>
                      <a:pt x="5653" y="1966"/>
                    </a:lnTo>
                    <a:lnTo>
                      <a:pt x="6107" y="2141"/>
                    </a:lnTo>
                    <a:lnTo>
                      <a:pt x="6491" y="2397"/>
                    </a:lnTo>
                    <a:lnTo>
                      <a:pt x="6642" y="2560"/>
                    </a:lnTo>
                    <a:lnTo>
                      <a:pt x="6781" y="2734"/>
                    </a:lnTo>
                    <a:lnTo>
                      <a:pt x="7002" y="3199"/>
                    </a:lnTo>
                    <a:lnTo>
                      <a:pt x="7154" y="3781"/>
                    </a:lnTo>
                    <a:lnTo>
                      <a:pt x="7235" y="4490"/>
                    </a:lnTo>
                    <a:lnTo>
                      <a:pt x="7235" y="4886"/>
                    </a:lnTo>
                    <a:lnTo>
                      <a:pt x="7235" y="11236"/>
                    </a:lnTo>
                    <a:lnTo>
                      <a:pt x="9270" y="11236"/>
                    </a:lnTo>
                    <a:lnTo>
                      <a:pt x="9270" y="5223"/>
                    </a:lnTo>
                    <a:lnTo>
                      <a:pt x="9282" y="4897"/>
                    </a:lnTo>
                    <a:lnTo>
                      <a:pt x="9375" y="4281"/>
                    </a:lnTo>
                    <a:lnTo>
                      <a:pt x="9573" y="3699"/>
                    </a:lnTo>
                    <a:lnTo>
                      <a:pt x="9875" y="3153"/>
                    </a:lnTo>
                    <a:lnTo>
                      <a:pt x="10061" y="2897"/>
                    </a:lnTo>
                    <a:lnTo>
                      <a:pt x="10259" y="2653"/>
                    </a:lnTo>
                    <a:lnTo>
                      <a:pt x="10701" y="2269"/>
                    </a:lnTo>
                    <a:lnTo>
                      <a:pt x="11201" y="2013"/>
                    </a:lnTo>
                    <a:lnTo>
                      <a:pt x="11759" y="1885"/>
                    </a:lnTo>
                    <a:lnTo>
                      <a:pt x="12050" y="1873"/>
                    </a:lnTo>
                    <a:lnTo>
                      <a:pt x="12353" y="1885"/>
                    </a:lnTo>
                    <a:lnTo>
                      <a:pt x="12888" y="1966"/>
                    </a:lnTo>
                    <a:lnTo>
                      <a:pt x="13341" y="2141"/>
                    </a:lnTo>
                    <a:lnTo>
                      <a:pt x="13713" y="2397"/>
                    </a:lnTo>
                    <a:lnTo>
                      <a:pt x="13865" y="2560"/>
                    </a:lnTo>
                    <a:lnTo>
                      <a:pt x="14004" y="2734"/>
                    </a:lnTo>
                    <a:lnTo>
                      <a:pt x="14237" y="3199"/>
                    </a:lnTo>
                    <a:lnTo>
                      <a:pt x="14376" y="3781"/>
                    </a:lnTo>
                    <a:lnTo>
                      <a:pt x="14458" y="4490"/>
                    </a:lnTo>
                    <a:lnTo>
                      <a:pt x="14469" y="4886"/>
                    </a:lnTo>
                    <a:lnTo>
                      <a:pt x="14469" y="11236"/>
                    </a:lnTo>
                    <a:lnTo>
                      <a:pt x="16505" y="11236"/>
                    </a:lnTo>
                    <a:lnTo>
                      <a:pt x="16505" y="4583"/>
                    </a:lnTo>
                    <a:lnTo>
                      <a:pt x="16493" y="4060"/>
                    </a:lnTo>
                    <a:lnTo>
                      <a:pt x="16365" y="3118"/>
                    </a:lnTo>
                    <a:lnTo>
                      <a:pt x="16121" y="2280"/>
                    </a:lnTo>
                    <a:lnTo>
                      <a:pt x="15760" y="1548"/>
                    </a:lnTo>
                    <a:lnTo>
                      <a:pt x="15528" y="1234"/>
                    </a:lnTo>
                    <a:lnTo>
                      <a:pt x="15272" y="943"/>
                    </a:lnTo>
                    <a:lnTo>
                      <a:pt x="14667" y="478"/>
                    </a:lnTo>
                    <a:lnTo>
                      <a:pt x="13934" y="164"/>
                    </a:lnTo>
                    <a:lnTo>
                      <a:pt x="13097" y="12"/>
                    </a:lnTo>
                    <a:lnTo>
                      <a:pt x="12620" y="1"/>
                    </a:lnTo>
                    <a:lnTo>
                      <a:pt x="12318" y="1"/>
                    </a:lnTo>
                    <a:lnTo>
                      <a:pt x="11736" y="71"/>
                    </a:lnTo>
                    <a:lnTo>
                      <a:pt x="11190" y="199"/>
                    </a:lnTo>
                    <a:lnTo>
                      <a:pt x="10678" y="396"/>
                    </a:lnTo>
                    <a:lnTo>
                      <a:pt x="10201" y="664"/>
                    </a:lnTo>
                    <a:lnTo>
                      <a:pt x="9759" y="989"/>
                    </a:lnTo>
                    <a:lnTo>
                      <a:pt x="9363" y="1385"/>
                    </a:lnTo>
                    <a:lnTo>
                      <a:pt x="8991" y="1838"/>
                    </a:lnTo>
                    <a:lnTo>
                      <a:pt x="8828" y="2094"/>
                    </a:lnTo>
                    <a:lnTo>
                      <a:pt x="8700" y="1838"/>
                    </a:lnTo>
                    <a:lnTo>
                      <a:pt x="8421" y="1385"/>
                    </a:lnTo>
                    <a:lnTo>
                      <a:pt x="8096" y="989"/>
                    </a:lnTo>
                    <a:lnTo>
                      <a:pt x="7712" y="664"/>
                    </a:lnTo>
                    <a:lnTo>
                      <a:pt x="7282" y="396"/>
                    </a:lnTo>
                    <a:lnTo>
                      <a:pt x="6805" y="199"/>
                    </a:lnTo>
                    <a:lnTo>
                      <a:pt x="6270" y="71"/>
                    </a:lnTo>
                    <a:lnTo>
                      <a:pt x="56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5"/>
              <p:cNvSpPr/>
              <p:nvPr/>
            </p:nvSpPr>
            <p:spPr>
              <a:xfrm>
                <a:off x="4425536" y="-414801"/>
                <a:ext cx="366199" cy="399437"/>
              </a:xfrm>
              <a:custGeom>
                <a:rect b="b" l="l" r="r" t="t"/>
                <a:pathLst>
                  <a:path extrusionOk="0" h="11609" w="10643">
                    <a:moveTo>
                      <a:pt x="5676" y="1885"/>
                    </a:moveTo>
                    <a:lnTo>
                      <a:pt x="6351" y="1990"/>
                    </a:lnTo>
                    <a:lnTo>
                      <a:pt x="6944" y="2211"/>
                    </a:lnTo>
                    <a:lnTo>
                      <a:pt x="7433" y="2525"/>
                    </a:lnTo>
                    <a:lnTo>
                      <a:pt x="7642" y="2723"/>
                    </a:lnTo>
                    <a:lnTo>
                      <a:pt x="7828" y="2944"/>
                    </a:lnTo>
                    <a:lnTo>
                      <a:pt x="8130" y="3374"/>
                    </a:lnTo>
                    <a:lnTo>
                      <a:pt x="8340" y="3816"/>
                    </a:lnTo>
                    <a:lnTo>
                      <a:pt x="8468" y="4269"/>
                    </a:lnTo>
                    <a:lnTo>
                      <a:pt x="8491" y="4502"/>
                    </a:lnTo>
                    <a:lnTo>
                      <a:pt x="2187" y="4502"/>
                    </a:lnTo>
                    <a:lnTo>
                      <a:pt x="2268" y="4200"/>
                    </a:lnTo>
                    <a:lnTo>
                      <a:pt x="2489" y="3665"/>
                    </a:lnTo>
                    <a:lnTo>
                      <a:pt x="2780" y="3199"/>
                    </a:lnTo>
                    <a:lnTo>
                      <a:pt x="3129" y="2781"/>
                    </a:lnTo>
                    <a:lnTo>
                      <a:pt x="3339" y="2595"/>
                    </a:lnTo>
                    <a:lnTo>
                      <a:pt x="3548" y="2420"/>
                    </a:lnTo>
                    <a:lnTo>
                      <a:pt x="3990" y="2153"/>
                    </a:lnTo>
                    <a:lnTo>
                      <a:pt x="4490" y="1978"/>
                    </a:lnTo>
                    <a:lnTo>
                      <a:pt x="5013" y="1885"/>
                    </a:lnTo>
                    <a:close/>
                    <a:moveTo>
                      <a:pt x="5327" y="1"/>
                    </a:moveTo>
                    <a:lnTo>
                      <a:pt x="5037" y="13"/>
                    </a:lnTo>
                    <a:lnTo>
                      <a:pt x="4490" y="71"/>
                    </a:lnTo>
                    <a:lnTo>
                      <a:pt x="3955" y="175"/>
                    </a:lnTo>
                    <a:lnTo>
                      <a:pt x="3455" y="338"/>
                    </a:lnTo>
                    <a:lnTo>
                      <a:pt x="2978" y="548"/>
                    </a:lnTo>
                    <a:lnTo>
                      <a:pt x="2524" y="815"/>
                    </a:lnTo>
                    <a:lnTo>
                      <a:pt x="2094" y="1141"/>
                    </a:lnTo>
                    <a:lnTo>
                      <a:pt x="1687" y="1513"/>
                    </a:lnTo>
                    <a:lnTo>
                      <a:pt x="1501" y="1722"/>
                    </a:lnTo>
                    <a:lnTo>
                      <a:pt x="1140" y="2153"/>
                    </a:lnTo>
                    <a:lnTo>
                      <a:pt x="582" y="3095"/>
                    </a:lnTo>
                    <a:lnTo>
                      <a:pt x="210" y="4118"/>
                    </a:lnTo>
                    <a:lnTo>
                      <a:pt x="24" y="5223"/>
                    </a:lnTo>
                    <a:lnTo>
                      <a:pt x="0" y="5805"/>
                    </a:lnTo>
                    <a:lnTo>
                      <a:pt x="24" y="6433"/>
                    </a:lnTo>
                    <a:lnTo>
                      <a:pt x="210" y="7584"/>
                    </a:lnTo>
                    <a:lnTo>
                      <a:pt x="489" y="8364"/>
                    </a:lnTo>
                    <a:lnTo>
                      <a:pt x="733" y="8864"/>
                    </a:lnTo>
                    <a:lnTo>
                      <a:pt x="1012" y="9317"/>
                    </a:lnTo>
                    <a:lnTo>
                      <a:pt x="1350" y="9759"/>
                    </a:lnTo>
                    <a:lnTo>
                      <a:pt x="1547" y="9969"/>
                    </a:lnTo>
                    <a:lnTo>
                      <a:pt x="1745" y="10166"/>
                    </a:lnTo>
                    <a:lnTo>
                      <a:pt x="2152" y="10527"/>
                    </a:lnTo>
                    <a:lnTo>
                      <a:pt x="2606" y="10829"/>
                    </a:lnTo>
                    <a:lnTo>
                      <a:pt x="3071" y="11085"/>
                    </a:lnTo>
                    <a:lnTo>
                      <a:pt x="3571" y="11295"/>
                    </a:lnTo>
                    <a:lnTo>
                      <a:pt x="4106" y="11446"/>
                    </a:lnTo>
                    <a:lnTo>
                      <a:pt x="4955" y="11597"/>
                    </a:lnTo>
                    <a:lnTo>
                      <a:pt x="5560" y="11609"/>
                    </a:lnTo>
                    <a:lnTo>
                      <a:pt x="5990" y="11597"/>
                    </a:lnTo>
                    <a:lnTo>
                      <a:pt x="6805" y="11492"/>
                    </a:lnTo>
                    <a:lnTo>
                      <a:pt x="7561" y="11271"/>
                    </a:lnTo>
                    <a:lnTo>
                      <a:pt x="8235" y="10957"/>
                    </a:lnTo>
                    <a:lnTo>
                      <a:pt x="8538" y="10748"/>
                    </a:lnTo>
                    <a:lnTo>
                      <a:pt x="8840" y="10539"/>
                    </a:lnTo>
                    <a:lnTo>
                      <a:pt x="9363" y="10050"/>
                    </a:lnTo>
                    <a:lnTo>
                      <a:pt x="9805" y="9527"/>
                    </a:lnTo>
                    <a:lnTo>
                      <a:pt x="10154" y="8945"/>
                    </a:lnTo>
                    <a:lnTo>
                      <a:pt x="10294" y="8631"/>
                    </a:lnTo>
                    <a:lnTo>
                      <a:pt x="8479" y="7875"/>
                    </a:lnTo>
                    <a:lnTo>
                      <a:pt x="8375" y="8096"/>
                    </a:lnTo>
                    <a:lnTo>
                      <a:pt x="8142" y="8503"/>
                    </a:lnTo>
                    <a:lnTo>
                      <a:pt x="7851" y="8852"/>
                    </a:lnTo>
                    <a:lnTo>
                      <a:pt x="7526" y="9143"/>
                    </a:lnTo>
                    <a:lnTo>
                      <a:pt x="7153" y="9375"/>
                    </a:lnTo>
                    <a:lnTo>
                      <a:pt x="6735" y="9550"/>
                    </a:lnTo>
                    <a:lnTo>
                      <a:pt x="6281" y="9666"/>
                    </a:lnTo>
                    <a:lnTo>
                      <a:pt x="5769" y="9724"/>
                    </a:lnTo>
                    <a:lnTo>
                      <a:pt x="5502" y="9736"/>
                    </a:lnTo>
                    <a:lnTo>
                      <a:pt x="5165" y="9724"/>
                    </a:lnTo>
                    <a:lnTo>
                      <a:pt x="4525" y="9608"/>
                    </a:lnTo>
                    <a:lnTo>
                      <a:pt x="3932" y="9364"/>
                    </a:lnTo>
                    <a:lnTo>
                      <a:pt x="3385" y="9003"/>
                    </a:lnTo>
                    <a:lnTo>
                      <a:pt x="3129" y="8771"/>
                    </a:lnTo>
                    <a:lnTo>
                      <a:pt x="2885" y="8526"/>
                    </a:lnTo>
                    <a:lnTo>
                      <a:pt x="2489" y="7956"/>
                    </a:lnTo>
                    <a:lnTo>
                      <a:pt x="2210" y="7305"/>
                    </a:lnTo>
                    <a:lnTo>
                      <a:pt x="2059" y="6572"/>
                    </a:lnTo>
                    <a:lnTo>
                      <a:pt x="2024" y="6165"/>
                    </a:lnTo>
                    <a:lnTo>
                      <a:pt x="10619" y="6165"/>
                    </a:lnTo>
                    <a:lnTo>
                      <a:pt x="10643" y="5793"/>
                    </a:lnTo>
                    <a:lnTo>
                      <a:pt x="10631" y="5142"/>
                    </a:lnTo>
                    <a:lnTo>
                      <a:pt x="10445" y="3955"/>
                    </a:lnTo>
                    <a:lnTo>
                      <a:pt x="10189" y="3153"/>
                    </a:lnTo>
                    <a:lnTo>
                      <a:pt x="9968" y="2664"/>
                    </a:lnTo>
                    <a:lnTo>
                      <a:pt x="9689" y="2199"/>
                    </a:lnTo>
                    <a:lnTo>
                      <a:pt x="9375" y="1780"/>
                    </a:lnTo>
                    <a:lnTo>
                      <a:pt x="9189" y="1571"/>
                    </a:lnTo>
                    <a:lnTo>
                      <a:pt x="9014" y="1385"/>
                    </a:lnTo>
                    <a:lnTo>
                      <a:pt x="8619" y="1036"/>
                    </a:lnTo>
                    <a:lnTo>
                      <a:pt x="8200" y="745"/>
                    </a:lnTo>
                    <a:lnTo>
                      <a:pt x="7747" y="501"/>
                    </a:lnTo>
                    <a:lnTo>
                      <a:pt x="7258" y="303"/>
                    </a:lnTo>
                    <a:lnTo>
                      <a:pt x="6746" y="164"/>
                    </a:lnTo>
                    <a:lnTo>
                      <a:pt x="5921" y="24"/>
                    </a:lnTo>
                    <a:lnTo>
                      <a:pt x="53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5"/>
              <p:cNvSpPr/>
              <p:nvPr/>
            </p:nvSpPr>
            <p:spPr>
              <a:xfrm>
                <a:off x="5002998" y="-414801"/>
                <a:ext cx="366233" cy="399437"/>
              </a:xfrm>
              <a:custGeom>
                <a:rect b="b" l="l" r="r" t="t"/>
                <a:pathLst>
                  <a:path extrusionOk="0" h="11609" w="10644">
                    <a:moveTo>
                      <a:pt x="5665" y="1885"/>
                    </a:moveTo>
                    <a:lnTo>
                      <a:pt x="6351" y="1990"/>
                    </a:lnTo>
                    <a:lnTo>
                      <a:pt x="6933" y="2211"/>
                    </a:lnTo>
                    <a:lnTo>
                      <a:pt x="7421" y="2525"/>
                    </a:lnTo>
                    <a:lnTo>
                      <a:pt x="7631" y="2723"/>
                    </a:lnTo>
                    <a:lnTo>
                      <a:pt x="7817" y="2944"/>
                    </a:lnTo>
                    <a:lnTo>
                      <a:pt x="8119" y="3374"/>
                    </a:lnTo>
                    <a:lnTo>
                      <a:pt x="8340" y="3816"/>
                    </a:lnTo>
                    <a:lnTo>
                      <a:pt x="8468" y="4269"/>
                    </a:lnTo>
                    <a:lnTo>
                      <a:pt x="8492" y="4502"/>
                    </a:lnTo>
                    <a:lnTo>
                      <a:pt x="2176" y="4502"/>
                    </a:lnTo>
                    <a:lnTo>
                      <a:pt x="2269" y="4200"/>
                    </a:lnTo>
                    <a:lnTo>
                      <a:pt x="2490" y="3665"/>
                    </a:lnTo>
                    <a:lnTo>
                      <a:pt x="2781" y="3199"/>
                    </a:lnTo>
                    <a:lnTo>
                      <a:pt x="3130" y="2781"/>
                    </a:lnTo>
                    <a:lnTo>
                      <a:pt x="3327" y="2595"/>
                    </a:lnTo>
                    <a:lnTo>
                      <a:pt x="3537" y="2420"/>
                    </a:lnTo>
                    <a:lnTo>
                      <a:pt x="3990" y="2153"/>
                    </a:lnTo>
                    <a:lnTo>
                      <a:pt x="4479" y="1978"/>
                    </a:lnTo>
                    <a:lnTo>
                      <a:pt x="5014" y="1885"/>
                    </a:lnTo>
                    <a:close/>
                    <a:moveTo>
                      <a:pt x="5316" y="1"/>
                    </a:moveTo>
                    <a:lnTo>
                      <a:pt x="5037" y="13"/>
                    </a:lnTo>
                    <a:lnTo>
                      <a:pt x="4479" y="71"/>
                    </a:lnTo>
                    <a:lnTo>
                      <a:pt x="3955" y="175"/>
                    </a:lnTo>
                    <a:lnTo>
                      <a:pt x="3444" y="338"/>
                    </a:lnTo>
                    <a:lnTo>
                      <a:pt x="2967" y="548"/>
                    </a:lnTo>
                    <a:lnTo>
                      <a:pt x="2513" y="815"/>
                    </a:lnTo>
                    <a:lnTo>
                      <a:pt x="2083" y="1141"/>
                    </a:lnTo>
                    <a:lnTo>
                      <a:pt x="1687" y="1513"/>
                    </a:lnTo>
                    <a:lnTo>
                      <a:pt x="1501" y="1722"/>
                    </a:lnTo>
                    <a:lnTo>
                      <a:pt x="1141" y="2153"/>
                    </a:lnTo>
                    <a:lnTo>
                      <a:pt x="571" y="3095"/>
                    </a:lnTo>
                    <a:lnTo>
                      <a:pt x="199" y="4118"/>
                    </a:lnTo>
                    <a:lnTo>
                      <a:pt x="13" y="5223"/>
                    </a:lnTo>
                    <a:lnTo>
                      <a:pt x="1" y="5805"/>
                    </a:lnTo>
                    <a:lnTo>
                      <a:pt x="13" y="6433"/>
                    </a:lnTo>
                    <a:lnTo>
                      <a:pt x="210" y="7584"/>
                    </a:lnTo>
                    <a:lnTo>
                      <a:pt x="478" y="8364"/>
                    </a:lnTo>
                    <a:lnTo>
                      <a:pt x="722" y="8864"/>
                    </a:lnTo>
                    <a:lnTo>
                      <a:pt x="1013" y="9317"/>
                    </a:lnTo>
                    <a:lnTo>
                      <a:pt x="1350" y="9759"/>
                    </a:lnTo>
                    <a:lnTo>
                      <a:pt x="1536" y="9969"/>
                    </a:lnTo>
                    <a:lnTo>
                      <a:pt x="1734" y="10166"/>
                    </a:lnTo>
                    <a:lnTo>
                      <a:pt x="2153" y="10527"/>
                    </a:lnTo>
                    <a:lnTo>
                      <a:pt x="2595" y="10829"/>
                    </a:lnTo>
                    <a:lnTo>
                      <a:pt x="3072" y="11085"/>
                    </a:lnTo>
                    <a:lnTo>
                      <a:pt x="3572" y="11295"/>
                    </a:lnTo>
                    <a:lnTo>
                      <a:pt x="4095" y="11446"/>
                    </a:lnTo>
                    <a:lnTo>
                      <a:pt x="4944" y="11597"/>
                    </a:lnTo>
                    <a:lnTo>
                      <a:pt x="5549" y="11609"/>
                    </a:lnTo>
                    <a:lnTo>
                      <a:pt x="5991" y="11597"/>
                    </a:lnTo>
                    <a:lnTo>
                      <a:pt x="6817" y="11492"/>
                    </a:lnTo>
                    <a:lnTo>
                      <a:pt x="7549" y="11271"/>
                    </a:lnTo>
                    <a:lnTo>
                      <a:pt x="8224" y="10957"/>
                    </a:lnTo>
                    <a:lnTo>
                      <a:pt x="8538" y="10748"/>
                    </a:lnTo>
                    <a:lnTo>
                      <a:pt x="8829" y="10539"/>
                    </a:lnTo>
                    <a:lnTo>
                      <a:pt x="9364" y="10050"/>
                    </a:lnTo>
                    <a:lnTo>
                      <a:pt x="9794" y="9527"/>
                    </a:lnTo>
                    <a:lnTo>
                      <a:pt x="10155" y="8945"/>
                    </a:lnTo>
                    <a:lnTo>
                      <a:pt x="10294" y="8631"/>
                    </a:lnTo>
                    <a:lnTo>
                      <a:pt x="8468" y="7875"/>
                    </a:lnTo>
                    <a:lnTo>
                      <a:pt x="8375" y="8096"/>
                    </a:lnTo>
                    <a:lnTo>
                      <a:pt x="8131" y="8503"/>
                    </a:lnTo>
                    <a:lnTo>
                      <a:pt x="7852" y="8852"/>
                    </a:lnTo>
                    <a:lnTo>
                      <a:pt x="7526" y="9143"/>
                    </a:lnTo>
                    <a:lnTo>
                      <a:pt x="7154" y="9375"/>
                    </a:lnTo>
                    <a:lnTo>
                      <a:pt x="6735" y="9550"/>
                    </a:lnTo>
                    <a:lnTo>
                      <a:pt x="6270" y="9666"/>
                    </a:lnTo>
                    <a:lnTo>
                      <a:pt x="5770" y="9724"/>
                    </a:lnTo>
                    <a:lnTo>
                      <a:pt x="5491" y="9736"/>
                    </a:lnTo>
                    <a:lnTo>
                      <a:pt x="5153" y="9724"/>
                    </a:lnTo>
                    <a:lnTo>
                      <a:pt x="4525" y="9608"/>
                    </a:lnTo>
                    <a:lnTo>
                      <a:pt x="3932" y="9364"/>
                    </a:lnTo>
                    <a:lnTo>
                      <a:pt x="3374" y="9003"/>
                    </a:lnTo>
                    <a:lnTo>
                      <a:pt x="3118" y="8771"/>
                    </a:lnTo>
                    <a:lnTo>
                      <a:pt x="2874" y="8526"/>
                    </a:lnTo>
                    <a:lnTo>
                      <a:pt x="2490" y="7956"/>
                    </a:lnTo>
                    <a:lnTo>
                      <a:pt x="2211" y="7305"/>
                    </a:lnTo>
                    <a:lnTo>
                      <a:pt x="2048" y="6572"/>
                    </a:lnTo>
                    <a:lnTo>
                      <a:pt x="2025" y="6165"/>
                    </a:lnTo>
                    <a:lnTo>
                      <a:pt x="10608" y="6165"/>
                    </a:lnTo>
                    <a:lnTo>
                      <a:pt x="10643" y="5793"/>
                    </a:lnTo>
                    <a:lnTo>
                      <a:pt x="10620" y="5142"/>
                    </a:lnTo>
                    <a:lnTo>
                      <a:pt x="10446" y="3955"/>
                    </a:lnTo>
                    <a:lnTo>
                      <a:pt x="10190" y="3153"/>
                    </a:lnTo>
                    <a:lnTo>
                      <a:pt x="9957" y="2664"/>
                    </a:lnTo>
                    <a:lnTo>
                      <a:pt x="9690" y="2199"/>
                    </a:lnTo>
                    <a:lnTo>
                      <a:pt x="9364" y="1780"/>
                    </a:lnTo>
                    <a:lnTo>
                      <a:pt x="9189" y="1571"/>
                    </a:lnTo>
                    <a:lnTo>
                      <a:pt x="9003" y="1385"/>
                    </a:lnTo>
                    <a:lnTo>
                      <a:pt x="8608" y="1036"/>
                    </a:lnTo>
                    <a:lnTo>
                      <a:pt x="8189" y="745"/>
                    </a:lnTo>
                    <a:lnTo>
                      <a:pt x="7736" y="501"/>
                    </a:lnTo>
                    <a:lnTo>
                      <a:pt x="7259" y="303"/>
                    </a:lnTo>
                    <a:lnTo>
                      <a:pt x="6735" y="164"/>
                    </a:lnTo>
                    <a:lnTo>
                      <a:pt x="5909" y="24"/>
                    </a:lnTo>
                    <a:lnTo>
                      <a:pt x="53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5"/>
              <p:cNvSpPr/>
              <p:nvPr/>
            </p:nvSpPr>
            <p:spPr>
              <a:xfrm>
                <a:off x="5433607" y="-413976"/>
                <a:ext cx="331000" cy="386603"/>
              </a:xfrm>
              <a:custGeom>
                <a:rect b="b" l="l" r="r" t="t"/>
                <a:pathLst>
                  <a:path extrusionOk="0" h="11236" w="9620">
                    <a:moveTo>
                      <a:pt x="5212" y="0"/>
                    </a:moveTo>
                    <a:lnTo>
                      <a:pt x="4688" y="70"/>
                    </a:lnTo>
                    <a:lnTo>
                      <a:pt x="4188" y="198"/>
                    </a:lnTo>
                    <a:lnTo>
                      <a:pt x="3688" y="407"/>
                    </a:lnTo>
                    <a:lnTo>
                      <a:pt x="3444" y="535"/>
                    </a:lnTo>
                    <a:lnTo>
                      <a:pt x="3211" y="675"/>
                    </a:lnTo>
                    <a:lnTo>
                      <a:pt x="2792" y="977"/>
                    </a:lnTo>
                    <a:lnTo>
                      <a:pt x="2443" y="1303"/>
                    </a:lnTo>
                    <a:lnTo>
                      <a:pt x="2164" y="1663"/>
                    </a:lnTo>
                    <a:lnTo>
                      <a:pt x="2048" y="1861"/>
                    </a:lnTo>
                    <a:lnTo>
                      <a:pt x="1966" y="1861"/>
                    </a:lnTo>
                    <a:lnTo>
                      <a:pt x="1966" y="349"/>
                    </a:lnTo>
                    <a:lnTo>
                      <a:pt x="1" y="349"/>
                    </a:lnTo>
                    <a:lnTo>
                      <a:pt x="1" y="11224"/>
                    </a:lnTo>
                    <a:lnTo>
                      <a:pt x="2036" y="11224"/>
                    </a:lnTo>
                    <a:lnTo>
                      <a:pt x="2036" y="5199"/>
                    </a:lnTo>
                    <a:lnTo>
                      <a:pt x="2048" y="4874"/>
                    </a:lnTo>
                    <a:lnTo>
                      <a:pt x="2141" y="4245"/>
                    </a:lnTo>
                    <a:lnTo>
                      <a:pt x="2339" y="3664"/>
                    </a:lnTo>
                    <a:lnTo>
                      <a:pt x="2641" y="3117"/>
                    </a:lnTo>
                    <a:lnTo>
                      <a:pt x="2839" y="2861"/>
                    </a:lnTo>
                    <a:lnTo>
                      <a:pt x="3037" y="2617"/>
                    </a:lnTo>
                    <a:lnTo>
                      <a:pt x="3502" y="2245"/>
                    </a:lnTo>
                    <a:lnTo>
                      <a:pt x="4014" y="1989"/>
                    </a:lnTo>
                    <a:lnTo>
                      <a:pt x="4583" y="1873"/>
                    </a:lnTo>
                    <a:lnTo>
                      <a:pt x="4898" y="1861"/>
                    </a:lnTo>
                    <a:lnTo>
                      <a:pt x="5223" y="1861"/>
                    </a:lnTo>
                    <a:lnTo>
                      <a:pt x="5816" y="1966"/>
                    </a:lnTo>
                    <a:lnTo>
                      <a:pt x="6316" y="2152"/>
                    </a:lnTo>
                    <a:lnTo>
                      <a:pt x="6735" y="2431"/>
                    </a:lnTo>
                    <a:lnTo>
                      <a:pt x="7072" y="2815"/>
                    </a:lnTo>
                    <a:lnTo>
                      <a:pt x="7328" y="3292"/>
                    </a:lnTo>
                    <a:lnTo>
                      <a:pt x="7503" y="3850"/>
                    </a:lnTo>
                    <a:lnTo>
                      <a:pt x="7584" y="4513"/>
                    </a:lnTo>
                    <a:lnTo>
                      <a:pt x="7584" y="4885"/>
                    </a:lnTo>
                    <a:lnTo>
                      <a:pt x="7584" y="11236"/>
                    </a:lnTo>
                    <a:lnTo>
                      <a:pt x="9620" y="11236"/>
                    </a:lnTo>
                    <a:lnTo>
                      <a:pt x="9620" y="4571"/>
                    </a:lnTo>
                    <a:lnTo>
                      <a:pt x="9620" y="4059"/>
                    </a:lnTo>
                    <a:lnTo>
                      <a:pt x="9480" y="3129"/>
                    </a:lnTo>
                    <a:lnTo>
                      <a:pt x="9224" y="2291"/>
                    </a:lnTo>
                    <a:lnTo>
                      <a:pt x="8817" y="1570"/>
                    </a:lnTo>
                    <a:lnTo>
                      <a:pt x="8561" y="1245"/>
                    </a:lnTo>
                    <a:lnTo>
                      <a:pt x="8282" y="954"/>
                    </a:lnTo>
                    <a:lnTo>
                      <a:pt x="7642" y="477"/>
                    </a:lnTo>
                    <a:lnTo>
                      <a:pt x="6863" y="163"/>
                    </a:lnTo>
                    <a:lnTo>
                      <a:pt x="5979" y="12"/>
                    </a:lnTo>
                    <a:lnTo>
                      <a:pt x="54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5"/>
              <p:cNvSpPr/>
              <p:nvPr/>
            </p:nvSpPr>
            <p:spPr>
              <a:xfrm>
                <a:off x="5804589" y="-516028"/>
                <a:ext cx="242951" cy="494677"/>
              </a:xfrm>
              <a:custGeom>
                <a:rect b="b" l="l" r="r" t="t"/>
                <a:pathLst>
                  <a:path extrusionOk="0" h="14377" w="7061">
                    <a:moveTo>
                      <a:pt x="1908" y="0"/>
                    </a:moveTo>
                    <a:lnTo>
                      <a:pt x="1908" y="3327"/>
                    </a:lnTo>
                    <a:lnTo>
                      <a:pt x="1" y="3327"/>
                    </a:lnTo>
                    <a:lnTo>
                      <a:pt x="1" y="5188"/>
                    </a:lnTo>
                    <a:lnTo>
                      <a:pt x="1908" y="5188"/>
                    </a:lnTo>
                    <a:lnTo>
                      <a:pt x="1908" y="10887"/>
                    </a:lnTo>
                    <a:lnTo>
                      <a:pt x="1920" y="11294"/>
                    </a:lnTo>
                    <a:lnTo>
                      <a:pt x="2036" y="12027"/>
                    </a:lnTo>
                    <a:lnTo>
                      <a:pt x="2257" y="12678"/>
                    </a:lnTo>
                    <a:lnTo>
                      <a:pt x="2594" y="13225"/>
                    </a:lnTo>
                    <a:lnTo>
                      <a:pt x="2815" y="13457"/>
                    </a:lnTo>
                    <a:lnTo>
                      <a:pt x="3048" y="13678"/>
                    </a:lnTo>
                    <a:lnTo>
                      <a:pt x="3595" y="14027"/>
                    </a:lnTo>
                    <a:lnTo>
                      <a:pt x="4246" y="14248"/>
                    </a:lnTo>
                    <a:lnTo>
                      <a:pt x="5002" y="14364"/>
                    </a:lnTo>
                    <a:lnTo>
                      <a:pt x="5409" y="14376"/>
                    </a:lnTo>
                    <a:lnTo>
                      <a:pt x="5886" y="14364"/>
                    </a:lnTo>
                    <a:lnTo>
                      <a:pt x="6712" y="14225"/>
                    </a:lnTo>
                    <a:lnTo>
                      <a:pt x="7061" y="14097"/>
                    </a:lnTo>
                    <a:lnTo>
                      <a:pt x="6340" y="12341"/>
                    </a:lnTo>
                    <a:lnTo>
                      <a:pt x="6154" y="12422"/>
                    </a:lnTo>
                    <a:lnTo>
                      <a:pt x="5677" y="12504"/>
                    </a:lnTo>
                    <a:lnTo>
                      <a:pt x="5409" y="12515"/>
                    </a:lnTo>
                    <a:lnTo>
                      <a:pt x="5235" y="12515"/>
                    </a:lnTo>
                    <a:lnTo>
                      <a:pt x="4921" y="12457"/>
                    </a:lnTo>
                    <a:lnTo>
                      <a:pt x="4642" y="12341"/>
                    </a:lnTo>
                    <a:lnTo>
                      <a:pt x="4409" y="12178"/>
                    </a:lnTo>
                    <a:lnTo>
                      <a:pt x="4223" y="11957"/>
                    </a:lnTo>
                    <a:lnTo>
                      <a:pt x="4083" y="11678"/>
                    </a:lnTo>
                    <a:lnTo>
                      <a:pt x="3967" y="11166"/>
                    </a:lnTo>
                    <a:lnTo>
                      <a:pt x="3944" y="10747"/>
                    </a:lnTo>
                    <a:lnTo>
                      <a:pt x="3944" y="5188"/>
                    </a:lnTo>
                    <a:lnTo>
                      <a:pt x="6607" y="5188"/>
                    </a:lnTo>
                    <a:lnTo>
                      <a:pt x="6607" y="3327"/>
                    </a:lnTo>
                    <a:lnTo>
                      <a:pt x="3944" y="3327"/>
                    </a:lnTo>
                    <a:lnTo>
                      <a:pt x="39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5"/>
              <p:cNvSpPr/>
              <p:nvPr/>
            </p:nvSpPr>
            <p:spPr>
              <a:xfrm>
                <a:off x="6073931" y="-414801"/>
                <a:ext cx="366199" cy="399437"/>
              </a:xfrm>
              <a:custGeom>
                <a:rect b="b" l="l" r="r" t="t"/>
                <a:pathLst>
                  <a:path extrusionOk="0" h="11609" w="10643">
                    <a:moveTo>
                      <a:pt x="5676" y="1885"/>
                    </a:moveTo>
                    <a:lnTo>
                      <a:pt x="6351" y="1990"/>
                    </a:lnTo>
                    <a:lnTo>
                      <a:pt x="6944" y="2211"/>
                    </a:lnTo>
                    <a:lnTo>
                      <a:pt x="7433" y="2525"/>
                    </a:lnTo>
                    <a:lnTo>
                      <a:pt x="7630" y="2723"/>
                    </a:lnTo>
                    <a:lnTo>
                      <a:pt x="7828" y="2944"/>
                    </a:lnTo>
                    <a:lnTo>
                      <a:pt x="8130" y="3374"/>
                    </a:lnTo>
                    <a:lnTo>
                      <a:pt x="8340" y="3816"/>
                    </a:lnTo>
                    <a:lnTo>
                      <a:pt x="8468" y="4269"/>
                    </a:lnTo>
                    <a:lnTo>
                      <a:pt x="8491" y="4502"/>
                    </a:lnTo>
                    <a:lnTo>
                      <a:pt x="2175" y="4502"/>
                    </a:lnTo>
                    <a:lnTo>
                      <a:pt x="2268" y="4200"/>
                    </a:lnTo>
                    <a:lnTo>
                      <a:pt x="2489" y="3665"/>
                    </a:lnTo>
                    <a:lnTo>
                      <a:pt x="2780" y="3199"/>
                    </a:lnTo>
                    <a:lnTo>
                      <a:pt x="3129" y="2781"/>
                    </a:lnTo>
                    <a:lnTo>
                      <a:pt x="3327" y="2595"/>
                    </a:lnTo>
                    <a:lnTo>
                      <a:pt x="3536" y="2420"/>
                    </a:lnTo>
                    <a:lnTo>
                      <a:pt x="3990" y="2153"/>
                    </a:lnTo>
                    <a:lnTo>
                      <a:pt x="4478" y="1978"/>
                    </a:lnTo>
                    <a:lnTo>
                      <a:pt x="5013" y="1885"/>
                    </a:lnTo>
                    <a:close/>
                    <a:moveTo>
                      <a:pt x="5327" y="1"/>
                    </a:moveTo>
                    <a:lnTo>
                      <a:pt x="5037" y="13"/>
                    </a:lnTo>
                    <a:lnTo>
                      <a:pt x="4478" y="71"/>
                    </a:lnTo>
                    <a:lnTo>
                      <a:pt x="3955" y="175"/>
                    </a:lnTo>
                    <a:lnTo>
                      <a:pt x="3455" y="338"/>
                    </a:lnTo>
                    <a:lnTo>
                      <a:pt x="2966" y="548"/>
                    </a:lnTo>
                    <a:lnTo>
                      <a:pt x="2513" y="815"/>
                    </a:lnTo>
                    <a:lnTo>
                      <a:pt x="2094" y="1141"/>
                    </a:lnTo>
                    <a:lnTo>
                      <a:pt x="1687" y="1513"/>
                    </a:lnTo>
                    <a:lnTo>
                      <a:pt x="1501" y="1722"/>
                    </a:lnTo>
                    <a:lnTo>
                      <a:pt x="1140" y="2153"/>
                    </a:lnTo>
                    <a:lnTo>
                      <a:pt x="570" y="3095"/>
                    </a:lnTo>
                    <a:lnTo>
                      <a:pt x="198" y="4118"/>
                    </a:lnTo>
                    <a:lnTo>
                      <a:pt x="12" y="5223"/>
                    </a:lnTo>
                    <a:lnTo>
                      <a:pt x="0" y="5805"/>
                    </a:lnTo>
                    <a:lnTo>
                      <a:pt x="12" y="6433"/>
                    </a:lnTo>
                    <a:lnTo>
                      <a:pt x="210" y="7584"/>
                    </a:lnTo>
                    <a:lnTo>
                      <a:pt x="489" y="8364"/>
                    </a:lnTo>
                    <a:lnTo>
                      <a:pt x="722" y="8864"/>
                    </a:lnTo>
                    <a:lnTo>
                      <a:pt x="1012" y="9317"/>
                    </a:lnTo>
                    <a:lnTo>
                      <a:pt x="1350" y="9759"/>
                    </a:lnTo>
                    <a:lnTo>
                      <a:pt x="1547" y="9969"/>
                    </a:lnTo>
                    <a:lnTo>
                      <a:pt x="1733" y="10166"/>
                    </a:lnTo>
                    <a:lnTo>
                      <a:pt x="2152" y="10527"/>
                    </a:lnTo>
                    <a:lnTo>
                      <a:pt x="2594" y="10829"/>
                    </a:lnTo>
                    <a:lnTo>
                      <a:pt x="3071" y="11085"/>
                    </a:lnTo>
                    <a:lnTo>
                      <a:pt x="3571" y="11295"/>
                    </a:lnTo>
                    <a:lnTo>
                      <a:pt x="4106" y="11446"/>
                    </a:lnTo>
                    <a:lnTo>
                      <a:pt x="4944" y="11597"/>
                    </a:lnTo>
                    <a:lnTo>
                      <a:pt x="5560" y="11609"/>
                    </a:lnTo>
                    <a:lnTo>
                      <a:pt x="5990" y="11597"/>
                    </a:lnTo>
                    <a:lnTo>
                      <a:pt x="6805" y="11492"/>
                    </a:lnTo>
                    <a:lnTo>
                      <a:pt x="7549" y="11271"/>
                    </a:lnTo>
                    <a:lnTo>
                      <a:pt x="8224" y="10957"/>
                    </a:lnTo>
                    <a:lnTo>
                      <a:pt x="8538" y="10748"/>
                    </a:lnTo>
                    <a:lnTo>
                      <a:pt x="8828" y="10539"/>
                    </a:lnTo>
                    <a:lnTo>
                      <a:pt x="9363" y="10050"/>
                    </a:lnTo>
                    <a:lnTo>
                      <a:pt x="9805" y="9527"/>
                    </a:lnTo>
                    <a:lnTo>
                      <a:pt x="10154" y="8945"/>
                    </a:lnTo>
                    <a:lnTo>
                      <a:pt x="10294" y="8631"/>
                    </a:lnTo>
                    <a:lnTo>
                      <a:pt x="8479" y="7875"/>
                    </a:lnTo>
                    <a:lnTo>
                      <a:pt x="8375" y="8096"/>
                    </a:lnTo>
                    <a:lnTo>
                      <a:pt x="8130" y="8503"/>
                    </a:lnTo>
                    <a:lnTo>
                      <a:pt x="7851" y="8852"/>
                    </a:lnTo>
                    <a:lnTo>
                      <a:pt x="7526" y="9143"/>
                    </a:lnTo>
                    <a:lnTo>
                      <a:pt x="7153" y="9375"/>
                    </a:lnTo>
                    <a:lnTo>
                      <a:pt x="6735" y="9550"/>
                    </a:lnTo>
                    <a:lnTo>
                      <a:pt x="6270" y="9666"/>
                    </a:lnTo>
                    <a:lnTo>
                      <a:pt x="5769" y="9724"/>
                    </a:lnTo>
                    <a:lnTo>
                      <a:pt x="5502" y="9736"/>
                    </a:lnTo>
                    <a:lnTo>
                      <a:pt x="5165" y="9724"/>
                    </a:lnTo>
                    <a:lnTo>
                      <a:pt x="4525" y="9608"/>
                    </a:lnTo>
                    <a:lnTo>
                      <a:pt x="3932" y="9364"/>
                    </a:lnTo>
                    <a:lnTo>
                      <a:pt x="3385" y="9003"/>
                    </a:lnTo>
                    <a:lnTo>
                      <a:pt x="3129" y="8771"/>
                    </a:lnTo>
                    <a:lnTo>
                      <a:pt x="2885" y="8526"/>
                    </a:lnTo>
                    <a:lnTo>
                      <a:pt x="2489" y="7956"/>
                    </a:lnTo>
                    <a:lnTo>
                      <a:pt x="2210" y="7305"/>
                    </a:lnTo>
                    <a:lnTo>
                      <a:pt x="2047" y="6572"/>
                    </a:lnTo>
                    <a:lnTo>
                      <a:pt x="2024" y="6165"/>
                    </a:lnTo>
                    <a:lnTo>
                      <a:pt x="10620" y="6165"/>
                    </a:lnTo>
                    <a:lnTo>
                      <a:pt x="10643" y="5793"/>
                    </a:lnTo>
                    <a:lnTo>
                      <a:pt x="10631" y="5142"/>
                    </a:lnTo>
                    <a:lnTo>
                      <a:pt x="10445" y="3955"/>
                    </a:lnTo>
                    <a:lnTo>
                      <a:pt x="10189" y="3153"/>
                    </a:lnTo>
                    <a:lnTo>
                      <a:pt x="9957" y="2664"/>
                    </a:lnTo>
                    <a:lnTo>
                      <a:pt x="9689" y="2199"/>
                    </a:lnTo>
                    <a:lnTo>
                      <a:pt x="9363" y="1780"/>
                    </a:lnTo>
                    <a:lnTo>
                      <a:pt x="9189" y="1571"/>
                    </a:lnTo>
                    <a:lnTo>
                      <a:pt x="9003" y="1385"/>
                    </a:lnTo>
                    <a:lnTo>
                      <a:pt x="8619" y="1036"/>
                    </a:lnTo>
                    <a:lnTo>
                      <a:pt x="8189" y="745"/>
                    </a:lnTo>
                    <a:lnTo>
                      <a:pt x="7735" y="501"/>
                    </a:lnTo>
                    <a:lnTo>
                      <a:pt x="7258" y="303"/>
                    </a:lnTo>
                    <a:lnTo>
                      <a:pt x="6746" y="164"/>
                    </a:lnTo>
                    <a:lnTo>
                      <a:pt x="5921" y="24"/>
                    </a:lnTo>
                    <a:lnTo>
                      <a:pt x="53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5"/>
              <p:cNvSpPr/>
              <p:nvPr/>
            </p:nvSpPr>
            <p:spPr>
              <a:xfrm>
                <a:off x="6505332" y="-411189"/>
                <a:ext cx="230943" cy="383816"/>
              </a:xfrm>
              <a:custGeom>
                <a:rect b="b" l="l" r="r" t="t"/>
                <a:pathLst>
                  <a:path extrusionOk="0" h="11155" w="6712">
                    <a:moveTo>
                      <a:pt x="5188" y="1"/>
                    </a:moveTo>
                    <a:lnTo>
                      <a:pt x="4955" y="12"/>
                    </a:lnTo>
                    <a:lnTo>
                      <a:pt x="4490" y="82"/>
                    </a:lnTo>
                    <a:lnTo>
                      <a:pt x="4025" y="233"/>
                    </a:lnTo>
                    <a:lnTo>
                      <a:pt x="3548" y="454"/>
                    </a:lnTo>
                    <a:lnTo>
                      <a:pt x="3315" y="582"/>
                    </a:lnTo>
                    <a:lnTo>
                      <a:pt x="3071" y="733"/>
                    </a:lnTo>
                    <a:lnTo>
                      <a:pt x="2676" y="1059"/>
                    </a:lnTo>
                    <a:lnTo>
                      <a:pt x="2350" y="1431"/>
                    </a:lnTo>
                    <a:lnTo>
                      <a:pt x="2117" y="1838"/>
                    </a:lnTo>
                    <a:lnTo>
                      <a:pt x="2036" y="2059"/>
                    </a:lnTo>
                    <a:lnTo>
                      <a:pt x="1943" y="2059"/>
                    </a:lnTo>
                    <a:lnTo>
                      <a:pt x="1943" y="280"/>
                    </a:lnTo>
                    <a:lnTo>
                      <a:pt x="1" y="280"/>
                    </a:lnTo>
                    <a:lnTo>
                      <a:pt x="1" y="11155"/>
                    </a:lnTo>
                    <a:lnTo>
                      <a:pt x="2036" y="11155"/>
                    </a:lnTo>
                    <a:lnTo>
                      <a:pt x="2036" y="5176"/>
                    </a:lnTo>
                    <a:lnTo>
                      <a:pt x="2036" y="4827"/>
                    </a:lnTo>
                    <a:lnTo>
                      <a:pt x="2152" y="4188"/>
                    </a:lnTo>
                    <a:lnTo>
                      <a:pt x="2362" y="3618"/>
                    </a:lnTo>
                    <a:lnTo>
                      <a:pt x="2687" y="3106"/>
                    </a:lnTo>
                    <a:lnTo>
                      <a:pt x="2885" y="2885"/>
                    </a:lnTo>
                    <a:lnTo>
                      <a:pt x="3106" y="2676"/>
                    </a:lnTo>
                    <a:lnTo>
                      <a:pt x="3560" y="2350"/>
                    </a:lnTo>
                    <a:lnTo>
                      <a:pt x="4048" y="2129"/>
                    </a:lnTo>
                    <a:lnTo>
                      <a:pt x="4572" y="2024"/>
                    </a:lnTo>
                    <a:lnTo>
                      <a:pt x="4851" y="2013"/>
                    </a:lnTo>
                    <a:lnTo>
                      <a:pt x="5188" y="2013"/>
                    </a:lnTo>
                    <a:lnTo>
                      <a:pt x="5735" y="2094"/>
                    </a:lnTo>
                    <a:lnTo>
                      <a:pt x="5944" y="2176"/>
                    </a:lnTo>
                    <a:lnTo>
                      <a:pt x="6712" y="268"/>
                    </a:lnTo>
                    <a:lnTo>
                      <a:pt x="6398" y="140"/>
                    </a:lnTo>
                    <a:lnTo>
                      <a:pt x="5630" y="12"/>
                    </a:lnTo>
                    <a:lnTo>
                      <a:pt x="51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5"/>
              <p:cNvSpPr/>
              <p:nvPr/>
            </p:nvSpPr>
            <p:spPr>
              <a:xfrm>
                <a:off x="6779457" y="-414388"/>
                <a:ext cx="375042" cy="551483"/>
              </a:xfrm>
              <a:custGeom>
                <a:rect b="b" l="l" r="r" t="t"/>
                <a:pathLst>
                  <a:path extrusionOk="0" h="16028" w="10900">
                    <a:moveTo>
                      <a:pt x="5409" y="1885"/>
                    </a:moveTo>
                    <a:lnTo>
                      <a:pt x="5758" y="1896"/>
                    </a:lnTo>
                    <a:lnTo>
                      <a:pt x="6410" y="2036"/>
                    </a:lnTo>
                    <a:lnTo>
                      <a:pt x="7026" y="2303"/>
                    </a:lnTo>
                    <a:lnTo>
                      <a:pt x="7584" y="2699"/>
                    </a:lnTo>
                    <a:lnTo>
                      <a:pt x="7852" y="2955"/>
                    </a:lnTo>
                    <a:lnTo>
                      <a:pt x="8096" y="3234"/>
                    </a:lnTo>
                    <a:lnTo>
                      <a:pt x="8468" y="3862"/>
                    </a:lnTo>
                    <a:lnTo>
                      <a:pt x="8724" y="4571"/>
                    </a:lnTo>
                    <a:lnTo>
                      <a:pt x="8852" y="5374"/>
                    </a:lnTo>
                    <a:lnTo>
                      <a:pt x="8864" y="5816"/>
                    </a:lnTo>
                    <a:lnTo>
                      <a:pt x="8852" y="6246"/>
                    </a:lnTo>
                    <a:lnTo>
                      <a:pt x="8724" y="7049"/>
                    </a:lnTo>
                    <a:lnTo>
                      <a:pt x="8468" y="7758"/>
                    </a:lnTo>
                    <a:lnTo>
                      <a:pt x="8096" y="8386"/>
                    </a:lnTo>
                    <a:lnTo>
                      <a:pt x="7852" y="8666"/>
                    </a:lnTo>
                    <a:lnTo>
                      <a:pt x="7584" y="8921"/>
                    </a:lnTo>
                    <a:lnTo>
                      <a:pt x="7026" y="9317"/>
                    </a:lnTo>
                    <a:lnTo>
                      <a:pt x="6410" y="9584"/>
                    </a:lnTo>
                    <a:lnTo>
                      <a:pt x="5758" y="9724"/>
                    </a:lnTo>
                    <a:lnTo>
                      <a:pt x="5409" y="9736"/>
                    </a:lnTo>
                    <a:lnTo>
                      <a:pt x="5049" y="9724"/>
                    </a:lnTo>
                    <a:lnTo>
                      <a:pt x="4386" y="9584"/>
                    </a:lnTo>
                    <a:lnTo>
                      <a:pt x="3769" y="9317"/>
                    </a:lnTo>
                    <a:lnTo>
                      <a:pt x="3211" y="8921"/>
                    </a:lnTo>
                    <a:lnTo>
                      <a:pt x="2943" y="8677"/>
                    </a:lnTo>
                    <a:lnTo>
                      <a:pt x="2711" y="8398"/>
                    </a:lnTo>
                    <a:lnTo>
                      <a:pt x="2327" y="7770"/>
                    </a:lnTo>
                    <a:lnTo>
                      <a:pt x="2083" y="7060"/>
                    </a:lnTo>
                    <a:lnTo>
                      <a:pt x="1955" y="6246"/>
                    </a:lnTo>
                    <a:lnTo>
                      <a:pt x="1943" y="5816"/>
                    </a:lnTo>
                    <a:lnTo>
                      <a:pt x="1955" y="5374"/>
                    </a:lnTo>
                    <a:lnTo>
                      <a:pt x="2083" y="4560"/>
                    </a:lnTo>
                    <a:lnTo>
                      <a:pt x="2327" y="3850"/>
                    </a:lnTo>
                    <a:lnTo>
                      <a:pt x="2711" y="3222"/>
                    </a:lnTo>
                    <a:lnTo>
                      <a:pt x="2943" y="2943"/>
                    </a:lnTo>
                    <a:lnTo>
                      <a:pt x="3211" y="2687"/>
                    </a:lnTo>
                    <a:lnTo>
                      <a:pt x="3769" y="2292"/>
                    </a:lnTo>
                    <a:lnTo>
                      <a:pt x="4386" y="2024"/>
                    </a:lnTo>
                    <a:lnTo>
                      <a:pt x="5049" y="1896"/>
                    </a:lnTo>
                    <a:lnTo>
                      <a:pt x="5409" y="1885"/>
                    </a:lnTo>
                    <a:close/>
                    <a:moveTo>
                      <a:pt x="5433" y="1"/>
                    </a:moveTo>
                    <a:lnTo>
                      <a:pt x="4839" y="70"/>
                    </a:lnTo>
                    <a:lnTo>
                      <a:pt x="4281" y="210"/>
                    </a:lnTo>
                    <a:lnTo>
                      <a:pt x="3758" y="408"/>
                    </a:lnTo>
                    <a:lnTo>
                      <a:pt x="3513" y="536"/>
                    </a:lnTo>
                    <a:lnTo>
                      <a:pt x="3269" y="675"/>
                    </a:lnTo>
                    <a:lnTo>
                      <a:pt x="2827" y="978"/>
                    </a:lnTo>
                    <a:lnTo>
                      <a:pt x="2467" y="1303"/>
                    </a:lnTo>
                    <a:lnTo>
                      <a:pt x="2153" y="1675"/>
                    </a:lnTo>
                    <a:lnTo>
                      <a:pt x="2036" y="1873"/>
                    </a:lnTo>
                    <a:lnTo>
                      <a:pt x="1943" y="1873"/>
                    </a:lnTo>
                    <a:lnTo>
                      <a:pt x="1943" y="361"/>
                    </a:lnTo>
                    <a:lnTo>
                      <a:pt x="1" y="361"/>
                    </a:lnTo>
                    <a:lnTo>
                      <a:pt x="1" y="16028"/>
                    </a:lnTo>
                    <a:lnTo>
                      <a:pt x="2036" y="16028"/>
                    </a:lnTo>
                    <a:lnTo>
                      <a:pt x="2036" y="11236"/>
                    </a:lnTo>
                    <a:lnTo>
                      <a:pt x="1943" y="9724"/>
                    </a:lnTo>
                    <a:lnTo>
                      <a:pt x="2036" y="9724"/>
                    </a:lnTo>
                    <a:lnTo>
                      <a:pt x="2164" y="9922"/>
                    </a:lnTo>
                    <a:lnTo>
                      <a:pt x="2467" y="10294"/>
                    </a:lnTo>
                    <a:lnTo>
                      <a:pt x="2839" y="10631"/>
                    </a:lnTo>
                    <a:lnTo>
                      <a:pt x="3269" y="10922"/>
                    </a:lnTo>
                    <a:lnTo>
                      <a:pt x="3513" y="11062"/>
                    </a:lnTo>
                    <a:lnTo>
                      <a:pt x="3758" y="11189"/>
                    </a:lnTo>
                    <a:lnTo>
                      <a:pt x="4281" y="11387"/>
                    </a:lnTo>
                    <a:lnTo>
                      <a:pt x="4839" y="11527"/>
                    </a:lnTo>
                    <a:lnTo>
                      <a:pt x="5433" y="11597"/>
                    </a:lnTo>
                    <a:lnTo>
                      <a:pt x="5735" y="11597"/>
                    </a:lnTo>
                    <a:lnTo>
                      <a:pt x="6258" y="11585"/>
                    </a:lnTo>
                    <a:lnTo>
                      <a:pt x="7003" y="11434"/>
                    </a:lnTo>
                    <a:lnTo>
                      <a:pt x="7480" y="11283"/>
                    </a:lnTo>
                    <a:lnTo>
                      <a:pt x="7933" y="11073"/>
                    </a:lnTo>
                    <a:lnTo>
                      <a:pt x="8364" y="10806"/>
                    </a:lnTo>
                    <a:lnTo>
                      <a:pt x="8980" y="10329"/>
                    </a:lnTo>
                    <a:lnTo>
                      <a:pt x="9375" y="9922"/>
                    </a:lnTo>
                    <a:lnTo>
                      <a:pt x="9736" y="9503"/>
                    </a:lnTo>
                    <a:lnTo>
                      <a:pt x="10306" y="8573"/>
                    </a:lnTo>
                    <a:lnTo>
                      <a:pt x="10690" y="7537"/>
                    </a:lnTo>
                    <a:lnTo>
                      <a:pt x="10887" y="6409"/>
                    </a:lnTo>
                    <a:lnTo>
                      <a:pt x="10899" y="5793"/>
                    </a:lnTo>
                    <a:lnTo>
                      <a:pt x="10887" y="5188"/>
                    </a:lnTo>
                    <a:lnTo>
                      <a:pt x="10690" y="4060"/>
                    </a:lnTo>
                    <a:lnTo>
                      <a:pt x="10306" y="3025"/>
                    </a:lnTo>
                    <a:lnTo>
                      <a:pt x="9736" y="2094"/>
                    </a:lnTo>
                    <a:lnTo>
                      <a:pt x="9375" y="1664"/>
                    </a:lnTo>
                    <a:lnTo>
                      <a:pt x="8980" y="1268"/>
                    </a:lnTo>
                    <a:lnTo>
                      <a:pt x="8364" y="780"/>
                    </a:lnTo>
                    <a:lnTo>
                      <a:pt x="7933" y="524"/>
                    </a:lnTo>
                    <a:lnTo>
                      <a:pt x="7480" y="315"/>
                    </a:lnTo>
                    <a:lnTo>
                      <a:pt x="7003" y="152"/>
                    </a:lnTo>
                    <a:lnTo>
                      <a:pt x="6258" y="12"/>
                    </a:lnTo>
                    <a:lnTo>
                      <a:pt x="57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5"/>
              <p:cNvSpPr/>
              <p:nvPr/>
            </p:nvSpPr>
            <p:spPr>
              <a:xfrm>
                <a:off x="7215675" y="-411189"/>
                <a:ext cx="230943" cy="383816"/>
              </a:xfrm>
              <a:custGeom>
                <a:rect b="b" l="l" r="r" t="t"/>
                <a:pathLst>
                  <a:path extrusionOk="0" h="11155" w="6712">
                    <a:moveTo>
                      <a:pt x="5188" y="1"/>
                    </a:moveTo>
                    <a:lnTo>
                      <a:pt x="4955" y="12"/>
                    </a:lnTo>
                    <a:lnTo>
                      <a:pt x="4490" y="82"/>
                    </a:lnTo>
                    <a:lnTo>
                      <a:pt x="4025" y="233"/>
                    </a:lnTo>
                    <a:lnTo>
                      <a:pt x="3548" y="454"/>
                    </a:lnTo>
                    <a:lnTo>
                      <a:pt x="3315" y="582"/>
                    </a:lnTo>
                    <a:lnTo>
                      <a:pt x="3071" y="733"/>
                    </a:lnTo>
                    <a:lnTo>
                      <a:pt x="2676" y="1059"/>
                    </a:lnTo>
                    <a:lnTo>
                      <a:pt x="2350" y="1431"/>
                    </a:lnTo>
                    <a:lnTo>
                      <a:pt x="2117" y="1838"/>
                    </a:lnTo>
                    <a:lnTo>
                      <a:pt x="2036" y="2059"/>
                    </a:lnTo>
                    <a:lnTo>
                      <a:pt x="1943" y="2059"/>
                    </a:lnTo>
                    <a:lnTo>
                      <a:pt x="1943" y="280"/>
                    </a:lnTo>
                    <a:lnTo>
                      <a:pt x="1" y="280"/>
                    </a:lnTo>
                    <a:lnTo>
                      <a:pt x="1" y="11155"/>
                    </a:lnTo>
                    <a:lnTo>
                      <a:pt x="2036" y="11155"/>
                    </a:lnTo>
                    <a:lnTo>
                      <a:pt x="2036" y="5176"/>
                    </a:lnTo>
                    <a:lnTo>
                      <a:pt x="2036" y="4827"/>
                    </a:lnTo>
                    <a:lnTo>
                      <a:pt x="2152" y="4188"/>
                    </a:lnTo>
                    <a:lnTo>
                      <a:pt x="2362" y="3618"/>
                    </a:lnTo>
                    <a:lnTo>
                      <a:pt x="2687" y="3106"/>
                    </a:lnTo>
                    <a:lnTo>
                      <a:pt x="2885" y="2885"/>
                    </a:lnTo>
                    <a:lnTo>
                      <a:pt x="3106" y="2676"/>
                    </a:lnTo>
                    <a:lnTo>
                      <a:pt x="3560" y="2350"/>
                    </a:lnTo>
                    <a:lnTo>
                      <a:pt x="4048" y="2129"/>
                    </a:lnTo>
                    <a:lnTo>
                      <a:pt x="4572" y="2024"/>
                    </a:lnTo>
                    <a:lnTo>
                      <a:pt x="4851" y="2013"/>
                    </a:lnTo>
                    <a:lnTo>
                      <a:pt x="5188" y="2013"/>
                    </a:lnTo>
                    <a:lnTo>
                      <a:pt x="5735" y="2094"/>
                    </a:lnTo>
                    <a:lnTo>
                      <a:pt x="5944" y="2176"/>
                    </a:lnTo>
                    <a:lnTo>
                      <a:pt x="6712" y="268"/>
                    </a:lnTo>
                    <a:lnTo>
                      <a:pt x="6398" y="140"/>
                    </a:lnTo>
                    <a:lnTo>
                      <a:pt x="5630" y="12"/>
                    </a:lnTo>
                    <a:lnTo>
                      <a:pt x="51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5"/>
              <p:cNvSpPr/>
              <p:nvPr/>
            </p:nvSpPr>
            <p:spPr>
              <a:xfrm>
                <a:off x="7484226" y="-580061"/>
                <a:ext cx="98853" cy="552688"/>
              </a:xfrm>
              <a:custGeom>
                <a:rect b="b" l="l" r="r" t="t"/>
                <a:pathLst>
                  <a:path extrusionOk="0" h="16063" w="2873">
                    <a:moveTo>
                      <a:pt x="1291" y="0"/>
                    </a:moveTo>
                    <a:lnTo>
                      <a:pt x="1012" y="59"/>
                    </a:lnTo>
                    <a:lnTo>
                      <a:pt x="756" y="163"/>
                    </a:lnTo>
                    <a:lnTo>
                      <a:pt x="523" y="314"/>
                    </a:lnTo>
                    <a:lnTo>
                      <a:pt x="419" y="419"/>
                    </a:lnTo>
                    <a:lnTo>
                      <a:pt x="314" y="524"/>
                    </a:lnTo>
                    <a:lnTo>
                      <a:pt x="163" y="756"/>
                    </a:lnTo>
                    <a:lnTo>
                      <a:pt x="58" y="1012"/>
                    </a:lnTo>
                    <a:lnTo>
                      <a:pt x="0" y="1291"/>
                    </a:lnTo>
                    <a:lnTo>
                      <a:pt x="0" y="1443"/>
                    </a:lnTo>
                    <a:lnTo>
                      <a:pt x="0" y="1582"/>
                    </a:lnTo>
                    <a:lnTo>
                      <a:pt x="58" y="1861"/>
                    </a:lnTo>
                    <a:lnTo>
                      <a:pt x="163" y="2117"/>
                    </a:lnTo>
                    <a:lnTo>
                      <a:pt x="314" y="2350"/>
                    </a:lnTo>
                    <a:lnTo>
                      <a:pt x="419" y="2454"/>
                    </a:lnTo>
                    <a:lnTo>
                      <a:pt x="523" y="2559"/>
                    </a:lnTo>
                    <a:lnTo>
                      <a:pt x="756" y="2710"/>
                    </a:lnTo>
                    <a:lnTo>
                      <a:pt x="1012" y="2815"/>
                    </a:lnTo>
                    <a:lnTo>
                      <a:pt x="1291" y="2873"/>
                    </a:lnTo>
                    <a:lnTo>
                      <a:pt x="1582" y="2873"/>
                    </a:lnTo>
                    <a:lnTo>
                      <a:pt x="1861" y="2815"/>
                    </a:lnTo>
                    <a:lnTo>
                      <a:pt x="2117" y="2710"/>
                    </a:lnTo>
                    <a:lnTo>
                      <a:pt x="2349" y="2559"/>
                    </a:lnTo>
                    <a:lnTo>
                      <a:pt x="2454" y="2454"/>
                    </a:lnTo>
                    <a:lnTo>
                      <a:pt x="2559" y="2350"/>
                    </a:lnTo>
                    <a:lnTo>
                      <a:pt x="2722" y="2106"/>
                    </a:lnTo>
                    <a:lnTo>
                      <a:pt x="2826" y="1850"/>
                    </a:lnTo>
                    <a:lnTo>
                      <a:pt x="2873" y="1582"/>
                    </a:lnTo>
                    <a:lnTo>
                      <a:pt x="2873" y="1443"/>
                    </a:lnTo>
                    <a:lnTo>
                      <a:pt x="2873" y="1291"/>
                    </a:lnTo>
                    <a:lnTo>
                      <a:pt x="2815" y="1012"/>
                    </a:lnTo>
                    <a:lnTo>
                      <a:pt x="2710" y="756"/>
                    </a:lnTo>
                    <a:lnTo>
                      <a:pt x="2559" y="524"/>
                    </a:lnTo>
                    <a:lnTo>
                      <a:pt x="2454" y="419"/>
                    </a:lnTo>
                    <a:lnTo>
                      <a:pt x="2349" y="314"/>
                    </a:lnTo>
                    <a:lnTo>
                      <a:pt x="2117" y="163"/>
                    </a:lnTo>
                    <a:lnTo>
                      <a:pt x="1861" y="59"/>
                    </a:lnTo>
                    <a:lnTo>
                      <a:pt x="1582" y="0"/>
                    </a:lnTo>
                    <a:close/>
                    <a:moveTo>
                      <a:pt x="419" y="5188"/>
                    </a:moveTo>
                    <a:lnTo>
                      <a:pt x="419" y="16063"/>
                    </a:lnTo>
                    <a:lnTo>
                      <a:pt x="2454" y="16063"/>
                    </a:lnTo>
                    <a:lnTo>
                      <a:pt x="2454" y="518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5"/>
              <p:cNvSpPr/>
              <p:nvPr/>
            </p:nvSpPr>
            <p:spPr>
              <a:xfrm>
                <a:off x="7635894" y="-413976"/>
                <a:ext cx="310562" cy="398611"/>
              </a:xfrm>
              <a:custGeom>
                <a:rect b="b" l="l" r="r" t="t"/>
                <a:pathLst>
                  <a:path extrusionOk="0" h="11585" w="9026">
                    <a:moveTo>
                      <a:pt x="4664" y="0"/>
                    </a:moveTo>
                    <a:lnTo>
                      <a:pt x="4234" y="12"/>
                    </a:lnTo>
                    <a:lnTo>
                      <a:pt x="3420" y="116"/>
                    </a:lnTo>
                    <a:lnTo>
                      <a:pt x="2664" y="349"/>
                    </a:lnTo>
                    <a:lnTo>
                      <a:pt x="1966" y="686"/>
                    </a:lnTo>
                    <a:lnTo>
                      <a:pt x="1640" y="896"/>
                    </a:lnTo>
                    <a:lnTo>
                      <a:pt x="1326" y="1128"/>
                    </a:lnTo>
                    <a:lnTo>
                      <a:pt x="849" y="1640"/>
                    </a:lnTo>
                    <a:lnTo>
                      <a:pt x="535" y="2233"/>
                    </a:lnTo>
                    <a:lnTo>
                      <a:pt x="372" y="2885"/>
                    </a:lnTo>
                    <a:lnTo>
                      <a:pt x="361" y="3245"/>
                    </a:lnTo>
                    <a:lnTo>
                      <a:pt x="372" y="3548"/>
                    </a:lnTo>
                    <a:lnTo>
                      <a:pt x="477" y="4118"/>
                    </a:lnTo>
                    <a:lnTo>
                      <a:pt x="710" y="4618"/>
                    </a:lnTo>
                    <a:lnTo>
                      <a:pt x="1059" y="5060"/>
                    </a:lnTo>
                    <a:lnTo>
                      <a:pt x="1291" y="5246"/>
                    </a:lnTo>
                    <a:lnTo>
                      <a:pt x="1524" y="5432"/>
                    </a:lnTo>
                    <a:lnTo>
                      <a:pt x="2001" y="5734"/>
                    </a:lnTo>
                    <a:lnTo>
                      <a:pt x="2501" y="5990"/>
                    </a:lnTo>
                    <a:lnTo>
                      <a:pt x="3001" y="6176"/>
                    </a:lnTo>
                    <a:lnTo>
                      <a:pt x="3268" y="6246"/>
                    </a:lnTo>
                    <a:lnTo>
                      <a:pt x="5455" y="6793"/>
                    </a:lnTo>
                    <a:lnTo>
                      <a:pt x="5816" y="6886"/>
                    </a:lnTo>
                    <a:lnTo>
                      <a:pt x="6374" y="7165"/>
                    </a:lnTo>
                    <a:lnTo>
                      <a:pt x="6746" y="7514"/>
                    </a:lnTo>
                    <a:lnTo>
                      <a:pt x="6932" y="7967"/>
                    </a:lnTo>
                    <a:lnTo>
                      <a:pt x="6944" y="8223"/>
                    </a:lnTo>
                    <a:lnTo>
                      <a:pt x="6932" y="8398"/>
                    </a:lnTo>
                    <a:lnTo>
                      <a:pt x="6862" y="8700"/>
                    </a:lnTo>
                    <a:lnTo>
                      <a:pt x="6711" y="8979"/>
                    </a:lnTo>
                    <a:lnTo>
                      <a:pt x="6479" y="9223"/>
                    </a:lnTo>
                    <a:lnTo>
                      <a:pt x="6327" y="9328"/>
                    </a:lnTo>
                    <a:lnTo>
                      <a:pt x="6176" y="9433"/>
                    </a:lnTo>
                    <a:lnTo>
                      <a:pt x="5827" y="9584"/>
                    </a:lnTo>
                    <a:lnTo>
                      <a:pt x="5432" y="9689"/>
                    </a:lnTo>
                    <a:lnTo>
                      <a:pt x="5001" y="9747"/>
                    </a:lnTo>
                    <a:lnTo>
                      <a:pt x="4757" y="9758"/>
                    </a:lnTo>
                    <a:lnTo>
                      <a:pt x="4501" y="9747"/>
                    </a:lnTo>
                    <a:lnTo>
                      <a:pt x="4024" y="9689"/>
                    </a:lnTo>
                    <a:lnTo>
                      <a:pt x="3571" y="9561"/>
                    </a:lnTo>
                    <a:lnTo>
                      <a:pt x="3164" y="9375"/>
                    </a:lnTo>
                    <a:lnTo>
                      <a:pt x="2803" y="9119"/>
                    </a:lnTo>
                    <a:lnTo>
                      <a:pt x="2466" y="8793"/>
                    </a:lnTo>
                    <a:lnTo>
                      <a:pt x="2175" y="8421"/>
                    </a:lnTo>
                    <a:lnTo>
                      <a:pt x="1919" y="7967"/>
                    </a:lnTo>
                    <a:lnTo>
                      <a:pt x="1815" y="7723"/>
                    </a:lnTo>
                    <a:lnTo>
                      <a:pt x="0" y="8479"/>
                    </a:lnTo>
                    <a:lnTo>
                      <a:pt x="140" y="8805"/>
                    </a:lnTo>
                    <a:lnTo>
                      <a:pt x="500" y="9410"/>
                    </a:lnTo>
                    <a:lnTo>
                      <a:pt x="942" y="9968"/>
                    </a:lnTo>
                    <a:lnTo>
                      <a:pt x="1454" y="10468"/>
                    </a:lnTo>
                    <a:lnTo>
                      <a:pt x="1745" y="10701"/>
                    </a:lnTo>
                    <a:lnTo>
                      <a:pt x="2047" y="10910"/>
                    </a:lnTo>
                    <a:lnTo>
                      <a:pt x="2722" y="11247"/>
                    </a:lnTo>
                    <a:lnTo>
                      <a:pt x="3478" y="11468"/>
                    </a:lnTo>
                    <a:lnTo>
                      <a:pt x="4304" y="11573"/>
                    </a:lnTo>
                    <a:lnTo>
                      <a:pt x="4746" y="11585"/>
                    </a:lnTo>
                    <a:lnTo>
                      <a:pt x="5211" y="11573"/>
                    </a:lnTo>
                    <a:lnTo>
                      <a:pt x="6072" y="11457"/>
                    </a:lnTo>
                    <a:lnTo>
                      <a:pt x="6851" y="11212"/>
                    </a:lnTo>
                    <a:lnTo>
                      <a:pt x="7525" y="10840"/>
                    </a:lnTo>
                    <a:lnTo>
                      <a:pt x="7828" y="10596"/>
                    </a:lnTo>
                    <a:lnTo>
                      <a:pt x="8119" y="10340"/>
                    </a:lnTo>
                    <a:lnTo>
                      <a:pt x="8561" y="9793"/>
                    </a:lnTo>
                    <a:lnTo>
                      <a:pt x="8863" y="9189"/>
                    </a:lnTo>
                    <a:lnTo>
                      <a:pt x="9014" y="8514"/>
                    </a:lnTo>
                    <a:lnTo>
                      <a:pt x="9026" y="8153"/>
                    </a:lnTo>
                    <a:lnTo>
                      <a:pt x="9014" y="7886"/>
                    </a:lnTo>
                    <a:lnTo>
                      <a:pt x="8933" y="7374"/>
                    </a:lnTo>
                    <a:lnTo>
                      <a:pt x="8747" y="6886"/>
                    </a:lnTo>
                    <a:lnTo>
                      <a:pt x="8468" y="6420"/>
                    </a:lnTo>
                    <a:lnTo>
                      <a:pt x="8293" y="6211"/>
                    </a:lnTo>
                    <a:lnTo>
                      <a:pt x="8107" y="5990"/>
                    </a:lnTo>
                    <a:lnTo>
                      <a:pt x="7630" y="5618"/>
                    </a:lnTo>
                    <a:lnTo>
                      <a:pt x="7072" y="5315"/>
                    </a:lnTo>
                    <a:lnTo>
                      <a:pt x="6397" y="5071"/>
                    </a:lnTo>
                    <a:lnTo>
                      <a:pt x="6025" y="4990"/>
                    </a:lnTo>
                    <a:lnTo>
                      <a:pt x="3873" y="4478"/>
                    </a:lnTo>
                    <a:lnTo>
                      <a:pt x="3536" y="4385"/>
                    </a:lnTo>
                    <a:lnTo>
                      <a:pt x="2989" y="4152"/>
                    </a:lnTo>
                    <a:lnTo>
                      <a:pt x="2629" y="3827"/>
                    </a:lnTo>
                    <a:lnTo>
                      <a:pt x="2454" y="3443"/>
                    </a:lnTo>
                    <a:lnTo>
                      <a:pt x="2431" y="3210"/>
                    </a:lnTo>
                    <a:lnTo>
                      <a:pt x="2443" y="3059"/>
                    </a:lnTo>
                    <a:lnTo>
                      <a:pt x="2524" y="2768"/>
                    </a:lnTo>
                    <a:lnTo>
                      <a:pt x="2687" y="2512"/>
                    </a:lnTo>
                    <a:lnTo>
                      <a:pt x="2920" y="2291"/>
                    </a:lnTo>
                    <a:lnTo>
                      <a:pt x="3059" y="2198"/>
                    </a:lnTo>
                    <a:lnTo>
                      <a:pt x="3222" y="2105"/>
                    </a:lnTo>
                    <a:lnTo>
                      <a:pt x="3559" y="1966"/>
                    </a:lnTo>
                    <a:lnTo>
                      <a:pt x="4141" y="1826"/>
                    </a:lnTo>
                    <a:lnTo>
                      <a:pt x="4583" y="1815"/>
                    </a:lnTo>
                    <a:lnTo>
                      <a:pt x="5048" y="1826"/>
                    </a:lnTo>
                    <a:lnTo>
                      <a:pt x="5641" y="1954"/>
                    </a:lnTo>
                    <a:lnTo>
                      <a:pt x="5990" y="2094"/>
                    </a:lnTo>
                    <a:lnTo>
                      <a:pt x="6304" y="2268"/>
                    </a:lnTo>
                    <a:lnTo>
                      <a:pt x="6583" y="2489"/>
                    </a:lnTo>
                    <a:lnTo>
                      <a:pt x="6804" y="2768"/>
                    </a:lnTo>
                    <a:lnTo>
                      <a:pt x="7002" y="3082"/>
                    </a:lnTo>
                    <a:lnTo>
                      <a:pt x="7072" y="3257"/>
                    </a:lnTo>
                    <a:lnTo>
                      <a:pt x="8851" y="2524"/>
                    </a:lnTo>
                    <a:lnTo>
                      <a:pt x="8723" y="2233"/>
                    </a:lnTo>
                    <a:lnTo>
                      <a:pt x="8398" y="1687"/>
                    </a:lnTo>
                    <a:lnTo>
                      <a:pt x="8002" y="1221"/>
                    </a:lnTo>
                    <a:lnTo>
                      <a:pt x="7514" y="826"/>
                    </a:lnTo>
                    <a:lnTo>
                      <a:pt x="7235" y="652"/>
                    </a:lnTo>
                    <a:lnTo>
                      <a:pt x="6944" y="500"/>
                    </a:lnTo>
                    <a:lnTo>
                      <a:pt x="6339" y="244"/>
                    </a:lnTo>
                    <a:lnTo>
                      <a:pt x="5699" y="82"/>
                    </a:lnTo>
                    <a:lnTo>
                      <a:pt x="501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5"/>
              <p:cNvSpPr/>
              <p:nvPr/>
            </p:nvSpPr>
            <p:spPr>
              <a:xfrm>
                <a:off x="7990463" y="-414801"/>
                <a:ext cx="366199" cy="399437"/>
              </a:xfrm>
              <a:custGeom>
                <a:rect b="b" l="l" r="r" t="t"/>
                <a:pathLst>
                  <a:path extrusionOk="0" h="11609" w="10643">
                    <a:moveTo>
                      <a:pt x="5653" y="1885"/>
                    </a:moveTo>
                    <a:lnTo>
                      <a:pt x="6339" y="1990"/>
                    </a:lnTo>
                    <a:lnTo>
                      <a:pt x="6921" y="2211"/>
                    </a:lnTo>
                    <a:lnTo>
                      <a:pt x="7409" y="2525"/>
                    </a:lnTo>
                    <a:lnTo>
                      <a:pt x="7619" y="2723"/>
                    </a:lnTo>
                    <a:lnTo>
                      <a:pt x="7805" y="2944"/>
                    </a:lnTo>
                    <a:lnTo>
                      <a:pt x="8107" y="3374"/>
                    </a:lnTo>
                    <a:lnTo>
                      <a:pt x="8328" y="3816"/>
                    </a:lnTo>
                    <a:lnTo>
                      <a:pt x="8444" y="4269"/>
                    </a:lnTo>
                    <a:lnTo>
                      <a:pt x="8479" y="4502"/>
                    </a:lnTo>
                    <a:lnTo>
                      <a:pt x="2164" y="4502"/>
                    </a:lnTo>
                    <a:lnTo>
                      <a:pt x="2245" y="4200"/>
                    </a:lnTo>
                    <a:lnTo>
                      <a:pt x="2478" y="3665"/>
                    </a:lnTo>
                    <a:lnTo>
                      <a:pt x="2757" y="3199"/>
                    </a:lnTo>
                    <a:lnTo>
                      <a:pt x="3106" y="2781"/>
                    </a:lnTo>
                    <a:lnTo>
                      <a:pt x="3315" y="2595"/>
                    </a:lnTo>
                    <a:lnTo>
                      <a:pt x="3524" y="2420"/>
                    </a:lnTo>
                    <a:lnTo>
                      <a:pt x="3978" y="2153"/>
                    </a:lnTo>
                    <a:lnTo>
                      <a:pt x="4467" y="1978"/>
                    </a:lnTo>
                    <a:lnTo>
                      <a:pt x="4990" y="1885"/>
                    </a:lnTo>
                    <a:close/>
                    <a:moveTo>
                      <a:pt x="5316" y="1"/>
                    </a:moveTo>
                    <a:lnTo>
                      <a:pt x="5036" y="13"/>
                    </a:lnTo>
                    <a:lnTo>
                      <a:pt x="4478" y="71"/>
                    </a:lnTo>
                    <a:lnTo>
                      <a:pt x="3955" y="175"/>
                    </a:lnTo>
                    <a:lnTo>
                      <a:pt x="3443" y="338"/>
                    </a:lnTo>
                    <a:lnTo>
                      <a:pt x="2966" y="548"/>
                    </a:lnTo>
                    <a:lnTo>
                      <a:pt x="2513" y="815"/>
                    </a:lnTo>
                    <a:lnTo>
                      <a:pt x="2082" y="1141"/>
                    </a:lnTo>
                    <a:lnTo>
                      <a:pt x="1687" y="1513"/>
                    </a:lnTo>
                    <a:lnTo>
                      <a:pt x="1501" y="1722"/>
                    </a:lnTo>
                    <a:lnTo>
                      <a:pt x="1140" y="2153"/>
                    </a:lnTo>
                    <a:lnTo>
                      <a:pt x="570" y="3095"/>
                    </a:lnTo>
                    <a:lnTo>
                      <a:pt x="198" y="4118"/>
                    </a:lnTo>
                    <a:lnTo>
                      <a:pt x="12" y="5223"/>
                    </a:lnTo>
                    <a:lnTo>
                      <a:pt x="0" y="5805"/>
                    </a:lnTo>
                    <a:lnTo>
                      <a:pt x="12" y="6433"/>
                    </a:lnTo>
                    <a:lnTo>
                      <a:pt x="210" y="7584"/>
                    </a:lnTo>
                    <a:lnTo>
                      <a:pt x="477" y="8364"/>
                    </a:lnTo>
                    <a:lnTo>
                      <a:pt x="721" y="8864"/>
                    </a:lnTo>
                    <a:lnTo>
                      <a:pt x="1012" y="9317"/>
                    </a:lnTo>
                    <a:lnTo>
                      <a:pt x="1349" y="9759"/>
                    </a:lnTo>
                    <a:lnTo>
                      <a:pt x="1536" y="9969"/>
                    </a:lnTo>
                    <a:lnTo>
                      <a:pt x="1733" y="10166"/>
                    </a:lnTo>
                    <a:lnTo>
                      <a:pt x="2152" y="10527"/>
                    </a:lnTo>
                    <a:lnTo>
                      <a:pt x="2594" y="10829"/>
                    </a:lnTo>
                    <a:lnTo>
                      <a:pt x="3071" y="11085"/>
                    </a:lnTo>
                    <a:lnTo>
                      <a:pt x="3571" y="11295"/>
                    </a:lnTo>
                    <a:lnTo>
                      <a:pt x="4094" y="11446"/>
                    </a:lnTo>
                    <a:lnTo>
                      <a:pt x="4943" y="11597"/>
                    </a:lnTo>
                    <a:lnTo>
                      <a:pt x="5548" y="11609"/>
                    </a:lnTo>
                    <a:lnTo>
                      <a:pt x="5990" y="11597"/>
                    </a:lnTo>
                    <a:lnTo>
                      <a:pt x="6804" y="11492"/>
                    </a:lnTo>
                    <a:lnTo>
                      <a:pt x="7549" y="11271"/>
                    </a:lnTo>
                    <a:lnTo>
                      <a:pt x="8223" y="10957"/>
                    </a:lnTo>
                    <a:lnTo>
                      <a:pt x="8537" y="10748"/>
                    </a:lnTo>
                    <a:lnTo>
                      <a:pt x="8828" y="10539"/>
                    </a:lnTo>
                    <a:lnTo>
                      <a:pt x="9363" y="10050"/>
                    </a:lnTo>
                    <a:lnTo>
                      <a:pt x="9793" y="9527"/>
                    </a:lnTo>
                    <a:lnTo>
                      <a:pt x="10154" y="8945"/>
                    </a:lnTo>
                    <a:lnTo>
                      <a:pt x="10294" y="8631"/>
                    </a:lnTo>
                    <a:lnTo>
                      <a:pt x="8479" y="7875"/>
                    </a:lnTo>
                    <a:lnTo>
                      <a:pt x="8375" y="8096"/>
                    </a:lnTo>
                    <a:lnTo>
                      <a:pt x="8130" y="8503"/>
                    </a:lnTo>
                    <a:lnTo>
                      <a:pt x="7851" y="8852"/>
                    </a:lnTo>
                    <a:lnTo>
                      <a:pt x="7525" y="9143"/>
                    </a:lnTo>
                    <a:lnTo>
                      <a:pt x="7153" y="9375"/>
                    </a:lnTo>
                    <a:lnTo>
                      <a:pt x="6735" y="9550"/>
                    </a:lnTo>
                    <a:lnTo>
                      <a:pt x="6269" y="9666"/>
                    </a:lnTo>
                    <a:lnTo>
                      <a:pt x="5769" y="9724"/>
                    </a:lnTo>
                    <a:lnTo>
                      <a:pt x="5490" y="9736"/>
                    </a:lnTo>
                    <a:lnTo>
                      <a:pt x="5153" y="9724"/>
                    </a:lnTo>
                    <a:lnTo>
                      <a:pt x="4525" y="9608"/>
                    </a:lnTo>
                    <a:lnTo>
                      <a:pt x="3931" y="9364"/>
                    </a:lnTo>
                    <a:lnTo>
                      <a:pt x="3373" y="9003"/>
                    </a:lnTo>
                    <a:lnTo>
                      <a:pt x="3129" y="8771"/>
                    </a:lnTo>
                    <a:lnTo>
                      <a:pt x="2873" y="8526"/>
                    </a:lnTo>
                    <a:lnTo>
                      <a:pt x="2489" y="7956"/>
                    </a:lnTo>
                    <a:lnTo>
                      <a:pt x="2210" y="7305"/>
                    </a:lnTo>
                    <a:lnTo>
                      <a:pt x="2047" y="6572"/>
                    </a:lnTo>
                    <a:lnTo>
                      <a:pt x="2024" y="6165"/>
                    </a:lnTo>
                    <a:lnTo>
                      <a:pt x="10608" y="6165"/>
                    </a:lnTo>
                    <a:lnTo>
                      <a:pt x="10643" y="5793"/>
                    </a:lnTo>
                    <a:lnTo>
                      <a:pt x="10619" y="5142"/>
                    </a:lnTo>
                    <a:lnTo>
                      <a:pt x="10445" y="3955"/>
                    </a:lnTo>
                    <a:lnTo>
                      <a:pt x="10189" y="3153"/>
                    </a:lnTo>
                    <a:lnTo>
                      <a:pt x="9956" y="2664"/>
                    </a:lnTo>
                    <a:lnTo>
                      <a:pt x="9689" y="2199"/>
                    </a:lnTo>
                    <a:lnTo>
                      <a:pt x="9363" y="1780"/>
                    </a:lnTo>
                    <a:lnTo>
                      <a:pt x="9189" y="1571"/>
                    </a:lnTo>
                    <a:lnTo>
                      <a:pt x="9003" y="1385"/>
                    </a:lnTo>
                    <a:lnTo>
                      <a:pt x="8607" y="1036"/>
                    </a:lnTo>
                    <a:lnTo>
                      <a:pt x="8188" y="745"/>
                    </a:lnTo>
                    <a:lnTo>
                      <a:pt x="7735" y="501"/>
                    </a:lnTo>
                    <a:lnTo>
                      <a:pt x="7258" y="303"/>
                    </a:lnTo>
                    <a:lnTo>
                      <a:pt x="6735" y="164"/>
                    </a:lnTo>
                    <a:lnTo>
                      <a:pt x="5909" y="24"/>
                    </a:lnTo>
                    <a:lnTo>
                      <a:pt x="53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 name="Google Shape;804;p55"/>
            <p:cNvGrpSpPr/>
            <p:nvPr/>
          </p:nvGrpSpPr>
          <p:grpSpPr>
            <a:xfrm>
              <a:off x="617758" y="4545787"/>
              <a:ext cx="281169" cy="281165"/>
              <a:chOff x="617758" y="4545787"/>
              <a:chExt cx="281169" cy="281165"/>
            </a:xfrm>
          </p:grpSpPr>
          <p:sp>
            <p:nvSpPr>
              <p:cNvPr id="805" name="Google Shape;805;p55"/>
              <p:cNvSpPr/>
              <p:nvPr/>
            </p:nvSpPr>
            <p:spPr>
              <a:xfrm>
                <a:off x="640318" y="4545787"/>
                <a:ext cx="243368" cy="172522"/>
              </a:xfrm>
              <a:custGeom>
                <a:rect b="b" l="l" r="r" t="t"/>
                <a:pathLst>
                  <a:path extrusionOk="0" h="18948" w="26729">
                    <a:moveTo>
                      <a:pt x="12469" y="0"/>
                    </a:moveTo>
                    <a:lnTo>
                      <a:pt x="11457" y="70"/>
                    </a:lnTo>
                    <a:lnTo>
                      <a:pt x="10480" y="198"/>
                    </a:lnTo>
                    <a:lnTo>
                      <a:pt x="9514" y="384"/>
                    </a:lnTo>
                    <a:lnTo>
                      <a:pt x="8561" y="629"/>
                    </a:lnTo>
                    <a:lnTo>
                      <a:pt x="7642" y="931"/>
                    </a:lnTo>
                    <a:lnTo>
                      <a:pt x="6758" y="1291"/>
                    </a:lnTo>
                    <a:lnTo>
                      <a:pt x="5885" y="1710"/>
                    </a:lnTo>
                    <a:lnTo>
                      <a:pt x="5060" y="2175"/>
                    </a:lnTo>
                    <a:lnTo>
                      <a:pt x="4257" y="2687"/>
                    </a:lnTo>
                    <a:lnTo>
                      <a:pt x="3489" y="3245"/>
                    </a:lnTo>
                    <a:lnTo>
                      <a:pt x="2768" y="3850"/>
                    </a:lnTo>
                    <a:lnTo>
                      <a:pt x="2071" y="4502"/>
                    </a:lnTo>
                    <a:lnTo>
                      <a:pt x="1419" y="5188"/>
                    </a:lnTo>
                    <a:lnTo>
                      <a:pt x="814" y="5921"/>
                    </a:lnTo>
                    <a:lnTo>
                      <a:pt x="256" y="6688"/>
                    </a:lnTo>
                    <a:lnTo>
                      <a:pt x="0" y="7084"/>
                    </a:lnTo>
                    <a:lnTo>
                      <a:pt x="0" y="18947"/>
                    </a:lnTo>
                    <a:lnTo>
                      <a:pt x="6897" y="18947"/>
                    </a:lnTo>
                    <a:lnTo>
                      <a:pt x="12980" y="8421"/>
                    </a:lnTo>
                    <a:lnTo>
                      <a:pt x="26728" y="8421"/>
                    </a:lnTo>
                    <a:lnTo>
                      <a:pt x="26484" y="7956"/>
                    </a:lnTo>
                    <a:lnTo>
                      <a:pt x="25949" y="7049"/>
                    </a:lnTo>
                    <a:lnTo>
                      <a:pt x="25344" y="6200"/>
                    </a:lnTo>
                    <a:lnTo>
                      <a:pt x="24693" y="5386"/>
                    </a:lnTo>
                    <a:lnTo>
                      <a:pt x="23983" y="4618"/>
                    </a:lnTo>
                    <a:lnTo>
                      <a:pt x="23227" y="3897"/>
                    </a:lnTo>
                    <a:lnTo>
                      <a:pt x="22425" y="3234"/>
                    </a:lnTo>
                    <a:lnTo>
                      <a:pt x="21587" y="2617"/>
                    </a:lnTo>
                    <a:lnTo>
                      <a:pt x="20692" y="2059"/>
                    </a:lnTo>
                    <a:lnTo>
                      <a:pt x="19761" y="1571"/>
                    </a:lnTo>
                    <a:lnTo>
                      <a:pt x="18807" y="1140"/>
                    </a:lnTo>
                    <a:lnTo>
                      <a:pt x="17807" y="768"/>
                    </a:lnTo>
                    <a:lnTo>
                      <a:pt x="16772" y="466"/>
                    </a:lnTo>
                    <a:lnTo>
                      <a:pt x="15725" y="245"/>
                    </a:lnTo>
                    <a:lnTo>
                      <a:pt x="14644" y="82"/>
                    </a:lnTo>
                    <a:lnTo>
                      <a:pt x="13539" y="12"/>
                    </a:lnTo>
                    <a:lnTo>
                      <a:pt x="129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5"/>
              <p:cNvSpPr/>
              <p:nvPr/>
            </p:nvSpPr>
            <p:spPr>
              <a:xfrm>
                <a:off x="617758" y="4610273"/>
                <a:ext cx="196031" cy="216572"/>
              </a:xfrm>
              <a:custGeom>
                <a:rect b="b" l="l" r="r" t="t"/>
                <a:pathLst>
                  <a:path extrusionOk="0" h="23786" w="21530">
                    <a:moveTo>
                      <a:pt x="2455" y="1"/>
                    </a:moveTo>
                    <a:lnTo>
                      <a:pt x="2176" y="454"/>
                    </a:lnTo>
                    <a:lnTo>
                      <a:pt x="1652" y="1396"/>
                    </a:lnTo>
                    <a:lnTo>
                      <a:pt x="1199" y="2385"/>
                    </a:lnTo>
                    <a:lnTo>
                      <a:pt x="815" y="3397"/>
                    </a:lnTo>
                    <a:lnTo>
                      <a:pt x="489" y="4455"/>
                    </a:lnTo>
                    <a:lnTo>
                      <a:pt x="257" y="5537"/>
                    </a:lnTo>
                    <a:lnTo>
                      <a:pt x="94" y="6642"/>
                    </a:lnTo>
                    <a:lnTo>
                      <a:pt x="12" y="7770"/>
                    </a:lnTo>
                    <a:lnTo>
                      <a:pt x="1" y="8340"/>
                    </a:lnTo>
                    <a:lnTo>
                      <a:pt x="12" y="9119"/>
                    </a:lnTo>
                    <a:lnTo>
                      <a:pt x="164" y="10631"/>
                    </a:lnTo>
                    <a:lnTo>
                      <a:pt x="466" y="12097"/>
                    </a:lnTo>
                    <a:lnTo>
                      <a:pt x="885" y="13516"/>
                    </a:lnTo>
                    <a:lnTo>
                      <a:pt x="1443" y="14865"/>
                    </a:lnTo>
                    <a:lnTo>
                      <a:pt x="2118" y="16156"/>
                    </a:lnTo>
                    <a:lnTo>
                      <a:pt x="2909" y="17366"/>
                    </a:lnTo>
                    <a:lnTo>
                      <a:pt x="3816" y="18505"/>
                    </a:lnTo>
                    <a:lnTo>
                      <a:pt x="4804" y="19541"/>
                    </a:lnTo>
                    <a:lnTo>
                      <a:pt x="5898" y="20483"/>
                    </a:lnTo>
                    <a:lnTo>
                      <a:pt x="7072" y="21332"/>
                    </a:lnTo>
                    <a:lnTo>
                      <a:pt x="8317" y="22064"/>
                    </a:lnTo>
                    <a:lnTo>
                      <a:pt x="9643" y="22669"/>
                    </a:lnTo>
                    <a:lnTo>
                      <a:pt x="11027" y="23158"/>
                    </a:lnTo>
                    <a:lnTo>
                      <a:pt x="12469" y="23518"/>
                    </a:lnTo>
                    <a:lnTo>
                      <a:pt x="13970" y="23739"/>
                    </a:lnTo>
                    <a:lnTo>
                      <a:pt x="14726" y="23786"/>
                    </a:lnTo>
                    <a:lnTo>
                      <a:pt x="21530" y="16982"/>
                    </a:lnTo>
                    <a:lnTo>
                      <a:pt x="21530" y="11864"/>
                    </a:lnTo>
                    <a:lnTo>
                      <a:pt x="9375" y="11864"/>
                    </a:lnTo>
                    <a:lnTo>
                      <a:pt x="245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5"/>
              <p:cNvSpPr/>
              <p:nvPr/>
            </p:nvSpPr>
            <p:spPr>
              <a:xfrm>
                <a:off x="751708" y="4622454"/>
                <a:ext cx="147219" cy="204498"/>
              </a:xfrm>
              <a:custGeom>
                <a:rect b="b" l="l" r="r" t="t"/>
                <a:pathLst>
                  <a:path extrusionOk="0" h="22460" w="16169">
                    <a:moveTo>
                      <a:pt x="745" y="0"/>
                    </a:moveTo>
                    <a:lnTo>
                      <a:pt x="6817" y="10526"/>
                    </a:lnTo>
                    <a:lnTo>
                      <a:pt x="1" y="22448"/>
                    </a:lnTo>
                    <a:lnTo>
                      <a:pt x="362" y="22459"/>
                    </a:lnTo>
                    <a:lnTo>
                      <a:pt x="734" y="22459"/>
                    </a:lnTo>
                    <a:lnTo>
                      <a:pt x="1525" y="22448"/>
                    </a:lnTo>
                    <a:lnTo>
                      <a:pt x="3083" y="22285"/>
                    </a:lnTo>
                    <a:lnTo>
                      <a:pt x="4595" y="21983"/>
                    </a:lnTo>
                    <a:lnTo>
                      <a:pt x="6037" y="21529"/>
                    </a:lnTo>
                    <a:lnTo>
                      <a:pt x="7433" y="20936"/>
                    </a:lnTo>
                    <a:lnTo>
                      <a:pt x="8736" y="20226"/>
                    </a:lnTo>
                    <a:lnTo>
                      <a:pt x="9969" y="19389"/>
                    </a:lnTo>
                    <a:lnTo>
                      <a:pt x="11120" y="18447"/>
                    </a:lnTo>
                    <a:lnTo>
                      <a:pt x="12167" y="17400"/>
                    </a:lnTo>
                    <a:lnTo>
                      <a:pt x="13109" y="16260"/>
                    </a:lnTo>
                    <a:lnTo>
                      <a:pt x="13935" y="15027"/>
                    </a:lnTo>
                    <a:lnTo>
                      <a:pt x="14656" y="13713"/>
                    </a:lnTo>
                    <a:lnTo>
                      <a:pt x="15238" y="12329"/>
                    </a:lnTo>
                    <a:lnTo>
                      <a:pt x="15691" y="10875"/>
                    </a:lnTo>
                    <a:lnTo>
                      <a:pt x="15994" y="9375"/>
                    </a:lnTo>
                    <a:lnTo>
                      <a:pt x="16156" y="7816"/>
                    </a:lnTo>
                    <a:lnTo>
                      <a:pt x="16168" y="7025"/>
                    </a:lnTo>
                    <a:lnTo>
                      <a:pt x="16168" y="6548"/>
                    </a:lnTo>
                    <a:lnTo>
                      <a:pt x="16110" y="5606"/>
                    </a:lnTo>
                    <a:lnTo>
                      <a:pt x="15994" y="4699"/>
                    </a:lnTo>
                    <a:lnTo>
                      <a:pt x="15831" y="3792"/>
                    </a:lnTo>
                    <a:lnTo>
                      <a:pt x="15493" y="2478"/>
                    </a:lnTo>
                    <a:lnTo>
                      <a:pt x="14865" y="791"/>
                    </a:lnTo>
                    <a:lnTo>
                      <a:pt x="144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5"/>
              <p:cNvSpPr/>
              <p:nvPr/>
            </p:nvSpPr>
            <p:spPr>
              <a:xfrm>
                <a:off x="694534" y="4622454"/>
                <a:ext cx="127825" cy="127825"/>
              </a:xfrm>
              <a:custGeom>
                <a:rect b="b" l="l" r="r" t="t"/>
                <a:pathLst>
                  <a:path extrusionOk="0" h="14039" w="14039">
                    <a:moveTo>
                      <a:pt x="6665" y="0"/>
                    </a:moveTo>
                    <a:lnTo>
                      <a:pt x="5955" y="70"/>
                    </a:lnTo>
                    <a:lnTo>
                      <a:pt x="5269" y="221"/>
                    </a:lnTo>
                    <a:lnTo>
                      <a:pt x="4606" y="419"/>
                    </a:lnTo>
                    <a:lnTo>
                      <a:pt x="3978" y="686"/>
                    </a:lnTo>
                    <a:lnTo>
                      <a:pt x="3385" y="1012"/>
                    </a:lnTo>
                    <a:lnTo>
                      <a:pt x="2815" y="1396"/>
                    </a:lnTo>
                    <a:lnTo>
                      <a:pt x="2303" y="1815"/>
                    </a:lnTo>
                    <a:lnTo>
                      <a:pt x="1826" y="2292"/>
                    </a:lnTo>
                    <a:lnTo>
                      <a:pt x="1396" y="2815"/>
                    </a:lnTo>
                    <a:lnTo>
                      <a:pt x="1012" y="3373"/>
                    </a:lnTo>
                    <a:lnTo>
                      <a:pt x="686" y="3978"/>
                    </a:lnTo>
                    <a:lnTo>
                      <a:pt x="419" y="4606"/>
                    </a:lnTo>
                    <a:lnTo>
                      <a:pt x="221" y="5269"/>
                    </a:lnTo>
                    <a:lnTo>
                      <a:pt x="82" y="5944"/>
                    </a:lnTo>
                    <a:lnTo>
                      <a:pt x="12" y="6653"/>
                    </a:lnTo>
                    <a:lnTo>
                      <a:pt x="0" y="7025"/>
                    </a:lnTo>
                    <a:lnTo>
                      <a:pt x="12" y="7386"/>
                    </a:lnTo>
                    <a:lnTo>
                      <a:pt x="82" y="8095"/>
                    </a:lnTo>
                    <a:lnTo>
                      <a:pt x="221" y="8770"/>
                    </a:lnTo>
                    <a:lnTo>
                      <a:pt x="419" y="9433"/>
                    </a:lnTo>
                    <a:lnTo>
                      <a:pt x="686" y="10061"/>
                    </a:lnTo>
                    <a:lnTo>
                      <a:pt x="1012" y="10666"/>
                    </a:lnTo>
                    <a:lnTo>
                      <a:pt x="1396" y="11224"/>
                    </a:lnTo>
                    <a:lnTo>
                      <a:pt x="1826" y="11747"/>
                    </a:lnTo>
                    <a:lnTo>
                      <a:pt x="2303" y="12224"/>
                    </a:lnTo>
                    <a:lnTo>
                      <a:pt x="2815" y="12643"/>
                    </a:lnTo>
                    <a:lnTo>
                      <a:pt x="3385" y="13027"/>
                    </a:lnTo>
                    <a:lnTo>
                      <a:pt x="3978" y="13352"/>
                    </a:lnTo>
                    <a:lnTo>
                      <a:pt x="4606" y="13620"/>
                    </a:lnTo>
                    <a:lnTo>
                      <a:pt x="5269" y="13818"/>
                    </a:lnTo>
                    <a:lnTo>
                      <a:pt x="5955" y="13969"/>
                    </a:lnTo>
                    <a:lnTo>
                      <a:pt x="6665" y="14039"/>
                    </a:lnTo>
                    <a:lnTo>
                      <a:pt x="7386" y="14039"/>
                    </a:lnTo>
                    <a:lnTo>
                      <a:pt x="8095" y="13969"/>
                    </a:lnTo>
                    <a:lnTo>
                      <a:pt x="8782" y="13818"/>
                    </a:lnTo>
                    <a:lnTo>
                      <a:pt x="9433" y="13620"/>
                    </a:lnTo>
                    <a:lnTo>
                      <a:pt x="10073" y="13352"/>
                    </a:lnTo>
                    <a:lnTo>
                      <a:pt x="10666" y="13027"/>
                    </a:lnTo>
                    <a:lnTo>
                      <a:pt x="11224" y="12643"/>
                    </a:lnTo>
                    <a:lnTo>
                      <a:pt x="11748" y="12224"/>
                    </a:lnTo>
                    <a:lnTo>
                      <a:pt x="12224" y="11747"/>
                    </a:lnTo>
                    <a:lnTo>
                      <a:pt x="12655" y="11224"/>
                    </a:lnTo>
                    <a:lnTo>
                      <a:pt x="13027" y="10666"/>
                    </a:lnTo>
                    <a:lnTo>
                      <a:pt x="13353" y="10061"/>
                    </a:lnTo>
                    <a:lnTo>
                      <a:pt x="13620" y="9433"/>
                    </a:lnTo>
                    <a:lnTo>
                      <a:pt x="13830" y="8770"/>
                    </a:lnTo>
                    <a:lnTo>
                      <a:pt x="13969" y="8095"/>
                    </a:lnTo>
                    <a:lnTo>
                      <a:pt x="14039" y="7386"/>
                    </a:lnTo>
                    <a:lnTo>
                      <a:pt x="14039" y="7025"/>
                    </a:lnTo>
                    <a:lnTo>
                      <a:pt x="14039" y="6653"/>
                    </a:lnTo>
                    <a:lnTo>
                      <a:pt x="13969" y="5944"/>
                    </a:lnTo>
                    <a:lnTo>
                      <a:pt x="13830" y="5269"/>
                    </a:lnTo>
                    <a:lnTo>
                      <a:pt x="13620" y="4606"/>
                    </a:lnTo>
                    <a:lnTo>
                      <a:pt x="13353" y="3978"/>
                    </a:lnTo>
                    <a:lnTo>
                      <a:pt x="13027" y="3373"/>
                    </a:lnTo>
                    <a:lnTo>
                      <a:pt x="12655" y="2815"/>
                    </a:lnTo>
                    <a:lnTo>
                      <a:pt x="12224" y="2292"/>
                    </a:lnTo>
                    <a:lnTo>
                      <a:pt x="11748" y="1815"/>
                    </a:lnTo>
                    <a:lnTo>
                      <a:pt x="11224" y="1396"/>
                    </a:lnTo>
                    <a:lnTo>
                      <a:pt x="10666" y="1012"/>
                    </a:lnTo>
                    <a:lnTo>
                      <a:pt x="10073" y="686"/>
                    </a:lnTo>
                    <a:lnTo>
                      <a:pt x="9433" y="419"/>
                    </a:lnTo>
                    <a:lnTo>
                      <a:pt x="8782" y="221"/>
                    </a:lnTo>
                    <a:lnTo>
                      <a:pt x="8095" y="70"/>
                    </a:lnTo>
                    <a:lnTo>
                      <a:pt x="73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5"/>
              <p:cNvSpPr/>
              <p:nvPr/>
            </p:nvSpPr>
            <p:spPr>
              <a:xfrm>
                <a:off x="707343" y="4635264"/>
                <a:ext cx="102204" cy="102204"/>
              </a:xfrm>
              <a:custGeom>
                <a:rect b="b" l="l" r="r" t="t"/>
                <a:pathLst>
                  <a:path extrusionOk="0" h="11225" w="11225">
                    <a:moveTo>
                      <a:pt x="5328" y="1"/>
                    </a:moveTo>
                    <a:lnTo>
                      <a:pt x="4758" y="59"/>
                    </a:lnTo>
                    <a:lnTo>
                      <a:pt x="4211" y="175"/>
                    </a:lnTo>
                    <a:lnTo>
                      <a:pt x="3688" y="338"/>
                    </a:lnTo>
                    <a:lnTo>
                      <a:pt x="2932" y="675"/>
                    </a:lnTo>
                    <a:lnTo>
                      <a:pt x="2036" y="1280"/>
                    </a:lnTo>
                    <a:lnTo>
                      <a:pt x="1280" y="2036"/>
                    </a:lnTo>
                    <a:lnTo>
                      <a:pt x="675" y="2932"/>
                    </a:lnTo>
                    <a:lnTo>
                      <a:pt x="338" y="3688"/>
                    </a:lnTo>
                    <a:lnTo>
                      <a:pt x="175" y="4211"/>
                    </a:lnTo>
                    <a:lnTo>
                      <a:pt x="70" y="4758"/>
                    </a:lnTo>
                    <a:lnTo>
                      <a:pt x="12" y="5328"/>
                    </a:lnTo>
                    <a:lnTo>
                      <a:pt x="1" y="5618"/>
                    </a:lnTo>
                    <a:lnTo>
                      <a:pt x="12" y="5897"/>
                    </a:lnTo>
                    <a:lnTo>
                      <a:pt x="70" y="6467"/>
                    </a:lnTo>
                    <a:lnTo>
                      <a:pt x="175" y="7014"/>
                    </a:lnTo>
                    <a:lnTo>
                      <a:pt x="338" y="7537"/>
                    </a:lnTo>
                    <a:lnTo>
                      <a:pt x="675" y="8293"/>
                    </a:lnTo>
                    <a:lnTo>
                      <a:pt x="1280" y="9189"/>
                    </a:lnTo>
                    <a:lnTo>
                      <a:pt x="2036" y="9945"/>
                    </a:lnTo>
                    <a:lnTo>
                      <a:pt x="2932" y="10550"/>
                    </a:lnTo>
                    <a:lnTo>
                      <a:pt x="3688" y="10887"/>
                    </a:lnTo>
                    <a:lnTo>
                      <a:pt x="4211" y="11050"/>
                    </a:lnTo>
                    <a:lnTo>
                      <a:pt x="4758" y="11166"/>
                    </a:lnTo>
                    <a:lnTo>
                      <a:pt x="5328" y="11224"/>
                    </a:lnTo>
                    <a:lnTo>
                      <a:pt x="5909" y="11224"/>
                    </a:lnTo>
                    <a:lnTo>
                      <a:pt x="6467" y="11166"/>
                    </a:lnTo>
                    <a:lnTo>
                      <a:pt x="7014" y="11050"/>
                    </a:lnTo>
                    <a:lnTo>
                      <a:pt x="7549" y="10887"/>
                    </a:lnTo>
                    <a:lnTo>
                      <a:pt x="8294" y="10550"/>
                    </a:lnTo>
                    <a:lnTo>
                      <a:pt x="9189" y="9945"/>
                    </a:lnTo>
                    <a:lnTo>
                      <a:pt x="9957" y="9189"/>
                    </a:lnTo>
                    <a:lnTo>
                      <a:pt x="10562" y="8293"/>
                    </a:lnTo>
                    <a:lnTo>
                      <a:pt x="10887" y="7537"/>
                    </a:lnTo>
                    <a:lnTo>
                      <a:pt x="11050" y="7014"/>
                    </a:lnTo>
                    <a:lnTo>
                      <a:pt x="11166" y="6467"/>
                    </a:lnTo>
                    <a:lnTo>
                      <a:pt x="11225" y="5897"/>
                    </a:lnTo>
                    <a:lnTo>
                      <a:pt x="11225" y="5618"/>
                    </a:lnTo>
                    <a:lnTo>
                      <a:pt x="11225" y="5328"/>
                    </a:lnTo>
                    <a:lnTo>
                      <a:pt x="11166" y="4758"/>
                    </a:lnTo>
                    <a:lnTo>
                      <a:pt x="11050" y="4211"/>
                    </a:lnTo>
                    <a:lnTo>
                      <a:pt x="10887" y="3688"/>
                    </a:lnTo>
                    <a:lnTo>
                      <a:pt x="10562" y="2932"/>
                    </a:lnTo>
                    <a:lnTo>
                      <a:pt x="9957" y="2036"/>
                    </a:lnTo>
                    <a:lnTo>
                      <a:pt x="9189" y="1280"/>
                    </a:lnTo>
                    <a:lnTo>
                      <a:pt x="8294" y="675"/>
                    </a:lnTo>
                    <a:lnTo>
                      <a:pt x="7549" y="338"/>
                    </a:lnTo>
                    <a:lnTo>
                      <a:pt x="7014" y="175"/>
                    </a:lnTo>
                    <a:lnTo>
                      <a:pt x="6467" y="59"/>
                    </a:lnTo>
                    <a:lnTo>
                      <a:pt x="59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21_Chrome content">
  <p:cSld name="CUSTOM_3_1_1_1_1_1_1_1_1_1_1_1_2_1_1_2_1">
    <p:bg>
      <p:bgPr>
        <a:solidFill>
          <a:srgbClr val="FFFFFF"/>
        </a:solidFill>
      </p:bgPr>
    </p:bg>
    <p:spTree>
      <p:nvGrpSpPr>
        <p:cNvPr id="810" name="Shape 810"/>
        <p:cNvGrpSpPr/>
        <p:nvPr/>
      </p:nvGrpSpPr>
      <p:grpSpPr>
        <a:xfrm>
          <a:off x="0" y="0"/>
          <a:ext cx="0" cy="0"/>
          <a:chOff x="0" y="0"/>
          <a:chExt cx="0" cy="0"/>
        </a:xfrm>
      </p:grpSpPr>
      <p:sp>
        <p:nvSpPr>
          <p:cNvPr id="811" name="Google Shape;811;p56"/>
          <p:cNvSpPr txBox="1"/>
          <p:nvPr>
            <p:ph type="title"/>
          </p:nvPr>
        </p:nvSpPr>
        <p:spPr>
          <a:xfrm>
            <a:off x="761950" y="809375"/>
            <a:ext cx="5079900" cy="352500"/>
          </a:xfrm>
          <a:prstGeom prst="rect">
            <a:avLst/>
          </a:prstGeom>
        </p:spPr>
        <p:txBody>
          <a:bodyPr anchorCtr="0" anchor="b" bIns="0" lIns="0" spcFirstLastPara="1" rIns="22860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812" name="Google Shape;812;p56"/>
          <p:cNvSpPr txBox="1"/>
          <p:nvPr>
            <p:ph idx="1" type="body"/>
          </p:nvPr>
        </p:nvSpPr>
        <p:spPr>
          <a:xfrm>
            <a:off x="761975" y="1514275"/>
            <a:ext cx="5079900" cy="24672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grpSp>
        <p:nvGrpSpPr>
          <p:cNvPr id="813" name="Google Shape;813;p56"/>
          <p:cNvGrpSpPr/>
          <p:nvPr/>
        </p:nvGrpSpPr>
        <p:grpSpPr>
          <a:xfrm>
            <a:off x="617758" y="4545787"/>
            <a:ext cx="1980069" cy="281165"/>
            <a:chOff x="617758" y="4545787"/>
            <a:chExt cx="1980069" cy="281165"/>
          </a:xfrm>
        </p:grpSpPr>
        <p:grpSp>
          <p:nvGrpSpPr>
            <p:cNvPr id="814" name="Google Shape;814;p56"/>
            <p:cNvGrpSpPr/>
            <p:nvPr/>
          </p:nvGrpSpPr>
          <p:grpSpPr>
            <a:xfrm>
              <a:off x="992087" y="4616099"/>
              <a:ext cx="1605739" cy="189759"/>
              <a:chOff x="2288108" y="-580061"/>
              <a:chExt cx="6068554" cy="717156"/>
            </a:xfrm>
          </p:grpSpPr>
          <p:sp>
            <p:nvSpPr>
              <p:cNvPr id="815" name="Google Shape;815;p56"/>
              <p:cNvSpPr/>
              <p:nvPr/>
            </p:nvSpPr>
            <p:spPr>
              <a:xfrm>
                <a:off x="2288108" y="-414388"/>
                <a:ext cx="359386" cy="399024"/>
              </a:xfrm>
              <a:custGeom>
                <a:rect b="b" l="l" r="r" t="t"/>
                <a:pathLst>
                  <a:path extrusionOk="0" h="11597" w="10445">
                    <a:moveTo>
                      <a:pt x="5583" y="1"/>
                    </a:moveTo>
                    <a:lnTo>
                      <a:pt x="4978" y="12"/>
                    </a:lnTo>
                    <a:lnTo>
                      <a:pt x="4141" y="152"/>
                    </a:lnTo>
                    <a:lnTo>
                      <a:pt x="3618" y="315"/>
                    </a:lnTo>
                    <a:lnTo>
                      <a:pt x="3106" y="512"/>
                    </a:lnTo>
                    <a:lnTo>
                      <a:pt x="2641" y="780"/>
                    </a:lnTo>
                    <a:lnTo>
                      <a:pt x="2187" y="1082"/>
                    </a:lnTo>
                    <a:lnTo>
                      <a:pt x="1768" y="1454"/>
                    </a:lnTo>
                    <a:lnTo>
                      <a:pt x="1571" y="1652"/>
                    </a:lnTo>
                    <a:lnTo>
                      <a:pt x="1373" y="1861"/>
                    </a:lnTo>
                    <a:lnTo>
                      <a:pt x="1035" y="2303"/>
                    </a:lnTo>
                    <a:lnTo>
                      <a:pt x="745" y="2769"/>
                    </a:lnTo>
                    <a:lnTo>
                      <a:pt x="500" y="3257"/>
                    </a:lnTo>
                    <a:lnTo>
                      <a:pt x="210" y="4048"/>
                    </a:lnTo>
                    <a:lnTo>
                      <a:pt x="12" y="5188"/>
                    </a:lnTo>
                    <a:lnTo>
                      <a:pt x="0" y="5793"/>
                    </a:lnTo>
                    <a:lnTo>
                      <a:pt x="12" y="6409"/>
                    </a:lnTo>
                    <a:lnTo>
                      <a:pt x="210" y="7549"/>
                    </a:lnTo>
                    <a:lnTo>
                      <a:pt x="500" y="8328"/>
                    </a:lnTo>
                    <a:lnTo>
                      <a:pt x="745" y="8828"/>
                    </a:lnTo>
                    <a:lnTo>
                      <a:pt x="1035" y="9294"/>
                    </a:lnTo>
                    <a:lnTo>
                      <a:pt x="1373" y="9736"/>
                    </a:lnTo>
                    <a:lnTo>
                      <a:pt x="1571" y="9945"/>
                    </a:lnTo>
                    <a:lnTo>
                      <a:pt x="1768" y="10143"/>
                    </a:lnTo>
                    <a:lnTo>
                      <a:pt x="2187" y="10503"/>
                    </a:lnTo>
                    <a:lnTo>
                      <a:pt x="2641" y="10817"/>
                    </a:lnTo>
                    <a:lnTo>
                      <a:pt x="3106" y="11073"/>
                    </a:lnTo>
                    <a:lnTo>
                      <a:pt x="3618" y="11283"/>
                    </a:lnTo>
                    <a:lnTo>
                      <a:pt x="4141" y="11434"/>
                    </a:lnTo>
                    <a:lnTo>
                      <a:pt x="4978" y="11585"/>
                    </a:lnTo>
                    <a:lnTo>
                      <a:pt x="5583" y="11597"/>
                    </a:lnTo>
                    <a:lnTo>
                      <a:pt x="6037" y="11585"/>
                    </a:lnTo>
                    <a:lnTo>
                      <a:pt x="6874" y="11469"/>
                    </a:lnTo>
                    <a:lnTo>
                      <a:pt x="7642" y="11236"/>
                    </a:lnTo>
                    <a:lnTo>
                      <a:pt x="8340" y="10887"/>
                    </a:lnTo>
                    <a:lnTo>
                      <a:pt x="8654" y="10666"/>
                    </a:lnTo>
                    <a:lnTo>
                      <a:pt x="8956" y="10433"/>
                    </a:lnTo>
                    <a:lnTo>
                      <a:pt x="9491" y="9933"/>
                    </a:lnTo>
                    <a:lnTo>
                      <a:pt x="9933" y="9375"/>
                    </a:lnTo>
                    <a:lnTo>
                      <a:pt x="10294" y="8770"/>
                    </a:lnTo>
                    <a:lnTo>
                      <a:pt x="10445" y="8445"/>
                    </a:lnTo>
                    <a:lnTo>
                      <a:pt x="8619" y="7677"/>
                    </a:lnTo>
                    <a:lnTo>
                      <a:pt x="8514" y="7921"/>
                    </a:lnTo>
                    <a:lnTo>
                      <a:pt x="8247" y="8363"/>
                    </a:lnTo>
                    <a:lnTo>
                      <a:pt x="7944" y="8747"/>
                    </a:lnTo>
                    <a:lnTo>
                      <a:pt x="7595" y="9061"/>
                    </a:lnTo>
                    <a:lnTo>
                      <a:pt x="7200" y="9317"/>
                    </a:lnTo>
                    <a:lnTo>
                      <a:pt x="6758" y="9515"/>
                    </a:lnTo>
                    <a:lnTo>
                      <a:pt x="6281" y="9643"/>
                    </a:lnTo>
                    <a:lnTo>
                      <a:pt x="5746" y="9701"/>
                    </a:lnTo>
                    <a:lnTo>
                      <a:pt x="5467" y="9712"/>
                    </a:lnTo>
                    <a:lnTo>
                      <a:pt x="5130" y="9701"/>
                    </a:lnTo>
                    <a:lnTo>
                      <a:pt x="4490" y="9561"/>
                    </a:lnTo>
                    <a:lnTo>
                      <a:pt x="3897" y="9282"/>
                    </a:lnTo>
                    <a:lnTo>
                      <a:pt x="3338" y="8863"/>
                    </a:lnTo>
                    <a:lnTo>
                      <a:pt x="3083" y="8607"/>
                    </a:lnTo>
                    <a:lnTo>
                      <a:pt x="2838" y="8317"/>
                    </a:lnTo>
                    <a:lnTo>
                      <a:pt x="2454" y="7689"/>
                    </a:lnTo>
                    <a:lnTo>
                      <a:pt x="2187" y="6979"/>
                    </a:lnTo>
                    <a:lnTo>
                      <a:pt x="2059" y="6200"/>
                    </a:lnTo>
                    <a:lnTo>
                      <a:pt x="2047" y="5781"/>
                    </a:lnTo>
                    <a:lnTo>
                      <a:pt x="2059" y="5362"/>
                    </a:lnTo>
                    <a:lnTo>
                      <a:pt x="2187" y="4583"/>
                    </a:lnTo>
                    <a:lnTo>
                      <a:pt x="2454" y="3874"/>
                    </a:lnTo>
                    <a:lnTo>
                      <a:pt x="2838" y="3246"/>
                    </a:lnTo>
                    <a:lnTo>
                      <a:pt x="3083" y="2966"/>
                    </a:lnTo>
                    <a:lnTo>
                      <a:pt x="3338" y="2699"/>
                    </a:lnTo>
                    <a:lnTo>
                      <a:pt x="3897" y="2280"/>
                    </a:lnTo>
                    <a:lnTo>
                      <a:pt x="4490" y="2001"/>
                    </a:lnTo>
                    <a:lnTo>
                      <a:pt x="5130" y="1861"/>
                    </a:lnTo>
                    <a:lnTo>
                      <a:pt x="5734" y="1861"/>
                    </a:lnTo>
                    <a:lnTo>
                      <a:pt x="6246" y="1920"/>
                    </a:lnTo>
                    <a:lnTo>
                      <a:pt x="6711" y="2048"/>
                    </a:lnTo>
                    <a:lnTo>
                      <a:pt x="7130" y="2234"/>
                    </a:lnTo>
                    <a:lnTo>
                      <a:pt x="7514" y="2490"/>
                    </a:lnTo>
                    <a:lnTo>
                      <a:pt x="7851" y="2815"/>
                    </a:lnTo>
                    <a:lnTo>
                      <a:pt x="8142" y="3187"/>
                    </a:lnTo>
                    <a:lnTo>
                      <a:pt x="8398" y="3641"/>
                    </a:lnTo>
                    <a:lnTo>
                      <a:pt x="8503" y="3897"/>
                    </a:lnTo>
                    <a:lnTo>
                      <a:pt x="10364" y="3118"/>
                    </a:lnTo>
                    <a:lnTo>
                      <a:pt x="10224" y="2792"/>
                    </a:lnTo>
                    <a:lnTo>
                      <a:pt x="9863" y="2176"/>
                    </a:lnTo>
                    <a:lnTo>
                      <a:pt x="9421" y="1617"/>
                    </a:lnTo>
                    <a:lnTo>
                      <a:pt x="8898" y="1105"/>
                    </a:lnTo>
                    <a:lnTo>
                      <a:pt x="8607" y="884"/>
                    </a:lnTo>
                    <a:lnTo>
                      <a:pt x="8305" y="664"/>
                    </a:lnTo>
                    <a:lnTo>
                      <a:pt x="7619" y="338"/>
                    </a:lnTo>
                    <a:lnTo>
                      <a:pt x="6863" y="117"/>
                    </a:lnTo>
                    <a:lnTo>
                      <a:pt x="6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6"/>
              <p:cNvSpPr/>
              <p:nvPr/>
            </p:nvSpPr>
            <p:spPr>
              <a:xfrm>
                <a:off x="2707914" y="-574452"/>
                <a:ext cx="331000" cy="547079"/>
              </a:xfrm>
              <a:custGeom>
                <a:rect b="b" l="l" r="r" t="t"/>
                <a:pathLst>
                  <a:path extrusionOk="0" h="15900" w="9620">
                    <a:moveTo>
                      <a:pt x="0" y="0"/>
                    </a:moveTo>
                    <a:lnTo>
                      <a:pt x="0" y="15888"/>
                    </a:lnTo>
                    <a:lnTo>
                      <a:pt x="2036" y="15888"/>
                    </a:lnTo>
                    <a:lnTo>
                      <a:pt x="2036" y="9863"/>
                    </a:lnTo>
                    <a:lnTo>
                      <a:pt x="2036" y="9538"/>
                    </a:lnTo>
                    <a:lnTo>
                      <a:pt x="2140" y="8909"/>
                    </a:lnTo>
                    <a:lnTo>
                      <a:pt x="2338" y="8328"/>
                    </a:lnTo>
                    <a:lnTo>
                      <a:pt x="2640" y="7781"/>
                    </a:lnTo>
                    <a:lnTo>
                      <a:pt x="2827" y="7525"/>
                    </a:lnTo>
                    <a:lnTo>
                      <a:pt x="3036" y="7281"/>
                    </a:lnTo>
                    <a:lnTo>
                      <a:pt x="3501" y="6909"/>
                    </a:lnTo>
                    <a:lnTo>
                      <a:pt x="4013" y="6653"/>
                    </a:lnTo>
                    <a:lnTo>
                      <a:pt x="4583" y="6537"/>
                    </a:lnTo>
                    <a:lnTo>
                      <a:pt x="4897" y="6525"/>
                    </a:lnTo>
                    <a:lnTo>
                      <a:pt x="5223" y="6525"/>
                    </a:lnTo>
                    <a:lnTo>
                      <a:pt x="5816" y="6630"/>
                    </a:lnTo>
                    <a:lnTo>
                      <a:pt x="6316" y="6816"/>
                    </a:lnTo>
                    <a:lnTo>
                      <a:pt x="6735" y="7095"/>
                    </a:lnTo>
                    <a:lnTo>
                      <a:pt x="7072" y="7479"/>
                    </a:lnTo>
                    <a:lnTo>
                      <a:pt x="7328" y="7956"/>
                    </a:lnTo>
                    <a:lnTo>
                      <a:pt x="7491" y="8514"/>
                    </a:lnTo>
                    <a:lnTo>
                      <a:pt x="7584" y="9177"/>
                    </a:lnTo>
                    <a:lnTo>
                      <a:pt x="7584" y="9549"/>
                    </a:lnTo>
                    <a:lnTo>
                      <a:pt x="7584" y="15900"/>
                    </a:lnTo>
                    <a:lnTo>
                      <a:pt x="9619" y="15900"/>
                    </a:lnTo>
                    <a:lnTo>
                      <a:pt x="9619" y="9235"/>
                    </a:lnTo>
                    <a:lnTo>
                      <a:pt x="9607" y="8723"/>
                    </a:lnTo>
                    <a:lnTo>
                      <a:pt x="9479" y="7793"/>
                    </a:lnTo>
                    <a:lnTo>
                      <a:pt x="9212" y="6955"/>
                    </a:lnTo>
                    <a:lnTo>
                      <a:pt x="8817" y="6234"/>
                    </a:lnTo>
                    <a:lnTo>
                      <a:pt x="8561" y="5909"/>
                    </a:lnTo>
                    <a:lnTo>
                      <a:pt x="8281" y="5618"/>
                    </a:lnTo>
                    <a:lnTo>
                      <a:pt x="7630" y="5141"/>
                    </a:lnTo>
                    <a:lnTo>
                      <a:pt x="6863" y="4827"/>
                    </a:lnTo>
                    <a:lnTo>
                      <a:pt x="5979" y="4676"/>
                    </a:lnTo>
                    <a:lnTo>
                      <a:pt x="5478" y="4664"/>
                    </a:lnTo>
                    <a:lnTo>
                      <a:pt x="5211" y="4664"/>
                    </a:lnTo>
                    <a:lnTo>
                      <a:pt x="4688" y="4734"/>
                    </a:lnTo>
                    <a:lnTo>
                      <a:pt x="4176" y="4862"/>
                    </a:lnTo>
                    <a:lnTo>
                      <a:pt x="3687" y="5071"/>
                    </a:lnTo>
                    <a:lnTo>
                      <a:pt x="3443" y="5199"/>
                    </a:lnTo>
                    <a:lnTo>
                      <a:pt x="3210" y="5339"/>
                    </a:lnTo>
                    <a:lnTo>
                      <a:pt x="2792" y="5641"/>
                    </a:lnTo>
                    <a:lnTo>
                      <a:pt x="2443" y="5967"/>
                    </a:lnTo>
                    <a:lnTo>
                      <a:pt x="2164" y="6327"/>
                    </a:lnTo>
                    <a:lnTo>
                      <a:pt x="2047" y="6525"/>
                    </a:lnTo>
                    <a:lnTo>
                      <a:pt x="1954" y="6525"/>
                    </a:lnTo>
                    <a:lnTo>
                      <a:pt x="2047" y="5013"/>
                    </a:lnTo>
                    <a:lnTo>
                      <a:pt x="20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6"/>
              <p:cNvSpPr/>
              <p:nvPr/>
            </p:nvSpPr>
            <p:spPr>
              <a:xfrm>
                <a:off x="3122112" y="-411189"/>
                <a:ext cx="230943" cy="383816"/>
              </a:xfrm>
              <a:custGeom>
                <a:rect b="b" l="l" r="r" t="t"/>
                <a:pathLst>
                  <a:path extrusionOk="0" h="11155" w="6712">
                    <a:moveTo>
                      <a:pt x="5188" y="1"/>
                    </a:moveTo>
                    <a:lnTo>
                      <a:pt x="4955" y="12"/>
                    </a:lnTo>
                    <a:lnTo>
                      <a:pt x="4490" y="82"/>
                    </a:lnTo>
                    <a:lnTo>
                      <a:pt x="4025" y="233"/>
                    </a:lnTo>
                    <a:lnTo>
                      <a:pt x="3548" y="454"/>
                    </a:lnTo>
                    <a:lnTo>
                      <a:pt x="3315" y="582"/>
                    </a:lnTo>
                    <a:lnTo>
                      <a:pt x="3083" y="733"/>
                    </a:lnTo>
                    <a:lnTo>
                      <a:pt x="2675" y="1059"/>
                    </a:lnTo>
                    <a:lnTo>
                      <a:pt x="2350" y="1431"/>
                    </a:lnTo>
                    <a:lnTo>
                      <a:pt x="2117" y="1838"/>
                    </a:lnTo>
                    <a:lnTo>
                      <a:pt x="2036" y="2059"/>
                    </a:lnTo>
                    <a:lnTo>
                      <a:pt x="1943" y="2059"/>
                    </a:lnTo>
                    <a:lnTo>
                      <a:pt x="1943" y="280"/>
                    </a:lnTo>
                    <a:lnTo>
                      <a:pt x="0" y="280"/>
                    </a:lnTo>
                    <a:lnTo>
                      <a:pt x="0" y="11155"/>
                    </a:lnTo>
                    <a:lnTo>
                      <a:pt x="2036" y="11155"/>
                    </a:lnTo>
                    <a:lnTo>
                      <a:pt x="2036" y="5176"/>
                    </a:lnTo>
                    <a:lnTo>
                      <a:pt x="2047" y="4827"/>
                    </a:lnTo>
                    <a:lnTo>
                      <a:pt x="2152" y="4188"/>
                    </a:lnTo>
                    <a:lnTo>
                      <a:pt x="2361" y="3618"/>
                    </a:lnTo>
                    <a:lnTo>
                      <a:pt x="2687" y="3106"/>
                    </a:lnTo>
                    <a:lnTo>
                      <a:pt x="2896" y="2885"/>
                    </a:lnTo>
                    <a:lnTo>
                      <a:pt x="3106" y="2676"/>
                    </a:lnTo>
                    <a:lnTo>
                      <a:pt x="3559" y="2350"/>
                    </a:lnTo>
                    <a:lnTo>
                      <a:pt x="4060" y="2129"/>
                    </a:lnTo>
                    <a:lnTo>
                      <a:pt x="4583" y="2024"/>
                    </a:lnTo>
                    <a:lnTo>
                      <a:pt x="4850" y="2013"/>
                    </a:lnTo>
                    <a:lnTo>
                      <a:pt x="5188" y="2013"/>
                    </a:lnTo>
                    <a:lnTo>
                      <a:pt x="5734" y="2094"/>
                    </a:lnTo>
                    <a:lnTo>
                      <a:pt x="5944" y="2176"/>
                    </a:lnTo>
                    <a:lnTo>
                      <a:pt x="6711" y="268"/>
                    </a:lnTo>
                    <a:lnTo>
                      <a:pt x="6397" y="140"/>
                    </a:lnTo>
                    <a:lnTo>
                      <a:pt x="5630" y="12"/>
                    </a:lnTo>
                    <a:lnTo>
                      <a:pt x="51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6"/>
              <p:cNvSpPr/>
              <p:nvPr/>
            </p:nvSpPr>
            <p:spPr>
              <a:xfrm>
                <a:off x="3355016" y="-413976"/>
                <a:ext cx="384229" cy="399024"/>
              </a:xfrm>
              <a:custGeom>
                <a:rect b="b" l="l" r="r" t="t"/>
                <a:pathLst>
                  <a:path extrusionOk="0" h="11597" w="11167">
                    <a:moveTo>
                      <a:pt x="5607" y="1873"/>
                    </a:moveTo>
                    <a:lnTo>
                      <a:pt x="5956" y="1884"/>
                    </a:lnTo>
                    <a:lnTo>
                      <a:pt x="6630" y="2024"/>
                    </a:lnTo>
                    <a:lnTo>
                      <a:pt x="7258" y="2291"/>
                    </a:lnTo>
                    <a:lnTo>
                      <a:pt x="7840" y="2687"/>
                    </a:lnTo>
                    <a:lnTo>
                      <a:pt x="8107" y="2943"/>
                    </a:lnTo>
                    <a:lnTo>
                      <a:pt x="8352" y="3222"/>
                    </a:lnTo>
                    <a:lnTo>
                      <a:pt x="8759" y="3850"/>
                    </a:lnTo>
                    <a:lnTo>
                      <a:pt x="9026" y="4559"/>
                    </a:lnTo>
                    <a:lnTo>
                      <a:pt x="9154" y="5362"/>
                    </a:lnTo>
                    <a:lnTo>
                      <a:pt x="9166" y="5804"/>
                    </a:lnTo>
                    <a:lnTo>
                      <a:pt x="9154" y="6234"/>
                    </a:lnTo>
                    <a:lnTo>
                      <a:pt x="9015" y="7037"/>
                    </a:lnTo>
                    <a:lnTo>
                      <a:pt x="8747" y="7746"/>
                    </a:lnTo>
                    <a:lnTo>
                      <a:pt x="8352" y="8374"/>
                    </a:lnTo>
                    <a:lnTo>
                      <a:pt x="8107" y="8654"/>
                    </a:lnTo>
                    <a:lnTo>
                      <a:pt x="7828" y="8909"/>
                    </a:lnTo>
                    <a:lnTo>
                      <a:pt x="7247" y="9305"/>
                    </a:lnTo>
                    <a:lnTo>
                      <a:pt x="6630" y="9572"/>
                    </a:lnTo>
                    <a:lnTo>
                      <a:pt x="5956" y="9712"/>
                    </a:lnTo>
                    <a:lnTo>
                      <a:pt x="5607" y="9724"/>
                    </a:lnTo>
                    <a:lnTo>
                      <a:pt x="5246" y="9712"/>
                    </a:lnTo>
                    <a:lnTo>
                      <a:pt x="4572" y="9572"/>
                    </a:lnTo>
                    <a:lnTo>
                      <a:pt x="3943" y="9305"/>
                    </a:lnTo>
                    <a:lnTo>
                      <a:pt x="3362" y="8909"/>
                    </a:lnTo>
                    <a:lnTo>
                      <a:pt x="3106" y="8654"/>
                    </a:lnTo>
                    <a:lnTo>
                      <a:pt x="2850" y="8363"/>
                    </a:lnTo>
                    <a:lnTo>
                      <a:pt x="2443" y="7746"/>
                    </a:lnTo>
                    <a:lnTo>
                      <a:pt x="2176" y="7025"/>
                    </a:lnTo>
                    <a:lnTo>
                      <a:pt x="2048" y="6234"/>
                    </a:lnTo>
                    <a:lnTo>
                      <a:pt x="2036" y="5804"/>
                    </a:lnTo>
                    <a:lnTo>
                      <a:pt x="2048" y="5362"/>
                    </a:lnTo>
                    <a:lnTo>
                      <a:pt x="2187" y="4559"/>
                    </a:lnTo>
                    <a:lnTo>
                      <a:pt x="2455" y="3850"/>
                    </a:lnTo>
                    <a:lnTo>
                      <a:pt x="2850" y="3222"/>
                    </a:lnTo>
                    <a:lnTo>
                      <a:pt x="3106" y="2943"/>
                    </a:lnTo>
                    <a:lnTo>
                      <a:pt x="3374" y="2687"/>
                    </a:lnTo>
                    <a:lnTo>
                      <a:pt x="3955" y="2291"/>
                    </a:lnTo>
                    <a:lnTo>
                      <a:pt x="4572" y="2024"/>
                    </a:lnTo>
                    <a:lnTo>
                      <a:pt x="5246" y="1884"/>
                    </a:lnTo>
                    <a:lnTo>
                      <a:pt x="5607" y="1873"/>
                    </a:lnTo>
                    <a:close/>
                    <a:moveTo>
                      <a:pt x="5583" y="0"/>
                    </a:moveTo>
                    <a:lnTo>
                      <a:pt x="4990" y="12"/>
                    </a:lnTo>
                    <a:lnTo>
                      <a:pt x="4141" y="151"/>
                    </a:lnTo>
                    <a:lnTo>
                      <a:pt x="3618" y="314"/>
                    </a:lnTo>
                    <a:lnTo>
                      <a:pt x="3118" y="524"/>
                    </a:lnTo>
                    <a:lnTo>
                      <a:pt x="2641" y="779"/>
                    </a:lnTo>
                    <a:lnTo>
                      <a:pt x="2187" y="1093"/>
                    </a:lnTo>
                    <a:lnTo>
                      <a:pt x="1768" y="1454"/>
                    </a:lnTo>
                    <a:lnTo>
                      <a:pt x="1571" y="1652"/>
                    </a:lnTo>
                    <a:lnTo>
                      <a:pt x="1199" y="2082"/>
                    </a:lnTo>
                    <a:lnTo>
                      <a:pt x="745" y="2768"/>
                    </a:lnTo>
                    <a:lnTo>
                      <a:pt x="501" y="3257"/>
                    </a:lnTo>
                    <a:lnTo>
                      <a:pt x="222" y="4036"/>
                    </a:lnTo>
                    <a:lnTo>
                      <a:pt x="24" y="5176"/>
                    </a:lnTo>
                    <a:lnTo>
                      <a:pt x="1" y="5804"/>
                    </a:lnTo>
                    <a:lnTo>
                      <a:pt x="24" y="6409"/>
                    </a:lnTo>
                    <a:lnTo>
                      <a:pt x="222" y="7549"/>
                    </a:lnTo>
                    <a:lnTo>
                      <a:pt x="501" y="8340"/>
                    </a:lnTo>
                    <a:lnTo>
                      <a:pt x="745" y="8828"/>
                    </a:lnTo>
                    <a:lnTo>
                      <a:pt x="1036" y="9293"/>
                    </a:lnTo>
                    <a:lnTo>
                      <a:pt x="1385" y="9735"/>
                    </a:lnTo>
                    <a:lnTo>
                      <a:pt x="1571" y="9945"/>
                    </a:lnTo>
                    <a:lnTo>
                      <a:pt x="1768" y="10142"/>
                    </a:lnTo>
                    <a:lnTo>
                      <a:pt x="2187" y="10503"/>
                    </a:lnTo>
                    <a:lnTo>
                      <a:pt x="2641" y="10817"/>
                    </a:lnTo>
                    <a:lnTo>
                      <a:pt x="3118" y="11073"/>
                    </a:lnTo>
                    <a:lnTo>
                      <a:pt x="3618" y="11282"/>
                    </a:lnTo>
                    <a:lnTo>
                      <a:pt x="4141" y="11445"/>
                    </a:lnTo>
                    <a:lnTo>
                      <a:pt x="4990" y="11585"/>
                    </a:lnTo>
                    <a:lnTo>
                      <a:pt x="5583" y="11596"/>
                    </a:lnTo>
                    <a:lnTo>
                      <a:pt x="6188" y="11585"/>
                    </a:lnTo>
                    <a:lnTo>
                      <a:pt x="7026" y="11445"/>
                    </a:lnTo>
                    <a:lnTo>
                      <a:pt x="7561" y="11282"/>
                    </a:lnTo>
                    <a:lnTo>
                      <a:pt x="8061" y="11073"/>
                    </a:lnTo>
                    <a:lnTo>
                      <a:pt x="8538" y="10817"/>
                    </a:lnTo>
                    <a:lnTo>
                      <a:pt x="8980" y="10503"/>
                    </a:lnTo>
                    <a:lnTo>
                      <a:pt x="9398" y="10142"/>
                    </a:lnTo>
                    <a:lnTo>
                      <a:pt x="9596" y="9945"/>
                    </a:lnTo>
                    <a:lnTo>
                      <a:pt x="9794" y="9735"/>
                    </a:lnTo>
                    <a:lnTo>
                      <a:pt x="10131" y="9293"/>
                    </a:lnTo>
                    <a:lnTo>
                      <a:pt x="10434" y="8828"/>
                    </a:lnTo>
                    <a:lnTo>
                      <a:pt x="10678" y="8340"/>
                    </a:lnTo>
                    <a:lnTo>
                      <a:pt x="10957" y="7549"/>
                    </a:lnTo>
                    <a:lnTo>
                      <a:pt x="11155" y="6409"/>
                    </a:lnTo>
                    <a:lnTo>
                      <a:pt x="11166" y="5804"/>
                    </a:lnTo>
                    <a:lnTo>
                      <a:pt x="11155" y="5188"/>
                    </a:lnTo>
                    <a:lnTo>
                      <a:pt x="10957" y="4048"/>
                    </a:lnTo>
                    <a:lnTo>
                      <a:pt x="10678" y="3257"/>
                    </a:lnTo>
                    <a:lnTo>
                      <a:pt x="10434" y="2768"/>
                    </a:lnTo>
                    <a:lnTo>
                      <a:pt x="10131" y="2303"/>
                    </a:lnTo>
                    <a:lnTo>
                      <a:pt x="9794" y="1861"/>
                    </a:lnTo>
                    <a:lnTo>
                      <a:pt x="9596" y="1652"/>
                    </a:lnTo>
                    <a:lnTo>
                      <a:pt x="9398" y="1454"/>
                    </a:lnTo>
                    <a:lnTo>
                      <a:pt x="8980" y="1093"/>
                    </a:lnTo>
                    <a:lnTo>
                      <a:pt x="8538" y="779"/>
                    </a:lnTo>
                    <a:lnTo>
                      <a:pt x="8061" y="524"/>
                    </a:lnTo>
                    <a:lnTo>
                      <a:pt x="7561" y="314"/>
                    </a:lnTo>
                    <a:lnTo>
                      <a:pt x="7026" y="151"/>
                    </a:lnTo>
                    <a:lnTo>
                      <a:pt x="6188" y="12"/>
                    </a:lnTo>
                    <a:lnTo>
                      <a:pt x="55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6"/>
              <p:cNvSpPr/>
              <p:nvPr/>
            </p:nvSpPr>
            <p:spPr>
              <a:xfrm>
                <a:off x="3796430" y="-413597"/>
                <a:ext cx="567896" cy="386637"/>
              </a:xfrm>
              <a:custGeom>
                <a:rect b="b" l="l" r="r" t="t"/>
                <a:pathLst>
                  <a:path extrusionOk="0" h="11237" w="16505">
                    <a:moveTo>
                      <a:pt x="5141" y="1"/>
                    </a:moveTo>
                    <a:lnTo>
                      <a:pt x="4653" y="71"/>
                    </a:lnTo>
                    <a:lnTo>
                      <a:pt x="4176" y="210"/>
                    </a:lnTo>
                    <a:lnTo>
                      <a:pt x="3699" y="408"/>
                    </a:lnTo>
                    <a:lnTo>
                      <a:pt x="3455" y="536"/>
                    </a:lnTo>
                    <a:lnTo>
                      <a:pt x="3222" y="675"/>
                    </a:lnTo>
                    <a:lnTo>
                      <a:pt x="2804" y="978"/>
                    </a:lnTo>
                    <a:lnTo>
                      <a:pt x="2443" y="1303"/>
                    </a:lnTo>
                    <a:lnTo>
                      <a:pt x="2152" y="1664"/>
                    </a:lnTo>
                    <a:lnTo>
                      <a:pt x="2036" y="1862"/>
                    </a:lnTo>
                    <a:lnTo>
                      <a:pt x="1943" y="1862"/>
                    </a:lnTo>
                    <a:lnTo>
                      <a:pt x="1943" y="350"/>
                    </a:lnTo>
                    <a:lnTo>
                      <a:pt x="1" y="350"/>
                    </a:lnTo>
                    <a:lnTo>
                      <a:pt x="1" y="11225"/>
                    </a:lnTo>
                    <a:lnTo>
                      <a:pt x="1" y="11236"/>
                    </a:lnTo>
                    <a:lnTo>
                      <a:pt x="2048" y="11236"/>
                    </a:lnTo>
                    <a:lnTo>
                      <a:pt x="2048" y="5223"/>
                    </a:lnTo>
                    <a:lnTo>
                      <a:pt x="2059" y="4897"/>
                    </a:lnTo>
                    <a:lnTo>
                      <a:pt x="2152" y="4281"/>
                    </a:lnTo>
                    <a:lnTo>
                      <a:pt x="2350" y="3699"/>
                    </a:lnTo>
                    <a:lnTo>
                      <a:pt x="2641" y="3153"/>
                    </a:lnTo>
                    <a:lnTo>
                      <a:pt x="2838" y="2897"/>
                    </a:lnTo>
                    <a:lnTo>
                      <a:pt x="3036" y="2653"/>
                    </a:lnTo>
                    <a:lnTo>
                      <a:pt x="3478" y="2269"/>
                    </a:lnTo>
                    <a:lnTo>
                      <a:pt x="3978" y="2013"/>
                    </a:lnTo>
                    <a:lnTo>
                      <a:pt x="4525" y="1885"/>
                    </a:lnTo>
                    <a:lnTo>
                      <a:pt x="4827" y="1873"/>
                    </a:lnTo>
                    <a:lnTo>
                      <a:pt x="5118" y="1885"/>
                    </a:lnTo>
                    <a:lnTo>
                      <a:pt x="5653" y="1966"/>
                    </a:lnTo>
                    <a:lnTo>
                      <a:pt x="6107" y="2141"/>
                    </a:lnTo>
                    <a:lnTo>
                      <a:pt x="6491" y="2397"/>
                    </a:lnTo>
                    <a:lnTo>
                      <a:pt x="6642" y="2560"/>
                    </a:lnTo>
                    <a:lnTo>
                      <a:pt x="6781" y="2734"/>
                    </a:lnTo>
                    <a:lnTo>
                      <a:pt x="7002" y="3199"/>
                    </a:lnTo>
                    <a:lnTo>
                      <a:pt x="7154" y="3781"/>
                    </a:lnTo>
                    <a:lnTo>
                      <a:pt x="7235" y="4490"/>
                    </a:lnTo>
                    <a:lnTo>
                      <a:pt x="7235" y="4886"/>
                    </a:lnTo>
                    <a:lnTo>
                      <a:pt x="7235" y="11236"/>
                    </a:lnTo>
                    <a:lnTo>
                      <a:pt x="9270" y="11236"/>
                    </a:lnTo>
                    <a:lnTo>
                      <a:pt x="9270" y="5223"/>
                    </a:lnTo>
                    <a:lnTo>
                      <a:pt x="9282" y="4897"/>
                    </a:lnTo>
                    <a:lnTo>
                      <a:pt x="9375" y="4281"/>
                    </a:lnTo>
                    <a:lnTo>
                      <a:pt x="9573" y="3699"/>
                    </a:lnTo>
                    <a:lnTo>
                      <a:pt x="9875" y="3153"/>
                    </a:lnTo>
                    <a:lnTo>
                      <a:pt x="10061" y="2897"/>
                    </a:lnTo>
                    <a:lnTo>
                      <a:pt x="10259" y="2653"/>
                    </a:lnTo>
                    <a:lnTo>
                      <a:pt x="10701" y="2269"/>
                    </a:lnTo>
                    <a:lnTo>
                      <a:pt x="11201" y="2013"/>
                    </a:lnTo>
                    <a:lnTo>
                      <a:pt x="11759" y="1885"/>
                    </a:lnTo>
                    <a:lnTo>
                      <a:pt x="12050" y="1873"/>
                    </a:lnTo>
                    <a:lnTo>
                      <a:pt x="12353" y="1885"/>
                    </a:lnTo>
                    <a:lnTo>
                      <a:pt x="12888" y="1966"/>
                    </a:lnTo>
                    <a:lnTo>
                      <a:pt x="13341" y="2141"/>
                    </a:lnTo>
                    <a:lnTo>
                      <a:pt x="13713" y="2397"/>
                    </a:lnTo>
                    <a:lnTo>
                      <a:pt x="13865" y="2560"/>
                    </a:lnTo>
                    <a:lnTo>
                      <a:pt x="14004" y="2734"/>
                    </a:lnTo>
                    <a:lnTo>
                      <a:pt x="14237" y="3199"/>
                    </a:lnTo>
                    <a:lnTo>
                      <a:pt x="14376" y="3781"/>
                    </a:lnTo>
                    <a:lnTo>
                      <a:pt x="14458" y="4490"/>
                    </a:lnTo>
                    <a:lnTo>
                      <a:pt x="14469" y="4886"/>
                    </a:lnTo>
                    <a:lnTo>
                      <a:pt x="14469" y="11236"/>
                    </a:lnTo>
                    <a:lnTo>
                      <a:pt x="16505" y="11236"/>
                    </a:lnTo>
                    <a:lnTo>
                      <a:pt x="16505" y="4583"/>
                    </a:lnTo>
                    <a:lnTo>
                      <a:pt x="16493" y="4060"/>
                    </a:lnTo>
                    <a:lnTo>
                      <a:pt x="16365" y="3118"/>
                    </a:lnTo>
                    <a:lnTo>
                      <a:pt x="16121" y="2280"/>
                    </a:lnTo>
                    <a:lnTo>
                      <a:pt x="15760" y="1548"/>
                    </a:lnTo>
                    <a:lnTo>
                      <a:pt x="15528" y="1234"/>
                    </a:lnTo>
                    <a:lnTo>
                      <a:pt x="15272" y="943"/>
                    </a:lnTo>
                    <a:lnTo>
                      <a:pt x="14667" y="478"/>
                    </a:lnTo>
                    <a:lnTo>
                      <a:pt x="13934" y="164"/>
                    </a:lnTo>
                    <a:lnTo>
                      <a:pt x="13097" y="12"/>
                    </a:lnTo>
                    <a:lnTo>
                      <a:pt x="12620" y="1"/>
                    </a:lnTo>
                    <a:lnTo>
                      <a:pt x="12318" y="1"/>
                    </a:lnTo>
                    <a:lnTo>
                      <a:pt x="11736" y="71"/>
                    </a:lnTo>
                    <a:lnTo>
                      <a:pt x="11190" y="199"/>
                    </a:lnTo>
                    <a:lnTo>
                      <a:pt x="10678" y="396"/>
                    </a:lnTo>
                    <a:lnTo>
                      <a:pt x="10201" y="664"/>
                    </a:lnTo>
                    <a:lnTo>
                      <a:pt x="9759" y="989"/>
                    </a:lnTo>
                    <a:lnTo>
                      <a:pt x="9363" y="1385"/>
                    </a:lnTo>
                    <a:lnTo>
                      <a:pt x="8991" y="1838"/>
                    </a:lnTo>
                    <a:lnTo>
                      <a:pt x="8828" y="2094"/>
                    </a:lnTo>
                    <a:lnTo>
                      <a:pt x="8700" y="1838"/>
                    </a:lnTo>
                    <a:lnTo>
                      <a:pt x="8421" y="1385"/>
                    </a:lnTo>
                    <a:lnTo>
                      <a:pt x="8096" y="989"/>
                    </a:lnTo>
                    <a:lnTo>
                      <a:pt x="7712" y="664"/>
                    </a:lnTo>
                    <a:lnTo>
                      <a:pt x="7282" y="396"/>
                    </a:lnTo>
                    <a:lnTo>
                      <a:pt x="6805" y="199"/>
                    </a:lnTo>
                    <a:lnTo>
                      <a:pt x="6270" y="71"/>
                    </a:lnTo>
                    <a:lnTo>
                      <a:pt x="56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6"/>
              <p:cNvSpPr/>
              <p:nvPr/>
            </p:nvSpPr>
            <p:spPr>
              <a:xfrm>
                <a:off x="4425536" y="-414801"/>
                <a:ext cx="366199" cy="399437"/>
              </a:xfrm>
              <a:custGeom>
                <a:rect b="b" l="l" r="r" t="t"/>
                <a:pathLst>
                  <a:path extrusionOk="0" h="11609" w="10643">
                    <a:moveTo>
                      <a:pt x="5676" y="1885"/>
                    </a:moveTo>
                    <a:lnTo>
                      <a:pt x="6351" y="1990"/>
                    </a:lnTo>
                    <a:lnTo>
                      <a:pt x="6944" y="2211"/>
                    </a:lnTo>
                    <a:lnTo>
                      <a:pt x="7433" y="2525"/>
                    </a:lnTo>
                    <a:lnTo>
                      <a:pt x="7642" y="2723"/>
                    </a:lnTo>
                    <a:lnTo>
                      <a:pt x="7828" y="2944"/>
                    </a:lnTo>
                    <a:lnTo>
                      <a:pt x="8130" y="3374"/>
                    </a:lnTo>
                    <a:lnTo>
                      <a:pt x="8340" y="3816"/>
                    </a:lnTo>
                    <a:lnTo>
                      <a:pt x="8468" y="4269"/>
                    </a:lnTo>
                    <a:lnTo>
                      <a:pt x="8491" y="4502"/>
                    </a:lnTo>
                    <a:lnTo>
                      <a:pt x="2187" y="4502"/>
                    </a:lnTo>
                    <a:lnTo>
                      <a:pt x="2268" y="4200"/>
                    </a:lnTo>
                    <a:lnTo>
                      <a:pt x="2489" y="3665"/>
                    </a:lnTo>
                    <a:lnTo>
                      <a:pt x="2780" y="3199"/>
                    </a:lnTo>
                    <a:lnTo>
                      <a:pt x="3129" y="2781"/>
                    </a:lnTo>
                    <a:lnTo>
                      <a:pt x="3339" y="2595"/>
                    </a:lnTo>
                    <a:lnTo>
                      <a:pt x="3548" y="2420"/>
                    </a:lnTo>
                    <a:lnTo>
                      <a:pt x="3990" y="2153"/>
                    </a:lnTo>
                    <a:lnTo>
                      <a:pt x="4490" y="1978"/>
                    </a:lnTo>
                    <a:lnTo>
                      <a:pt x="5013" y="1885"/>
                    </a:lnTo>
                    <a:close/>
                    <a:moveTo>
                      <a:pt x="5327" y="1"/>
                    </a:moveTo>
                    <a:lnTo>
                      <a:pt x="5037" y="13"/>
                    </a:lnTo>
                    <a:lnTo>
                      <a:pt x="4490" y="71"/>
                    </a:lnTo>
                    <a:lnTo>
                      <a:pt x="3955" y="175"/>
                    </a:lnTo>
                    <a:lnTo>
                      <a:pt x="3455" y="338"/>
                    </a:lnTo>
                    <a:lnTo>
                      <a:pt x="2978" y="548"/>
                    </a:lnTo>
                    <a:lnTo>
                      <a:pt x="2524" y="815"/>
                    </a:lnTo>
                    <a:lnTo>
                      <a:pt x="2094" y="1141"/>
                    </a:lnTo>
                    <a:lnTo>
                      <a:pt x="1687" y="1513"/>
                    </a:lnTo>
                    <a:lnTo>
                      <a:pt x="1501" y="1722"/>
                    </a:lnTo>
                    <a:lnTo>
                      <a:pt x="1140" y="2153"/>
                    </a:lnTo>
                    <a:lnTo>
                      <a:pt x="582" y="3095"/>
                    </a:lnTo>
                    <a:lnTo>
                      <a:pt x="210" y="4118"/>
                    </a:lnTo>
                    <a:lnTo>
                      <a:pt x="24" y="5223"/>
                    </a:lnTo>
                    <a:lnTo>
                      <a:pt x="0" y="5805"/>
                    </a:lnTo>
                    <a:lnTo>
                      <a:pt x="24" y="6433"/>
                    </a:lnTo>
                    <a:lnTo>
                      <a:pt x="210" y="7584"/>
                    </a:lnTo>
                    <a:lnTo>
                      <a:pt x="489" y="8364"/>
                    </a:lnTo>
                    <a:lnTo>
                      <a:pt x="733" y="8864"/>
                    </a:lnTo>
                    <a:lnTo>
                      <a:pt x="1012" y="9317"/>
                    </a:lnTo>
                    <a:lnTo>
                      <a:pt x="1350" y="9759"/>
                    </a:lnTo>
                    <a:lnTo>
                      <a:pt x="1547" y="9969"/>
                    </a:lnTo>
                    <a:lnTo>
                      <a:pt x="1745" y="10166"/>
                    </a:lnTo>
                    <a:lnTo>
                      <a:pt x="2152" y="10527"/>
                    </a:lnTo>
                    <a:lnTo>
                      <a:pt x="2606" y="10829"/>
                    </a:lnTo>
                    <a:lnTo>
                      <a:pt x="3071" y="11085"/>
                    </a:lnTo>
                    <a:lnTo>
                      <a:pt x="3571" y="11295"/>
                    </a:lnTo>
                    <a:lnTo>
                      <a:pt x="4106" y="11446"/>
                    </a:lnTo>
                    <a:lnTo>
                      <a:pt x="4955" y="11597"/>
                    </a:lnTo>
                    <a:lnTo>
                      <a:pt x="5560" y="11609"/>
                    </a:lnTo>
                    <a:lnTo>
                      <a:pt x="5990" y="11597"/>
                    </a:lnTo>
                    <a:lnTo>
                      <a:pt x="6805" y="11492"/>
                    </a:lnTo>
                    <a:lnTo>
                      <a:pt x="7561" y="11271"/>
                    </a:lnTo>
                    <a:lnTo>
                      <a:pt x="8235" y="10957"/>
                    </a:lnTo>
                    <a:lnTo>
                      <a:pt x="8538" y="10748"/>
                    </a:lnTo>
                    <a:lnTo>
                      <a:pt x="8840" y="10539"/>
                    </a:lnTo>
                    <a:lnTo>
                      <a:pt x="9363" y="10050"/>
                    </a:lnTo>
                    <a:lnTo>
                      <a:pt x="9805" y="9527"/>
                    </a:lnTo>
                    <a:lnTo>
                      <a:pt x="10154" y="8945"/>
                    </a:lnTo>
                    <a:lnTo>
                      <a:pt x="10294" y="8631"/>
                    </a:lnTo>
                    <a:lnTo>
                      <a:pt x="8479" y="7875"/>
                    </a:lnTo>
                    <a:lnTo>
                      <a:pt x="8375" y="8096"/>
                    </a:lnTo>
                    <a:lnTo>
                      <a:pt x="8142" y="8503"/>
                    </a:lnTo>
                    <a:lnTo>
                      <a:pt x="7851" y="8852"/>
                    </a:lnTo>
                    <a:lnTo>
                      <a:pt x="7526" y="9143"/>
                    </a:lnTo>
                    <a:lnTo>
                      <a:pt x="7153" y="9375"/>
                    </a:lnTo>
                    <a:lnTo>
                      <a:pt x="6735" y="9550"/>
                    </a:lnTo>
                    <a:lnTo>
                      <a:pt x="6281" y="9666"/>
                    </a:lnTo>
                    <a:lnTo>
                      <a:pt x="5769" y="9724"/>
                    </a:lnTo>
                    <a:lnTo>
                      <a:pt x="5502" y="9736"/>
                    </a:lnTo>
                    <a:lnTo>
                      <a:pt x="5165" y="9724"/>
                    </a:lnTo>
                    <a:lnTo>
                      <a:pt x="4525" y="9608"/>
                    </a:lnTo>
                    <a:lnTo>
                      <a:pt x="3932" y="9364"/>
                    </a:lnTo>
                    <a:lnTo>
                      <a:pt x="3385" y="9003"/>
                    </a:lnTo>
                    <a:lnTo>
                      <a:pt x="3129" y="8771"/>
                    </a:lnTo>
                    <a:lnTo>
                      <a:pt x="2885" y="8526"/>
                    </a:lnTo>
                    <a:lnTo>
                      <a:pt x="2489" y="7956"/>
                    </a:lnTo>
                    <a:lnTo>
                      <a:pt x="2210" y="7305"/>
                    </a:lnTo>
                    <a:lnTo>
                      <a:pt x="2059" y="6572"/>
                    </a:lnTo>
                    <a:lnTo>
                      <a:pt x="2024" y="6165"/>
                    </a:lnTo>
                    <a:lnTo>
                      <a:pt x="10619" y="6165"/>
                    </a:lnTo>
                    <a:lnTo>
                      <a:pt x="10643" y="5793"/>
                    </a:lnTo>
                    <a:lnTo>
                      <a:pt x="10631" y="5142"/>
                    </a:lnTo>
                    <a:lnTo>
                      <a:pt x="10445" y="3955"/>
                    </a:lnTo>
                    <a:lnTo>
                      <a:pt x="10189" y="3153"/>
                    </a:lnTo>
                    <a:lnTo>
                      <a:pt x="9968" y="2664"/>
                    </a:lnTo>
                    <a:lnTo>
                      <a:pt x="9689" y="2199"/>
                    </a:lnTo>
                    <a:lnTo>
                      <a:pt x="9375" y="1780"/>
                    </a:lnTo>
                    <a:lnTo>
                      <a:pt x="9189" y="1571"/>
                    </a:lnTo>
                    <a:lnTo>
                      <a:pt x="9014" y="1385"/>
                    </a:lnTo>
                    <a:lnTo>
                      <a:pt x="8619" y="1036"/>
                    </a:lnTo>
                    <a:lnTo>
                      <a:pt x="8200" y="745"/>
                    </a:lnTo>
                    <a:lnTo>
                      <a:pt x="7747" y="501"/>
                    </a:lnTo>
                    <a:lnTo>
                      <a:pt x="7258" y="303"/>
                    </a:lnTo>
                    <a:lnTo>
                      <a:pt x="6746" y="164"/>
                    </a:lnTo>
                    <a:lnTo>
                      <a:pt x="5921" y="24"/>
                    </a:lnTo>
                    <a:lnTo>
                      <a:pt x="53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6"/>
              <p:cNvSpPr/>
              <p:nvPr/>
            </p:nvSpPr>
            <p:spPr>
              <a:xfrm>
                <a:off x="5002998" y="-414801"/>
                <a:ext cx="366233" cy="399437"/>
              </a:xfrm>
              <a:custGeom>
                <a:rect b="b" l="l" r="r" t="t"/>
                <a:pathLst>
                  <a:path extrusionOk="0" h="11609" w="10644">
                    <a:moveTo>
                      <a:pt x="5665" y="1885"/>
                    </a:moveTo>
                    <a:lnTo>
                      <a:pt x="6351" y="1990"/>
                    </a:lnTo>
                    <a:lnTo>
                      <a:pt x="6933" y="2211"/>
                    </a:lnTo>
                    <a:lnTo>
                      <a:pt x="7421" y="2525"/>
                    </a:lnTo>
                    <a:lnTo>
                      <a:pt x="7631" y="2723"/>
                    </a:lnTo>
                    <a:lnTo>
                      <a:pt x="7817" y="2944"/>
                    </a:lnTo>
                    <a:lnTo>
                      <a:pt x="8119" y="3374"/>
                    </a:lnTo>
                    <a:lnTo>
                      <a:pt x="8340" y="3816"/>
                    </a:lnTo>
                    <a:lnTo>
                      <a:pt x="8468" y="4269"/>
                    </a:lnTo>
                    <a:lnTo>
                      <a:pt x="8492" y="4502"/>
                    </a:lnTo>
                    <a:lnTo>
                      <a:pt x="2176" y="4502"/>
                    </a:lnTo>
                    <a:lnTo>
                      <a:pt x="2269" y="4200"/>
                    </a:lnTo>
                    <a:lnTo>
                      <a:pt x="2490" y="3665"/>
                    </a:lnTo>
                    <a:lnTo>
                      <a:pt x="2781" y="3199"/>
                    </a:lnTo>
                    <a:lnTo>
                      <a:pt x="3130" y="2781"/>
                    </a:lnTo>
                    <a:lnTo>
                      <a:pt x="3327" y="2595"/>
                    </a:lnTo>
                    <a:lnTo>
                      <a:pt x="3537" y="2420"/>
                    </a:lnTo>
                    <a:lnTo>
                      <a:pt x="3990" y="2153"/>
                    </a:lnTo>
                    <a:lnTo>
                      <a:pt x="4479" y="1978"/>
                    </a:lnTo>
                    <a:lnTo>
                      <a:pt x="5014" y="1885"/>
                    </a:lnTo>
                    <a:close/>
                    <a:moveTo>
                      <a:pt x="5316" y="1"/>
                    </a:moveTo>
                    <a:lnTo>
                      <a:pt x="5037" y="13"/>
                    </a:lnTo>
                    <a:lnTo>
                      <a:pt x="4479" y="71"/>
                    </a:lnTo>
                    <a:lnTo>
                      <a:pt x="3955" y="175"/>
                    </a:lnTo>
                    <a:lnTo>
                      <a:pt x="3444" y="338"/>
                    </a:lnTo>
                    <a:lnTo>
                      <a:pt x="2967" y="548"/>
                    </a:lnTo>
                    <a:lnTo>
                      <a:pt x="2513" y="815"/>
                    </a:lnTo>
                    <a:lnTo>
                      <a:pt x="2083" y="1141"/>
                    </a:lnTo>
                    <a:lnTo>
                      <a:pt x="1687" y="1513"/>
                    </a:lnTo>
                    <a:lnTo>
                      <a:pt x="1501" y="1722"/>
                    </a:lnTo>
                    <a:lnTo>
                      <a:pt x="1141" y="2153"/>
                    </a:lnTo>
                    <a:lnTo>
                      <a:pt x="571" y="3095"/>
                    </a:lnTo>
                    <a:lnTo>
                      <a:pt x="199" y="4118"/>
                    </a:lnTo>
                    <a:lnTo>
                      <a:pt x="13" y="5223"/>
                    </a:lnTo>
                    <a:lnTo>
                      <a:pt x="1" y="5805"/>
                    </a:lnTo>
                    <a:lnTo>
                      <a:pt x="13" y="6433"/>
                    </a:lnTo>
                    <a:lnTo>
                      <a:pt x="210" y="7584"/>
                    </a:lnTo>
                    <a:lnTo>
                      <a:pt x="478" y="8364"/>
                    </a:lnTo>
                    <a:lnTo>
                      <a:pt x="722" y="8864"/>
                    </a:lnTo>
                    <a:lnTo>
                      <a:pt x="1013" y="9317"/>
                    </a:lnTo>
                    <a:lnTo>
                      <a:pt x="1350" y="9759"/>
                    </a:lnTo>
                    <a:lnTo>
                      <a:pt x="1536" y="9969"/>
                    </a:lnTo>
                    <a:lnTo>
                      <a:pt x="1734" y="10166"/>
                    </a:lnTo>
                    <a:lnTo>
                      <a:pt x="2153" y="10527"/>
                    </a:lnTo>
                    <a:lnTo>
                      <a:pt x="2595" y="10829"/>
                    </a:lnTo>
                    <a:lnTo>
                      <a:pt x="3072" y="11085"/>
                    </a:lnTo>
                    <a:lnTo>
                      <a:pt x="3572" y="11295"/>
                    </a:lnTo>
                    <a:lnTo>
                      <a:pt x="4095" y="11446"/>
                    </a:lnTo>
                    <a:lnTo>
                      <a:pt x="4944" y="11597"/>
                    </a:lnTo>
                    <a:lnTo>
                      <a:pt x="5549" y="11609"/>
                    </a:lnTo>
                    <a:lnTo>
                      <a:pt x="5991" y="11597"/>
                    </a:lnTo>
                    <a:lnTo>
                      <a:pt x="6817" y="11492"/>
                    </a:lnTo>
                    <a:lnTo>
                      <a:pt x="7549" y="11271"/>
                    </a:lnTo>
                    <a:lnTo>
                      <a:pt x="8224" y="10957"/>
                    </a:lnTo>
                    <a:lnTo>
                      <a:pt x="8538" y="10748"/>
                    </a:lnTo>
                    <a:lnTo>
                      <a:pt x="8829" y="10539"/>
                    </a:lnTo>
                    <a:lnTo>
                      <a:pt x="9364" y="10050"/>
                    </a:lnTo>
                    <a:lnTo>
                      <a:pt x="9794" y="9527"/>
                    </a:lnTo>
                    <a:lnTo>
                      <a:pt x="10155" y="8945"/>
                    </a:lnTo>
                    <a:lnTo>
                      <a:pt x="10294" y="8631"/>
                    </a:lnTo>
                    <a:lnTo>
                      <a:pt x="8468" y="7875"/>
                    </a:lnTo>
                    <a:lnTo>
                      <a:pt x="8375" y="8096"/>
                    </a:lnTo>
                    <a:lnTo>
                      <a:pt x="8131" y="8503"/>
                    </a:lnTo>
                    <a:lnTo>
                      <a:pt x="7852" y="8852"/>
                    </a:lnTo>
                    <a:lnTo>
                      <a:pt x="7526" y="9143"/>
                    </a:lnTo>
                    <a:lnTo>
                      <a:pt x="7154" y="9375"/>
                    </a:lnTo>
                    <a:lnTo>
                      <a:pt x="6735" y="9550"/>
                    </a:lnTo>
                    <a:lnTo>
                      <a:pt x="6270" y="9666"/>
                    </a:lnTo>
                    <a:lnTo>
                      <a:pt x="5770" y="9724"/>
                    </a:lnTo>
                    <a:lnTo>
                      <a:pt x="5491" y="9736"/>
                    </a:lnTo>
                    <a:lnTo>
                      <a:pt x="5153" y="9724"/>
                    </a:lnTo>
                    <a:lnTo>
                      <a:pt x="4525" y="9608"/>
                    </a:lnTo>
                    <a:lnTo>
                      <a:pt x="3932" y="9364"/>
                    </a:lnTo>
                    <a:lnTo>
                      <a:pt x="3374" y="9003"/>
                    </a:lnTo>
                    <a:lnTo>
                      <a:pt x="3118" y="8771"/>
                    </a:lnTo>
                    <a:lnTo>
                      <a:pt x="2874" y="8526"/>
                    </a:lnTo>
                    <a:lnTo>
                      <a:pt x="2490" y="7956"/>
                    </a:lnTo>
                    <a:lnTo>
                      <a:pt x="2211" y="7305"/>
                    </a:lnTo>
                    <a:lnTo>
                      <a:pt x="2048" y="6572"/>
                    </a:lnTo>
                    <a:lnTo>
                      <a:pt x="2025" y="6165"/>
                    </a:lnTo>
                    <a:lnTo>
                      <a:pt x="10608" y="6165"/>
                    </a:lnTo>
                    <a:lnTo>
                      <a:pt x="10643" y="5793"/>
                    </a:lnTo>
                    <a:lnTo>
                      <a:pt x="10620" y="5142"/>
                    </a:lnTo>
                    <a:lnTo>
                      <a:pt x="10446" y="3955"/>
                    </a:lnTo>
                    <a:lnTo>
                      <a:pt x="10190" y="3153"/>
                    </a:lnTo>
                    <a:lnTo>
                      <a:pt x="9957" y="2664"/>
                    </a:lnTo>
                    <a:lnTo>
                      <a:pt x="9690" y="2199"/>
                    </a:lnTo>
                    <a:lnTo>
                      <a:pt x="9364" y="1780"/>
                    </a:lnTo>
                    <a:lnTo>
                      <a:pt x="9189" y="1571"/>
                    </a:lnTo>
                    <a:lnTo>
                      <a:pt x="9003" y="1385"/>
                    </a:lnTo>
                    <a:lnTo>
                      <a:pt x="8608" y="1036"/>
                    </a:lnTo>
                    <a:lnTo>
                      <a:pt x="8189" y="745"/>
                    </a:lnTo>
                    <a:lnTo>
                      <a:pt x="7736" y="501"/>
                    </a:lnTo>
                    <a:lnTo>
                      <a:pt x="7259" y="303"/>
                    </a:lnTo>
                    <a:lnTo>
                      <a:pt x="6735" y="164"/>
                    </a:lnTo>
                    <a:lnTo>
                      <a:pt x="5909" y="24"/>
                    </a:lnTo>
                    <a:lnTo>
                      <a:pt x="53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6"/>
              <p:cNvSpPr/>
              <p:nvPr/>
            </p:nvSpPr>
            <p:spPr>
              <a:xfrm>
                <a:off x="5433607" y="-413976"/>
                <a:ext cx="331000" cy="386603"/>
              </a:xfrm>
              <a:custGeom>
                <a:rect b="b" l="l" r="r" t="t"/>
                <a:pathLst>
                  <a:path extrusionOk="0" h="11236" w="9620">
                    <a:moveTo>
                      <a:pt x="5212" y="0"/>
                    </a:moveTo>
                    <a:lnTo>
                      <a:pt x="4688" y="70"/>
                    </a:lnTo>
                    <a:lnTo>
                      <a:pt x="4188" y="198"/>
                    </a:lnTo>
                    <a:lnTo>
                      <a:pt x="3688" y="407"/>
                    </a:lnTo>
                    <a:lnTo>
                      <a:pt x="3444" y="535"/>
                    </a:lnTo>
                    <a:lnTo>
                      <a:pt x="3211" y="675"/>
                    </a:lnTo>
                    <a:lnTo>
                      <a:pt x="2792" y="977"/>
                    </a:lnTo>
                    <a:lnTo>
                      <a:pt x="2443" y="1303"/>
                    </a:lnTo>
                    <a:lnTo>
                      <a:pt x="2164" y="1663"/>
                    </a:lnTo>
                    <a:lnTo>
                      <a:pt x="2048" y="1861"/>
                    </a:lnTo>
                    <a:lnTo>
                      <a:pt x="1966" y="1861"/>
                    </a:lnTo>
                    <a:lnTo>
                      <a:pt x="1966" y="349"/>
                    </a:lnTo>
                    <a:lnTo>
                      <a:pt x="1" y="349"/>
                    </a:lnTo>
                    <a:lnTo>
                      <a:pt x="1" y="11224"/>
                    </a:lnTo>
                    <a:lnTo>
                      <a:pt x="2036" y="11224"/>
                    </a:lnTo>
                    <a:lnTo>
                      <a:pt x="2036" y="5199"/>
                    </a:lnTo>
                    <a:lnTo>
                      <a:pt x="2048" y="4874"/>
                    </a:lnTo>
                    <a:lnTo>
                      <a:pt x="2141" y="4245"/>
                    </a:lnTo>
                    <a:lnTo>
                      <a:pt x="2339" y="3664"/>
                    </a:lnTo>
                    <a:lnTo>
                      <a:pt x="2641" y="3117"/>
                    </a:lnTo>
                    <a:lnTo>
                      <a:pt x="2839" y="2861"/>
                    </a:lnTo>
                    <a:lnTo>
                      <a:pt x="3037" y="2617"/>
                    </a:lnTo>
                    <a:lnTo>
                      <a:pt x="3502" y="2245"/>
                    </a:lnTo>
                    <a:lnTo>
                      <a:pt x="4014" y="1989"/>
                    </a:lnTo>
                    <a:lnTo>
                      <a:pt x="4583" y="1873"/>
                    </a:lnTo>
                    <a:lnTo>
                      <a:pt x="4898" y="1861"/>
                    </a:lnTo>
                    <a:lnTo>
                      <a:pt x="5223" y="1861"/>
                    </a:lnTo>
                    <a:lnTo>
                      <a:pt x="5816" y="1966"/>
                    </a:lnTo>
                    <a:lnTo>
                      <a:pt x="6316" y="2152"/>
                    </a:lnTo>
                    <a:lnTo>
                      <a:pt x="6735" y="2431"/>
                    </a:lnTo>
                    <a:lnTo>
                      <a:pt x="7072" y="2815"/>
                    </a:lnTo>
                    <a:lnTo>
                      <a:pt x="7328" y="3292"/>
                    </a:lnTo>
                    <a:lnTo>
                      <a:pt x="7503" y="3850"/>
                    </a:lnTo>
                    <a:lnTo>
                      <a:pt x="7584" y="4513"/>
                    </a:lnTo>
                    <a:lnTo>
                      <a:pt x="7584" y="4885"/>
                    </a:lnTo>
                    <a:lnTo>
                      <a:pt x="7584" y="11236"/>
                    </a:lnTo>
                    <a:lnTo>
                      <a:pt x="9620" y="11236"/>
                    </a:lnTo>
                    <a:lnTo>
                      <a:pt x="9620" y="4571"/>
                    </a:lnTo>
                    <a:lnTo>
                      <a:pt x="9620" y="4059"/>
                    </a:lnTo>
                    <a:lnTo>
                      <a:pt x="9480" y="3129"/>
                    </a:lnTo>
                    <a:lnTo>
                      <a:pt x="9224" y="2291"/>
                    </a:lnTo>
                    <a:lnTo>
                      <a:pt x="8817" y="1570"/>
                    </a:lnTo>
                    <a:lnTo>
                      <a:pt x="8561" y="1245"/>
                    </a:lnTo>
                    <a:lnTo>
                      <a:pt x="8282" y="954"/>
                    </a:lnTo>
                    <a:lnTo>
                      <a:pt x="7642" y="477"/>
                    </a:lnTo>
                    <a:lnTo>
                      <a:pt x="6863" y="163"/>
                    </a:lnTo>
                    <a:lnTo>
                      <a:pt x="5979" y="12"/>
                    </a:lnTo>
                    <a:lnTo>
                      <a:pt x="54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6"/>
              <p:cNvSpPr/>
              <p:nvPr/>
            </p:nvSpPr>
            <p:spPr>
              <a:xfrm>
                <a:off x="5804589" y="-516028"/>
                <a:ext cx="242951" cy="494677"/>
              </a:xfrm>
              <a:custGeom>
                <a:rect b="b" l="l" r="r" t="t"/>
                <a:pathLst>
                  <a:path extrusionOk="0" h="14377" w="7061">
                    <a:moveTo>
                      <a:pt x="1908" y="0"/>
                    </a:moveTo>
                    <a:lnTo>
                      <a:pt x="1908" y="3327"/>
                    </a:lnTo>
                    <a:lnTo>
                      <a:pt x="1" y="3327"/>
                    </a:lnTo>
                    <a:lnTo>
                      <a:pt x="1" y="5188"/>
                    </a:lnTo>
                    <a:lnTo>
                      <a:pt x="1908" y="5188"/>
                    </a:lnTo>
                    <a:lnTo>
                      <a:pt x="1908" y="10887"/>
                    </a:lnTo>
                    <a:lnTo>
                      <a:pt x="1920" y="11294"/>
                    </a:lnTo>
                    <a:lnTo>
                      <a:pt x="2036" y="12027"/>
                    </a:lnTo>
                    <a:lnTo>
                      <a:pt x="2257" y="12678"/>
                    </a:lnTo>
                    <a:lnTo>
                      <a:pt x="2594" y="13225"/>
                    </a:lnTo>
                    <a:lnTo>
                      <a:pt x="2815" y="13457"/>
                    </a:lnTo>
                    <a:lnTo>
                      <a:pt x="3048" y="13678"/>
                    </a:lnTo>
                    <a:lnTo>
                      <a:pt x="3595" y="14027"/>
                    </a:lnTo>
                    <a:lnTo>
                      <a:pt x="4246" y="14248"/>
                    </a:lnTo>
                    <a:lnTo>
                      <a:pt x="5002" y="14364"/>
                    </a:lnTo>
                    <a:lnTo>
                      <a:pt x="5409" y="14376"/>
                    </a:lnTo>
                    <a:lnTo>
                      <a:pt x="5886" y="14364"/>
                    </a:lnTo>
                    <a:lnTo>
                      <a:pt x="6712" y="14225"/>
                    </a:lnTo>
                    <a:lnTo>
                      <a:pt x="7061" y="14097"/>
                    </a:lnTo>
                    <a:lnTo>
                      <a:pt x="6340" y="12341"/>
                    </a:lnTo>
                    <a:lnTo>
                      <a:pt x="6154" y="12422"/>
                    </a:lnTo>
                    <a:lnTo>
                      <a:pt x="5677" y="12504"/>
                    </a:lnTo>
                    <a:lnTo>
                      <a:pt x="5409" y="12515"/>
                    </a:lnTo>
                    <a:lnTo>
                      <a:pt x="5235" y="12515"/>
                    </a:lnTo>
                    <a:lnTo>
                      <a:pt x="4921" y="12457"/>
                    </a:lnTo>
                    <a:lnTo>
                      <a:pt x="4642" y="12341"/>
                    </a:lnTo>
                    <a:lnTo>
                      <a:pt x="4409" y="12178"/>
                    </a:lnTo>
                    <a:lnTo>
                      <a:pt x="4223" y="11957"/>
                    </a:lnTo>
                    <a:lnTo>
                      <a:pt x="4083" y="11678"/>
                    </a:lnTo>
                    <a:lnTo>
                      <a:pt x="3967" y="11166"/>
                    </a:lnTo>
                    <a:lnTo>
                      <a:pt x="3944" y="10747"/>
                    </a:lnTo>
                    <a:lnTo>
                      <a:pt x="3944" y="5188"/>
                    </a:lnTo>
                    <a:lnTo>
                      <a:pt x="6607" y="5188"/>
                    </a:lnTo>
                    <a:lnTo>
                      <a:pt x="6607" y="3327"/>
                    </a:lnTo>
                    <a:lnTo>
                      <a:pt x="3944" y="3327"/>
                    </a:lnTo>
                    <a:lnTo>
                      <a:pt x="39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6"/>
              <p:cNvSpPr/>
              <p:nvPr/>
            </p:nvSpPr>
            <p:spPr>
              <a:xfrm>
                <a:off x="6073931" y="-414801"/>
                <a:ext cx="366199" cy="399437"/>
              </a:xfrm>
              <a:custGeom>
                <a:rect b="b" l="l" r="r" t="t"/>
                <a:pathLst>
                  <a:path extrusionOk="0" h="11609" w="10643">
                    <a:moveTo>
                      <a:pt x="5676" y="1885"/>
                    </a:moveTo>
                    <a:lnTo>
                      <a:pt x="6351" y="1990"/>
                    </a:lnTo>
                    <a:lnTo>
                      <a:pt x="6944" y="2211"/>
                    </a:lnTo>
                    <a:lnTo>
                      <a:pt x="7433" y="2525"/>
                    </a:lnTo>
                    <a:lnTo>
                      <a:pt x="7630" y="2723"/>
                    </a:lnTo>
                    <a:lnTo>
                      <a:pt x="7828" y="2944"/>
                    </a:lnTo>
                    <a:lnTo>
                      <a:pt x="8130" y="3374"/>
                    </a:lnTo>
                    <a:lnTo>
                      <a:pt x="8340" y="3816"/>
                    </a:lnTo>
                    <a:lnTo>
                      <a:pt x="8468" y="4269"/>
                    </a:lnTo>
                    <a:lnTo>
                      <a:pt x="8491" y="4502"/>
                    </a:lnTo>
                    <a:lnTo>
                      <a:pt x="2175" y="4502"/>
                    </a:lnTo>
                    <a:lnTo>
                      <a:pt x="2268" y="4200"/>
                    </a:lnTo>
                    <a:lnTo>
                      <a:pt x="2489" y="3665"/>
                    </a:lnTo>
                    <a:lnTo>
                      <a:pt x="2780" y="3199"/>
                    </a:lnTo>
                    <a:lnTo>
                      <a:pt x="3129" y="2781"/>
                    </a:lnTo>
                    <a:lnTo>
                      <a:pt x="3327" y="2595"/>
                    </a:lnTo>
                    <a:lnTo>
                      <a:pt x="3536" y="2420"/>
                    </a:lnTo>
                    <a:lnTo>
                      <a:pt x="3990" y="2153"/>
                    </a:lnTo>
                    <a:lnTo>
                      <a:pt x="4478" y="1978"/>
                    </a:lnTo>
                    <a:lnTo>
                      <a:pt x="5013" y="1885"/>
                    </a:lnTo>
                    <a:close/>
                    <a:moveTo>
                      <a:pt x="5327" y="1"/>
                    </a:moveTo>
                    <a:lnTo>
                      <a:pt x="5037" y="13"/>
                    </a:lnTo>
                    <a:lnTo>
                      <a:pt x="4478" y="71"/>
                    </a:lnTo>
                    <a:lnTo>
                      <a:pt x="3955" y="175"/>
                    </a:lnTo>
                    <a:lnTo>
                      <a:pt x="3455" y="338"/>
                    </a:lnTo>
                    <a:lnTo>
                      <a:pt x="2966" y="548"/>
                    </a:lnTo>
                    <a:lnTo>
                      <a:pt x="2513" y="815"/>
                    </a:lnTo>
                    <a:lnTo>
                      <a:pt x="2094" y="1141"/>
                    </a:lnTo>
                    <a:lnTo>
                      <a:pt x="1687" y="1513"/>
                    </a:lnTo>
                    <a:lnTo>
                      <a:pt x="1501" y="1722"/>
                    </a:lnTo>
                    <a:lnTo>
                      <a:pt x="1140" y="2153"/>
                    </a:lnTo>
                    <a:lnTo>
                      <a:pt x="570" y="3095"/>
                    </a:lnTo>
                    <a:lnTo>
                      <a:pt x="198" y="4118"/>
                    </a:lnTo>
                    <a:lnTo>
                      <a:pt x="12" y="5223"/>
                    </a:lnTo>
                    <a:lnTo>
                      <a:pt x="0" y="5805"/>
                    </a:lnTo>
                    <a:lnTo>
                      <a:pt x="12" y="6433"/>
                    </a:lnTo>
                    <a:lnTo>
                      <a:pt x="210" y="7584"/>
                    </a:lnTo>
                    <a:lnTo>
                      <a:pt x="489" y="8364"/>
                    </a:lnTo>
                    <a:lnTo>
                      <a:pt x="722" y="8864"/>
                    </a:lnTo>
                    <a:lnTo>
                      <a:pt x="1012" y="9317"/>
                    </a:lnTo>
                    <a:lnTo>
                      <a:pt x="1350" y="9759"/>
                    </a:lnTo>
                    <a:lnTo>
                      <a:pt x="1547" y="9969"/>
                    </a:lnTo>
                    <a:lnTo>
                      <a:pt x="1733" y="10166"/>
                    </a:lnTo>
                    <a:lnTo>
                      <a:pt x="2152" y="10527"/>
                    </a:lnTo>
                    <a:lnTo>
                      <a:pt x="2594" y="10829"/>
                    </a:lnTo>
                    <a:lnTo>
                      <a:pt x="3071" y="11085"/>
                    </a:lnTo>
                    <a:lnTo>
                      <a:pt x="3571" y="11295"/>
                    </a:lnTo>
                    <a:lnTo>
                      <a:pt x="4106" y="11446"/>
                    </a:lnTo>
                    <a:lnTo>
                      <a:pt x="4944" y="11597"/>
                    </a:lnTo>
                    <a:lnTo>
                      <a:pt x="5560" y="11609"/>
                    </a:lnTo>
                    <a:lnTo>
                      <a:pt x="5990" y="11597"/>
                    </a:lnTo>
                    <a:lnTo>
                      <a:pt x="6805" y="11492"/>
                    </a:lnTo>
                    <a:lnTo>
                      <a:pt x="7549" y="11271"/>
                    </a:lnTo>
                    <a:lnTo>
                      <a:pt x="8224" y="10957"/>
                    </a:lnTo>
                    <a:lnTo>
                      <a:pt x="8538" y="10748"/>
                    </a:lnTo>
                    <a:lnTo>
                      <a:pt x="8828" y="10539"/>
                    </a:lnTo>
                    <a:lnTo>
                      <a:pt x="9363" y="10050"/>
                    </a:lnTo>
                    <a:lnTo>
                      <a:pt x="9805" y="9527"/>
                    </a:lnTo>
                    <a:lnTo>
                      <a:pt x="10154" y="8945"/>
                    </a:lnTo>
                    <a:lnTo>
                      <a:pt x="10294" y="8631"/>
                    </a:lnTo>
                    <a:lnTo>
                      <a:pt x="8479" y="7875"/>
                    </a:lnTo>
                    <a:lnTo>
                      <a:pt x="8375" y="8096"/>
                    </a:lnTo>
                    <a:lnTo>
                      <a:pt x="8130" y="8503"/>
                    </a:lnTo>
                    <a:lnTo>
                      <a:pt x="7851" y="8852"/>
                    </a:lnTo>
                    <a:lnTo>
                      <a:pt x="7526" y="9143"/>
                    </a:lnTo>
                    <a:lnTo>
                      <a:pt x="7153" y="9375"/>
                    </a:lnTo>
                    <a:lnTo>
                      <a:pt x="6735" y="9550"/>
                    </a:lnTo>
                    <a:lnTo>
                      <a:pt x="6270" y="9666"/>
                    </a:lnTo>
                    <a:lnTo>
                      <a:pt x="5769" y="9724"/>
                    </a:lnTo>
                    <a:lnTo>
                      <a:pt x="5502" y="9736"/>
                    </a:lnTo>
                    <a:lnTo>
                      <a:pt x="5165" y="9724"/>
                    </a:lnTo>
                    <a:lnTo>
                      <a:pt x="4525" y="9608"/>
                    </a:lnTo>
                    <a:lnTo>
                      <a:pt x="3932" y="9364"/>
                    </a:lnTo>
                    <a:lnTo>
                      <a:pt x="3385" y="9003"/>
                    </a:lnTo>
                    <a:lnTo>
                      <a:pt x="3129" y="8771"/>
                    </a:lnTo>
                    <a:lnTo>
                      <a:pt x="2885" y="8526"/>
                    </a:lnTo>
                    <a:lnTo>
                      <a:pt x="2489" y="7956"/>
                    </a:lnTo>
                    <a:lnTo>
                      <a:pt x="2210" y="7305"/>
                    </a:lnTo>
                    <a:lnTo>
                      <a:pt x="2047" y="6572"/>
                    </a:lnTo>
                    <a:lnTo>
                      <a:pt x="2024" y="6165"/>
                    </a:lnTo>
                    <a:lnTo>
                      <a:pt x="10620" y="6165"/>
                    </a:lnTo>
                    <a:lnTo>
                      <a:pt x="10643" y="5793"/>
                    </a:lnTo>
                    <a:lnTo>
                      <a:pt x="10631" y="5142"/>
                    </a:lnTo>
                    <a:lnTo>
                      <a:pt x="10445" y="3955"/>
                    </a:lnTo>
                    <a:lnTo>
                      <a:pt x="10189" y="3153"/>
                    </a:lnTo>
                    <a:lnTo>
                      <a:pt x="9957" y="2664"/>
                    </a:lnTo>
                    <a:lnTo>
                      <a:pt x="9689" y="2199"/>
                    </a:lnTo>
                    <a:lnTo>
                      <a:pt x="9363" y="1780"/>
                    </a:lnTo>
                    <a:lnTo>
                      <a:pt x="9189" y="1571"/>
                    </a:lnTo>
                    <a:lnTo>
                      <a:pt x="9003" y="1385"/>
                    </a:lnTo>
                    <a:lnTo>
                      <a:pt x="8619" y="1036"/>
                    </a:lnTo>
                    <a:lnTo>
                      <a:pt x="8189" y="745"/>
                    </a:lnTo>
                    <a:lnTo>
                      <a:pt x="7735" y="501"/>
                    </a:lnTo>
                    <a:lnTo>
                      <a:pt x="7258" y="303"/>
                    </a:lnTo>
                    <a:lnTo>
                      <a:pt x="6746" y="164"/>
                    </a:lnTo>
                    <a:lnTo>
                      <a:pt x="5921" y="24"/>
                    </a:lnTo>
                    <a:lnTo>
                      <a:pt x="53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6"/>
              <p:cNvSpPr/>
              <p:nvPr/>
            </p:nvSpPr>
            <p:spPr>
              <a:xfrm>
                <a:off x="6505332" y="-411189"/>
                <a:ext cx="230943" cy="383816"/>
              </a:xfrm>
              <a:custGeom>
                <a:rect b="b" l="l" r="r" t="t"/>
                <a:pathLst>
                  <a:path extrusionOk="0" h="11155" w="6712">
                    <a:moveTo>
                      <a:pt x="5188" y="1"/>
                    </a:moveTo>
                    <a:lnTo>
                      <a:pt x="4955" y="12"/>
                    </a:lnTo>
                    <a:lnTo>
                      <a:pt x="4490" y="82"/>
                    </a:lnTo>
                    <a:lnTo>
                      <a:pt x="4025" y="233"/>
                    </a:lnTo>
                    <a:lnTo>
                      <a:pt x="3548" y="454"/>
                    </a:lnTo>
                    <a:lnTo>
                      <a:pt x="3315" y="582"/>
                    </a:lnTo>
                    <a:lnTo>
                      <a:pt x="3071" y="733"/>
                    </a:lnTo>
                    <a:lnTo>
                      <a:pt x="2676" y="1059"/>
                    </a:lnTo>
                    <a:lnTo>
                      <a:pt x="2350" y="1431"/>
                    </a:lnTo>
                    <a:lnTo>
                      <a:pt x="2117" y="1838"/>
                    </a:lnTo>
                    <a:lnTo>
                      <a:pt x="2036" y="2059"/>
                    </a:lnTo>
                    <a:lnTo>
                      <a:pt x="1943" y="2059"/>
                    </a:lnTo>
                    <a:lnTo>
                      <a:pt x="1943" y="280"/>
                    </a:lnTo>
                    <a:lnTo>
                      <a:pt x="1" y="280"/>
                    </a:lnTo>
                    <a:lnTo>
                      <a:pt x="1" y="11155"/>
                    </a:lnTo>
                    <a:lnTo>
                      <a:pt x="2036" y="11155"/>
                    </a:lnTo>
                    <a:lnTo>
                      <a:pt x="2036" y="5176"/>
                    </a:lnTo>
                    <a:lnTo>
                      <a:pt x="2036" y="4827"/>
                    </a:lnTo>
                    <a:lnTo>
                      <a:pt x="2152" y="4188"/>
                    </a:lnTo>
                    <a:lnTo>
                      <a:pt x="2362" y="3618"/>
                    </a:lnTo>
                    <a:lnTo>
                      <a:pt x="2687" y="3106"/>
                    </a:lnTo>
                    <a:lnTo>
                      <a:pt x="2885" y="2885"/>
                    </a:lnTo>
                    <a:lnTo>
                      <a:pt x="3106" y="2676"/>
                    </a:lnTo>
                    <a:lnTo>
                      <a:pt x="3560" y="2350"/>
                    </a:lnTo>
                    <a:lnTo>
                      <a:pt x="4048" y="2129"/>
                    </a:lnTo>
                    <a:lnTo>
                      <a:pt x="4572" y="2024"/>
                    </a:lnTo>
                    <a:lnTo>
                      <a:pt x="4851" y="2013"/>
                    </a:lnTo>
                    <a:lnTo>
                      <a:pt x="5188" y="2013"/>
                    </a:lnTo>
                    <a:lnTo>
                      <a:pt x="5735" y="2094"/>
                    </a:lnTo>
                    <a:lnTo>
                      <a:pt x="5944" y="2176"/>
                    </a:lnTo>
                    <a:lnTo>
                      <a:pt x="6712" y="268"/>
                    </a:lnTo>
                    <a:lnTo>
                      <a:pt x="6398" y="140"/>
                    </a:lnTo>
                    <a:lnTo>
                      <a:pt x="5630" y="12"/>
                    </a:lnTo>
                    <a:lnTo>
                      <a:pt x="51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56"/>
              <p:cNvSpPr/>
              <p:nvPr/>
            </p:nvSpPr>
            <p:spPr>
              <a:xfrm>
                <a:off x="6779457" y="-414388"/>
                <a:ext cx="375042" cy="551483"/>
              </a:xfrm>
              <a:custGeom>
                <a:rect b="b" l="l" r="r" t="t"/>
                <a:pathLst>
                  <a:path extrusionOk="0" h="16028" w="10900">
                    <a:moveTo>
                      <a:pt x="5409" y="1885"/>
                    </a:moveTo>
                    <a:lnTo>
                      <a:pt x="5758" y="1896"/>
                    </a:lnTo>
                    <a:lnTo>
                      <a:pt x="6410" y="2036"/>
                    </a:lnTo>
                    <a:lnTo>
                      <a:pt x="7026" y="2303"/>
                    </a:lnTo>
                    <a:lnTo>
                      <a:pt x="7584" y="2699"/>
                    </a:lnTo>
                    <a:lnTo>
                      <a:pt x="7852" y="2955"/>
                    </a:lnTo>
                    <a:lnTo>
                      <a:pt x="8096" y="3234"/>
                    </a:lnTo>
                    <a:lnTo>
                      <a:pt x="8468" y="3862"/>
                    </a:lnTo>
                    <a:lnTo>
                      <a:pt x="8724" y="4571"/>
                    </a:lnTo>
                    <a:lnTo>
                      <a:pt x="8852" y="5374"/>
                    </a:lnTo>
                    <a:lnTo>
                      <a:pt x="8864" y="5816"/>
                    </a:lnTo>
                    <a:lnTo>
                      <a:pt x="8852" y="6246"/>
                    </a:lnTo>
                    <a:lnTo>
                      <a:pt x="8724" y="7049"/>
                    </a:lnTo>
                    <a:lnTo>
                      <a:pt x="8468" y="7758"/>
                    </a:lnTo>
                    <a:lnTo>
                      <a:pt x="8096" y="8386"/>
                    </a:lnTo>
                    <a:lnTo>
                      <a:pt x="7852" y="8666"/>
                    </a:lnTo>
                    <a:lnTo>
                      <a:pt x="7584" y="8921"/>
                    </a:lnTo>
                    <a:lnTo>
                      <a:pt x="7026" y="9317"/>
                    </a:lnTo>
                    <a:lnTo>
                      <a:pt x="6410" y="9584"/>
                    </a:lnTo>
                    <a:lnTo>
                      <a:pt x="5758" y="9724"/>
                    </a:lnTo>
                    <a:lnTo>
                      <a:pt x="5409" y="9736"/>
                    </a:lnTo>
                    <a:lnTo>
                      <a:pt x="5049" y="9724"/>
                    </a:lnTo>
                    <a:lnTo>
                      <a:pt x="4386" y="9584"/>
                    </a:lnTo>
                    <a:lnTo>
                      <a:pt x="3769" y="9317"/>
                    </a:lnTo>
                    <a:lnTo>
                      <a:pt x="3211" y="8921"/>
                    </a:lnTo>
                    <a:lnTo>
                      <a:pt x="2943" y="8677"/>
                    </a:lnTo>
                    <a:lnTo>
                      <a:pt x="2711" y="8398"/>
                    </a:lnTo>
                    <a:lnTo>
                      <a:pt x="2327" y="7770"/>
                    </a:lnTo>
                    <a:lnTo>
                      <a:pt x="2083" y="7060"/>
                    </a:lnTo>
                    <a:lnTo>
                      <a:pt x="1955" y="6246"/>
                    </a:lnTo>
                    <a:lnTo>
                      <a:pt x="1943" y="5816"/>
                    </a:lnTo>
                    <a:lnTo>
                      <a:pt x="1955" y="5374"/>
                    </a:lnTo>
                    <a:lnTo>
                      <a:pt x="2083" y="4560"/>
                    </a:lnTo>
                    <a:lnTo>
                      <a:pt x="2327" y="3850"/>
                    </a:lnTo>
                    <a:lnTo>
                      <a:pt x="2711" y="3222"/>
                    </a:lnTo>
                    <a:lnTo>
                      <a:pt x="2943" y="2943"/>
                    </a:lnTo>
                    <a:lnTo>
                      <a:pt x="3211" y="2687"/>
                    </a:lnTo>
                    <a:lnTo>
                      <a:pt x="3769" y="2292"/>
                    </a:lnTo>
                    <a:lnTo>
                      <a:pt x="4386" y="2024"/>
                    </a:lnTo>
                    <a:lnTo>
                      <a:pt x="5049" y="1896"/>
                    </a:lnTo>
                    <a:lnTo>
                      <a:pt x="5409" y="1885"/>
                    </a:lnTo>
                    <a:close/>
                    <a:moveTo>
                      <a:pt x="5433" y="1"/>
                    </a:moveTo>
                    <a:lnTo>
                      <a:pt x="4839" y="70"/>
                    </a:lnTo>
                    <a:lnTo>
                      <a:pt x="4281" y="210"/>
                    </a:lnTo>
                    <a:lnTo>
                      <a:pt x="3758" y="408"/>
                    </a:lnTo>
                    <a:lnTo>
                      <a:pt x="3513" y="536"/>
                    </a:lnTo>
                    <a:lnTo>
                      <a:pt x="3269" y="675"/>
                    </a:lnTo>
                    <a:lnTo>
                      <a:pt x="2827" y="978"/>
                    </a:lnTo>
                    <a:lnTo>
                      <a:pt x="2467" y="1303"/>
                    </a:lnTo>
                    <a:lnTo>
                      <a:pt x="2153" y="1675"/>
                    </a:lnTo>
                    <a:lnTo>
                      <a:pt x="2036" y="1873"/>
                    </a:lnTo>
                    <a:lnTo>
                      <a:pt x="1943" y="1873"/>
                    </a:lnTo>
                    <a:lnTo>
                      <a:pt x="1943" y="361"/>
                    </a:lnTo>
                    <a:lnTo>
                      <a:pt x="1" y="361"/>
                    </a:lnTo>
                    <a:lnTo>
                      <a:pt x="1" y="16028"/>
                    </a:lnTo>
                    <a:lnTo>
                      <a:pt x="2036" y="16028"/>
                    </a:lnTo>
                    <a:lnTo>
                      <a:pt x="2036" y="11236"/>
                    </a:lnTo>
                    <a:lnTo>
                      <a:pt x="1943" y="9724"/>
                    </a:lnTo>
                    <a:lnTo>
                      <a:pt x="2036" y="9724"/>
                    </a:lnTo>
                    <a:lnTo>
                      <a:pt x="2164" y="9922"/>
                    </a:lnTo>
                    <a:lnTo>
                      <a:pt x="2467" y="10294"/>
                    </a:lnTo>
                    <a:lnTo>
                      <a:pt x="2839" y="10631"/>
                    </a:lnTo>
                    <a:lnTo>
                      <a:pt x="3269" y="10922"/>
                    </a:lnTo>
                    <a:lnTo>
                      <a:pt x="3513" y="11062"/>
                    </a:lnTo>
                    <a:lnTo>
                      <a:pt x="3758" y="11189"/>
                    </a:lnTo>
                    <a:lnTo>
                      <a:pt x="4281" y="11387"/>
                    </a:lnTo>
                    <a:lnTo>
                      <a:pt x="4839" y="11527"/>
                    </a:lnTo>
                    <a:lnTo>
                      <a:pt x="5433" y="11597"/>
                    </a:lnTo>
                    <a:lnTo>
                      <a:pt x="5735" y="11597"/>
                    </a:lnTo>
                    <a:lnTo>
                      <a:pt x="6258" y="11585"/>
                    </a:lnTo>
                    <a:lnTo>
                      <a:pt x="7003" y="11434"/>
                    </a:lnTo>
                    <a:lnTo>
                      <a:pt x="7480" y="11283"/>
                    </a:lnTo>
                    <a:lnTo>
                      <a:pt x="7933" y="11073"/>
                    </a:lnTo>
                    <a:lnTo>
                      <a:pt x="8364" y="10806"/>
                    </a:lnTo>
                    <a:lnTo>
                      <a:pt x="8980" y="10329"/>
                    </a:lnTo>
                    <a:lnTo>
                      <a:pt x="9375" y="9922"/>
                    </a:lnTo>
                    <a:lnTo>
                      <a:pt x="9736" y="9503"/>
                    </a:lnTo>
                    <a:lnTo>
                      <a:pt x="10306" y="8573"/>
                    </a:lnTo>
                    <a:lnTo>
                      <a:pt x="10690" y="7537"/>
                    </a:lnTo>
                    <a:lnTo>
                      <a:pt x="10887" y="6409"/>
                    </a:lnTo>
                    <a:lnTo>
                      <a:pt x="10899" y="5793"/>
                    </a:lnTo>
                    <a:lnTo>
                      <a:pt x="10887" y="5188"/>
                    </a:lnTo>
                    <a:lnTo>
                      <a:pt x="10690" y="4060"/>
                    </a:lnTo>
                    <a:lnTo>
                      <a:pt x="10306" y="3025"/>
                    </a:lnTo>
                    <a:lnTo>
                      <a:pt x="9736" y="2094"/>
                    </a:lnTo>
                    <a:lnTo>
                      <a:pt x="9375" y="1664"/>
                    </a:lnTo>
                    <a:lnTo>
                      <a:pt x="8980" y="1268"/>
                    </a:lnTo>
                    <a:lnTo>
                      <a:pt x="8364" y="780"/>
                    </a:lnTo>
                    <a:lnTo>
                      <a:pt x="7933" y="524"/>
                    </a:lnTo>
                    <a:lnTo>
                      <a:pt x="7480" y="315"/>
                    </a:lnTo>
                    <a:lnTo>
                      <a:pt x="7003" y="152"/>
                    </a:lnTo>
                    <a:lnTo>
                      <a:pt x="6258" y="12"/>
                    </a:lnTo>
                    <a:lnTo>
                      <a:pt x="57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6"/>
              <p:cNvSpPr/>
              <p:nvPr/>
            </p:nvSpPr>
            <p:spPr>
              <a:xfrm>
                <a:off x="7215675" y="-411189"/>
                <a:ext cx="230943" cy="383816"/>
              </a:xfrm>
              <a:custGeom>
                <a:rect b="b" l="l" r="r" t="t"/>
                <a:pathLst>
                  <a:path extrusionOk="0" h="11155" w="6712">
                    <a:moveTo>
                      <a:pt x="5188" y="1"/>
                    </a:moveTo>
                    <a:lnTo>
                      <a:pt x="4955" y="12"/>
                    </a:lnTo>
                    <a:lnTo>
                      <a:pt x="4490" y="82"/>
                    </a:lnTo>
                    <a:lnTo>
                      <a:pt x="4025" y="233"/>
                    </a:lnTo>
                    <a:lnTo>
                      <a:pt x="3548" y="454"/>
                    </a:lnTo>
                    <a:lnTo>
                      <a:pt x="3315" y="582"/>
                    </a:lnTo>
                    <a:lnTo>
                      <a:pt x="3071" y="733"/>
                    </a:lnTo>
                    <a:lnTo>
                      <a:pt x="2676" y="1059"/>
                    </a:lnTo>
                    <a:lnTo>
                      <a:pt x="2350" y="1431"/>
                    </a:lnTo>
                    <a:lnTo>
                      <a:pt x="2117" y="1838"/>
                    </a:lnTo>
                    <a:lnTo>
                      <a:pt x="2036" y="2059"/>
                    </a:lnTo>
                    <a:lnTo>
                      <a:pt x="1943" y="2059"/>
                    </a:lnTo>
                    <a:lnTo>
                      <a:pt x="1943" y="280"/>
                    </a:lnTo>
                    <a:lnTo>
                      <a:pt x="1" y="280"/>
                    </a:lnTo>
                    <a:lnTo>
                      <a:pt x="1" y="11155"/>
                    </a:lnTo>
                    <a:lnTo>
                      <a:pt x="2036" y="11155"/>
                    </a:lnTo>
                    <a:lnTo>
                      <a:pt x="2036" y="5176"/>
                    </a:lnTo>
                    <a:lnTo>
                      <a:pt x="2036" y="4827"/>
                    </a:lnTo>
                    <a:lnTo>
                      <a:pt x="2152" y="4188"/>
                    </a:lnTo>
                    <a:lnTo>
                      <a:pt x="2362" y="3618"/>
                    </a:lnTo>
                    <a:lnTo>
                      <a:pt x="2687" y="3106"/>
                    </a:lnTo>
                    <a:lnTo>
                      <a:pt x="2885" y="2885"/>
                    </a:lnTo>
                    <a:lnTo>
                      <a:pt x="3106" y="2676"/>
                    </a:lnTo>
                    <a:lnTo>
                      <a:pt x="3560" y="2350"/>
                    </a:lnTo>
                    <a:lnTo>
                      <a:pt x="4048" y="2129"/>
                    </a:lnTo>
                    <a:lnTo>
                      <a:pt x="4572" y="2024"/>
                    </a:lnTo>
                    <a:lnTo>
                      <a:pt x="4851" y="2013"/>
                    </a:lnTo>
                    <a:lnTo>
                      <a:pt x="5188" y="2013"/>
                    </a:lnTo>
                    <a:lnTo>
                      <a:pt x="5735" y="2094"/>
                    </a:lnTo>
                    <a:lnTo>
                      <a:pt x="5944" y="2176"/>
                    </a:lnTo>
                    <a:lnTo>
                      <a:pt x="6712" y="268"/>
                    </a:lnTo>
                    <a:lnTo>
                      <a:pt x="6398" y="140"/>
                    </a:lnTo>
                    <a:lnTo>
                      <a:pt x="5630" y="12"/>
                    </a:lnTo>
                    <a:lnTo>
                      <a:pt x="51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6"/>
              <p:cNvSpPr/>
              <p:nvPr/>
            </p:nvSpPr>
            <p:spPr>
              <a:xfrm>
                <a:off x="7484226" y="-580061"/>
                <a:ext cx="98853" cy="552688"/>
              </a:xfrm>
              <a:custGeom>
                <a:rect b="b" l="l" r="r" t="t"/>
                <a:pathLst>
                  <a:path extrusionOk="0" h="16063" w="2873">
                    <a:moveTo>
                      <a:pt x="1291" y="0"/>
                    </a:moveTo>
                    <a:lnTo>
                      <a:pt x="1012" y="59"/>
                    </a:lnTo>
                    <a:lnTo>
                      <a:pt x="756" y="163"/>
                    </a:lnTo>
                    <a:lnTo>
                      <a:pt x="523" y="314"/>
                    </a:lnTo>
                    <a:lnTo>
                      <a:pt x="419" y="419"/>
                    </a:lnTo>
                    <a:lnTo>
                      <a:pt x="314" y="524"/>
                    </a:lnTo>
                    <a:lnTo>
                      <a:pt x="163" y="756"/>
                    </a:lnTo>
                    <a:lnTo>
                      <a:pt x="58" y="1012"/>
                    </a:lnTo>
                    <a:lnTo>
                      <a:pt x="0" y="1291"/>
                    </a:lnTo>
                    <a:lnTo>
                      <a:pt x="0" y="1443"/>
                    </a:lnTo>
                    <a:lnTo>
                      <a:pt x="0" y="1582"/>
                    </a:lnTo>
                    <a:lnTo>
                      <a:pt x="58" y="1861"/>
                    </a:lnTo>
                    <a:lnTo>
                      <a:pt x="163" y="2117"/>
                    </a:lnTo>
                    <a:lnTo>
                      <a:pt x="314" y="2350"/>
                    </a:lnTo>
                    <a:lnTo>
                      <a:pt x="419" y="2454"/>
                    </a:lnTo>
                    <a:lnTo>
                      <a:pt x="523" y="2559"/>
                    </a:lnTo>
                    <a:lnTo>
                      <a:pt x="756" y="2710"/>
                    </a:lnTo>
                    <a:lnTo>
                      <a:pt x="1012" y="2815"/>
                    </a:lnTo>
                    <a:lnTo>
                      <a:pt x="1291" y="2873"/>
                    </a:lnTo>
                    <a:lnTo>
                      <a:pt x="1582" y="2873"/>
                    </a:lnTo>
                    <a:lnTo>
                      <a:pt x="1861" y="2815"/>
                    </a:lnTo>
                    <a:lnTo>
                      <a:pt x="2117" y="2710"/>
                    </a:lnTo>
                    <a:lnTo>
                      <a:pt x="2349" y="2559"/>
                    </a:lnTo>
                    <a:lnTo>
                      <a:pt x="2454" y="2454"/>
                    </a:lnTo>
                    <a:lnTo>
                      <a:pt x="2559" y="2350"/>
                    </a:lnTo>
                    <a:lnTo>
                      <a:pt x="2722" y="2106"/>
                    </a:lnTo>
                    <a:lnTo>
                      <a:pt x="2826" y="1850"/>
                    </a:lnTo>
                    <a:lnTo>
                      <a:pt x="2873" y="1582"/>
                    </a:lnTo>
                    <a:lnTo>
                      <a:pt x="2873" y="1443"/>
                    </a:lnTo>
                    <a:lnTo>
                      <a:pt x="2873" y="1291"/>
                    </a:lnTo>
                    <a:lnTo>
                      <a:pt x="2815" y="1012"/>
                    </a:lnTo>
                    <a:lnTo>
                      <a:pt x="2710" y="756"/>
                    </a:lnTo>
                    <a:lnTo>
                      <a:pt x="2559" y="524"/>
                    </a:lnTo>
                    <a:lnTo>
                      <a:pt x="2454" y="419"/>
                    </a:lnTo>
                    <a:lnTo>
                      <a:pt x="2349" y="314"/>
                    </a:lnTo>
                    <a:lnTo>
                      <a:pt x="2117" y="163"/>
                    </a:lnTo>
                    <a:lnTo>
                      <a:pt x="1861" y="59"/>
                    </a:lnTo>
                    <a:lnTo>
                      <a:pt x="1582" y="0"/>
                    </a:lnTo>
                    <a:close/>
                    <a:moveTo>
                      <a:pt x="419" y="5188"/>
                    </a:moveTo>
                    <a:lnTo>
                      <a:pt x="419" y="16063"/>
                    </a:lnTo>
                    <a:lnTo>
                      <a:pt x="2454" y="16063"/>
                    </a:lnTo>
                    <a:lnTo>
                      <a:pt x="2454" y="518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6"/>
              <p:cNvSpPr/>
              <p:nvPr/>
            </p:nvSpPr>
            <p:spPr>
              <a:xfrm>
                <a:off x="7635894" y="-413976"/>
                <a:ext cx="310562" cy="398611"/>
              </a:xfrm>
              <a:custGeom>
                <a:rect b="b" l="l" r="r" t="t"/>
                <a:pathLst>
                  <a:path extrusionOk="0" h="11585" w="9026">
                    <a:moveTo>
                      <a:pt x="4664" y="0"/>
                    </a:moveTo>
                    <a:lnTo>
                      <a:pt x="4234" y="12"/>
                    </a:lnTo>
                    <a:lnTo>
                      <a:pt x="3420" y="116"/>
                    </a:lnTo>
                    <a:lnTo>
                      <a:pt x="2664" y="349"/>
                    </a:lnTo>
                    <a:lnTo>
                      <a:pt x="1966" y="686"/>
                    </a:lnTo>
                    <a:lnTo>
                      <a:pt x="1640" y="896"/>
                    </a:lnTo>
                    <a:lnTo>
                      <a:pt x="1326" y="1128"/>
                    </a:lnTo>
                    <a:lnTo>
                      <a:pt x="849" y="1640"/>
                    </a:lnTo>
                    <a:lnTo>
                      <a:pt x="535" y="2233"/>
                    </a:lnTo>
                    <a:lnTo>
                      <a:pt x="372" y="2885"/>
                    </a:lnTo>
                    <a:lnTo>
                      <a:pt x="361" y="3245"/>
                    </a:lnTo>
                    <a:lnTo>
                      <a:pt x="372" y="3548"/>
                    </a:lnTo>
                    <a:lnTo>
                      <a:pt x="477" y="4118"/>
                    </a:lnTo>
                    <a:lnTo>
                      <a:pt x="710" y="4618"/>
                    </a:lnTo>
                    <a:lnTo>
                      <a:pt x="1059" y="5060"/>
                    </a:lnTo>
                    <a:lnTo>
                      <a:pt x="1291" y="5246"/>
                    </a:lnTo>
                    <a:lnTo>
                      <a:pt x="1524" y="5432"/>
                    </a:lnTo>
                    <a:lnTo>
                      <a:pt x="2001" y="5734"/>
                    </a:lnTo>
                    <a:lnTo>
                      <a:pt x="2501" y="5990"/>
                    </a:lnTo>
                    <a:lnTo>
                      <a:pt x="3001" y="6176"/>
                    </a:lnTo>
                    <a:lnTo>
                      <a:pt x="3268" y="6246"/>
                    </a:lnTo>
                    <a:lnTo>
                      <a:pt x="5455" y="6793"/>
                    </a:lnTo>
                    <a:lnTo>
                      <a:pt x="5816" y="6886"/>
                    </a:lnTo>
                    <a:lnTo>
                      <a:pt x="6374" y="7165"/>
                    </a:lnTo>
                    <a:lnTo>
                      <a:pt x="6746" y="7514"/>
                    </a:lnTo>
                    <a:lnTo>
                      <a:pt x="6932" y="7967"/>
                    </a:lnTo>
                    <a:lnTo>
                      <a:pt x="6944" y="8223"/>
                    </a:lnTo>
                    <a:lnTo>
                      <a:pt x="6932" y="8398"/>
                    </a:lnTo>
                    <a:lnTo>
                      <a:pt x="6862" y="8700"/>
                    </a:lnTo>
                    <a:lnTo>
                      <a:pt x="6711" y="8979"/>
                    </a:lnTo>
                    <a:lnTo>
                      <a:pt x="6479" y="9223"/>
                    </a:lnTo>
                    <a:lnTo>
                      <a:pt x="6327" y="9328"/>
                    </a:lnTo>
                    <a:lnTo>
                      <a:pt x="6176" y="9433"/>
                    </a:lnTo>
                    <a:lnTo>
                      <a:pt x="5827" y="9584"/>
                    </a:lnTo>
                    <a:lnTo>
                      <a:pt x="5432" y="9689"/>
                    </a:lnTo>
                    <a:lnTo>
                      <a:pt x="5001" y="9747"/>
                    </a:lnTo>
                    <a:lnTo>
                      <a:pt x="4757" y="9758"/>
                    </a:lnTo>
                    <a:lnTo>
                      <a:pt x="4501" y="9747"/>
                    </a:lnTo>
                    <a:lnTo>
                      <a:pt x="4024" y="9689"/>
                    </a:lnTo>
                    <a:lnTo>
                      <a:pt x="3571" y="9561"/>
                    </a:lnTo>
                    <a:lnTo>
                      <a:pt x="3164" y="9375"/>
                    </a:lnTo>
                    <a:lnTo>
                      <a:pt x="2803" y="9119"/>
                    </a:lnTo>
                    <a:lnTo>
                      <a:pt x="2466" y="8793"/>
                    </a:lnTo>
                    <a:lnTo>
                      <a:pt x="2175" y="8421"/>
                    </a:lnTo>
                    <a:lnTo>
                      <a:pt x="1919" y="7967"/>
                    </a:lnTo>
                    <a:lnTo>
                      <a:pt x="1815" y="7723"/>
                    </a:lnTo>
                    <a:lnTo>
                      <a:pt x="0" y="8479"/>
                    </a:lnTo>
                    <a:lnTo>
                      <a:pt x="140" y="8805"/>
                    </a:lnTo>
                    <a:lnTo>
                      <a:pt x="500" y="9410"/>
                    </a:lnTo>
                    <a:lnTo>
                      <a:pt x="942" y="9968"/>
                    </a:lnTo>
                    <a:lnTo>
                      <a:pt x="1454" y="10468"/>
                    </a:lnTo>
                    <a:lnTo>
                      <a:pt x="1745" y="10701"/>
                    </a:lnTo>
                    <a:lnTo>
                      <a:pt x="2047" y="10910"/>
                    </a:lnTo>
                    <a:lnTo>
                      <a:pt x="2722" y="11247"/>
                    </a:lnTo>
                    <a:lnTo>
                      <a:pt x="3478" y="11468"/>
                    </a:lnTo>
                    <a:lnTo>
                      <a:pt x="4304" y="11573"/>
                    </a:lnTo>
                    <a:lnTo>
                      <a:pt x="4746" y="11585"/>
                    </a:lnTo>
                    <a:lnTo>
                      <a:pt x="5211" y="11573"/>
                    </a:lnTo>
                    <a:lnTo>
                      <a:pt x="6072" y="11457"/>
                    </a:lnTo>
                    <a:lnTo>
                      <a:pt x="6851" y="11212"/>
                    </a:lnTo>
                    <a:lnTo>
                      <a:pt x="7525" y="10840"/>
                    </a:lnTo>
                    <a:lnTo>
                      <a:pt x="7828" y="10596"/>
                    </a:lnTo>
                    <a:lnTo>
                      <a:pt x="8119" y="10340"/>
                    </a:lnTo>
                    <a:lnTo>
                      <a:pt x="8561" y="9793"/>
                    </a:lnTo>
                    <a:lnTo>
                      <a:pt x="8863" y="9189"/>
                    </a:lnTo>
                    <a:lnTo>
                      <a:pt x="9014" y="8514"/>
                    </a:lnTo>
                    <a:lnTo>
                      <a:pt x="9026" y="8153"/>
                    </a:lnTo>
                    <a:lnTo>
                      <a:pt x="9014" y="7886"/>
                    </a:lnTo>
                    <a:lnTo>
                      <a:pt x="8933" y="7374"/>
                    </a:lnTo>
                    <a:lnTo>
                      <a:pt x="8747" y="6886"/>
                    </a:lnTo>
                    <a:lnTo>
                      <a:pt x="8468" y="6420"/>
                    </a:lnTo>
                    <a:lnTo>
                      <a:pt x="8293" y="6211"/>
                    </a:lnTo>
                    <a:lnTo>
                      <a:pt x="8107" y="5990"/>
                    </a:lnTo>
                    <a:lnTo>
                      <a:pt x="7630" y="5618"/>
                    </a:lnTo>
                    <a:lnTo>
                      <a:pt x="7072" y="5315"/>
                    </a:lnTo>
                    <a:lnTo>
                      <a:pt x="6397" y="5071"/>
                    </a:lnTo>
                    <a:lnTo>
                      <a:pt x="6025" y="4990"/>
                    </a:lnTo>
                    <a:lnTo>
                      <a:pt x="3873" y="4478"/>
                    </a:lnTo>
                    <a:lnTo>
                      <a:pt x="3536" y="4385"/>
                    </a:lnTo>
                    <a:lnTo>
                      <a:pt x="2989" y="4152"/>
                    </a:lnTo>
                    <a:lnTo>
                      <a:pt x="2629" y="3827"/>
                    </a:lnTo>
                    <a:lnTo>
                      <a:pt x="2454" y="3443"/>
                    </a:lnTo>
                    <a:lnTo>
                      <a:pt x="2431" y="3210"/>
                    </a:lnTo>
                    <a:lnTo>
                      <a:pt x="2443" y="3059"/>
                    </a:lnTo>
                    <a:lnTo>
                      <a:pt x="2524" y="2768"/>
                    </a:lnTo>
                    <a:lnTo>
                      <a:pt x="2687" y="2512"/>
                    </a:lnTo>
                    <a:lnTo>
                      <a:pt x="2920" y="2291"/>
                    </a:lnTo>
                    <a:lnTo>
                      <a:pt x="3059" y="2198"/>
                    </a:lnTo>
                    <a:lnTo>
                      <a:pt x="3222" y="2105"/>
                    </a:lnTo>
                    <a:lnTo>
                      <a:pt x="3559" y="1966"/>
                    </a:lnTo>
                    <a:lnTo>
                      <a:pt x="4141" y="1826"/>
                    </a:lnTo>
                    <a:lnTo>
                      <a:pt x="4583" y="1815"/>
                    </a:lnTo>
                    <a:lnTo>
                      <a:pt x="5048" y="1826"/>
                    </a:lnTo>
                    <a:lnTo>
                      <a:pt x="5641" y="1954"/>
                    </a:lnTo>
                    <a:lnTo>
                      <a:pt x="5990" y="2094"/>
                    </a:lnTo>
                    <a:lnTo>
                      <a:pt x="6304" y="2268"/>
                    </a:lnTo>
                    <a:lnTo>
                      <a:pt x="6583" y="2489"/>
                    </a:lnTo>
                    <a:lnTo>
                      <a:pt x="6804" y="2768"/>
                    </a:lnTo>
                    <a:lnTo>
                      <a:pt x="7002" y="3082"/>
                    </a:lnTo>
                    <a:lnTo>
                      <a:pt x="7072" y="3257"/>
                    </a:lnTo>
                    <a:lnTo>
                      <a:pt x="8851" y="2524"/>
                    </a:lnTo>
                    <a:lnTo>
                      <a:pt x="8723" y="2233"/>
                    </a:lnTo>
                    <a:lnTo>
                      <a:pt x="8398" y="1687"/>
                    </a:lnTo>
                    <a:lnTo>
                      <a:pt x="8002" y="1221"/>
                    </a:lnTo>
                    <a:lnTo>
                      <a:pt x="7514" y="826"/>
                    </a:lnTo>
                    <a:lnTo>
                      <a:pt x="7235" y="652"/>
                    </a:lnTo>
                    <a:lnTo>
                      <a:pt x="6944" y="500"/>
                    </a:lnTo>
                    <a:lnTo>
                      <a:pt x="6339" y="244"/>
                    </a:lnTo>
                    <a:lnTo>
                      <a:pt x="5699" y="82"/>
                    </a:lnTo>
                    <a:lnTo>
                      <a:pt x="501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6"/>
              <p:cNvSpPr/>
              <p:nvPr/>
            </p:nvSpPr>
            <p:spPr>
              <a:xfrm>
                <a:off x="7990463" y="-414801"/>
                <a:ext cx="366199" cy="399437"/>
              </a:xfrm>
              <a:custGeom>
                <a:rect b="b" l="l" r="r" t="t"/>
                <a:pathLst>
                  <a:path extrusionOk="0" h="11609" w="10643">
                    <a:moveTo>
                      <a:pt x="5653" y="1885"/>
                    </a:moveTo>
                    <a:lnTo>
                      <a:pt x="6339" y="1990"/>
                    </a:lnTo>
                    <a:lnTo>
                      <a:pt x="6921" y="2211"/>
                    </a:lnTo>
                    <a:lnTo>
                      <a:pt x="7409" y="2525"/>
                    </a:lnTo>
                    <a:lnTo>
                      <a:pt x="7619" y="2723"/>
                    </a:lnTo>
                    <a:lnTo>
                      <a:pt x="7805" y="2944"/>
                    </a:lnTo>
                    <a:lnTo>
                      <a:pt x="8107" y="3374"/>
                    </a:lnTo>
                    <a:lnTo>
                      <a:pt x="8328" y="3816"/>
                    </a:lnTo>
                    <a:lnTo>
                      <a:pt x="8444" y="4269"/>
                    </a:lnTo>
                    <a:lnTo>
                      <a:pt x="8479" y="4502"/>
                    </a:lnTo>
                    <a:lnTo>
                      <a:pt x="2164" y="4502"/>
                    </a:lnTo>
                    <a:lnTo>
                      <a:pt x="2245" y="4200"/>
                    </a:lnTo>
                    <a:lnTo>
                      <a:pt x="2478" y="3665"/>
                    </a:lnTo>
                    <a:lnTo>
                      <a:pt x="2757" y="3199"/>
                    </a:lnTo>
                    <a:lnTo>
                      <a:pt x="3106" y="2781"/>
                    </a:lnTo>
                    <a:lnTo>
                      <a:pt x="3315" y="2595"/>
                    </a:lnTo>
                    <a:lnTo>
                      <a:pt x="3524" y="2420"/>
                    </a:lnTo>
                    <a:lnTo>
                      <a:pt x="3978" y="2153"/>
                    </a:lnTo>
                    <a:lnTo>
                      <a:pt x="4467" y="1978"/>
                    </a:lnTo>
                    <a:lnTo>
                      <a:pt x="4990" y="1885"/>
                    </a:lnTo>
                    <a:close/>
                    <a:moveTo>
                      <a:pt x="5316" y="1"/>
                    </a:moveTo>
                    <a:lnTo>
                      <a:pt x="5036" y="13"/>
                    </a:lnTo>
                    <a:lnTo>
                      <a:pt x="4478" y="71"/>
                    </a:lnTo>
                    <a:lnTo>
                      <a:pt x="3955" y="175"/>
                    </a:lnTo>
                    <a:lnTo>
                      <a:pt x="3443" y="338"/>
                    </a:lnTo>
                    <a:lnTo>
                      <a:pt x="2966" y="548"/>
                    </a:lnTo>
                    <a:lnTo>
                      <a:pt x="2513" y="815"/>
                    </a:lnTo>
                    <a:lnTo>
                      <a:pt x="2082" y="1141"/>
                    </a:lnTo>
                    <a:lnTo>
                      <a:pt x="1687" y="1513"/>
                    </a:lnTo>
                    <a:lnTo>
                      <a:pt x="1501" y="1722"/>
                    </a:lnTo>
                    <a:lnTo>
                      <a:pt x="1140" y="2153"/>
                    </a:lnTo>
                    <a:lnTo>
                      <a:pt x="570" y="3095"/>
                    </a:lnTo>
                    <a:lnTo>
                      <a:pt x="198" y="4118"/>
                    </a:lnTo>
                    <a:lnTo>
                      <a:pt x="12" y="5223"/>
                    </a:lnTo>
                    <a:lnTo>
                      <a:pt x="0" y="5805"/>
                    </a:lnTo>
                    <a:lnTo>
                      <a:pt x="12" y="6433"/>
                    </a:lnTo>
                    <a:lnTo>
                      <a:pt x="210" y="7584"/>
                    </a:lnTo>
                    <a:lnTo>
                      <a:pt x="477" y="8364"/>
                    </a:lnTo>
                    <a:lnTo>
                      <a:pt x="721" y="8864"/>
                    </a:lnTo>
                    <a:lnTo>
                      <a:pt x="1012" y="9317"/>
                    </a:lnTo>
                    <a:lnTo>
                      <a:pt x="1349" y="9759"/>
                    </a:lnTo>
                    <a:lnTo>
                      <a:pt x="1536" y="9969"/>
                    </a:lnTo>
                    <a:lnTo>
                      <a:pt x="1733" y="10166"/>
                    </a:lnTo>
                    <a:lnTo>
                      <a:pt x="2152" y="10527"/>
                    </a:lnTo>
                    <a:lnTo>
                      <a:pt x="2594" y="10829"/>
                    </a:lnTo>
                    <a:lnTo>
                      <a:pt x="3071" y="11085"/>
                    </a:lnTo>
                    <a:lnTo>
                      <a:pt x="3571" y="11295"/>
                    </a:lnTo>
                    <a:lnTo>
                      <a:pt x="4094" y="11446"/>
                    </a:lnTo>
                    <a:lnTo>
                      <a:pt x="4943" y="11597"/>
                    </a:lnTo>
                    <a:lnTo>
                      <a:pt x="5548" y="11609"/>
                    </a:lnTo>
                    <a:lnTo>
                      <a:pt x="5990" y="11597"/>
                    </a:lnTo>
                    <a:lnTo>
                      <a:pt x="6804" y="11492"/>
                    </a:lnTo>
                    <a:lnTo>
                      <a:pt x="7549" y="11271"/>
                    </a:lnTo>
                    <a:lnTo>
                      <a:pt x="8223" y="10957"/>
                    </a:lnTo>
                    <a:lnTo>
                      <a:pt x="8537" y="10748"/>
                    </a:lnTo>
                    <a:lnTo>
                      <a:pt x="8828" y="10539"/>
                    </a:lnTo>
                    <a:lnTo>
                      <a:pt x="9363" y="10050"/>
                    </a:lnTo>
                    <a:lnTo>
                      <a:pt x="9793" y="9527"/>
                    </a:lnTo>
                    <a:lnTo>
                      <a:pt x="10154" y="8945"/>
                    </a:lnTo>
                    <a:lnTo>
                      <a:pt x="10294" y="8631"/>
                    </a:lnTo>
                    <a:lnTo>
                      <a:pt x="8479" y="7875"/>
                    </a:lnTo>
                    <a:lnTo>
                      <a:pt x="8375" y="8096"/>
                    </a:lnTo>
                    <a:lnTo>
                      <a:pt x="8130" y="8503"/>
                    </a:lnTo>
                    <a:lnTo>
                      <a:pt x="7851" y="8852"/>
                    </a:lnTo>
                    <a:lnTo>
                      <a:pt x="7525" y="9143"/>
                    </a:lnTo>
                    <a:lnTo>
                      <a:pt x="7153" y="9375"/>
                    </a:lnTo>
                    <a:lnTo>
                      <a:pt x="6735" y="9550"/>
                    </a:lnTo>
                    <a:lnTo>
                      <a:pt x="6269" y="9666"/>
                    </a:lnTo>
                    <a:lnTo>
                      <a:pt x="5769" y="9724"/>
                    </a:lnTo>
                    <a:lnTo>
                      <a:pt x="5490" y="9736"/>
                    </a:lnTo>
                    <a:lnTo>
                      <a:pt x="5153" y="9724"/>
                    </a:lnTo>
                    <a:lnTo>
                      <a:pt x="4525" y="9608"/>
                    </a:lnTo>
                    <a:lnTo>
                      <a:pt x="3931" y="9364"/>
                    </a:lnTo>
                    <a:lnTo>
                      <a:pt x="3373" y="9003"/>
                    </a:lnTo>
                    <a:lnTo>
                      <a:pt x="3129" y="8771"/>
                    </a:lnTo>
                    <a:lnTo>
                      <a:pt x="2873" y="8526"/>
                    </a:lnTo>
                    <a:lnTo>
                      <a:pt x="2489" y="7956"/>
                    </a:lnTo>
                    <a:lnTo>
                      <a:pt x="2210" y="7305"/>
                    </a:lnTo>
                    <a:lnTo>
                      <a:pt x="2047" y="6572"/>
                    </a:lnTo>
                    <a:lnTo>
                      <a:pt x="2024" y="6165"/>
                    </a:lnTo>
                    <a:lnTo>
                      <a:pt x="10608" y="6165"/>
                    </a:lnTo>
                    <a:lnTo>
                      <a:pt x="10643" y="5793"/>
                    </a:lnTo>
                    <a:lnTo>
                      <a:pt x="10619" y="5142"/>
                    </a:lnTo>
                    <a:lnTo>
                      <a:pt x="10445" y="3955"/>
                    </a:lnTo>
                    <a:lnTo>
                      <a:pt x="10189" y="3153"/>
                    </a:lnTo>
                    <a:lnTo>
                      <a:pt x="9956" y="2664"/>
                    </a:lnTo>
                    <a:lnTo>
                      <a:pt x="9689" y="2199"/>
                    </a:lnTo>
                    <a:lnTo>
                      <a:pt x="9363" y="1780"/>
                    </a:lnTo>
                    <a:lnTo>
                      <a:pt x="9189" y="1571"/>
                    </a:lnTo>
                    <a:lnTo>
                      <a:pt x="9003" y="1385"/>
                    </a:lnTo>
                    <a:lnTo>
                      <a:pt x="8607" y="1036"/>
                    </a:lnTo>
                    <a:lnTo>
                      <a:pt x="8188" y="745"/>
                    </a:lnTo>
                    <a:lnTo>
                      <a:pt x="7735" y="501"/>
                    </a:lnTo>
                    <a:lnTo>
                      <a:pt x="7258" y="303"/>
                    </a:lnTo>
                    <a:lnTo>
                      <a:pt x="6735" y="164"/>
                    </a:lnTo>
                    <a:lnTo>
                      <a:pt x="5909" y="24"/>
                    </a:lnTo>
                    <a:lnTo>
                      <a:pt x="53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 name="Google Shape;831;p56"/>
            <p:cNvGrpSpPr/>
            <p:nvPr/>
          </p:nvGrpSpPr>
          <p:grpSpPr>
            <a:xfrm>
              <a:off x="617758" y="4545787"/>
              <a:ext cx="281169" cy="281165"/>
              <a:chOff x="617758" y="4545787"/>
              <a:chExt cx="281169" cy="281165"/>
            </a:xfrm>
          </p:grpSpPr>
          <p:sp>
            <p:nvSpPr>
              <p:cNvPr id="832" name="Google Shape;832;p56"/>
              <p:cNvSpPr/>
              <p:nvPr/>
            </p:nvSpPr>
            <p:spPr>
              <a:xfrm>
                <a:off x="640318" y="4545787"/>
                <a:ext cx="243368" cy="172522"/>
              </a:xfrm>
              <a:custGeom>
                <a:rect b="b" l="l" r="r" t="t"/>
                <a:pathLst>
                  <a:path extrusionOk="0" h="18948" w="26729">
                    <a:moveTo>
                      <a:pt x="12469" y="0"/>
                    </a:moveTo>
                    <a:lnTo>
                      <a:pt x="11457" y="70"/>
                    </a:lnTo>
                    <a:lnTo>
                      <a:pt x="10480" y="198"/>
                    </a:lnTo>
                    <a:lnTo>
                      <a:pt x="9514" y="384"/>
                    </a:lnTo>
                    <a:lnTo>
                      <a:pt x="8561" y="629"/>
                    </a:lnTo>
                    <a:lnTo>
                      <a:pt x="7642" y="931"/>
                    </a:lnTo>
                    <a:lnTo>
                      <a:pt x="6758" y="1291"/>
                    </a:lnTo>
                    <a:lnTo>
                      <a:pt x="5885" y="1710"/>
                    </a:lnTo>
                    <a:lnTo>
                      <a:pt x="5060" y="2175"/>
                    </a:lnTo>
                    <a:lnTo>
                      <a:pt x="4257" y="2687"/>
                    </a:lnTo>
                    <a:lnTo>
                      <a:pt x="3489" y="3245"/>
                    </a:lnTo>
                    <a:lnTo>
                      <a:pt x="2768" y="3850"/>
                    </a:lnTo>
                    <a:lnTo>
                      <a:pt x="2071" y="4502"/>
                    </a:lnTo>
                    <a:lnTo>
                      <a:pt x="1419" y="5188"/>
                    </a:lnTo>
                    <a:lnTo>
                      <a:pt x="814" y="5921"/>
                    </a:lnTo>
                    <a:lnTo>
                      <a:pt x="256" y="6688"/>
                    </a:lnTo>
                    <a:lnTo>
                      <a:pt x="0" y="7084"/>
                    </a:lnTo>
                    <a:lnTo>
                      <a:pt x="0" y="18947"/>
                    </a:lnTo>
                    <a:lnTo>
                      <a:pt x="6897" y="18947"/>
                    </a:lnTo>
                    <a:lnTo>
                      <a:pt x="12980" y="8421"/>
                    </a:lnTo>
                    <a:lnTo>
                      <a:pt x="26728" y="8421"/>
                    </a:lnTo>
                    <a:lnTo>
                      <a:pt x="26484" y="7956"/>
                    </a:lnTo>
                    <a:lnTo>
                      <a:pt x="25949" y="7049"/>
                    </a:lnTo>
                    <a:lnTo>
                      <a:pt x="25344" y="6200"/>
                    </a:lnTo>
                    <a:lnTo>
                      <a:pt x="24693" y="5386"/>
                    </a:lnTo>
                    <a:lnTo>
                      <a:pt x="23983" y="4618"/>
                    </a:lnTo>
                    <a:lnTo>
                      <a:pt x="23227" y="3897"/>
                    </a:lnTo>
                    <a:lnTo>
                      <a:pt x="22425" y="3234"/>
                    </a:lnTo>
                    <a:lnTo>
                      <a:pt x="21587" y="2617"/>
                    </a:lnTo>
                    <a:lnTo>
                      <a:pt x="20692" y="2059"/>
                    </a:lnTo>
                    <a:lnTo>
                      <a:pt x="19761" y="1571"/>
                    </a:lnTo>
                    <a:lnTo>
                      <a:pt x="18807" y="1140"/>
                    </a:lnTo>
                    <a:lnTo>
                      <a:pt x="17807" y="768"/>
                    </a:lnTo>
                    <a:lnTo>
                      <a:pt x="16772" y="466"/>
                    </a:lnTo>
                    <a:lnTo>
                      <a:pt x="15725" y="245"/>
                    </a:lnTo>
                    <a:lnTo>
                      <a:pt x="14644" y="82"/>
                    </a:lnTo>
                    <a:lnTo>
                      <a:pt x="13539" y="12"/>
                    </a:lnTo>
                    <a:lnTo>
                      <a:pt x="129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6"/>
              <p:cNvSpPr/>
              <p:nvPr/>
            </p:nvSpPr>
            <p:spPr>
              <a:xfrm>
                <a:off x="617758" y="4610273"/>
                <a:ext cx="196031" cy="216572"/>
              </a:xfrm>
              <a:custGeom>
                <a:rect b="b" l="l" r="r" t="t"/>
                <a:pathLst>
                  <a:path extrusionOk="0" h="23786" w="21530">
                    <a:moveTo>
                      <a:pt x="2455" y="1"/>
                    </a:moveTo>
                    <a:lnTo>
                      <a:pt x="2176" y="454"/>
                    </a:lnTo>
                    <a:lnTo>
                      <a:pt x="1652" y="1396"/>
                    </a:lnTo>
                    <a:lnTo>
                      <a:pt x="1199" y="2385"/>
                    </a:lnTo>
                    <a:lnTo>
                      <a:pt x="815" y="3397"/>
                    </a:lnTo>
                    <a:lnTo>
                      <a:pt x="489" y="4455"/>
                    </a:lnTo>
                    <a:lnTo>
                      <a:pt x="257" y="5537"/>
                    </a:lnTo>
                    <a:lnTo>
                      <a:pt x="94" y="6642"/>
                    </a:lnTo>
                    <a:lnTo>
                      <a:pt x="12" y="7770"/>
                    </a:lnTo>
                    <a:lnTo>
                      <a:pt x="1" y="8340"/>
                    </a:lnTo>
                    <a:lnTo>
                      <a:pt x="12" y="9119"/>
                    </a:lnTo>
                    <a:lnTo>
                      <a:pt x="164" y="10631"/>
                    </a:lnTo>
                    <a:lnTo>
                      <a:pt x="466" y="12097"/>
                    </a:lnTo>
                    <a:lnTo>
                      <a:pt x="885" y="13516"/>
                    </a:lnTo>
                    <a:lnTo>
                      <a:pt x="1443" y="14865"/>
                    </a:lnTo>
                    <a:lnTo>
                      <a:pt x="2118" y="16156"/>
                    </a:lnTo>
                    <a:lnTo>
                      <a:pt x="2909" y="17366"/>
                    </a:lnTo>
                    <a:lnTo>
                      <a:pt x="3816" y="18505"/>
                    </a:lnTo>
                    <a:lnTo>
                      <a:pt x="4804" y="19541"/>
                    </a:lnTo>
                    <a:lnTo>
                      <a:pt x="5898" y="20483"/>
                    </a:lnTo>
                    <a:lnTo>
                      <a:pt x="7072" y="21332"/>
                    </a:lnTo>
                    <a:lnTo>
                      <a:pt x="8317" y="22064"/>
                    </a:lnTo>
                    <a:lnTo>
                      <a:pt x="9643" y="22669"/>
                    </a:lnTo>
                    <a:lnTo>
                      <a:pt x="11027" y="23158"/>
                    </a:lnTo>
                    <a:lnTo>
                      <a:pt x="12469" y="23518"/>
                    </a:lnTo>
                    <a:lnTo>
                      <a:pt x="13970" y="23739"/>
                    </a:lnTo>
                    <a:lnTo>
                      <a:pt x="14726" y="23786"/>
                    </a:lnTo>
                    <a:lnTo>
                      <a:pt x="21530" y="16982"/>
                    </a:lnTo>
                    <a:lnTo>
                      <a:pt x="21530" y="11864"/>
                    </a:lnTo>
                    <a:lnTo>
                      <a:pt x="9375" y="11864"/>
                    </a:lnTo>
                    <a:lnTo>
                      <a:pt x="245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6"/>
              <p:cNvSpPr/>
              <p:nvPr/>
            </p:nvSpPr>
            <p:spPr>
              <a:xfrm>
                <a:off x="751708" y="4622454"/>
                <a:ext cx="147219" cy="204498"/>
              </a:xfrm>
              <a:custGeom>
                <a:rect b="b" l="l" r="r" t="t"/>
                <a:pathLst>
                  <a:path extrusionOk="0" h="22460" w="16169">
                    <a:moveTo>
                      <a:pt x="745" y="0"/>
                    </a:moveTo>
                    <a:lnTo>
                      <a:pt x="6817" y="10526"/>
                    </a:lnTo>
                    <a:lnTo>
                      <a:pt x="1" y="22448"/>
                    </a:lnTo>
                    <a:lnTo>
                      <a:pt x="362" y="22459"/>
                    </a:lnTo>
                    <a:lnTo>
                      <a:pt x="734" y="22459"/>
                    </a:lnTo>
                    <a:lnTo>
                      <a:pt x="1525" y="22448"/>
                    </a:lnTo>
                    <a:lnTo>
                      <a:pt x="3083" y="22285"/>
                    </a:lnTo>
                    <a:lnTo>
                      <a:pt x="4595" y="21983"/>
                    </a:lnTo>
                    <a:lnTo>
                      <a:pt x="6037" y="21529"/>
                    </a:lnTo>
                    <a:lnTo>
                      <a:pt x="7433" y="20936"/>
                    </a:lnTo>
                    <a:lnTo>
                      <a:pt x="8736" y="20226"/>
                    </a:lnTo>
                    <a:lnTo>
                      <a:pt x="9969" y="19389"/>
                    </a:lnTo>
                    <a:lnTo>
                      <a:pt x="11120" y="18447"/>
                    </a:lnTo>
                    <a:lnTo>
                      <a:pt x="12167" y="17400"/>
                    </a:lnTo>
                    <a:lnTo>
                      <a:pt x="13109" y="16260"/>
                    </a:lnTo>
                    <a:lnTo>
                      <a:pt x="13935" y="15027"/>
                    </a:lnTo>
                    <a:lnTo>
                      <a:pt x="14656" y="13713"/>
                    </a:lnTo>
                    <a:lnTo>
                      <a:pt x="15238" y="12329"/>
                    </a:lnTo>
                    <a:lnTo>
                      <a:pt x="15691" y="10875"/>
                    </a:lnTo>
                    <a:lnTo>
                      <a:pt x="15994" y="9375"/>
                    </a:lnTo>
                    <a:lnTo>
                      <a:pt x="16156" y="7816"/>
                    </a:lnTo>
                    <a:lnTo>
                      <a:pt x="16168" y="7025"/>
                    </a:lnTo>
                    <a:lnTo>
                      <a:pt x="16168" y="6548"/>
                    </a:lnTo>
                    <a:lnTo>
                      <a:pt x="16110" y="5606"/>
                    </a:lnTo>
                    <a:lnTo>
                      <a:pt x="15994" y="4699"/>
                    </a:lnTo>
                    <a:lnTo>
                      <a:pt x="15831" y="3792"/>
                    </a:lnTo>
                    <a:lnTo>
                      <a:pt x="15493" y="2478"/>
                    </a:lnTo>
                    <a:lnTo>
                      <a:pt x="14865" y="791"/>
                    </a:lnTo>
                    <a:lnTo>
                      <a:pt x="144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6"/>
              <p:cNvSpPr/>
              <p:nvPr/>
            </p:nvSpPr>
            <p:spPr>
              <a:xfrm>
                <a:off x="694534" y="4622454"/>
                <a:ext cx="127825" cy="127825"/>
              </a:xfrm>
              <a:custGeom>
                <a:rect b="b" l="l" r="r" t="t"/>
                <a:pathLst>
                  <a:path extrusionOk="0" h="14039" w="14039">
                    <a:moveTo>
                      <a:pt x="6665" y="0"/>
                    </a:moveTo>
                    <a:lnTo>
                      <a:pt x="5955" y="70"/>
                    </a:lnTo>
                    <a:lnTo>
                      <a:pt x="5269" y="221"/>
                    </a:lnTo>
                    <a:lnTo>
                      <a:pt x="4606" y="419"/>
                    </a:lnTo>
                    <a:lnTo>
                      <a:pt x="3978" y="686"/>
                    </a:lnTo>
                    <a:lnTo>
                      <a:pt x="3385" y="1012"/>
                    </a:lnTo>
                    <a:lnTo>
                      <a:pt x="2815" y="1396"/>
                    </a:lnTo>
                    <a:lnTo>
                      <a:pt x="2303" y="1815"/>
                    </a:lnTo>
                    <a:lnTo>
                      <a:pt x="1826" y="2292"/>
                    </a:lnTo>
                    <a:lnTo>
                      <a:pt x="1396" y="2815"/>
                    </a:lnTo>
                    <a:lnTo>
                      <a:pt x="1012" y="3373"/>
                    </a:lnTo>
                    <a:lnTo>
                      <a:pt x="686" y="3978"/>
                    </a:lnTo>
                    <a:lnTo>
                      <a:pt x="419" y="4606"/>
                    </a:lnTo>
                    <a:lnTo>
                      <a:pt x="221" y="5269"/>
                    </a:lnTo>
                    <a:lnTo>
                      <a:pt x="82" y="5944"/>
                    </a:lnTo>
                    <a:lnTo>
                      <a:pt x="12" y="6653"/>
                    </a:lnTo>
                    <a:lnTo>
                      <a:pt x="0" y="7025"/>
                    </a:lnTo>
                    <a:lnTo>
                      <a:pt x="12" y="7386"/>
                    </a:lnTo>
                    <a:lnTo>
                      <a:pt x="82" y="8095"/>
                    </a:lnTo>
                    <a:lnTo>
                      <a:pt x="221" y="8770"/>
                    </a:lnTo>
                    <a:lnTo>
                      <a:pt x="419" y="9433"/>
                    </a:lnTo>
                    <a:lnTo>
                      <a:pt x="686" y="10061"/>
                    </a:lnTo>
                    <a:lnTo>
                      <a:pt x="1012" y="10666"/>
                    </a:lnTo>
                    <a:lnTo>
                      <a:pt x="1396" y="11224"/>
                    </a:lnTo>
                    <a:lnTo>
                      <a:pt x="1826" y="11747"/>
                    </a:lnTo>
                    <a:lnTo>
                      <a:pt x="2303" y="12224"/>
                    </a:lnTo>
                    <a:lnTo>
                      <a:pt x="2815" y="12643"/>
                    </a:lnTo>
                    <a:lnTo>
                      <a:pt x="3385" y="13027"/>
                    </a:lnTo>
                    <a:lnTo>
                      <a:pt x="3978" y="13352"/>
                    </a:lnTo>
                    <a:lnTo>
                      <a:pt x="4606" y="13620"/>
                    </a:lnTo>
                    <a:lnTo>
                      <a:pt x="5269" y="13818"/>
                    </a:lnTo>
                    <a:lnTo>
                      <a:pt x="5955" y="13969"/>
                    </a:lnTo>
                    <a:lnTo>
                      <a:pt x="6665" y="14039"/>
                    </a:lnTo>
                    <a:lnTo>
                      <a:pt x="7386" y="14039"/>
                    </a:lnTo>
                    <a:lnTo>
                      <a:pt x="8095" y="13969"/>
                    </a:lnTo>
                    <a:lnTo>
                      <a:pt x="8782" y="13818"/>
                    </a:lnTo>
                    <a:lnTo>
                      <a:pt x="9433" y="13620"/>
                    </a:lnTo>
                    <a:lnTo>
                      <a:pt x="10073" y="13352"/>
                    </a:lnTo>
                    <a:lnTo>
                      <a:pt x="10666" y="13027"/>
                    </a:lnTo>
                    <a:lnTo>
                      <a:pt x="11224" y="12643"/>
                    </a:lnTo>
                    <a:lnTo>
                      <a:pt x="11748" y="12224"/>
                    </a:lnTo>
                    <a:lnTo>
                      <a:pt x="12224" y="11747"/>
                    </a:lnTo>
                    <a:lnTo>
                      <a:pt x="12655" y="11224"/>
                    </a:lnTo>
                    <a:lnTo>
                      <a:pt x="13027" y="10666"/>
                    </a:lnTo>
                    <a:lnTo>
                      <a:pt x="13353" y="10061"/>
                    </a:lnTo>
                    <a:lnTo>
                      <a:pt x="13620" y="9433"/>
                    </a:lnTo>
                    <a:lnTo>
                      <a:pt x="13830" y="8770"/>
                    </a:lnTo>
                    <a:lnTo>
                      <a:pt x="13969" y="8095"/>
                    </a:lnTo>
                    <a:lnTo>
                      <a:pt x="14039" y="7386"/>
                    </a:lnTo>
                    <a:lnTo>
                      <a:pt x="14039" y="7025"/>
                    </a:lnTo>
                    <a:lnTo>
                      <a:pt x="14039" y="6653"/>
                    </a:lnTo>
                    <a:lnTo>
                      <a:pt x="13969" y="5944"/>
                    </a:lnTo>
                    <a:lnTo>
                      <a:pt x="13830" y="5269"/>
                    </a:lnTo>
                    <a:lnTo>
                      <a:pt x="13620" y="4606"/>
                    </a:lnTo>
                    <a:lnTo>
                      <a:pt x="13353" y="3978"/>
                    </a:lnTo>
                    <a:lnTo>
                      <a:pt x="13027" y="3373"/>
                    </a:lnTo>
                    <a:lnTo>
                      <a:pt x="12655" y="2815"/>
                    </a:lnTo>
                    <a:lnTo>
                      <a:pt x="12224" y="2292"/>
                    </a:lnTo>
                    <a:lnTo>
                      <a:pt x="11748" y="1815"/>
                    </a:lnTo>
                    <a:lnTo>
                      <a:pt x="11224" y="1396"/>
                    </a:lnTo>
                    <a:lnTo>
                      <a:pt x="10666" y="1012"/>
                    </a:lnTo>
                    <a:lnTo>
                      <a:pt x="10073" y="686"/>
                    </a:lnTo>
                    <a:lnTo>
                      <a:pt x="9433" y="419"/>
                    </a:lnTo>
                    <a:lnTo>
                      <a:pt x="8782" y="221"/>
                    </a:lnTo>
                    <a:lnTo>
                      <a:pt x="8095" y="70"/>
                    </a:lnTo>
                    <a:lnTo>
                      <a:pt x="73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6"/>
              <p:cNvSpPr/>
              <p:nvPr/>
            </p:nvSpPr>
            <p:spPr>
              <a:xfrm>
                <a:off x="707343" y="4635264"/>
                <a:ext cx="102204" cy="102204"/>
              </a:xfrm>
              <a:custGeom>
                <a:rect b="b" l="l" r="r" t="t"/>
                <a:pathLst>
                  <a:path extrusionOk="0" h="11225" w="11225">
                    <a:moveTo>
                      <a:pt x="5328" y="1"/>
                    </a:moveTo>
                    <a:lnTo>
                      <a:pt x="4758" y="59"/>
                    </a:lnTo>
                    <a:lnTo>
                      <a:pt x="4211" y="175"/>
                    </a:lnTo>
                    <a:lnTo>
                      <a:pt x="3688" y="338"/>
                    </a:lnTo>
                    <a:lnTo>
                      <a:pt x="2932" y="675"/>
                    </a:lnTo>
                    <a:lnTo>
                      <a:pt x="2036" y="1280"/>
                    </a:lnTo>
                    <a:lnTo>
                      <a:pt x="1280" y="2036"/>
                    </a:lnTo>
                    <a:lnTo>
                      <a:pt x="675" y="2932"/>
                    </a:lnTo>
                    <a:lnTo>
                      <a:pt x="338" y="3688"/>
                    </a:lnTo>
                    <a:lnTo>
                      <a:pt x="175" y="4211"/>
                    </a:lnTo>
                    <a:lnTo>
                      <a:pt x="70" y="4758"/>
                    </a:lnTo>
                    <a:lnTo>
                      <a:pt x="12" y="5328"/>
                    </a:lnTo>
                    <a:lnTo>
                      <a:pt x="1" y="5618"/>
                    </a:lnTo>
                    <a:lnTo>
                      <a:pt x="12" y="5897"/>
                    </a:lnTo>
                    <a:lnTo>
                      <a:pt x="70" y="6467"/>
                    </a:lnTo>
                    <a:lnTo>
                      <a:pt x="175" y="7014"/>
                    </a:lnTo>
                    <a:lnTo>
                      <a:pt x="338" y="7537"/>
                    </a:lnTo>
                    <a:lnTo>
                      <a:pt x="675" y="8293"/>
                    </a:lnTo>
                    <a:lnTo>
                      <a:pt x="1280" y="9189"/>
                    </a:lnTo>
                    <a:lnTo>
                      <a:pt x="2036" y="9945"/>
                    </a:lnTo>
                    <a:lnTo>
                      <a:pt x="2932" y="10550"/>
                    </a:lnTo>
                    <a:lnTo>
                      <a:pt x="3688" y="10887"/>
                    </a:lnTo>
                    <a:lnTo>
                      <a:pt x="4211" y="11050"/>
                    </a:lnTo>
                    <a:lnTo>
                      <a:pt x="4758" y="11166"/>
                    </a:lnTo>
                    <a:lnTo>
                      <a:pt x="5328" y="11224"/>
                    </a:lnTo>
                    <a:lnTo>
                      <a:pt x="5909" y="11224"/>
                    </a:lnTo>
                    <a:lnTo>
                      <a:pt x="6467" y="11166"/>
                    </a:lnTo>
                    <a:lnTo>
                      <a:pt x="7014" y="11050"/>
                    </a:lnTo>
                    <a:lnTo>
                      <a:pt x="7549" y="10887"/>
                    </a:lnTo>
                    <a:lnTo>
                      <a:pt x="8294" y="10550"/>
                    </a:lnTo>
                    <a:lnTo>
                      <a:pt x="9189" y="9945"/>
                    </a:lnTo>
                    <a:lnTo>
                      <a:pt x="9957" y="9189"/>
                    </a:lnTo>
                    <a:lnTo>
                      <a:pt x="10562" y="8293"/>
                    </a:lnTo>
                    <a:lnTo>
                      <a:pt x="10887" y="7537"/>
                    </a:lnTo>
                    <a:lnTo>
                      <a:pt x="11050" y="7014"/>
                    </a:lnTo>
                    <a:lnTo>
                      <a:pt x="11166" y="6467"/>
                    </a:lnTo>
                    <a:lnTo>
                      <a:pt x="11225" y="5897"/>
                    </a:lnTo>
                    <a:lnTo>
                      <a:pt x="11225" y="5618"/>
                    </a:lnTo>
                    <a:lnTo>
                      <a:pt x="11225" y="5328"/>
                    </a:lnTo>
                    <a:lnTo>
                      <a:pt x="11166" y="4758"/>
                    </a:lnTo>
                    <a:lnTo>
                      <a:pt x="11050" y="4211"/>
                    </a:lnTo>
                    <a:lnTo>
                      <a:pt x="10887" y="3688"/>
                    </a:lnTo>
                    <a:lnTo>
                      <a:pt x="10562" y="2932"/>
                    </a:lnTo>
                    <a:lnTo>
                      <a:pt x="9957" y="2036"/>
                    </a:lnTo>
                    <a:lnTo>
                      <a:pt x="9189" y="1280"/>
                    </a:lnTo>
                    <a:lnTo>
                      <a:pt x="8294" y="675"/>
                    </a:lnTo>
                    <a:lnTo>
                      <a:pt x="7549" y="338"/>
                    </a:lnTo>
                    <a:lnTo>
                      <a:pt x="7014" y="175"/>
                    </a:lnTo>
                    <a:lnTo>
                      <a:pt x="6467" y="59"/>
                    </a:lnTo>
                    <a:lnTo>
                      <a:pt x="59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22_G Suite break">
  <p:cSld name="CUSTOM_3_1_1_1_1_1_1_1_1_1_1_1_3_1_2_1_1">
    <p:bg>
      <p:bgPr>
        <a:solidFill>
          <a:srgbClr val="FFFFFF"/>
        </a:solidFill>
      </p:bgPr>
    </p:bg>
    <p:spTree>
      <p:nvGrpSpPr>
        <p:cNvPr id="837" name="Shape 837"/>
        <p:cNvGrpSpPr/>
        <p:nvPr/>
      </p:nvGrpSpPr>
      <p:grpSpPr>
        <a:xfrm>
          <a:off x="0" y="0"/>
          <a:ext cx="0" cy="0"/>
          <a:chOff x="0" y="0"/>
          <a:chExt cx="0" cy="0"/>
        </a:xfrm>
      </p:grpSpPr>
      <p:sp>
        <p:nvSpPr>
          <p:cNvPr id="838" name="Google Shape;838;p57"/>
          <p:cNvSpPr txBox="1"/>
          <p:nvPr>
            <p:ph type="title"/>
          </p:nvPr>
        </p:nvSpPr>
        <p:spPr>
          <a:xfrm>
            <a:off x="761950" y="809375"/>
            <a:ext cx="5079900" cy="1762200"/>
          </a:xfrm>
          <a:prstGeom prst="rect">
            <a:avLst/>
          </a:prstGeom>
        </p:spPr>
        <p:txBody>
          <a:bodyPr anchorCtr="0" anchor="b" bIns="0" lIns="0" spcFirstLastPara="1" rIns="228600" wrap="square" tIns="0">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grpSp>
        <p:nvGrpSpPr>
          <p:cNvPr id="839" name="Google Shape;839;p57"/>
          <p:cNvGrpSpPr/>
          <p:nvPr/>
        </p:nvGrpSpPr>
        <p:grpSpPr>
          <a:xfrm>
            <a:off x="761950" y="4602545"/>
            <a:ext cx="659482" cy="163445"/>
            <a:chOff x="2270225" y="2532665"/>
            <a:chExt cx="2492373" cy="617707"/>
          </a:xfrm>
        </p:grpSpPr>
        <p:sp>
          <p:nvSpPr>
            <p:cNvPr id="840" name="Google Shape;840;p57"/>
            <p:cNvSpPr/>
            <p:nvPr/>
          </p:nvSpPr>
          <p:spPr>
            <a:xfrm>
              <a:off x="2270225" y="2532665"/>
              <a:ext cx="607052" cy="617707"/>
            </a:xfrm>
            <a:custGeom>
              <a:rect b="b" l="l" r="r" t="t"/>
              <a:pathLst>
                <a:path extrusionOk="0" h="18204" w="17890">
                  <a:moveTo>
                    <a:pt x="9224" y="1"/>
                  </a:moveTo>
                  <a:lnTo>
                    <a:pt x="8747" y="12"/>
                  </a:lnTo>
                  <a:lnTo>
                    <a:pt x="7829" y="94"/>
                  </a:lnTo>
                  <a:lnTo>
                    <a:pt x="6933" y="268"/>
                  </a:lnTo>
                  <a:lnTo>
                    <a:pt x="6061" y="524"/>
                  </a:lnTo>
                  <a:lnTo>
                    <a:pt x="5642" y="687"/>
                  </a:lnTo>
                  <a:lnTo>
                    <a:pt x="5223" y="862"/>
                  </a:lnTo>
                  <a:lnTo>
                    <a:pt x="4432" y="1280"/>
                  </a:lnTo>
                  <a:lnTo>
                    <a:pt x="3700" y="1745"/>
                  </a:lnTo>
                  <a:lnTo>
                    <a:pt x="3025" y="2280"/>
                  </a:lnTo>
                  <a:lnTo>
                    <a:pt x="2711" y="2571"/>
                  </a:lnTo>
                  <a:lnTo>
                    <a:pt x="2397" y="2885"/>
                  </a:lnTo>
                  <a:lnTo>
                    <a:pt x="1839" y="3548"/>
                  </a:lnTo>
                  <a:lnTo>
                    <a:pt x="1339" y="4269"/>
                  </a:lnTo>
                  <a:lnTo>
                    <a:pt x="908" y="5049"/>
                  </a:lnTo>
                  <a:lnTo>
                    <a:pt x="734" y="5456"/>
                  </a:lnTo>
                  <a:lnTo>
                    <a:pt x="559" y="5874"/>
                  </a:lnTo>
                  <a:lnTo>
                    <a:pt x="280" y="6747"/>
                  </a:lnTo>
                  <a:lnTo>
                    <a:pt x="106" y="7654"/>
                  </a:lnTo>
                  <a:lnTo>
                    <a:pt x="13" y="8608"/>
                  </a:lnTo>
                  <a:lnTo>
                    <a:pt x="1" y="9108"/>
                  </a:lnTo>
                  <a:lnTo>
                    <a:pt x="13" y="9596"/>
                  </a:lnTo>
                  <a:lnTo>
                    <a:pt x="106" y="10550"/>
                  </a:lnTo>
                  <a:lnTo>
                    <a:pt x="280" y="11469"/>
                  </a:lnTo>
                  <a:lnTo>
                    <a:pt x="559" y="12341"/>
                  </a:lnTo>
                  <a:lnTo>
                    <a:pt x="734" y="12748"/>
                  </a:lnTo>
                  <a:lnTo>
                    <a:pt x="908" y="13167"/>
                  </a:lnTo>
                  <a:lnTo>
                    <a:pt x="1339" y="13935"/>
                  </a:lnTo>
                  <a:lnTo>
                    <a:pt x="1839" y="14656"/>
                  </a:lnTo>
                  <a:lnTo>
                    <a:pt x="2397" y="15319"/>
                  </a:lnTo>
                  <a:lnTo>
                    <a:pt x="2711" y="15621"/>
                  </a:lnTo>
                  <a:lnTo>
                    <a:pt x="3025" y="15924"/>
                  </a:lnTo>
                  <a:lnTo>
                    <a:pt x="3711" y="16459"/>
                  </a:lnTo>
                  <a:lnTo>
                    <a:pt x="4444" y="16935"/>
                  </a:lnTo>
                  <a:lnTo>
                    <a:pt x="5223" y="17342"/>
                  </a:lnTo>
                  <a:lnTo>
                    <a:pt x="5642" y="17529"/>
                  </a:lnTo>
                  <a:lnTo>
                    <a:pt x="6061" y="17680"/>
                  </a:lnTo>
                  <a:lnTo>
                    <a:pt x="6933" y="17936"/>
                  </a:lnTo>
                  <a:lnTo>
                    <a:pt x="7829" y="18110"/>
                  </a:lnTo>
                  <a:lnTo>
                    <a:pt x="8747" y="18203"/>
                  </a:lnTo>
                  <a:lnTo>
                    <a:pt x="9748" y="18203"/>
                  </a:lnTo>
                  <a:lnTo>
                    <a:pt x="10736" y="18122"/>
                  </a:lnTo>
                  <a:lnTo>
                    <a:pt x="11678" y="17947"/>
                  </a:lnTo>
                  <a:lnTo>
                    <a:pt x="12551" y="17691"/>
                  </a:lnTo>
                  <a:lnTo>
                    <a:pt x="12970" y="17529"/>
                  </a:lnTo>
                  <a:lnTo>
                    <a:pt x="13377" y="17342"/>
                  </a:lnTo>
                  <a:lnTo>
                    <a:pt x="14133" y="16924"/>
                  </a:lnTo>
                  <a:lnTo>
                    <a:pt x="14830" y="16447"/>
                  </a:lnTo>
                  <a:lnTo>
                    <a:pt x="15482" y="15889"/>
                  </a:lnTo>
                  <a:lnTo>
                    <a:pt x="15773" y="15586"/>
                  </a:lnTo>
                  <a:lnTo>
                    <a:pt x="16040" y="15307"/>
                  </a:lnTo>
                  <a:lnTo>
                    <a:pt x="16505" y="14702"/>
                  </a:lnTo>
                  <a:lnTo>
                    <a:pt x="16901" y="14051"/>
                  </a:lnTo>
                  <a:lnTo>
                    <a:pt x="17226" y="13365"/>
                  </a:lnTo>
                  <a:lnTo>
                    <a:pt x="17354" y="13004"/>
                  </a:lnTo>
                  <a:lnTo>
                    <a:pt x="17482" y="12632"/>
                  </a:lnTo>
                  <a:lnTo>
                    <a:pt x="17680" y="11864"/>
                  </a:lnTo>
                  <a:lnTo>
                    <a:pt x="17808" y="11062"/>
                  </a:lnTo>
                  <a:lnTo>
                    <a:pt x="17878" y="10213"/>
                  </a:lnTo>
                  <a:lnTo>
                    <a:pt x="17889" y="9771"/>
                  </a:lnTo>
                  <a:lnTo>
                    <a:pt x="17878" y="9352"/>
                  </a:lnTo>
                  <a:lnTo>
                    <a:pt x="17831" y="8922"/>
                  </a:lnTo>
                  <a:lnTo>
                    <a:pt x="17761" y="8503"/>
                  </a:lnTo>
                  <a:lnTo>
                    <a:pt x="17692" y="8189"/>
                  </a:lnTo>
                  <a:lnTo>
                    <a:pt x="9131" y="8189"/>
                  </a:lnTo>
                  <a:lnTo>
                    <a:pt x="9131" y="11166"/>
                  </a:lnTo>
                  <a:lnTo>
                    <a:pt x="14377" y="11166"/>
                  </a:lnTo>
                  <a:lnTo>
                    <a:pt x="14272" y="11539"/>
                  </a:lnTo>
                  <a:lnTo>
                    <a:pt x="13993" y="12213"/>
                  </a:lnTo>
                  <a:lnTo>
                    <a:pt x="13830" y="12527"/>
                  </a:lnTo>
                  <a:lnTo>
                    <a:pt x="13644" y="12806"/>
                  </a:lnTo>
                  <a:lnTo>
                    <a:pt x="13249" y="13307"/>
                  </a:lnTo>
                  <a:lnTo>
                    <a:pt x="13028" y="13528"/>
                  </a:lnTo>
                  <a:lnTo>
                    <a:pt x="12679" y="13818"/>
                  </a:lnTo>
                  <a:lnTo>
                    <a:pt x="11876" y="14295"/>
                  </a:lnTo>
                  <a:lnTo>
                    <a:pt x="11434" y="14481"/>
                  </a:lnTo>
                  <a:lnTo>
                    <a:pt x="10957" y="14644"/>
                  </a:lnTo>
                  <a:lnTo>
                    <a:pt x="9864" y="14819"/>
                  </a:lnTo>
                  <a:lnTo>
                    <a:pt x="9248" y="14830"/>
                  </a:lnTo>
                  <a:lnTo>
                    <a:pt x="8666" y="14819"/>
                  </a:lnTo>
                  <a:lnTo>
                    <a:pt x="7829" y="14679"/>
                  </a:lnTo>
                  <a:lnTo>
                    <a:pt x="7294" y="14528"/>
                  </a:lnTo>
                  <a:lnTo>
                    <a:pt x="7038" y="14423"/>
                  </a:lnTo>
                  <a:lnTo>
                    <a:pt x="6538" y="14202"/>
                  </a:lnTo>
                  <a:lnTo>
                    <a:pt x="5619" y="13621"/>
                  </a:lnTo>
                  <a:lnTo>
                    <a:pt x="5223" y="13260"/>
                  </a:lnTo>
                  <a:lnTo>
                    <a:pt x="5026" y="13074"/>
                  </a:lnTo>
                  <a:lnTo>
                    <a:pt x="4677" y="12667"/>
                  </a:lnTo>
                  <a:lnTo>
                    <a:pt x="4374" y="12213"/>
                  </a:lnTo>
                  <a:lnTo>
                    <a:pt x="4107" y="11725"/>
                  </a:lnTo>
                  <a:lnTo>
                    <a:pt x="3990" y="11457"/>
                  </a:lnTo>
                  <a:lnTo>
                    <a:pt x="3874" y="11190"/>
                  </a:lnTo>
                  <a:lnTo>
                    <a:pt x="3700" y="10631"/>
                  </a:lnTo>
                  <a:lnTo>
                    <a:pt x="3595" y="10050"/>
                  </a:lnTo>
                  <a:lnTo>
                    <a:pt x="3537" y="9422"/>
                  </a:lnTo>
                  <a:lnTo>
                    <a:pt x="3537" y="9108"/>
                  </a:lnTo>
                  <a:lnTo>
                    <a:pt x="3537" y="8782"/>
                  </a:lnTo>
                  <a:lnTo>
                    <a:pt x="3595" y="8166"/>
                  </a:lnTo>
                  <a:lnTo>
                    <a:pt x="3700" y="7584"/>
                  </a:lnTo>
                  <a:lnTo>
                    <a:pt x="3874" y="7014"/>
                  </a:lnTo>
                  <a:lnTo>
                    <a:pt x="3990" y="6747"/>
                  </a:lnTo>
                  <a:lnTo>
                    <a:pt x="4223" y="6235"/>
                  </a:lnTo>
                  <a:lnTo>
                    <a:pt x="4677" y="5537"/>
                  </a:lnTo>
                  <a:lnTo>
                    <a:pt x="5026" y="5130"/>
                  </a:lnTo>
                  <a:lnTo>
                    <a:pt x="5223" y="4932"/>
                  </a:lnTo>
                  <a:lnTo>
                    <a:pt x="5409" y="4746"/>
                  </a:lnTo>
                  <a:lnTo>
                    <a:pt x="5828" y="4409"/>
                  </a:lnTo>
                  <a:lnTo>
                    <a:pt x="6503" y="3990"/>
                  </a:lnTo>
                  <a:lnTo>
                    <a:pt x="7014" y="3769"/>
                  </a:lnTo>
                  <a:lnTo>
                    <a:pt x="7270" y="3665"/>
                  </a:lnTo>
                  <a:lnTo>
                    <a:pt x="7794" y="3513"/>
                  </a:lnTo>
                  <a:lnTo>
                    <a:pt x="8620" y="3374"/>
                  </a:lnTo>
                  <a:lnTo>
                    <a:pt x="9189" y="3362"/>
                  </a:lnTo>
                  <a:lnTo>
                    <a:pt x="9550" y="3362"/>
                  </a:lnTo>
                  <a:lnTo>
                    <a:pt x="10225" y="3432"/>
                  </a:lnTo>
                  <a:lnTo>
                    <a:pt x="10829" y="3548"/>
                  </a:lnTo>
                  <a:lnTo>
                    <a:pt x="11388" y="3723"/>
                  </a:lnTo>
                  <a:lnTo>
                    <a:pt x="11644" y="3827"/>
                  </a:lnTo>
                  <a:lnTo>
                    <a:pt x="11899" y="3944"/>
                  </a:lnTo>
                  <a:lnTo>
                    <a:pt x="12376" y="4234"/>
                  </a:lnTo>
                  <a:lnTo>
                    <a:pt x="13074" y="4746"/>
                  </a:lnTo>
                  <a:lnTo>
                    <a:pt x="13505" y="5165"/>
                  </a:lnTo>
                  <a:lnTo>
                    <a:pt x="15912" y="2792"/>
                  </a:lnTo>
                  <a:lnTo>
                    <a:pt x="15598" y="2478"/>
                  </a:lnTo>
                  <a:lnTo>
                    <a:pt x="14947" y="1885"/>
                  </a:lnTo>
                  <a:lnTo>
                    <a:pt x="14226" y="1373"/>
                  </a:lnTo>
                  <a:lnTo>
                    <a:pt x="13446" y="931"/>
                  </a:lnTo>
                  <a:lnTo>
                    <a:pt x="13039" y="745"/>
                  </a:lnTo>
                  <a:lnTo>
                    <a:pt x="12621" y="571"/>
                  </a:lnTo>
                  <a:lnTo>
                    <a:pt x="11725" y="292"/>
                  </a:lnTo>
                  <a:lnTo>
                    <a:pt x="10771" y="106"/>
                  </a:lnTo>
                  <a:lnTo>
                    <a:pt x="9748" y="12"/>
                  </a:lnTo>
                  <a:lnTo>
                    <a:pt x="922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7"/>
            <p:cNvSpPr/>
            <p:nvPr/>
          </p:nvSpPr>
          <p:spPr>
            <a:xfrm>
              <a:off x="3071031" y="2532665"/>
              <a:ext cx="404543" cy="617300"/>
            </a:xfrm>
            <a:custGeom>
              <a:rect b="b" l="l" r="r" t="t"/>
              <a:pathLst>
                <a:path extrusionOk="0" h="18192" w="11922">
                  <a:moveTo>
                    <a:pt x="5990" y="1"/>
                  </a:moveTo>
                  <a:lnTo>
                    <a:pt x="5432" y="12"/>
                  </a:lnTo>
                  <a:lnTo>
                    <a:pt x="4385" y="187"/>
                  </a:lnTo>
                  <a:lnTo>
                    <a:pt x="3420" y="536"/>
                  </a:lnTo>
                  <a:lnTo>
                    <a:pt x="2559" y="1048"/>
                  </a:lnTo>
                  <a:lnTo>
                    <a:pt x="2164" y="1373"/>
                  </a:lnTo>
                  <a:lnTo>
                    <a:pt x="1803" y="1722"/>
                  </a:lnTo>
                  <a:lnTo>
                    <a:pt x="1221" y="2467"/>
                  </a:lnTo>
                  <a:lnTo>
                    <a:pt x="849" y="3292"/>
                  </a:lnTo>
                  <a:lnTo>
                    <a:pt x="652" y="4188"/>
                  </a:lnTo>
                  <a:lnTo>
                    <a:pt x="640" y="4653"/>
                  </a:lnTo>
                  <a:lnTo>
                    <a:pt x="640" y="4990"/>
                  </a:lnTo>
                  <a:lnTo>
                    <a:pt x="733" y="5642"/>
                  </a:lnTo>
                  <a:lnTo>
                    <a:pt x="907" y="6247"/>
                  </a:lnTo>
                  <a:lnTo>
                    <a:pt x="1163" y="6805"/>
                  </a:lnTo>
                  <a:lnTo>
                    <a:pt x="1512" y="7328"/>
                  </a:lnTo>
                  <a:lnTo>
                    <a:pt x="1943" y="7805"/>
                  </a:lnTo>
                  <a:lnTo>
                    <a:pt x="2466" y="8236"/>
                  </a:lnTo>
                  <a:lnTo>
                    <a:pt x="3071" y="8631"/>
                  </a:lnTo>
                  <a:lnTo>
                    <a:pt x="3420" y="8817"/>
                  </a:lnTo>
                  <a:lnTo>
                    <a:pt x="3734" y="8968"/>
                  </a:lnTo>
                  <a:lnTo>
                    <a:pt x="5036" y="9468"/>
                  </a:lnTo>
                  <a:lnTo>
                    <a:pt x="6013" y="9829"/>
                  </a:lnTo>
                  <a:lnTo>
                    <a:pt x="6525" y="10003"/>
                  </a:lnTo>
                  <a:lnTo>
                    <a:pt x="7386" y="10364"/>
                  </a:lnTo>
                  <a:lnTo>
                    <a:pt x="8095" y="10725"/>
                  </a:lnTo>
                  <a:lnTo>
                    <a:pt x="8630" y="11097"/>
                  </a:lnTo>
                  <a:lnTo>
                    <a:pt x="8840" y="11283"/>
                  </a:lnTo>
                  <a:lnTo>
                    <a:pt x="9026" y="11481"/>
                  </a:lnTo>
                  <a:lnTo>
                    <a:pt x="9328" y="11911"/>
                  </a:lnTo>
                  <a:lnTo>
                    <a:pt x="9526" y="12388"/>
                  </a:lnTo>
                  <a:lnTo>
                    <a:pt x="9631" y="12888"/>
                  </a:lnTo>
                  <a:lnTo>
                    <a:pt x="9642" y="13167"/>
                  </a:lnTo>
                  <a:lnTo>
                    <a:pt x="9631" y="13481"/>
                  </a:lnTo>
                  <a:lnTo>
                    <a:pt x="9503" y="14074"/>
                  </a:lnTo>
                  <a:lnTo>
                    <a:pt x="9259" y="14609"/>
                  </a:lnTo>
                  <a:lnTo>
                    <a:pt x="8898" y="15063"/>
                  </a:lnTo>
                  <a:lnTo>
                    <a:pt x="8665" y="15272"/>
                  </a:lnTo>
                  <a:lnTo>
                    <a:pt x="8421" y="15458"/>
                  </a:lnTo>
                  <a:lnTo>
                    <a:pt x="7863" y="15749"/>
                  </a:lnTo>
                  <a:lnTo>
                    <a:pt x="7235" y="15947"/>
                  </a:lnTo>
                  <a:lnTo>
                    <a:pt x="6537" y="16051"/>
                  </a:lnTo>
                  <a:lnTo>
                    <a:pt x="6165" y="16051"/>
                  </a:lnTo>
                  <a:lnTo>
                    <a:pt x="5816" y="16040"/>
                  </a:lnTo>
                  <a:lnTo>
                    <a:pt x="5141" y="15912"/>
                  </a:lnTo>
                  <a:lnTo>
                    <a:pt x="4827" y="15796"/>
                  </a:lnTo>
                  <a:lnTo>
                    <a:pt x="4501" y="15656"/>
                  </a:lnTo>
                  <a:lnTo>
                    <a:pt x="3932" y="15295"/>
                  </a:lnTo>
                  <a:lnTo>
                    <a:pt x="3664" y="15086"/>
                  </a:lnTo>
                  <a:lnTo>
                    <a:pt x="3408" y="14853"/>
                  </a:lnTo>
                  <a:lnTo>
                    <a:pt x="2943" y="14318"/>
                  </a:lnTo>
                  <a:lnTo>
                    <a:pt x="2745" y="14004"/>
                  </a:lnTo>
                  <a:lnTo>
                    <a:pt x="2559" y="13679"/>
                  </a:lnTo>
                  <a:lnTo>
                    <a:pt x="2257" y="12981"/>
                  </a:lnTo>
                  <a:lnTo>
                    <a:pt x="2140" y="12597"/>
                  </a:lnTo>
                  <a:lnTo>
                    <a:pt x="0" y="13469"/>
                  </a:lnTo>
                  <a:lnTo>
                    <a:pt x="163" y="14004"/>
                  </a:lnTo>
                  <a:lnTo>
                    <a:pt x="605" y="14993"/>
                  </a:lnTo>
                  <a:lnTo>
                    <a:pt x="1175" y="15854"/>
                  </a:lnTo>
                  <a:lnTo>
                    <a:pt x="1873" y="16598"/>
                  </a:lnTo>
                  <a:lnTo>
                    <a:pt x="2280" y="16924"/>
                  </a:lnTo>
                  <a:lnTo>
                    <a:pt x="2699" y="17226"/>
                  </a:lnTo>
                  <a:lnTo>
                    <a:pt x="3594" y="17703"/>
                  </a:lnTo>
                  <a:lnTo>
                    <a:pt x="4548" y="18017"/>
                  </a:lnTo>
                  <a:lnTo>
                    <a:pt x="5571" y="18180"/>
                  </a:lnTo>
                  <a:lnTo>
                    <a:pt x="6107" y="18192"/>
                  </a:lnTo>
                  <a:lnTo>
                    <a:pt x="6711" y="18180"/>
                  </a:lnTo>
                  <a:lnTo>
                    <a:pt x="7840" y="18005"/>
                  </a:lnTo>
                  <a:lnTo>
                    <a:pt x="8875" y="17668"/>
                  </a:lnTo>
                  <a:lnTo>
                    <a:pt x="9817" y="17156"/>
                  </a:lnTo>
                  <a:lnTo>
                    <a:pt x="10247" y="16831"/>
                  </a:lnTo>
                  <a:lnTo>
                    <a:pt x="10456" y="16656"/>
                  </a:lnTo>
                  <a:lnTo>
                    <a:pt x="10817" y="16272"/>
                  </a:lnTo>
                  <a:lnTo>
                    <a:pt x="11131" y="15877"/>
                  </a:lnTo>
                  <a:lnTo>
                    <a:pt x="11399" y="15447"/>
                  </a:lnTo>
                  <a:lnTo>
                    <a:pt x="11608" y="14981"/>
                  </a:lnTo>
                  <a:lnTo>
                    <a:pt x="11759" y="14493"/>
                  </a:lnTo>
                  <a:lnTo>
                    <a:pt x="11899" y="13714"/>
                  </a:lnTo>
                  <a:lnTo>
                    <a:pt x="11922" y="13144"/>
                  </a:lnTo>
                  <a:lnTo>
                    <a:pt x="11910" y="12679"/>
                  </a:lnTo>
                  <a:lnTo>
                    <a:pt x="11771" y="11806"/>
                  </a:lnTo>
                  <a:lnTo>
                    <a:pt x="11480" y="11015"/>
                  </a:lnTo>
                  <a:lnTo>
                    <a:pt x="11061" y="10294"/>
                  </a:lnTo>
                  <a:lnTo>
                    <a:pt x="10805" y="9957"/>
                  </a:lnTo>
                  <a:lnTo>
                    <a:pt x="10503" y="9643"/>
                  </a:lnTo>
                  <a:lnTo>
                    <a:pt x="9747" y="9038"/>
                  </a:lnTo>
                  <a:lnTo>
                    <a:pt x="8805" y="8480"/>
                  </a:lnTo>
                  <a:lnTo>
                    <a:pt x="7665" y="7980"/>
                  </a:lnTo>
                  <a:lnTo>
                    <a:pt x="7025" y="7747"/>
                  </a:lnTo>
                  <a:lnTo>
                    <a:pt x="6386" y="7526"/>
                  </a:lnTo>
                  <a:lnTo>
                    <a:pt x="5304" y="7107"/>
                  </a:lnTo>
                  <a:lnTo>
                    <a:pt x="4467" y="6723"/>
                  </a:lnTo>
                  <a:lnTo>
                    <a:pt x="3850" y="6363"/>
                  </a:lnTo>
                  <a:lnTo>
                    <a:pt x="3629" y="6200"/>
                  </a:lnTo>
                  <a:lnTo>
                    <a:pt x="3455" y="6026"/>
                  </a:lnTo>
                  <a:lnTo>
                    <a:pt x="3187" y="5677"/>
                  </a:lnTo>
                  <a:lnTo>
                    <a:pt x="3013" y="5281"/>
                  </a:lnTo>
                  <a:lnTo>
                    <a:pt x="2931" y="4863"/>
                  </a:lnTo>
                  <a:lnTo>
                    <a:pt x="2920" y="4642"/>
                  </a:lnTo>
                  <a:lnTo>
                    <a:pt x="2931" y="4374"/>
                  </a:lnTo>
                  <a:lnTo>
                    <a:pt x="3048" y="3874"/>
                  </a:lnTo>
                  <a:lnTo>
                    <a:pt x="3269" y="3432"/>
                  </a:lnTo>
                  <a:lnTo>
                    <a:pt x="3606" y="3036"/>
                  </a:lnTo>
                  <a:lnTo>
                    <a:pt x="3827" y="2862"/>
                  </a:lnTo>
                  <a:lnTo>
                    <a:pt x="4048" y="2699"/>
                  </a:lnTo>
                  <a:lnTo>
                    <a:pt x="4548" y="2420"/>
                  </a:lnTo>
                  <a:lnTo>
                    <a:pt x="5106" y="2246"/>
                  </a:lnTo>
                  <a:lnTo>
                    <a:pt x="5711" y="2153"/>
                  </a:lnTo>
                  <a:lnTo>
                    <a:pt x="6037" y="2141"/>
                  </a:lnTo>
                  <a:lnTo>
                    <a:pt x="6339" y="2153"/>
                  </a:lnTo>
                  <a:lnTo>
                    <a:pt x="6909" y="2222"/>
                  </a:lnTo>
                  <a:lnTo>
                    <a:pt x="7432" y="2385"/>
                  </a:lnTo>
                  <a:lnTo>
                    <a:pt x="7921" y="2629"/>
                  </a:lnTo>
                  <a:lnTo>
                    <a:pt x="8142" y="2781"/>
                  </a:lnTo>
                  <a:lnTo>
                    <a:pt x="8351" y="2943"/>
                  </a:lnTo>
                  <a:lnTo>
                    <a:pt x="8712" y="3304"/>
                  </a:lnTo>
                  <a:lnTo>
                    <a:pt x="9003" y="3711"/>
                  </a:lnTo>
                  <a:lnTo>
                    <a:pt x="9224" y="4153"/>
                  </a:lnTo>
                  <a:lnTo>
                    <a:pt x="9305" y="4397"/>
                  </a:lnTo>
                  <a:lnTo>
                    <a:pt x="11399" y="3525"/>
                  </a:lnTo>
                  <a:lnTo>
                    <a:pt x="11271" y="3153"/>
                  </a:lnTo>
                  <a:lnTo>
                    <a:pt x="10898" y="2467"/>
                  </a:lnTo>
                  <a:lnTo>
                    <a:pt x="10410" y="1839"/>
                  </a:lnTo>
                  <a:lnTo>
                    <a:pt x="9805" y="1280"/>
                  </a:lnTo>
                  <a:lnTo>
                    <a:pt x="9445" y="1024"/>
                  </a:lnTo>
                  <a:lnTo>
                    <a:pt x="9072" y="780"/>
                  </a:lnTo>
                  <a:lnTo>
                    <a:pt x="8281" y="396"/>
                  </a:lnTo>
                  <a:lnTo>
                    <a:pt x="7409" y="140"/>
                  </a:lnTo>
                  <a:lnTo>
                    <a:pt x="6479" y="12"/>
                  </a:lnTo>
                  <a:lnTo>
                    <a:pt x="599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7"/>
            <p:cNvSpPr/>
            <p:nvPr/>
          </p:nvSpPr>
          <p:spPr>
            <a:xfrm>
              <a:off x="3537908" y="2732391"/>
              <a:ext cx="358395" cy="417573"/>
            </a:xfrm>
            <a:custGeom>
              <a:rect b="b" l="l" r="r" t="t"/>
              <a:pathLst>
                <a:path extrusionOk="0" h="12306" w="10562">
                  <a:moveTo>
                    <a:pt x="1" y="0"/>
                  </a:moveTo>
                  <a:lnTo>
                    <a:pt x="1" y="7490"/>
                  </a:lnTo>
                  <a:lnTo>
                    <a:pt x="24" y="8060"/>
                  </a:lnTo>
                  <a:lnTo>
                    <a:pt x="164" y="9084"/>
                  </a:lnTo>
                  <a:lnTo>
                    <a:pt x="466" y="9979"/>
                  </a:lnTo>
                  <a:lnTo>
                    <a:pt x="896" y="10735"/>
                  </a:lnTo>
                  <a:lnTo>
                    <a:pt x="1187" y="11061"/>
                  </a:lnTo>
                  <a:lnTo>
                    <a:pt x="1489" y="11352"/>
                  </a:lnTo>
                  <a:lnTo>
                    <a:pt x="2211" y="11817"/>
                  </a:lnTo>
                  <a:lnTo>
                    <a:pt x="3048" y="12131"/>
                  </a:lnTo>
                  <a:lnTo>
                    <a:pt x="4025" y="12294"/>
                  </a:lnTo>
                  <a:lnTo>
                    <a:pt x="4560" y="12306"/>
                  </a:lnTo>
                  <a:lnTo>
                    <a:pt x="4839" y="12294"/>
                  </a:lnTo>
                  <a:lnTo>
                    <a:pt x="5397" y="12224"/>
                  </a:lnTo>
                  <a:lnTo>
                    <a:pt x="5944" y="12085"/>
                  </a:lnTo>
                  <a:lnTo>
                    <a:pt x="6479" y="11864"/>
                  </a:lnTo>
                  <a:lnTo>
                    <a:pt x="6758" y="11724"/>
                  </a:lnTo>
                  <a:lnTo>
                    <a:pt x="7014" y="11584"/>
                  </a:lnTo>
                  <a:lnTo>
                    <a:pt x="7479" y="11247"/>
                  </a:lnTo>
                  <a:lnTo>
                    <a:pt x="7875" y="10887"/>
                  </a:lnTo>
                  <a:lnTo>
                    <a:pt x="8189" y="10491"/>
                  </a:lnTo>
                  <a:lnTo>
                    <a:pt x="8317" y="10270"/>
                  </a:lnTo>
                  <a:lnTo>
                    <a:pt x="8422" y="10270"/>
                  </a:lnTo>
                  <a:lnTo>
                    <a:pt x="8422" y="11933"/>
                  </a:lnTo>
                  <a:lnTo>
                    <a:pt x="10562" y="11933"/>
                  </a:lnTo>
                  <a:lnTo>
                    <a:pt x="10562" y="12"/>
                  </a:lnTo>
                  <a:lnTo>
                    <a:pt x="8340" y="12"/>
                  </a:lnTo>
                  <a:lnTo>
                    <a:pt x="8340" y="6606"/>
                  </a:lnTo>
                  <a:lnTo>
                    <a:pt x="8328" y="6979"/>
                  </a:lnTo>
                  <a:lnTo>
                    <a:pt x="8212" y="7676"/>
                  </a:lnTo>
                  <a:lnTo>
                    <a:pt x="7991" y="8328"/>
                  </a:lnTo>
                  <a:lnTo>
                    <a:pt x="7654" y="8921"/>
                  </a:lnTo>
                  <a:lnTo>
                    <a:pt x="7433" y="9200"/>
                  </a:lnTo>
                  <a:lnTo>
                    <a:pt x="7212" y="9456"/>
                  </a:lnTo>
                  <a:lnTo>
                    <a:pt x="6700" y="9851"/>
                  </a:lnTo>
                  <a:lnTo>
                    <a:pt x="6142" y="10119"/>
                  </a:lnTo>
                  <a:lnTo>
                    <a:pt x="5525" y="10259"/>
                  </a:lnTo>
                  <a:lnTo>
                    <a:pt x="5200" y="10270"/>
                  </a:lnTo>
                  <a:lnTo>
                    <a:pt x="4839" y="10259"/>
                  </a:lnTo>
                  <a:lnTo>
                    <a:pt x="4211" y="10165"/>
                  </a:lnTo>
                  <a:lnTo>
                    <a:pt x="3664" y="9991"/>
                  </a:lnTo>
                  <a:lnTo>
                    <a:pt x="3211" y="9712"/>
                  </a:lnTo>
                  <a:lnTo>
                    <a:pt x="2839" y="9351"/>
                  </a:lnTo>
                  <a:lnTo>
                    <a:pt x="2560" y="8898"/>
                  </a:lnTo>
                  <a:lnTo>
                    <a:pt x="2362" y="8339"/>
                  </a:lnTo>
                  <a:lnTo>
                    <a:pt x="2257" y="7711"/>
                  </a:lnTo>
                  <a:lnTo>
                    <a:pt x="2245" y="7351"/>
                  </a:lnTo>
                  <a:lnTo>
                    <a:pt x="22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7"/>
            <p:cNvSpPr/>
            <p:nvPr/>
          </p:nvSpPr>
          <p:spPr>
            <a:xfrm>
              <a:off x="3962199" y="2539384"/>
              <a:ext cx="107770" cy="597959"/>
            </a:xfrm>
            <a:custGeom>
              <a:rect b="b" l="l" r="r" t="t"/>
              <a:pathLst>
                <a:path extrusionOk="0" h="17622" w="3176">
                  <a:moveTo>
                    <a:pt x="1431" y="1"/>
                  </a:moveTo>
                  <a:lnTo>
                    <a:pt x="1128" y="59"/>
                  </a:lnTo>
                  <a:lnTo>
                    <a:pt x="849" y="175"/>
                  </a:lnTo>
                  <a:lnTo>
                    <a:pt x="593" y="349"/>
                  </a:lnTo>
                  <a:lnTo>
                    <a:pt x="465" y="466"/>
                  </a:lnTo>
                  <a:lnTo>
                    <a:pt x="361" y="582"/>
                  </a:lnTo>
                  <a:lnTo>
                    <a:pt x="186" y="838"/>
                  </a:lnTo>
                  <a:lnTo>
                    <a:pt x="70" y="1117"/>
                  </a:lnTo>
                  <a:lnTo>
                    <a:pt x="12" y="1420"/>
                  </a:lnTo>
                  <a:lnTo>
                    <a:pt x="0" y="1582"/>
                  </a:lnTo>
                  <a:lnTo>
                    <a:pt x="12" y="1745"/>
                  </a:lnTo>
                  <a:lnTo>
                    <a:pt x="70" y="2048"/>
                  </a:lnTo>
                  <a:lnTo>
                    <a:pt x="186" y="2327"/>
                  </a:lnTo>
                  <a:lnTo>
                    <a:pt x="361" y="2583"/>
                  </a:lnTo>
                  <a:lnTo>
                    <a:pt x="465" y="2699"/>
                  </a:lnTo>
                  <a:lnTo>
                    <a:pt x="593" y="2804"/>
                  </a:lnTo>
                  <a:lnTo>
                    <a:pt x="849" y="2978"/>
                  </a:lnTo>
                  <a:lnTo>
                    <a:pt x="1128" y="3094"/>
                  </a:lnTo>
                  <a:lnTo>
                    <a:pt x="1431" y="3164"/>
                  </a:lnTo>
                  <a:lnTo>
                    <a:pt x="1756" y="3164"/>
                  </a:lnTo>
                  <a:lnTo>
                    <a:pt x="2059" y="3094"/>
                  </a:lnTo>
                  <a:lnTo>
                    <a:pt x="2338" y="2978"/>
                  </a:lnTo>
                  <a:lnTo>
                    <a:pt x="2594" y="2804"/>
                  </a:lnTo>
                  <a:lnTo>
                    <a:pt x="2710" y="2699"/>
                  </a:lnTo>
                  <a:lnTo>
                    <a:pt x="2815" y="2583"/>
                  </a:lnTo>
                  <a:lnTo>
                    <a:pt x="2989" y="2327"/>
                  </a:lnTo>
                  <a:lnTo>
                    <a:pt x="3105" y="2048"/>
                  </a:lnTo>
                  <a:lnTo>
                    <a:pt x="3175" y="1745"/>
                  </a:lnTo>
                  <a:lnTo>
                    <a:pt x="3175" y="1582"/>
                  </a:lnTo>
                  <a:lnTo>
                    <a:pt x="3175" y="1420"/>
                  </a:lnTo>
                  <a:lnTo>
                    <a:pt x="3105" y="1117"/>
                  </a:lnTo>
                  <a:lnTo>
                    <a:pt x="2989" y="838"/>
                  </a:lnTo>
                  <a:lnTo>
                    <a:pt x="2815" y="582"/>
                  </a:lnTo>
                  <a:lnTo>
                    <a:pt x="2710" y="466"/>
                  </a:lnTo>
                  <a:lnTo>
                    <a:pt x="2594" y="349"/>
                  </a:lnTo>
                  <a:lnTo>
                    <a:pt x="2338" y="175"/>
                  </a:lnTo>
                  <a:lnTo>
                    <a:pt x="2059" y="59"/>
                  </a:lnTo>
                  <a:lnTo>
                    <a:pt x="1756" y="1"/>
                  </a:lnTo>
                  <a:close/>
                  <a:moveTo>
                    <a:pt x="477" y="5688"/>
                  </a:moveTo>
                  <a:lnTo>
                    <a:pt x="477" y="17621"/>
                  </a:lnTo>
                  <a:lnTo>
                    <a:pt x="2710" y="17621"/>
                  </a:lnTo>
                  <a:lnTo>
                    <a:pt x="2710" y="568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7"/>
            <p:cNvSpPr/>
            <p:nvPr/>
          </p:nvSpPr>
          <p:spPr>
            <a:xfrm>
              <a:off x="4099931" y="2608436"/>
              <a:ext cx="256564" cy="535217"/>
            </a:xfrm>
            <a:custGeom>
              <a:rect b="b" l="l" r="r" t="t"/>
              <a:pathLst>
                <a:path extrusionOk="0" h="15773" w="7561">
                  <a:moveTo>
                    <a:pt x="2094" y="1"/>
                  </a:moveTo>
                  <a:lnTo>
                    <a:pt x="2094" y="3641"/>
                  </a:lnTo>
                  <a:lnTo>
                    <a:pt x="0" y="3641"/>
                  </a:lnTo>
                  <a:lnTo>
                    <a:pt x="0" y="5700"/>
                  </a:lnTo>
                  <a:lnTo>
                    <a:pt x="2094" y="5700"/>
                  </a:lnTo>
                  <a:lnTo>
                    <a:pt x="2094" y="12365"/>
                  </a:lnTo>
                  <a:lnTo>
                    <a:pt x="2117" y="12760"/>
                  </a:lnTo>
                  <a:lnTo>
                    <a:pt x="2245" y="13470"/>
                  </a:lnTo>
                  <a:lnTo>
                    <a:pt x="2489" y="14098"/>
                  </a:lnTo>
                  <a:lnTo>
                    <a:pt x="2850" y="14633"/>
                  </a:lnTo>
                  <a:lnTo>
                    <a:pt x="3082" y="14865"/>
                  </a:lnTo>
                  <a:lnTo>
                    <a:pt x="3338" y="15086"/>
                  </a:lnTo>
                  <a:lnTo>
                    <a:pt x="3885" y="15424"/>
                  </a:lnTo>
                  <a:lnTo>
                    <a:pt x="4490" y="15645"/>
                  </a:lnTo>
                  <a:lnTo>
                    <a:pt x="5153" y="15761"/>
                  </a:lnTo>
                  <a:lnTo>
                    <a:pt x="5513" y="15772"/>
                  </a:lnTo>
                  <a:lnTo>
                    <a:pt x="6095" y="15761"/>
                  </a:lnTo>
                  <a:lnTo>
                    <a:pt x="6862" y="15645"/>
                  </a:lnTo>
                  <a:lnTo>
                    <a:pt x="7339" y="15517"/>
                  </a:lnTo>
                  <a:lnTo>
                    <a:pt x="7560" y="15435"/>
                  </a:lnTo>
                  <a:lnTo>
                    <a:pt x="6851" y="13446"/>
                  </a:lnTo>
                  <a:lnTo>
                    <a:pt x="6630" y="13539"/>
                  </a:lnTo>
                  <a:lnTo>
                    <a:pt x="6374" y="13609"/>
                  </a:lnTo>
                  <a:lnTo>
                    <a:pt x="6106" y="13656"/>
                  </a:lnTo>
                  <a:lnTo>
                    <a:pt x="5851" y="13667"/>
                  </a:lnTo>
                  <a:lnTo>
                    <a:pt x="5560" y="13644"/>
                  </a:lnTo>
                  <a:lnTo>
                    <a:pt x="5164" y="13504"/>
                  </a:lnTo>
                  <a:lnTo>
                    <a:pt x="4920" y="13342"/>
                  </a:lnTo>
                  <a:lnTo>
                    <a:pt x="4804" y="13237"/>
                  </a:lnTo>
                  <a:lnTo>
                    <a:pt x="4688" y="13132"/>
                  </a:lnTo>
                  <a:lnTo>
                    <a:pt x="4513" y="12818"/>
                  </a:lnTo>
                  <a:lnTo>
                    <a:pt x="4397" y="12423"/>
                  </a:lnTo>
                  <a:lnTo>
                    <a:pt x="4339" y="11923"/>
                  </a:lnTo>
                  <a:lnTo>
                    <a:pt x="4339" y="11632"/>
                  </a:lnTo>
                  <a:lnTo>
                    <a:pt x="4339" y="5700"/>
                  </a:lnTo>
                  <a:lnTo>
                    <a:pt x="7258" y="5700"/>
                  </a:lnTo>
                  <a:lnTo>
                    <a:pt x="7258" y="3641"/>
                  </a:lnTo>
                  <a:lnTo>
                    <a:pt x="4339" y="3641"/>
                  </a:lnTo>
                  <a:lnTo>
                    <a:pt x="43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7"/>
            <p:cNvSpPr/>
            <p:nvPr/>
          </p:nvSpPr>
          <p:spPr>
            <a:xfrm>
              <a:off x="4366335" y="2719361"/>
              <a:ext cx="396264" cy="431011"/>
            </a:xfrm>
            <a:custGeom>
              <a:rect b="b" l="l" r="r" t="t"/>
              <a:pathLst>
                <a:path extrusionOk="0" h="12702" w="11678">
                  <a:moveTo>
                    <a:pt x="5851" y="2047"/>
                  </a:moveTo>
                  <a:lnTo>
                    <a:pt x="6223" y="2059"/>
                  </a:lnTo>
                  <a:lnTo>
                    <a:pt x="6909" y="2164"/>
                  </a:lnTo>
                  <a:lnTo>
                    <a:pt x="7525" y="2361"/>
                  </a:lnTo>
                  <a:lnTo>
                    <a:pt x="8060" y="2664"/>
                  </a:lnTo>
                  <a:lnTo>
                    <a:pt x="8293" y="2861"/>
                  </a:lnTo>
                  <a:lnTo>
                    <a:pt x="8502" y="3071"/>
                  </a:lnTo>
                  <a:lnTo>
                    <a:pt x="8863" y="3524"/>
                  </a:lnTo>
                  <a:lnTo>
                    <a:pt x="9107" y="4036"/>
                  </a:lnTo>
                  <a:lnTo>
                    <a:pt x="9258" y="4606"/>
                  </a:lnTo>
                  <a:lnTo>
                    <a:pt x="9293" y="4908"/>
                  </a:lnTo>
                  <a:lnTo>
                    <a:pt x="2466" y="4908"/>
                  </a:lnTo>
                  <a:lnTo>
                    <a:pt x="2536" y="4594"/>
                  </a:lnTo>
                  <a:lnTo>
                    <a:pt x="2757" y="4001"/>
                  </a:lnTo>
                  <a:lnTo>
                    <a:pt x="3059" y="3478"/>
                  </a:lnTo>
                  <a:lnTo>
                    <a:pt x="3443" y="3024"/>
                  </a:lnTo>
                  <a:lnTo>
                    <a:pt x="3664" y="2827"/>
                  </a:lnTo>
                  <a:lnTo>
                    <a:pt x="3897" y="2640"/>
                  </a:lnTo>
                  <a:lnTo>
                    <a:pt x="4397" y="2350"/>
                  </a:lnTo>
                  <a:lnTo>
                    <a:pt x="4943" y="2152"/>
                  </a:lnTo>
                  <a:lnTo>
                    <a:pt x="5536" y="2059"/>
                  </a:lnTo>
                  <a:lnTo>
                    <a:pt x="5851" y="2047"/>
                  </a:lnTo>
                  <a:close/>
                  <a:moveTo>
                    <a:pt x="5571" y="0"/>
                  </a:moveTo>
                  <a:lnTo>
                    <a:pt x="4955" y="58"/>
                  </a:lnTo>
                  <a:lnTo>
                    <a:pt x="4373" y="175"/>
                  </a:lnTo>
                  <a:lnTo>
                    <a:pt x="3815" y="349"/>
                  </a:lnTo>
                  <a:lnTo>
                    <a:pt x="3280" y="570"/>
                  </a:lnTo>
                  <a:lnTo>
                    <a:pt x="2780" y="861"/>
                  </a:lnTo>
                  <a:lnTo>
                    <a:pt x="2315" y="1198"/>
                  </a:lnTo>
                  <a:lnTo>
                    <a:pt x="1873" y="1594"/>
                  </a:lnTo>
                  <a:lnTo>
                    <a:pt x="1663" y="1815"/>
                  </a:lnTo>
                  <a:lnTo>
                    <a:pt x="1454" y="2047"/>
                  </a:lnTo>
                  <a:lnTo>
                    <a:pt x="1093" y="2524"/>
                  </a:lnTo>
                  <a:lnTo>
                    <a:pt x="779" y="3036"/>
                  </a:lnTo>
                  <a:lnTo>
                    <a:pt x="524" y="3571"/>
                  </a:lnTo>
                  <a:lnTo>
                    <a:pt x="314" y="4141"/>
                  </a:lnTo>
                  <a:lnTo>
                    <a:pt x="163" y="4734"/>
                  </a:lnTo>
                  <a:lnTo>
                    <a:pt x="23" y="5676"/>
                  </a:lnTo>
                  <a:lnTo>
                    <a:pt x="0" y="6351"/>
                  </a:lnTo>
                  <a:lnTo>
                    <a:pt x="12" y="6688"/>
                  </a:lnTo>
                  <a:lnTo>
                    <a:pt x="58" y="7351"/>
                  </a:lnTo>
                  <a:lnTo>
                    <a:pt x="163" y="7979"/>
                  </a:lnTo>
                  <a:lnTo>
                    <a:pt x="326" y="8572"/>
                  </a:lnTo>
                  <a:lnTo>
                    <a:pt x="535" y="9142"/>
                  </a:lnTo>
                  <a:lnTo>
                    <a:pt x="803" y="9677"/>
                  </a:lnTo>
                  <a:lnTo>
                    <a:pt x="1128" y="10189"/>
                  </a:lnTo>
                  <a:lnTo>
                    <a:pt x="1501" y="10677"/>
                  </a:lnTo>
                  <a:lnTo>
                    <a:pt x="1710" y="10898"/>
                  </a:lnTo>
                  <a:lnTo>
                    <a:pt x="1919" y="11119"/>
                  </a:lnTo>
                  <a:lnTo>
                    <a:pt x="2373" y="11515"/>
                  </a:lnTo>
                  <a:lnTo>
                    <a:pt x="2861" y="11852"/>
                  </a:lnTo>
                  <a:lnTo>
                    <a:pt x="3373" y="12143"/>
                  </a:lnTo>
                  <a:lnTo>
                    <a:pt x="3908" y="12364"/>
                  </a:lnTo>
                  <a:lnTo>
                    <a:pt x="4478" y="12527"/>
                  </a:lnTo>
                  <a:lnTo>
                    <a:pt x="5083" y="12643"/>
                  </a:lnTo>
                  <a:lnTo>
                    <a:pt x="5711" y="12701"/>
                  </a:lnTo>
                  <a:lnTo>
                    <a:pt x="6037" y="12701"/>
                  </a:lnTo>
                  <a:lnTo>
                    <a:pt x="6479" y="12690"/>
                  </a:lnTo>
                  <a:lnTo>
                    <a:pt x="7328" y="12585"/>
                  </a:lnTo>
                  <a:lnTo>
                    <a:pt x="8130" y="12376"/>
                  </a:lnTo>
                  <a:lnTo>
                    <a:pt x="8886" y="12061"/>
                  </a:lnTo>
                  <a:lnTo>
                    <a:pt x="9247" y="11864"/>
                  </a:lnTo>
                  <a:lnTo>
                    <a:pt x="9596" y="11643"/>
                  </a:lnTo>
                  <a:lnTo>
                    <a:pt x="10235" y="11131"/>
                  </a:lnTo>
                  <a:lnTo>
                    <a:pt x="10782" y="10549"/>
                  </a:lnTo>
                  <a:lnTo>
                    <a:pt x="11271" y="9875"/>
                  </a:lnTo>
                  <a:lnTo>
                    <a:pt x="11480" y="9503"/>
                  </a:lnTo>
                  <a:lnTo>
                    <a:pt x="9479" y="8537"/>
                  </a:lnTo>
                  <a:lnTo>
                    <a:pt x="9328" y="8793"/>
                  </a:lnTo>
                  <a:lnTo>
                    <a:pt x="8991" y="9258"/>
                  </a:lnTo>
                  <a:lnTo>
                    <a:pt x="8630" y="9666"/>
                  </a:lnTo>
                  <a:lnTo>
                    <a:pt x="8235" y="9991"/>
                  </a:lnTo>
                  <a:lnTo>
                    <a:pt x="7816" y="10259"/>
                  </a:lnTo>
                  <a:lnTo>
                    <a:pt x="7374" y="10468"/>
                  </a:lnTo>
                  <a:lnTo>
                    <a:pt x="6897" y="10596"/>
                  </a:lnTo>
                  <a:lnTo>
                    <a:pt x="6386" y="10666"/>
                  </a:lnTo>
                  <a:lnTo>
                    <a:pt x="6130" y="10666"/>
                  </a:lnTo>
                  <a:lnTo>
                    <a:pt x="5746" y="10654"/>
                  </a:lnTo>
                  <a:lnTo>
                    <a:pt x="5013" y="10526"/>
                  </a:lnTo>
                  <a:lnTo>
                    <a:pt x="4350" y="10247"/>
                  </a:lnTo>
                  <a:lnTo>
                    <a:pt x="3734" y="9852"/>
                  </a:lnTo>
                  <a:lnTo>
                    <a:pt x="3455" y="9596"/>
                  </a:lnTo>
                  <a:lnTo>
                    <a:pt x="3187" y="9317"/>
                  </a:lnTo>
                  <a:lnTo>
                    <a:pt x="2757" y="8700"/>
                  </a:lnTo>
                  <a:lnTo>
                    <a:pt x="2466" y="7991"/>
                  </a:lnTo>
                  <a:lnTo>
                    <a:pt x="2303" y="7200"/>
                  </a:lnTo>
                  <a:lnTo>
                    <a:pt x="2291" y="6769"/>
                  </a:lnTo>
                  <a:lnTo>
                    <a:pt x="11643" y="6769"/>
                  </a:lnTo>
                  <a:lnTo>
                    <a:pt x="11678" y="6525"/>
                  </a:lnTo>
                  <a:lnTo>
                    <a:pt x="11666" y="5769"/>
                  </a:lnTo>
                  <a:lnTo>
                    <a:pt x="11526" y="4722"/>
                  </a:lnTo>
                  <a:lnTo>
                    <a:pt x="11375" y="4083"/>
                  </a:lnTo>
                  <a:lnTo>
                    <a:pt x="11178" y="3478"/>
                  </a:lnTo>
                  <a:lnTo>
                    <a:pt x="10933" y="2920"/>
                  </a:lnTo>
                  <a:lnTo>
                    <a:pt x="10642" y="2408"/>
                  </a:lnTo>
                  <a:lnTo>
                    <a:pt x="10305" y="1931"/>
                  </a:lnTo>
                  <a:lnTo>
                    <a:pt x="10107" y="1710"/>
                  </a:lnTo>
                  <a:lnTo>
                    <a:pt x="9910" y="1501"/>
                  </a:lnTo>
                  <a:lnTo>
                    <a:pt x="9479" y="1128"/>
                  </a:lnTo>
                  <a:lnTo>
                    <a:pt x="9026" y="803"/>
                  </a:lnTo>
                  <a:lnTo>
                    <a:pt x="8537" y="535"/>
                  </a:lnTo>
                  <a:lnTo>
                    <a:pt x="8002" y="326"/>
                  </a:lnTo>
                  <a:lnTo>
                    <a:pt x="7444" y="163"/>
                  </a:lnTo>
                  <a:lnTo>
                    <a:pt x="6851" y="58"/>
                  </a:lnTo>
                  <a:lnTo>
                    <a:pt x="62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23_G Suite content">
  <p:cSld name="CUSTOM_3_1_1_1_1_1_1_1_1_1_1_1_2_1_1_2_1_1">
    <p:bg>
      <p:bgPr>
        <a:solidFill>
          <a:srgbClr val="FFFFFF"/>
        </a:solidFill>
      </p:bgPr>
    </p:bg>
    <p:spTree>
      <p:nvGrpSpPr>
        <p:cNvPr id="846" name="Shape 846"/>
        <p:cNvGrpSpPr/>
        <p:nvPr/>
      </p:nvGrpSpPr>
      <p:grpSpPr>
        <a:xfrm>
          <a:off x="0" y="0"/>
          <a:ext cx="0" cy="0"/>
          <a:chOff x="0" y="0"/>
          <a:chExt cx="0" cy="0"/>
        </a:xfrm>
      </p:grpSpPr>
      <p:sp>
        <p:nvSpPr>
          <p:cNvPr id="847" name="Google Shape;847;p58"/>
          <p:cNvSpPr txBox="1"/>
          <p:nvPr>
            <p:ph type="title"/>
          </p:nvPr>
        </p:nvSpPr>
        <p:spPr>
          <a:xfrm>
            <a:off x="761950" y="809375"/>
            <a:ext cx="5079900" cy="352500"/>
          </a:xfrm>
          <a:prstGeom prst="rect">
            <a:avLst/>
          </a:prstGeom>
        </p:spPr>
        <p:txBody>
          <a:bodyPr anchorCtr="0" anchor="b" bIns="0" lIns="0" spcFirstLastPara="1" rIns="22860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848" name="Google Shape;848;p58"/>
          <p:cNvSpPr txBox="1"/>
          <p:nvPr>
            <p:ph idx="1" type="body"/>
          </p:nvPr>
        </p:nvSpPr>
        <p:spPr>
          <a:xfrm>
            <a:off x="761975" y="1514275"/>
            <a:ext cx="5079900" cy="2467200"/>
          </a:xfrm>
          <a:prstGeom prst="rect">
            <a:avLst/>
          </a:prstGeom>
        </p:spPr>
        <p:txBody>
          <a:bodyPr anchorCtr="0" anchor="t" bIns="0" lIns="0" spcFirstLastPara="1" rIns="228600" wrap="square" tIns="0">
            <a:noAutofit/>
          </a:bodyPr>
          <a:lstStyle>
            <a:lvl1pPr indent="-298450" lvl="0" marL="457200" rtl="0">
              <a:spcBef>
                <a:spcPts val="0"/>
              </a:spcBef>
              <a:spcAft>
                <a:spcPts val="0"/>
              </a:spcAft>
              <a:buSzPts val="1100"/>
              <a:buChar char="●"/>
              <a:defRPr/>
            </a:lvl1pPr>
            <a:lvl2pPr indent="-298450" lvl="1" marL="914400" rtl="0">
              <a:spcBef>
                <a:spcPts val="0"/>
              </a:spcBef>
              <a:spcAft>
                <a:spcPts val="0"/>
              </a:spcAft>
              <a:buSzPts val="1100"/>
              <a:buChar char="○"/>
              <a:defRPr/>
            </a:lvl2pPr>
            <a:lvl3pPr indent="-298450" lvl="2" marL="1371600" rtl="0">
              <a:spcBef>
                <a:spcPts val="0"/>
              </a:spcBef>
              <a:spcAft>
                <a:spcPts val="0"/>
              </a:spcAft>
              <a:buSzPts val="1100"/>
              <a:buChar char="■"/>
              <a:defRPr/>
            </a:lvl3pPr>
            <a:lvl4pPr indent="-298450" lvl="3" marL="1828800" rtl="0">
              <a:spcBef>
                <a:spcPts val="0"/>
              </a:spcBef>
              <a:spcAft>
                <a:spcPts val="0"/>
              </a:spcAft>
              <a:buSzPts val="1100"/>
              <a:buChar char="●"/>
              <a:defRPr/>
            </a:lvl4pPr>
            <a:lvl5pPr indent="-298450" lvl="4" marL="2286000" rtl="0">
              <a:spcBef>
                <a:spcPts val="0"/>
              </a:spcBef>
              <a:spcAft>
                <a:spcPts val="0"/>
              </a:spcAft>
              <a:buSzPts val="1100"/>
              <a:buChar char="○"/>
              <a:defRPr/>
            </a:lvl5pPr>
            <a:lvl6pPr indent="-298450" lvl="5" marL="2743200" rtl="0">
              <a:spcBef>
                <a:spcPts val="0"/>
              </a:spcBef>
              <a:spcAft>
                <a:spcPts val="0"/>
              </a:spcAft>
              <a:buSzPts val="1100"/>
              <a:buChar char="■"/>
              <a:defRPr/>
            </a:lvl6pPr>
            <a:lvl7pPr indent="-298450" lvl="6" marL="3200400" rtl="0">
              <a:spcBef>
                <a:spcPts val="0"/>
              </a:spcBef>
              <a:spcAft>
                <a:spcPts val="0"/>
              </a:spcAft>
              <a:buSzPts val="1100"/>
              <a:buChar char="●"/>
              <a:defRPr/>
            </a:lvl7pPr>
            <a:lvl8pPr indent="-298450" lvl="7" marL="3657600" rtl="0">
              <a:spcBef>
                <a:spcPts val="0"/>
              </a:spcBef>
              <a:spcAft>
                <a:spcPts val="0"/>
              </a:spcAft>
              <a:buSzPts val="1100"/>
              <a:buChar char="○"/>
              <a:defRPr/>
            </a:lvl8pPr>
            <a:lvl9pPr indent="-298450" lvl="8" marL="4114800" rtl="0">
              <a:spcBef>
                <a:spcPts val="0"/>
              </a:spcBef>
              <a:spcAft>
                <a:spcPts val="0"/>
              </a:spcAft>
              <a:buSzPts val="1100"/>
              <a:buChar char="■"/>
              <a:defRPr/>
            </a:lvl9pPr>
          </a:lstStyle>
          <a:p/>
        </p:txBody>
      </p:sp>
      <p:grpSp>
        <p:nvGrpSpPr>
          <p:cNvPr id="849" name="Google Shape;849;p58"/>
          <p:cNvGrpSpPr/>
          <p:nvPr/>
        </p:nvGrpSpPr>
        <p:grpSpPr>
          <a:xfrm>
            <a:off x="761950" y="4602545"/>
            <a:ext cx="659482" cy="163445"/>
            <a:chOff x="2270225" y="2532665"/>
            <a:chExt cx="2492373" cy="617707"/>
          </a:xfrm>
        </p:grpSpPr>
        <p:sp>
          <p:nvSpPr>
            <p:cNvPr id="850" name="Google Shape;850;p58"/>
            <p:cNvSpPr/>
            <p:nvPr/>
          </p:nvSpPr>
          <p:spPr>
            <a:xfrm>
              <a:off x="2270225" y="2532665"/>
              <a:ext cx="607052" cy="617707"/>
            </a:xfrm>
            <a:custGeom>
              <a:rect b="b" l="l" r="r" t="t"/>
              <a:pathLst>
                <a:path extrusionOk="0" h="18204" w="17890">
                  <a:moveTo>
                    <a:pt x="9224" y="1"/>
                  </a:moveTo>
                  <a:lnTo>
                    <a:pt x="8747" y="12"/>
                  </a:lnTo>
                  <a:lnTo>
                    <a:pt x="7829" y="94"/>
                  </a:lnTo>
                  <a:lnTo>
                    <a:pt x="6933" y="268"/>
                  </a:lnTo>
                  <a:lnTo>
                    <a:pt x="6061" y="524"/>
                  </a:lnTo>
                  <a:lnTo>
                    <a:pt x="5642" y="687"/>
                  </a:lnTo>
                  <a:lnTo>
                    <a:pt x="5223" y="862"/>
                  </a:lnTo>
                  <a:lnTo>
                    <a:pt x="4432" y="1280"/>
                  </a:lnTo>
                  <a:lnTo>
                    <a:pt x="3700" y="1745"/>
                  </a:lnTo>
                  <a:lnTo>
                    <a:pt x="3025" y="2280"/>
                  </a:lnTo>
                  <a:lnTo>
                    <a:pt x="2711" y="2571"/>
                  </a:lnTo>
                  <a:lnTo>
                    <a:pt x="2397" y="2885"/>
                  </a:lnTo>
                  <a:lnTo>
                    <a:pt x="1839" y="3548"/>
                  </a:lnTo>
                  <a:lnTo>
                    <a:pt x="1339" y="4269"/>
                  </a:lnTo>
                  <a:lnTo>
                    <a:pt x="908" y="5049"/>
                  </a:lnTo>
                  <a:lnTo>
                    <a:pt x="734" y="5456"/>
                  </a:lnTo>
                  <a:lnTo>
                    <a:pt x="559" y="5874"/>
                  </a:lnTo>
                  <a:lnTo>
                    <a:pt x="280" y="6747"/>
                  </a:lnTo>
                  <a:lnTo>
                    <a:pt x="106" y="7654"/>
                  </a:lnTo>
                  <a:lnTo>
                    <a:pt x="13" y="8608"/>
                  </a:lnTo>
                  <a:lnTo>
                    <a:pt x="1" y="9108"/>
                  </a:lnTo>
                  <a:lnTo>
                    <a:pt x="13" y="9596"/>
                  </a:lnTo>
                  <a:lnTo>
                    <a:pt x="106" y="10550"/>
                  </a:lnTo>
                  <a:lnTo>
                    <a:pt x="280" y="11469"/>
                  </a:lnTo>
                  <a:lnTo>
                    <a:pt x="559" y="12341"/>
                  </a:lnTo>
                  <a:lnTo>
                    <a:pt x="734" y="12748"/>
                  </a:lnTo>
                  <a:lnTo>
                    <a:pt x="908" y="13167"/>
                  </a:lnTo>
                  <a:lnTo>
                    <a:pt x="1339" y="13935"/>
                  </a:lnTo>
                  <a:lnTo>
                    <a:pt x="1839" y="14656"/>
                  </a:lnTo>
                  <a:lnTo>
                    <a:pt x="2397" y="15319"/>
                  </a:lnTo>
                  <a:lnTo>
                    <a:pt x="2711" y="15621"/>
                  </a:lnTo>
                  <a:lnTo>
                    <a:pt x="3025" y="15924"/>
                  </a:lnTo>
                  <a:lnTo>
                    <a:pt x="3711" y="16459"/>
                  </a:lnTo>
                  <a:lnTo>
                    <a:pt x="4444" y="16935"/>
                  </a:lnTo>
                  <a:lnTo>
                    <a:pt x="5223" y="17342"/>
                  </a:lnTo>
                  <a:lnTo>
                    <a:pt x="5642" y="17529"/>
                  </a:lnTo>
                  <a:lnTo>
                    <a:pt x="6061" y="17680"/>
                  </a:lnTo>
                  <a:lnTo>
                    <a:pt x="6933" y="17936"/>
                  </a:lnTo>
                  <a:lnTo>
                    <a:pt x="7829" y="18110"/>
                  </a:lnTo>
                  <a:lnTo>
                    <a:pt x="8747" y="18203"/>
                  </a:lnTo>
                  <a:lnTo>
                    <a:pt x="9748" y="18203"/>
                  </a:lnTo>
                  <a:lnTo>
                    <a:pt x="10736" y="18122"/>
                  </a:lnTo>
                  <a:lnTo>
                    <a:pt x="11678" y="17947"/>
                  </a:lnTo>
                  <a:lnTo>
                    <a:pt x="12551" y="17691"/>
                  </a:lnTo>
                  <a:lnTo>
                    <a:pt x="12970" y="17529"/>
                  </a:lnTo>
                  <a:lnTo>
                    <a:pt x="13377" y="17342"/>
                  </a:lnTo>
                  <a:lnTo>
                    <a:pt x="14133" y="16924"/>
                  </a:lnTo>
                  <a:lnTo>
                    <a:pt x="14830" y="16447"/>
                  </a:lnTo>
                  <a:lnTo>
                    <a:pt x="15482" y="15889"/>
                  </a:lnTo>
                  <a:lnTo>
                    <a:pt x="15773" y="15586"/>
                  </a:lnTo>
                  <a:lnTo>
                    <a:pt x="16040" y="15307"/>
                  </a:lnTo>
                  <a:lnTo>
                    <a:pt x="16505" y="14702"/>
                  </a:lnTo>
                  <a:lnTo>
                    <a:pt x="16901" y="14051"/>
                  </a:lnTo>
                  <a:lnTo>
                    <a:pt x="17226" y="13365"/>
                  </a:lnTo>
                  <a:lnTo>
                    <a:pt x="17354" y="13004"/>
                  </a:lnTo>
                  <a:lnTo>
                    <a:pt x="17482" y="12632"/>
                  </a:lnTo>
                  <a:lnTo>
                    <a:pt x="17680" y="11864"/>
                  </a:lnTo>
                  <a:lnTo>
                    <a:pt x="17808" y="11062"/>
                  </a:lnTo>
                  <a:lnTo>
                    <a:pt x="17878" y="10213"/>
                  </a:lnTo>
                  <a:lnTo>
                    <a:pt x="17889" y="9771"/>
                  </a:lnTo>
                  <a:lnTo>
                    <a:pt x="17878" y="9352"/>
                  </a:lnTo>
                  <a:lnTo>
                    <a:pt x="17831" y="8922"/>
                  </a:lnTo>
                  <a:lnTo>
                    <a:pt x="17761" y="8503"/>
                  </a:lnTo>
                  <a:lnTo>
                    <a:pt x="17692" y="8189"/>
                  </a:lnTo>
                  <a:lnTo>
                    <a:pt x="9131" y="8189"/>
                  </a:lnTo>
                  <a:lnTo>
                    <a:pt x="9131" y="11166"/>
                  </a:lnTo>
                  <a:lnTo>
                    <a:pt x="14377" y="11166"/>
                  </a:lnTo>
                  <a:lnTo>
                    <a:pt x="14272" y="11539"/>
                  </a:lnTo>
                  <a:lnTo>
                    <a:pt x="13993" y="12213"/>
                  </a:lnTo>
                  <a:lnTo>
                    <a:pt x="13830" y="12527"/>
                  </a:lnTo>
                  <a:lnTo>
                    <a:pt x="13644" y="12806"/>
                  </a:lnTo>
                  <a:lnTo>
                    <a:pt x="13249" y="13307"/>
                  </a:lnTo>
                  <a:lnTo>
                    <a:pt x="13028" y="13528"/>
                  </a:lnTo>
                  <a:lnTo>
                    <a:pt x="12679" y="13818"/>
                  </a:lnTo>
                  <a:lnTo>
                    <a:pt x="11876" y="14295"/>
                  </a:lnTo>
                  <a:lnTo>
                    <a:pt x="11434" y="14481"/>
                  </a:lnTo>
                  <a:lnTo>
                    <a:pt x="10957" y="14644"/>
                  </a:lnTo>
                  <a:lnTo>
                    <a:pt x="9864" y="14819"/>
                  </a:lnTo>
                  <a:lnTo>
                    <a:pt x="9248" y="14830"/>
                  </a:lnTo>
                  <a:lnTo>
                    <a:pt x="8666" y="14819"/>
                  </a:lnTo>
                  <a:lnTo>
                    <a:pt x="7829" y="14679"/>
                  </a:lnTo>
                  <a:lnTo>
                    <a:pt x="7294" y="14528"/>
                  </a:lnTo>
                  <a:lnTo>
                    <a:pt x="7038" y="14423"/>
                  </a:lnTo>
                  <a:lnTo>
                    <a:pt x="6538" y="14202"/>
                  </a:lnTo>
                  <a:lnTo>
                    <a:pt x="5619" y="13621"/>
                  </a:lnTo>
                  <a:lnTo>
                    <a:pt x="5223" y="13260"/>
                  </a:lnTo>
                  <a:lnTo>
                    <a:pt x="5026" y="13074"/>
                  </a:lnTo>
                  <a:lnTo>
                    <a:pt x="4677" y="12667"/>
                  </a:lnTo>
                  <a:lnTo>
                    <a:pt x="4374" y="12213"/>
                  </a:lnTo>
                  <a:lnTo>
                    <a:pt x="4107" y="11725"/>
                  </a:lnTo>
                  <a:lnTo>
                    <a:pt x="3990" y="11457"/>
                  </a:lnTo>
                  <a:lnTo>
                    <a:pt x="3874" y="11190"/>
                  </a:lnTo>
                  <a:lnTo>
                    <a:pt x="3700" y="10631"/>
                  </a:lnTo>
                  <a:lnTo>
                    <a:pt x="3595" y="10050"/>
                  </a:lnTo>
                  <a:lnTo>
                    <a:pt x="3537" y="9422"/>
                  </a:lnTo>
                  <a:lnTo>
                    <a:pt x="3537" y="9108"/>
                  </a:lnTo>
                  <a:lnTo>
                    <a:pt x="3537" y="8782"/>
                  </a:lnTo>
                  <a:lnTo>
                    <a:pt x="3595" y="8166"/>
                  </a:lnTo>
                  <a:lnTo>
                    <a:pt x="3700" y="7584"/>
                  </a:lnTo>
                  <a:lnTo>
                    <a:pt x="3874" y="7014"/>
                  </a:lnTo>
                  <a:lnTo>
                    <a:pt x="3990" y="6747"/>
                  </a:lnTo>
                  <a:lnTo>
                    <a:pt x="4223" y="6235"/>
                  </a:lnTo>
                  <a:lnTo>
                    <a:pt x="4677" y="5537"/>
                  </a:lnTo>
                  <a:lnTo>
                    <a:pt x="5026" y="5130"/>
                  </a:lnTo>
                  <a:lnTo>
                    <a:pt x="5223" y="4932"/>
                  </a:lnTo>
                  <a:lnTo>
                    <a:pt x="5409" y="4746"/>
                  </a:lnTo>
                  <a:lnTo>
                    <a:pt x="5828" y="4409"/>
                  </a:lnTo>
                  <a:lnTo>
                    <a:pt x="6503" y="3990"/>
                  </a:lnTo>
                  <a:lnTo>
                    <a:pt x="7014" y="3769"/>
                  </a:lnTo>
                  <a:lnTo>
                    <a:pt x="7270" y="3665"/>
                  </a:lnTo>
                  <a:lnTo>
                    <a:pt x="7794" y="3513"/>
                  </a:lnTo>
                  <a:lnTo>
                    <a:pt x="8620" y="3374"/>
                  </a:lnTo>
                  <a:lnTo>
                    <a:pt x="9189" y="3362"/>
                  </a:lnTo>
                  <a:lnTo>
                    <a:pt x="9550" y="3362"/>
                  </a:lnTo>
                  <a:lnTo>
                    <a:pt x="10225" y="3432"/>
                  </a:lnTo>
                  <a:lnTo>
                    <a:pt x="10829" y="3548"/>
                  </a:lnTo>
                  <a:lnTo>
                    <a:pt x="11388" y="3723"/>
                  </a:lnTo>
                  <a:lnTo>
                    <a:pt x="11644" y="3827"/>
                  </a:lnTo>
                  <a:lnTo>
                    <a:pt x="11899" y="3944"/>
                  </a:lnTo>
                  <a:lnTo>
                    <a:pt x="12376" y="4234"/>
                  </a:lnTo>
                  <a:lnTo>
                    <a:pt x="13074" y="4746"/>
                  </a:lnTo>
                  <a:lnTo>
                    <a:pt x="13505" y="5165"/>
                  </a:lnTo>
                  <a:lnTo>
                    <a:pt x="15912" y="2792"/>
                  </a:lnTo>
                  <a:lnTo>
                    <a:pt x="15598" y="2478"/>
                  </a:lnTo>
                  <a:lnTo>
                    <a:pt x="14947" y="1885"/>
                  </a:lnTo>
                  <a:lnTo>
                    <a:pt x="14226" y="1373"/>
                  </a:lnTo>
                  <a:lnTo>
                    <a:pt x="13446" y="931"/>
                  </a:lnTo>
                  <a:lnTo>
                    <a:pt x="13039" y="745"/>
                  </a:lnTo>
                  <a:lnTo>
                    <a:pt x="12621" y="571"/>
                  </a:lnTo>
                  <a:lnTo>
                    <a:pt x="11725" y="292"/>
                  </a:lnTo>
                  <a:lnTo>
                    <a:pt x="10771" y="106"/>
                  </a:lnTo>
                  <a:lnTo>
                    <a:pt x="9748" y="12"/>
                  </a:lnTo>
                  <a:lnTo>
                    <a:pt x="922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8"/>
            <p:cNvSpPr/>
            <p:nvPr/>
          </p:nvSpPr>
          <p:spPr>
            <a:xfrm>
              <a:off x="3071031" y="2532665"/>
              <a:ext cx="404543" cy="617300"/>
            </a:xfrm>
            <a:custGeom>
              <a:rect b="b" l="l" r="r" t="t"/>
              <a:pathLst>
                <a:path extrusionOk="0" h="18192" w="11922">
                  <a:moveTo>
                    <a:pt x="5990" y="1"/>
                  </a:moveTo>
                  <a:lnTo>
                    <a:pt x="5432" y="12"/>
                  </a:lnTo>
                  <a:lnTo>
                    <a:pt x="4385" y="187"/>
                  </a:lnTo>
                  <a:lnTo>
                    <a:pt x="3420" y="536"/>
                  </a:lnTo>
                  <a:lnTo>
                    <a:pt x="2559" y="1048"/>
                  </a:lnTo>
                  <a:lnTo>
                    <a:pt x="2164" y="1373"/>
                  </a:lnTo>
                  <a:lnTo>
                    <a:pt x="1803" y="1722"/>
                  </a:lnTo>
                  <a:lnTo>
                    <a:pt x="1221" y="2467"/>
                  </a:lnTo>
                  <a:lnTo>
                    <a:pt x="849" y="3292"/>
                  </a:lnTo>
                  <a:lnTo>
                    <a:pt x="652" y="4188"/>
                  </a:lnTo>
                  <a:lnTo>
                    <a:pt x="640" y="4653"/>
                  </a:lnTo>
                  <a:lnTo>
                    <a:pt x="640" y="4990"/>
                  </a:lnTo>
                  <a:lnTo>
                    <a:pt x="733" y="5642"/>
                  </a:lnTo>
                  <a:lnTo>
                    <a:pt x="907" y="6247"/>
                  </a:lnTo>
                  <a:lnTo>
                    <a:pt x="1163" y="6805"/>
                  </a:lnTo>
                  <a:lnTo>
                    <a:pt x="1512" y="7328"/>
                  </a:lnTo>
                  <a:lnTo>
                    <a:pt x="1943" y="7805"/>
                  </a:lnTo>
                  <a:lnTo>
                    <a:pt x="2466" y="8236"/>
                  </a:lnTo>
                  <a:lnTo>
                    <a:pt x="3071" y="8631"/>
                  </a:lnTo>
                  <a:lnTo>
                    <a:pt x="3420" y="8817"/>
                  </a:lnTo>
                  <a:lnTo>
                    <a:pt x="3734" y="8968"/>
                  </a:lnTo>
                  <a:lnTo>
                    <a:pt x="5036" y="9468"/>
                  </a:lnTo>
                  <a:lnTo>
                    <a:pt x="6013" y="9829"/>
                  </a:lnTo>
                  <a:lnTo>
                    <a:pt x="6525" y="10003"/>
                  </a:lnTo>
                  <a:lnTo>
                    <a:pt x="7386" y="10364"/>
                  </a:lnTo>
                  <a:lnTo>
                    <a:pt x="8095" y="10725"/>
                  </a:lnTo>
                  <a:lnTo>
                    <a:pt x="8630" y="11097"/>
                  </a:lnTo>
                  <a:lnTo>
                    <a:pt x="8840" y="11283"/>
                  </a:lnTo>
                  <a:lnTo>
                    <a:pt x="9026" y="11481"/>
                  </a:lnTo>
                  <a:lnTo>
                    <a:pt x="9328" y="11911"/>
                  </a:lnTo>
                  <a:lnTo>
                    <a:pt x="9526" y="12388"/>
                  </a:lnTo>
                  <a:lnTo>
                    <a:pt x="9631" y="12888"/>
                  </a:lnTo>
                  <a:lnTo>
                    <a:pt x="9642" y="13167"/>
                  </a:lnTo>
                  <a:lnTo>
                    <a:pt x="9631" y="13481"/>
                  </a:lnTo>
                  <a:lnTo>
                    <a:pt x="9503" y="14074"/>
                  </a:lnTo>
                  <a:lnTo>
                    <a:pt x="9259" y="14609"/>
                  </a:lnTo>
                  <a:lnTo>
                    <a:pt x="8898" y="15063"/>
                  </a:lnTo>
                  <a:lnTo>
                    <a:pt x="8665" y="15272"/>
                  </a:lnTo>
                  <a:lnTo>
                    <a:pt x="8421" y="15458"/>
                  </a:lnTo>
                  <a:lnTo>
                    <a:pt x="7863" y="15749"/>
                  </a:lnTo>
                  <a:lnTo>
                    <a:pt x="7235" y="15947"/>
                  </a:lnTo>
                  <a:lnTo>
                    <a:pt x="6537" y="16051"/>
                  </a:lnTo>
                  <a:lnTo>
                    <a:pt x="6165" y="16051"/>
                  </a:lnTo>
                  <a:lnTo>
                    <a:pt x="5816" y="16040"/>
                  </a:lnTo>
                  <a:lnTo>
                    <a:pt x="5141" y="15912"/>
                  </a:lnTo>
                  <a:lnTo>
                    <a:pt x="4827" y="15796"/>
                  </a:lnTo>
                  <a:lnTo>
                    <a:pt x="4501" y="15656"/>
                  </a:lnTo>
                  <a:lnTo>
                    <a:pt x="3932" y="15295"/>
                  </a:lnTo>
                  <a:lnTo>
                    <a:pt x="3664" y="15086"/>
                  </a:lnTo>
                  <a:lnTo>
                    <a:pt x="3408" y="14853"/>
                  </a:lnTo>
                  <a:lnTo>
                    <a:pt x="2943" y="14318"/>
                  </a:lnTo>
                  <a:lnTo>
                    <a:pt x="2745" y="14004"/>
                  </a:lnTo>
                  <a:lnTo>
                    <a:pt x="2559" y="13679"/>
                  </a:lnTo>
                  <a:lnTo>
                    <a:pt x="2257" y="12981"/>
                  </a:lnTo>
                  <a:lnTo>
                    <a:pt x="2140" y="12597"/>
                  </a:lnTo>
                  <a:lnTo>
                    <a:pt x="0" y="13469"/>
                  </a:lnTo>
                  <a:lnTo>
                    <a:pt x="163" y="14004"/>
                  </a:lnTo>
                  <a:lnTo>
                    <a:pt x="605" y="14993"/>
                  </a:lnTo>
                  <a:lnTo>
                    <a:pt x="1175" y="15854"/>
                  </a:lnTo>
                  <a:lnTo>
                    <a:pt x="1873" y="16598"/>
                  </a:lnTo>
                  <a:lnTo>
                    <a:pt x="2280" y="16924"/>
                  </a:lnTo>
                  <a:lnTo>
                    <a:pt x="2699" y="17226"/>
                  </a:lnTo>
                  <a:lnTo>
                    <a:pt x="3594" y="17703"/>
                  </a:lnTo>
                  <a:lnTo>
                    <a:pt x="4548" y="18017"/>
                  </a:lnTo>
                  <a:lnTo>
                    <a:pt x="5571" y="18180"/>
                  </a:lnTo>
                  <a:lnTo>
                    <a:pt x="6107" y="18192"/>
                  </a:lnTo>
                  <a:lnTo>
                    <a:pt x="6711" y="18180"/>
                  </a:lnTo>
                  <a:lnTo>
                    <a:pt x="7840" y="18005"/>
                  </a:lnTo>
                  <a:lnTo>
                    <a:pt x="8875" y="17668"/>
                  </a:lnTo>
                  <a:lnTo>
                    <a:pt x="9817" y="17156"/>
                  </a:lnTo>
                  <a:lnTo>
                    <a:pt x="10247" y="16831"/>
                  </a:lnTo>
                  <a:lnTo>
                    <a:pt x="10456" y="16656"/>
                  </a:lnTo>
                  <a:lnTo>
                    <a:pt x="10817" y="16272"/>
                  </a:lnTo>
                  <a:lnTo>
                    <a:pt x="11131" y="15877"/>
                  </a:lnTo>
                  <a:lnTo>
                    <a:pt x="11399" y="15447"/>
                  </a:lnTo>
                  <a:lnTo>
                    <a:pt x="11608" y="14981"/>
                  </a:lnTo>
                  <a:lnTo>
                    <a:pt x="11759" y="14493"/>
                  </a:lnTo>
                  <a:lnTo>
                    <a:pt x="11899" y="13714"/>
                  </a:lnTo>
                  <a:lnTo>
                    <a:pt x="11922" y="13144"/>
                  </a:lnTo>
                  <a:lnTo>
                    <a:pt x="11910" y="12679"/>
                  </a:lnTo>
                  <a:lnTo>
                    <a:pt x="11771" y="11806"/>
                  </a:lnTo>
                  <a:lnTo>
                    <a:pt x="11480" y="11015"/>
                  </a:lnTo>
                  <a:lnTo>
                    <a:pt x="11061" y="10294"/>
                  </a:lnTo>
                  <a:lnTo>
                    <a:pt x="10805" y="9957"/>
                  </a:lnTo>
                  <a:lnTo>
                    <a:pt x="10503" y="9643"/>
                  </a:lnTo>
                  <a:lnTo>
                    <a:pt x="9747" y="9038"/>
                  </a:lnTo>
                  <a:lnTo>
                    <a:pt x="8805" y="8480"/>
                  </a:lnTo>
                  <a:lnTo>
                    <a:pt x="7665" y="7980"/>
                  </a:lnTo>
                  <a:lnTo>
                    <a:pt x="7025" y="7747"/>
                  </a:lnTo>
                  <a:lnTo>
                    <a:pt x="6386" y="7526"/>
                  </a:lnTo>
                  <a:lnTo>
                    <a:pt x="5304" y="7107"/>
                  </a:lnTo>
                  <a:lnTo>
                    <a:pt x="4467" y="6723"/>
                  </a:lnTo>
                  <a:lnTo>
                    <a:pt x="3850" y="6363"/>
                  </a:lnTo>
                  <a:lnTo>
                    <a:pt x="3629" y="6200"/>
                  </a:lnTo>
                  <a:lnTo>
                    <a:pt x="3455" y="6026"/>
                  </a:lnTo>
                  <a:lnTo>
                    <a:pt x="3187" y="5677"/>
                  </a:lnTo>
                  <a:lnTo>
                    <a:pt x="3013" y="5281"/>
                  </a:lnTo>
                  <a:lnTo>
                    <a:pt x="2931" y="4863"/>
                  </a:lnTo>
                  <a:lnTo>
                    <a:pt x="2920" y="4642"/>
                  </a:lnTo>
                  <a:lnTo>
                    <a:pt x="2931" y="4374"/>
                  </a:lnTo>
                  <a:lnTo>
                    <a:pt x="3048" y="3874"/>
                  </a:lnTo>
                  <a:lnTo>
                    <a:pt x="3269" y="3432"/>
                  </a:lnTo>
                  <a:lnTo>
                    <a:pt x="3606" y="3036"/>
                  </a:lnTo>
                  <a:lnTo>
                    <a:pt x="3827" y="2862"/>
                  </a:lnTo>
                  <a:lnTo>
                    <a:pt x="4048" y="2699"/>
                  </a:lnTo>
                  <a:lnTo>
                    <a:pt x="4548" y="2420"/>
                  </a:lnTo>
                  <a:lnTo>
                    <a:pt x="5106" y="2246"/>
                  </a:lnTo>
                  <a:lnTo>
                    <a:pt x="5711" y="2153"/>
                  </a:lnTo>
                  <a:lnTo>
                    <a:pt x="6037" y="2141"/>
                  </a:lnTo>
                  <a:lnTo>
                    <a:pt x="6339" y="2153"/>
                  </a:lnTo>
                  <a:lnTo>
                    <a:pt x="6909" y="2222"/>
                  </a:lnTo>
                  <a:lnTo>
                    <a:pt x="7432" y="2385"/>
                  </a:lnTo>
                  <a:lnTo>
                    <a:pt x="7921" y="2629"/>
                  </a:lnTo>
                  <a:lnTo>
                    <a:pt x="8142" y="2781"/>
                  </a:lnTo>
                  <a:lnTo>
                    <a:pt x="8351" y="2943"/>
                  </a:lnTo>
                  <a:lnTo>
                    <a:pt x="8712" y="3304"/>
                  </a:lnTo>
                  <a:lnTo>
                    <a:pt x="9003" y="3711"/>
                  </a:lnTo>
                  <a:lnTo>
                    <a:pt x="9224" y="4153"/>
                  </a:lnTo>
                  <a:lnTo>
                    <a:pt x="9305" y="4397"/>
                  </a:lnTo>
                  <a:lnTo>
                    <a:pt x="11399" y="3525"/>
                  </a:lnTo>
                  <a:lnTo>
                    <a:pt x="11271" y="3153"/>
                  </a:lnTo>
                  <a:lnTo>
                    <a:pt x="10898" y="2467"/>
                  </a:lnTo>
                  <a:lnTo>
                    <a:pt x="10410" y="1839"/>
                  </a:lnTo>
                  <a:lnTo>
                    <a:pt x="9805" y="1280"/>
                  </a:lnTo>
                  <a:lnTo>
                    <a:pt x="9445" y="1024"/>
                  </a:lnTo>
                  <a:lnTo>
                    <a:pt x="9072" y="780"/>
                  </a:lnTo>
                  <a:lnTo>
                    <a:pt x="8281" y="396"/>
                  </a:lnTo>
                  <a:lnTo>
                    <a:pt x="7409" y="140"/>
                  </a:lnTo>
                  <a:lnTo>
                    <a:pt x="6479" y="12"/>
                  </a:lnTo>
                  <a:lnTo>
                    <a:pt x="599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8"/>
            <p:cNvSpPr/>
            <p:nvPr/>
          </p:nvSpPr>
          <p:spPr>
            <a:xfrm>
              <a:off x="3537908" y="2732391"/>
              <a:ext cx="358395" cy="417573"/>
            </a:xfrm>
            <a:custGeom>
              <a:rect b="b" l="l" r="r" t="t"/>
              <a:pathLst>
                <a:path extrusionOk="0" h="12306" w="10562">
                  <a:moveTo>
                    <a:pt x="1" y="0"/>
                  </a:moveTo>
                  <a:lnTo>
                    <a:pt x="1" y="7490"/>
                  </a:lnTo>
                  <a:lnTo>
                    <a:pt x="24" y="8060"/>
                  </a:lnTo>
                  <a:lnTo>
                    <a:pt x="164" y="9084"/>
                  </a:lnTo>
                  <a:lnTo>
                    <a:pt x="466" y="9979"/>
                  </a:lnTo>
                  <a:lnTo>
                    <a:pt x="896" y="10735"/>
                  </a:lnTo>
                  <a:lnTo>
                    <a:pt x="1187" y="11061"/>
                  </a:lnTo>
                  <a:lnTo>
                    <a:pt x="1489" y="11352"/>
                  </a:lnTo>
                  <a:lnTo>
                    <a:pt x="2211" y="11817"/>
                  </a:lnTo>
                  <a:lnTo>
                    <a:pt x="3048" y="12131"/>
                  </a:lnTo>
                  <a:lnTo>
                    <a:pt x="4025" y="12294"/>
                  </a:lnTo>
                  <a:lnTo>
                    <a:pt x="4560" y="12306"/>
                  </a:lnTo>
                  <a:lnTo>
                    <a:pt x="4839" y="12294"/>
                  </a:lnTo>
                  <a:lnTo>
                    <a:pt x="5397" y="12224"/>
                  </a:lnTo>
                  <a:lnTo>
                    <a:pt x="5944" y="12085"/>
                  </a:lnTo>
                  <a:lnTo>
                    <a:pt x="6479" y="11864"/>
                  </a:lnTo>
                  <a:lnTo>
                    <a:pt x="6758" y="11724"/>
                  </a:lnTo>
                  <a:lnTo>
                    <a:pt x="7014" y="11584"/>
                  </a:lnTo>
                  <a:lnTo>
                    <a:pt x="7479" y="11247"/>
                  </a:lnTo>
                  <a:lnTo>
                    <a:pt x="7875" y="10887"/>
                  </a:lnTo>
                  <a:lnTo>
                    <a:pt x="8189" y="10491"/>
                  </a:lnTo>
                  <a:lnTo>
                    <a:pt x="8317" y="10270"/>
                  </a:lnTo>
                  <a:lnTo>
                    <a:pt x="8422" y="10270"/>
                  </a:lnTo>
                  <a:lnTo>
                    <a:pt x="8422" y="11933"/>
                  </a:lnTo>
                  <a:lnTo>
                    <a:pt x="10562" y="11933"/>
                  </a:lnTo>
                  <a:lnTo>
                    <a:pt x="10562" y="12"/>
                  </a:lnTo>
                  <a:lnTo>
                    <a:pt x="8340" y="12"/>
                  </a:lnTo>
                  <a:lnTo>
                    <a:pt x="8340" y="6606"/>
                  </a:lnTo>
                  <a:lnTo>
                    <a:pt x="8328" y="6979"/>
                  </a:lnTo>
                  <a:lnTo>
                    <a:pt x="8212" y="7676"/>
                  </a:lnTo>
                  <a:lnTo>
                    <a:pt x="7991" y="8328"/>
                  </a:lnTo>
                  <a:lnTo>
                    <a:pt x="7654" y="8921"/>
                  </a:lnTo>
                  <a:lnTo>
                    <a:pt x="7433" y="9200"/>
                  </a:lnTo>
                  <a:lnTo>
                    <a:pt x="7212" y="9456"/>
                  </a:lnTo>
                  <a:lnTo>
                    <a:pt x="6700" y="9851"/>
                  </a:lnTo>
                  <a:lnTo>
                    <a:pt x="6142" y="10119"/>
                  </a:lnTo>
                  <a:lnTo>
                    <a:pt x="5525" y="10259"/>
                  </a:lnTo>
                  <a:lnTo>
                    <a:pt x="5200" y="10270"/>
                  </a:lnTo>
                  <a:lnTo>
                    <a:pt x="4839" y="10259"/>
                  </a:lnTo>
                  <a:lnTo>
                    <a:pt x="4211" y="10165"/>
                  </a:lnTo>
                  <a:lnTo>
                    <a:pt x="3664" y="9991"/>
                  </a:lnTo>
                  <a:lnTo>
                    <a:pt x="3211" y="9712"/>
                  </a:lnTo>
                  <a:lnTo>
                    <a:pt x="2839" y="9351"/>
                  </a:lnTo>
                  <a:lnTo>
                    <a:pt x="2560" y="8898"/>
                  </a:lnTo>
                  <a:lnTo>
                    <a:pt x="2362" y="8339"/>
                  </a:lnTo>
                  <a:lnTo>
                    <a:pt x="2257" y="7711"/>
                  </a:lnTo>
                  <a:lnTo>
                    <a:pt x="2245" y="7351"/>
                  </a:lnTo>
                  <a:lnTo>
                    <a:pt x="22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8"/>
            <p:cNvSpPr/>
            <p:nvPr/>
          </p:nvSpPr>
          <p:spPr>
            <a:xfrm>
              <a:off x="3962199" y="2539384"/>
              <a:ext cx="107770" cy="597959"/>
            </a:xfrm>
            <a:custGeom>
              <a:rect b="b" l="l" r="r" t="t"/>
              <a:pathLst>
                <a:path extrusionOk="0" h="17622" w="3176">
                  <a:moveTo>
                    <a:pt x="1431" y="1"/>
                  </a:moveTo>
                  <a:lnTo>
                    <a:pt x="1128" y="59"/>
                  </a:lnTo>
                  <a:lnTo>
                    <a:pt x="849" y="175"/>
                  </a:lnTo>
                  <a:lnTo>
                    <a:pt x="593" y="349"/>
                  </a:lnTo>
                  <a:lnTo>
                    <a:pt x="465" y="466"/>
                  </a:lnTo>
                  <a:lnTo>
                    <a:pt x="361" y="582"/>
                  </a:lnTo>
                  <a:lnTo>
                    <a:pt x="186" y="838"/>
                  </a:lnTo>
                  <a:lnTo>
                    <a:pt x="70" y="1117"/>
                  </a:lnTo>
                  <a:lnTo>
                    <a:pt x="12" y="1420"/>
                  </a:lnTo>
                  <a:lnTo>
                    <a:pt x="0" y="1582"/>
                  </a:lnTo>
                  <a:lnTo>
                    <a:pt x="12" y="1745"/>
                  </a:lnTo>
                  <a:lnTo>
                    <a:pt x="70" y="2048"/>
                  </a:lnTo>
                  <a:lnTo>
                    <a:pt x="186" y="2327"/>
                  </a:lnTo>
                  <a:lnTo>
                    <a:pt x="361" y="2583"/>
                  </a:lnTo>
                  <a:lnTo>
                    <a:pt x="465" y="2699"/>
                  </a:lnTo>
                  <a:lnTo>
                    <a:pt x="593" y="2804"/>
                  </a:lnTo>
                  <a:lnTo>
                    <a:pt x="849" y="2978"/>
                  </a:lnTo>
                  <a:lnTo>
                    <a:pt x="1128" y="3094"/>
                  </a:lnTo>
                  <a:lnTo>
                    <a:pt x="1431" y="3164"/>
                  </a:lnTo>
                  <a:lnTo>
                    <a:pt x="1756" y="3164"/>
                  </a:lnTo>
                  <a:lnTo>
                    <a:pt x="2059" y="3094"/>
                  </a:lnTo>
                  <a:lnTo>
                    <a:pt x="2338" y="2978"/>
                  </a:lnTo>
                  <a:lnTo>
                    <a:pt x="2594" y="2804"/>
                  </a:lnTo>
                  <a:lnTo>
                    <a:pt x="2710" y="2699"/>
                  </a:lnTo>
                  <a:lnTo>
                    <a:pt x="2815" y="2583"/>
                  </a:lnTo>
                  <a:lnTo>
                    <a:pt x="2989" y="2327"/>
                  </a:lnTo>
                  <a:lnTo>
                    <a:pt x="3105" y="2048"/>
                  </a:lnTo>
                  <a:lnTo>
                    <a:pt x="3175" y="1745"/>
                  </a:lnTo>
                  <a:lnTo>
                    <a:pt x="3175" y="1582"/>
                  </a:lnTo>
                  <a:lnTo>
                    <a:pt x="3175" y="1420"/>
                  </a:lnTo>
                  <a:lnTo>
                    <a:pt x="3105" y="1117"/>
                  </a:lnTo>
                  <a:lnTo>
                    <a:pt x="2989" y="838"/>
                  </a:lnTo>
                  <a:lnTo>
                    <a:pt x="2815" y="582"/>
                  </a:lnTo>
                  <a:lnTo>
                    <a:pt x="2710" y="466"/>
                  </a:lnTo>
                  <a:lnTo>
                    <a:pt x="2594" y="349"/>
                  </a:lnTo>
                  <a:lnTo>
                    <a:pt x="2338" y="175"/>
                  </a:lnTo>
                  <a:lnTo>
                    <a:pt x="2059" y="59"/>
                  </a:lnTo>
                  <a:lnTo>
                    <a:pt x="1756" y="1"/>
                  </a:lnTo>
                  <a:close/>
                  <a:moveTo>
                    <a:pt x="477" y="5688"/>
                  </a:moveTo>
                  <a:lnTo>
                    <a:pt x="477" y="17621"/>
                  </a:lnTo>
                  <a:lnTo>
                    <a:pt x="2710" y="17621"/>
                  </a:lnTo>
                  <a:lnTo>
                    <a:pt x="2710" y="568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8"/>
            <p:cNvSpPr/>
            <p:nvPr/>
          </p:nvSpPr>
          <p:spPr>
            <a:xfrm>
              <a:off x="4099931" y="2608436"/>
              <a:ext cx="256564" cy="535217"/>
            </a:xfrm>
            <a:custGeom>
              <a:rect b="b" l="l" r="r" t="t"/>
              <a:pathLst>
                <a:path extrusionOk="0" h="15773" w="7561">
                  <a:moveTo>
                    <a:pt x="2094" y="1"/>
                  </a:moveTo>
                  <a:lnTo>
                    <a:pt x="2094" y="3641"/>
                  </a:lnTo>
                  <a:lnTo>
                    <a:pt x="0" y="3641"/>
                  </a:lnTo>
                  <a:lnTo>
                    <a:pt x="0" y="5700"/>
                  </a:lnTo>
                  <a:lnTo>
                    <a:pt x="2094" y="5700"/>
                  </a:lnTo>
                  <a:lnTo>
                    <a:pt x="2094" y="12365"/>
                  </a:lnTo>
                  <a:lnTo>
                    <a:pt x="2117" y="12760"/>
                  </a:lnTo>
                  <a:lnTo>
                    <a:pt x="2245" y="13470"/>
                  </a:lnTo>
                  <a:lnTo>
                    <a:pt x="2489" y="14098"/>
                  </a:lnTo>
                  <a:lnTo>
                    <a:pt x="2850" y="14633"/>
                  </a:lnTo>
                  <a:lnTo>
                    <a:pt x="3082" y="14865"/>
                  </a:lnTo>
                  <a:lnTo>
                    <a:pt x="3338" y="15086"/>
                  </a:lnTo>
                  <a:lnTo>
                    <a:pt x="3885" y="15424"/>
                  </a:lnTo>
                  <a:lnTo>
                    <a:pt x="4490" y="15645"/>
                  </a:lnTo>
                  <a:lnTo>
                    <a:pt x="5153" y="15761"/>
                  </a:lnTo>
                  <a:lnTo>
                    <a:pt x="5513" y="15772"/>
                  </a:lnTo>
                  <a:lnTo>
                    <a:pt x="6095" y="15761"/>
                  </a:lnTo>
                  <a:lnTo>
                    <a:pt x="6862" y="15645"/>
                  </a:lnTo>
                  <a:lnTo>
                    <a:pt x="7339" y="15517"/>
                  </a:lnTo>
                  <a:lnTo>
                    <a:pt x="7560" y="15435"/>
                  </a:lnTo>
                  <a:lnTo>
                    <a:pt x="6851" y="13446"/>
                  </a:lnTo>
                  <a:lnTo>
                    <a:pt x="6630" y="13539"/>
                  </a:lnTo>
                  <a:lnTo>
                    <a:pt x="6374" y="13609"/>
                  </a:lnTo>
                  <a:lnTo>
                    <a:pt x="6106" y="13656"/>
                  </a:lnTo>
                  <a:lnTo>
                    <a:pt x="5851" y="13667"/>
                  </a:lnTo>
                  <a:lnTo>
                    <a:pt x="5560" y="13644"/>
                  </a:lnTo>
                  <a:lnTo>
                    <a:pt x="5164" y="13504"/>
                  </a:lnTo>
                  <a:lnTo>
                    <a:pt x="4920" y="13342"/>
                  </a:lnTo>
                  <a:lnTo>
                    <a:pt x="4804" y="13237"/>
                  </a:lnTo>
                  <a:lnTo>
                    <a:pt x="4688" y="13132"/>
                  </a:lnTo>
                  <a:lnTo>
                    <a:pt x="4513" y="12818"/>
                  </a:lnTo>
                  <a:lnTo>
                    <a:pt x="4397" y="12423"/>
                  </a:lnTo>
                  <a:lnTo>
                    <a:pt x="4339" y="11923"/>
                  </a:lnTo>
                  <a:lnTo>
                    <a:pt x="4339" y="11632"/>
                  </a:lnTo>
                  <a:lnTo>
                    <a:pt x="4339" y="5700"/>
                  </a:lnTo>
                  <a:lnTo>
                    <a:pt x="7258" y="5700"/>
                  </a:lnTo>
                  <a:lnTo>
                    <a:pt x="7258" y="3641"/>
                  </a:lnTo>
                  <a:lnTo>
                    <a:pt x="4339" y="3641"/>
                  </a:lnTo>
                  <a:lnTo>
                    <a:pt x="43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8"/>
            <p:cNvSpPr/>
            <p:nvPr/>
          </p:nvSpPr>
          <p:spPr>
            <a:xfrm>
              <a:off x="4366335" y="2719361"/>
              <a:ext cx="396264" cy="431011"/>
            </a:xfrm>
            <a:custGeom>
              <a:rect b="b" l="l" r="r" t="t"/>
              <a:pathLst>
                <a:path extrusionOk="0" h="12702" w="11678">
                  <a:moveTo>
                    <a:pt x="5851" y="2047"/>
                  </a:moveTo>
                  <a:lnTo>
                    <a:pt x="6223" y="2059"/>
                  </a:lnTo>
                  <a:lnTo>
                    <a:pt x="6909" y="2164"/>
                  </a:lnTo>
                  <a:lnTo>
                    <a:pt x="7525" y="2361"/>
                  </a:lnTo>
                  <a:lnTo>
                    <a:pt x="8060" y="2664"/>
                  </a:lnTo>
                  <a:lnTo>
                    <a:pt x="8293" y="2861"/>
                  </a:lnTo>
                  <a:lnTo>
                    <a:pt x="8502" y="3071"/>
                  </a:lnTo>
                  <a:lnTo>
                    <a:pt x="8863" y="3524"/>
                  </a:lnTo>
                  <a:lnTo>
                    <a:pt x="9107" y="4036"/>
                  </a:lnTo>
                  <a:lnTo>
                    <a:pt x="9258" y="4606"/>
                  </a:lnTo>
                  <a:lnTo>
                    <a:pt x="9293" y="4908"/>
                  </a:lnTo>
                  <a:lnTo>
                    <a:pt x="2466" y="4908"/>
                  </a:lnTo>
                  <a:lnTo>
                    <a:pt x="2536" y="4594"/>
                  </a:lnTo>
                  <a:lnTo>
                    <a:pt x="2757" y="4001"/>
                  </a:lnTo>
                  <a:lnTo>
                    <a:pt x="3059" y="3478"/>
                  </a:lnTo>
                  <a:lnTo>
                    <a:pt x="3443" y="3024"/>
                  </a:lnTo>
                  <a:lnTo>
                    <a:pt x="3664" y="2827"/>
                  </a:lnTo>
                  <a:lnTo>
                    <a:pt x="3897" y="2640"/>
                  </a:lnTo>
                  <a:lnTo>
                    <a:pt x="4397" y="2350"/>
                  </a:lnTo>
                  <a:lnTo>
                    <a:pt x="4943" y="2152"/>
                  </a:lnTo>
                  <a:lnTo>
                    <a:pt x="5536" y="2059"/>
                  </a:lnTo>
                  <a:lnTo>
                    <a:pt x="5851" y="2047"/>
                  </a:lnTo>
                  <a:close/>
                  <a:moveTo>
                    <a:pt x="5571" y="0"/>
                  </a:moveTo>
                  <a:lnTo>
                    <a:pt x="4955" y="58"/>
                  </a:lnTo>
                  <a:lnTo>
                    <a:pt x="4373" y="175"/>
                  </a:lnTo>
                  <a:lnTo>
                    <a:pt x="3815" y="349"/>
                  </a:lnTo>
                  <a:lnTo>
                    <a:pt x="3280" y="570"/>
                  </a:lnTo>
                  <a:lnTo>
                    <a:pt x="2780" y="861"/>
                  </a:lnTo>
                  <a:lnTo>
                    <a:pt x="2315" y="1198"/>
                  </a:lnTo>
                  <a:lnTo>
                    <a:pt x="1873" y="1594"/>
                  </a:lnTo>
                  <a:lnTo>
                    <a:pt x="1663" y="1815"/>
                  </a:lnTo>
                  <a:lnTo>
                    <a:pt x="1454" y="2047"/>
                  </a:lnTo>
                  <a:lnTo>
                    <a:pt x="1093" y="2524"/>
                  </a:lnTo>
                  <a:lnTo>
                    <a:pt x="779" y="3036"/>
                  </a:lnTo>
                  <a:lnTo>
                    <a:pt x="524" y="3571"/>
                  </a:lnTo>
                  <a:lnTo>
                    <a:pt x="314" y="4141"/>
                  </a:lnTo>
                  <a:lnTo>
                    <a:pt x="163" y="4734"/>
                  </a:lnTo>
                  <a:lnTo>
                    <a:pt x="23" y="5676"/>
                  </a:lnTo>
                  <a:lnTo>
                    <a:pt x="0" y="6351"/>
                  </a:lnTo>
                  <a:lnTo>
                    <a:pt x="12" y="6688"/>
                  </a:lnTo>
                  <a:lnTo>
                    <a:pt x="58" y="7351"/>
                  </a:lnTo>
                  <a:lnTo>
                    <a:pt x="163" y="7979"/>
                  </a:lnTo>
                  <a:lnTo>
                    <a:pt x="326" y="8572"/>
                  </a:lnTo>
                  <a:lnTo>
                    <a:pt x="535" y="9142"/>
                  </a:lnTo>
                  <a:lnTo>
                    <a:pt x="803" y="9677"/>
                  </a:lnTo>
                  <a:lnTo>
                    <a:pt x="1128" y="10189"/>
                  </a:lnTo>
                  <a:lnTo>
                    <a:pt x="1501" y="10677"/>
                  </a:lnTo>
                  <a:lnTo>
                    <a:pt x="1710" y="10898"/>
                  </a:lnTo>
                  <a:lnTo>
                    <a:pt x="1919" y="11119"/>
                  </a:lnTo>
                  <a:lnTo>
                    <a:pt x="2373" y="11515"/>
                  </a:lnTo>
                  <a:lnTo>
                    <a:pt x="2861" y="11852"/>
                  </a:lnTo>
                  <a:lnTo>
                    <a:pt x="3373" y="12143"/>
                  </a:lnTo>
                  <a:lnTo>
                    <a:pt x="3908" y="12364"/>
                  </a:lnTo>
                  <a:lnTo>
                    <a:pt x="4478" y="12527"/>
                  </a:lnTo>
                  <a:lnTo>
                    <a:pt x="5083" y="12643"/>
                  </a:lnTo>
                  <a:lnTo>
                    <a:pt x="5711" y="12701"/>
                  </a:lnTo>
                  <a:lnTo>
                    <a:pt x="6037" y="12701"/>
                  </a:lnTo>
                  <a:lnTo>
                    <a:pt x="6479" y="12690"/>
                  </a:lnTo>
                  <a:lnTo>
                    <a:pt x="7328" y="12585"/>
                  </a:lnTo>
                  <a:lnTo>
                    <a:pt x="8130" y="12376"/>
                  </a:lnTo>
                  <a:lnTo>
                    <a:pt x="8886" y="12061"/>
                  </a:lnTo>
                  <a:lnTo>
                    <a:pt x="9247" y="11864"/>
                  </a:lnTo>
                  <a:lnTo>
                    <a:pt x="9596" y="11643"/>
                  </a:lnTo>
                  <a:lnTo>
                    <a:pt x="10235" y="11131"/>
                  </a:lnTo>
                  <a:lnTo>
                    <a:pt x="10782" y="10549"/>
                  </a:lnTo>
                  <a:lnTo>
                    <a:pt x="11271" y="9875"/>
                  </a:lnTo>
                  <a:lnTo>
                    <a:pt x="11480" y="9503"/>
                  </a:lnTo>
                  <a:lnTo>
                    <a:pt x="9479" y="8537"/>
                  </a:lnTo>
                  <a:lnTo>
                    <a:pt x="9328" y="8793"/>
                  </a:lnTo>
                  <a:lnTo>
                    <a:pt x="8991" y="9258"/>
                  </a:lnTo>
                  <a:lnTo>
                    <a:pt x="8630" y="9666"/>
                  </a:lnTo>
                  <a:lnTo>
                    <a:pt x="8235" y="9991"/>
                  </a:lnTo>
                  <a:lnTo>
                    <a:pt x="7816" y="10259"/>
                  </a:lnTo>
                  <a:lnTo>
                    <a:pt x="7374" y="10468"/>
                  </a:lnTo>
                  <a:lnTo>
                    <a:pt x="6897" y="10596"/>
                  </a:lnTo>
                  <a:lnTo>
                    <a:pt x="6386" y="10666"/>
                  </a:lnTo>
                  <a:lnTo>
                    <a:pt x="6130" y="10666"/>
                  </a:lnTo>
                  <a:lnTo>
                    <a:pt x="5746" y="10654"/>
                  </a:lnTo>
                  <a:lnTo>
                    <a:pt x="5013" y="10526"/>
                  </a:lnTo>
                  <a:lnTo>
                    <a:pt x="4350" y="10247"/>
                  </a:lnTo>
                  <a:lnTo>
                    <a:pt x="3734" y="9852"/>
                  </a:lnTo>
                  <a:lnTo>
                    <a:pt x="3455" y="9596"/>
                  </a:lnTo>
                  <a:lnTo>
                    <a:pt x="3187" y="9317"/>
                  </a:lnTo>
                  <a:lnTo>
                    <a:pt x="2757" y="8700"/>
                  </a:lnTo>
                  <a:lnTo>
                    <a:pt x="2466" y="7991"/>
                  </a:lnTo>
                  <a:lnTo>
                    <a:pt x="2303" y="7200"/>
                  </a:lnTo>
                  <a:lnTo>
                    <a:pt x="2291" y="6769"/>
                  </a:lnTo>
                  <a:lnTo>
                    <a:pt x="11643" y="6769"/>
                  </a:lnTo>
                  <a:lnTo>
                    <a:pt x="11678" y="6525"/>
                  </a:lnTo>
                  <a:lnTo>
                    <a:pt x="11666" y="5769"/>
                  </a:lnTo>
                  <a:lnTo>
                    <a:pt x="11526" y="4722"/>
                  </a:lnTo>
                  <a:lnTo>
                    <a:pt x="11375" y="4083"/>
                  </a:lnTo>
                  <a:lnTo>
                    <a:pt x="11178" y="3478"/>
                  </a:lnTo>
                  <a:lnTo>
                    <a:pt x="10933" y="2920"/>
                  </a:lnTo>
                  <a:lnTo>
                    <a:pt x="10642" y="2408"/>
                  </a:lnTo>
                  <a:lnTo>
                    <a:pt x="10305" y="1931"/>
                  </a:lnTo>
                  <a:lnTo>
                    <a:pt x="10107" y="1710"/>
                  </a:lnTo>
                  <a:lnTo>
                    <a:pt x="9910" y="1501"/>
                  </a:lnTo>
                  <a:lnTo>
                    <a:pt x="9479" y="1128"/>
                  </a:lnTo>
                  <a:lnTo>
                    <a:pt x="9026" y="803"/>
                  </a:lnTo>
                  <a:lnTo>
                    <a:pt x="8537" y="535"/>
                  </a:lnTo>
                  <a:lnTo>
                    <a:pt x="8002" y="326"/>
                  </a:lnTo>
                  <a:lnTo>
                    <a:pt x="7444" y="163"/>
                  </a:lnTo>
                  <a:lnTo>
                    <a:pt x="6851" y="58"/>
                  </a:lnTo>
                  <a:lnTo>
                    <a:pt x="62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24_Blank">
  <p:cSld name="CUSTOM_4">
    <p:spTree>
      <p:nvGrpSpPr>
        <p:cNvPr id="856" name="Shape 856"/>
        <p:cNvGrpSpPr/>
        <p:nvPr/>
      </p:nvGrpSpPr>
      <p:grpSpPr>
        <a:xfrm>
          <a:off x="0" y="0"/>
          <a:ext cx="0" cy="0"/>
          <a:chOff x="0" y="0"/>
          <a:chExt cx="0" cy="0"/>
        </a:xfrm>
      </p:grpSpPr>
      <p:pic>
        <p:nvPicPr>
          <p:cNvPr id="857" name="Google Shape;857;p59"/>
          <p:cNvPicPr preferRelativeResize="0"/>
          <p:nvPr/>
        </p:nvPicPr>
        <p:blipFill rotWithShape="1">
          <a:blip r:embed="rId2">
            <a:alphaModFix/>
          </a:blip>
          <a:srcRect b="0" l="0" r="10" t="0"/>
          <a:stretch/>
        </p:blipFill>
        <p:spPr>
          <a:xfrm>
            <a:off x="761832" y="4576687"/>
            <a:ext cx="727717" cy="237319"/>
          </a:xfrm>
          <a:prstGeom prst="rect">
            <a:avLst/>
          </a:prstGeom>
          <a:noFill/>
          <a:ln>
            <a:noFill/>
          </a:ln>
        </p:spPr>
      </p:pic>
      <p:sp>
        <p:nvSpPr>
          <p:cNvPr id="858" name="Google Shape;858;p59"/>
          <p:cNvSpPr txBox="1"/>
          <p:nvPr/>
        </p:nvSpPr>
        <p:spPr>
          <a:xfrm>
            <a:off x="6893574" y="4594547"/>
            <a:ext cx="1768500" cy="201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900">
                <a:solidFill>
                  <a:srgbClr val="666666"/>
                </a:solidFill>
                <a:latin typeface="Google Sans"/>
                <a:ea typeface="Google Sans"/>
                <a:cs typeface="Google Sans"/>
                <a:sym typeface="Google Sans"/>
              </a:rPr>
              <a:t>Security and Privacy Group</a:t>
            </a:r>
            <a:endParaRPr sz="900">
              <a:solidFill>
                <a:srgbClr val="666666"/>
              </a:solidFill>
              <a:latin typeface="Google Sans"/>
              <a:ea typeface="Google Sans"/>
              <a:cs typeface="Google Sans"/>
              <a:sym typeface="Google Sans"/>
            </a:endParaRPr>
          </a:p>
        </p:txBody>
      </p:sp>
      <p:pic>
        <p:nvPicPr>
          <p:cNvPr id="859" name="Google Shape;859;p59"/>
          <p:cNvPicPr preferRelativeResize="0"/>
          <p:nvPr/>
        </p:nvPicPr>
        <p:blipFill>
          <a:blip r:embed="rId3">
            <a:alphaModFix/>
          </a:blip>
          <a:stretch>
            <a:fillRect/>
          </a:stretch>
        </p:blipFill>
        <p:spPr>
          <a:xfrm>
            <a:off x="6677757" y="4552575"/>
            <a:ext cx="285568" cy="285542"/>
          </a:xfrm>
          <a:prstGeom prst="rect">
            <a:avLst/>
          </a:prstGeom>
          <a:noFill/>
          <a:ln>
            <a:noFill/>
          </a:ln>
        </p:spPr>
      </p:pic>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type="blank">
  <p:cSld name="BLANK">
    <p:spTree>
      <p:nvGrpSpPr>
        <p:cNvPr id="860" name="Shape 860"/>
        <p:cNvGrpSpPr/>
        <p:nvPr/>
      </p:nvGrpSpPr>
      <p:grpSpPr>
        <a:xfrm>
          <a:off x="0" y="0"/>
          <a:ext cx="0" cy="0"/>
          <a:chOff x="0" y="0"/>
          <a:chExt cx="0" cy="0"/>
        </a:xfrm>
      </p:grpSpPr>
      <p:sp>
        <p:nvSpPr>
          <p:cNvPr id="861" name="Google Shape;861;p60"/>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pic>
        <p:nvPicPr>
          <p:cNvPr id="862" name="Google Shape;862;p60"/>
          <p:cNvPicPr preferRelativeResize="0"/>
          <p:nvPr/>
        </p:nvPicPr>
        <p:blipFill rotWithShape="1">
          <a:blip r:embed="rId2">
            <a:alphaModFix/>
          </a:blip>
          <a:srcRect b="0" l="0" r="10" t="0"/>
          <a:stretch/>
        </p:blipFill>
        <p:spPr>
          <a:xfrm>
            <a:off x="762033" y="4567517"/>
            <a:ext cx="727717" cy="237319"/>
          </a:xfrm>
          <a:prstGeom prst="rect">
            <a:avLst/>
          </a:prstGeom>
          <a:noFill/>
          <a:ln>
            <a:noFill/>
          </a:ln>
        </p:spPr>
      </p:pic>
      <p:pic>
        <p:nvPicPr>
          <p:cNvPr id="863" name="Google Shape;863;p60"/>
          <p:cNvPicPr preferRelativeResize="0"/>
          <p:nvPr/>
        </p:nvPicPr>
        <p:blipFill>
          <a:blip r:embed="rId3">
            <a:alphaModFix/>
          </a:blip>
          <a:stretch>
            <a:fillRect/>
          </a:stretch>
        </p:blipFill>
        <p:spPr>
          <a:xfrm>
            <a:off x="1921210" y="4276476"/>
            <a:ext cx="1024225" cy="819400"/>
          </a:xfrm>
          <a:prstGeom prst="rect">
            <a:avLst/>
          </a:prstGeom>
          <a:noFill/>
          <a:ln>
            <a:noFill/>
          </a:ln>
        </p:spPr>
      </p:pic>
      <p:cxnSp>
        <p:nvCxnSpPr>
          <p:cNvPr id="864" name="Google Shape;864;p60"/>
          <p:cNvCxnSpPr/>
          <p:nvPr/>
        </p:nvCxnSpPr>
        <p:spPr>
          <a:xfrm>
            <a:off x="1751925" y="4565535"/>
            <a:ext cx="0" cy="248700"/>
          </a:xfrm>
          <a:prstGeom prst="straightConnector1">
            <a:avLst/>
          </a:prstGeom>
          <a:noFill/>
          <a:ln cap="flat" cmpd="sng" w="9525">
            <a:solidFill>
              <a:srgbClr val="D9D9D9"/>
            </a:solidFill>
            <a:prstDash val="solid"/>
            <a:round/>
            <a:headEnd len="med" w="med" type="none"/>
            <a:tailEnd len="med" w="med" type="none"/>
          </a:ln>
        </p:spPr>
      </p:cxnSp>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slide" type="title">
  <p:cSld name="TITLE">
    <p:spTree>
      <p:nvGrpSpPr>
        <p:cNvPr id="865" name="Shape 865"/>
        <p:cNvGrpSpPr/>
        <p:nvPr/>
      </p:nvGrpSpPr>
      <p:grpSpPr>
        <a:xfrm>
          <a:off x="0" y="0"/>
          <a:ext cx="0" cy="0"/>
          <a:chOff x="0" y="0"/>
          <a:chExt cx="0" cy="0"/>
        </a:xfrm>
      </p:grpSpPr>
    </p:spTree>
  </p:cSld>
  <p:clrMapOvr>
    <a:masterClrMapping/>
  </p:clrMapOvr>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hank you slide">
  <p:cSld name="CUSTOM_6">
    <p:spTree>
      <p:nvGrpSpPr>
        <p:cNvPr id="866" name="Shape 866"/>
        <p:cNvGrpSpPr/>
        <p:nvPr/>
      </p:nvGrpSpPr>
      <p:grpSpPr>
        <a:xfrm>
          <a:off x="0" y="0"/>
          <a:ext cx="0" cy="0"/>
          <a:chOff x="0" y="0"/>
          <a:chExt cx="0" cy="0"/>
        </a:xfrm>
      </p:grpSpPr>
      <p:sp>
        <p:nvSpPr>
          <p:cNvPr id="867" name="Google Shape;867;p62"/>
          <p:cNvSpPr txBox="1"/>
          <p:nvPr>
            <p:ph type="title"/>
          </p:nvPr>
        </p:nvSpPr>
        <p:spPr>
          <a:xfrm>
            <a:off x="762100" y="2120178"/>
            <a:ext cx="5079900" cy="1122300"/>
          </a:xfrm>
          <a:prstGeom prst="rect">
            <a:avLst/>
          </a:prstGeom>
        </p:spPr>
        <p:txBody>
          <a:bodyPr anchorCtr="0" anchor="t" bIns="0" lIns="0" spcFirstLastPara="1" rIns="228600" wrap="square" tIns="0">
            <a:noAutofit/>
          </a:bodyPr>
          <a:lstStyle>
            <a:lvl1pPr lvl="0" rtl="0">
              <a:spcBef>
                <a:spcPts val="0"/>
              </a:spcBef>
              <a:spcAft>
                <a:spcPts val="0"/>
              </a:spcAft>
              <a:buNone/>
              <a:defRPr b="0" sz="3600"/>
            </a:lvl1pPr>
            <a:lvl2pPr lvl="1" rtl="0">
              <a:spcBef>
                <a:spcPts val="0"/>
              </a:spcBef>
              <a:spcAft>
                <a:spcPts val="0"/>
              </a:spcAft>
              <a:buNone/>
              <a:defRPr b="0" sz="3600"/>
            </a:lvl2pPr>
            <a:lvl3pPr lvl="2" rtl="0">
              <a:spcBef>
                <a:spcPts val="0"/>
              </a:spcBef>
              <a:spcAft>
                <a:spcPts val="0"/>
              </a:spcAft>
              <a:buNone/>
              <a:defRPr b="0" sz="3600"/>
            </a:lvl3pPr>
            <a:lvl4pPr lvl="3" rtl="0">
              <a:spcBef>
                <a:spcPts val="0"/>
              </a:spcBef>
              <a:spcAft>
                <a:spcPts val="0"/>
              </a:spcAft>
              <a:buNone/>
              <a:defRPr b="0" sz="3600"/>
            </a:lvl4pPr>
            <a:lvl5pPr lvl="4" rtl="0">
              <a:spcBef>
                <a:spcPts val="0"/>
              </a:spcBef>
              <a:spcAft>
                <a:spcPts val="0"/>
              </a:spcAft>
              <a:buNone/>
              <a:defRPr b="0" sz="3600"/>
            </a:lvl5pPr>
            <a:lvl6pPr lvl="5" rtl="0">
              <a:spcBef>
                <a:spcPts val="0"/>
              </a:spcBef>
              <a:spcAft>
                <a:spcPts val="0"/>
              </a:spcAft>
              <a:buNone/>
              <a:defRPr b="0" sz="3600"/>
            </a:lvl6pPr>
            <a:lvl7pPr lvl="6" rtl="0">
              <a:spcBef>
                <a:spcPts val="0"/>
              </a:spcBef>
              <a:spcAft>
                <a:spcPts val="0"/>
              </a:spcAft>
              <a:buNone/>
              <a:defRPr b="0" sz="3600"/>
            </a:lvl7pPr>
            <a:lvl8pPr lvl="7" rtl="0">
              <a:spcBef>
                <a:spcPts val="0"/>
              </a:spcBef>
              <a:spcAft>
                <a:spcPts val="0"/>
              </a:spcAft>
              <a:buNone/>
              <a:defRPr b="0" sz="3600"/>
            </a:lvl8pPr>
            <a:lvl9pPr lvl="8" rtl="0">
              <a:spcBef>
                <a:spcPts val="0"/>
              </a:spcBef>
              <a:spcAft>
                <a:spcPts val="0"/>
              </a:spcAft>
              <a:buNone/>
              <a:defRPr b="0" sz="3600"/>
            </a:lvl9pPr>
          </a:lstStyle>
          <a:p/>
        </p:txBody>
      </p:sp>
      <p:sp>
        <p:nvSpPr>
          <p:cNvPr id="868" name="Google Shape;868;p62"/>
          <p:cNvSpPr txBox="1"/>
          <p:nvPr/>
        </p:nvSpPr>
        <p:spPr>
          <a:xfrm>
            <a:off x="887952" y="904415"/>
            <a:ext cx="1575900" cy="201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900">
                <a:solidFill>
                  <a:srgbClr val="666666"/>
                </a:solidFill>
                <a:latin typeface="Open Sans Light"/>
                <a:ea typeface="Open Sans Light"/>
                <a:cs typeface="Open Sans Light"/>
                <a:sym typeface="Open Sans Light"/>
              </a:rPr>
              <a:t>Security and Privacy Group</a:t>
            </a:r>
            <a:endParaRPr sz="900">
              <a:solidFill>
                <a:srgbClr val="666666"/>
              </a:solidFill>
              <a:latin typeface="Open Sans"/>
              <a:ea typeface="Open Sans"/>
              <a:cs typeface="Open Sans"/>
              <a:sym typeface="Open Sans"/>
            </a:endParaRPr>
          </a:p>
        </p:txBody>
      </p:sp>
      <p:pic>
        <p:nvPicPr>
          <p:cNvPr id="869" name="Google Shape;869;p62"/>
          <p:cNvPicPr preferRelativeResize="0"/>
          <p:nvPr/>
        </p:nvPicPr>
        <p:blipFill>
          <a:blip r:embed="rId2">
            <a:alphaModFix/>
          </a:blip>
          <a:stretch>
            <a:fillRect/>
          </a:stretch>
        </p:blipFill>
        <p:spPr>
          <a:xfrm>
            <a:off x="617600" y="861182"/>
            <a:ext cx="285568" cy="285542"/>
          </a:xfrm>
          <a:prstGeom prst="rect">
            <a:avLst/>
          </a:prstGeom>
          <a:noFill/>
          <a:ln>
            <a:noFill/>
          </a:ln>
        </p:spPr>
      </p:pic>
      <p:pic>
        <p:nvPicPr>
          <p:cNvPr id="870" name="Google Shape;870;p62"/>
          <p:cNvPicPr preferRelativeResize="0"/>
          <p:nvPr/>
        </p:nvPicPr>
        <p:blipFill rotWithShape="1">
          <a:blip r:embed="rId3">
            <a:alphaModFix/>
          </a:blip>
          <a:srcRect b="0" l="0" r="0" t="0"/>
          <a:stretch/>
        </p:blipFill>
        <p:spPr>
          <a:xfrm>
            <a:off x="761833" y="4567517"/>
            <a:ext cx="727718" cy="237318"/>
          </a:xfrm>
          <a:prstGeom prst="rect">
            <a:avLst/>
          </a:prstGeom>
          <a:noFill/>
          <a:ln>
            <a:noFill/>
          </a:ln>
        </p:spPr>
      </p:pic>
    </p:spTree>
  </p:cSld>
  <p:clrMapOvr>
    <a:masterClrMapping/>
  </p:clrMapOvr>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Half Photo Left" showMasterSp="0">
  <p:cSld name="Photo with text_1_1">
    <p:bg>
      <p:bgPr>
        <a:solidFill>
          <a:srgbClr val="FFFFFF"/>
        </a:solidFill>
      </p:bgPr>
    </p:bg>
    <p:spTree>
      <p:nvGrpSpPr>
        <p:cNvPr id="871" name="Shape 871"/>
        <p:cNvGrpSpPr/>
        <p:nvPr/>
      </p:nvGrpSpPr>
      <p:grpSpPr>
        <a:xfrm>
          <a:off x="0" y="0"/>
          <a:ext cx="0" cy="0"/>
          <a:chOff x="0" y="0"/>
          <a:chExt cx="0" cy="0"/>
        </a:xfrm>
      </p:grpSpPr>
      <p:sp>
        <p:nvSpPr>
          <p:cNvPr id="872" name="Google Shape;872;p63"/>
          <p:cNvSpPr txBox="1"/>
          <p:nvPr>
            <p:ph idx="1" type="subTitle"/>
          </p:nvPr>
        </p:nvSpPr>
        <p:spPr>
          <a:xfrm>
            <a:off x="5341341" y="1294584"/>
            <a:ext cx="2818500" cy="565200"/>
          </a:xfrm>
          <a:prstGeom prst="rect">
            <a:avLst/>
          </a:prstGeom>
        </p:spPr>
        <p:txBody>
          <a:bodyPr anchorCtr="0" anchor="t" bIns="0" lIns="0" spcFirstLastPara="1" rIns="228600" wrap="square" tIns="0">
            <a:noAutofit/>
          </a:bodyPr>
          <a:lstStyle>
            <a:lvl1pPr lvl="0" rtl="0">
              <a:spcBef>
                <a:spcPts val="0"/>
              </a:spcBef>
              <a:spcAft>
                <a:spcPts val="0"/>
              </a:spcAft>
              <a:buNone/>
              <a:defRPr>
                <a:solidFill>
                  <a:srgbClr val="4285F4"/>
                </a:solidFill>
              </a:defRPr>
            </a:lvl1pPr>
            <a:lvl2pPr lvl="1" rtl="0">
              <a:spcBef>
                <a:spcPts val="0"/>
              </a:spcBef>
              <a:spcAft>
                <a:spcPts val="0"/>
              </a:spcAft>
              <a:buNone/>
              <a:defRPr>
                <a:solidFill>
                  <a:srgbClr val="4285F4"/>
                </a:solidFill>
              </a:defRPr>
            </a:lvl2pPr>
            <a:lvl3pPr lvl="2" rtl="0">
              <a:spcBef>
                <a:spcPts val="0"/>
              </a:spcBef>
              <a:spcAft>
                <a:spcPts val="0"/>
              </a:spcAft>
              <a:buNone/>
              <a:defRPr>
                <a:solidFill>
                  <a:srgbClr val="4285F4"/>
                </a:solidFill>
              </a:defRPr>
            </a:lvl3pPr>
            <a:lvl4pPr lvl="3" rtl="0">
              <a:spcBef>
                <a:spcPts val="0"/>
              </a:spcBef>
              <a:spcAft>
                <a:spcPts val="0"/>
              </a:spcAft>
              <a:buNone/>
              <a:defRPr>
                <a:solidFill>
                  <a:srgbClr val="4285F4"/>
                </a:solidFill>
              </a:defRPr>
            </a:lvl4pPr>
            <a:lvl5pPr lvl="4" rtl="0">
              <a:spcBef>
                <a:spcPts val="0"/>
              </a:spcBef>
              <a:spcAft>
                <a:spcPts val="0"/>
              </a:spcAft>
              <a:buNone/>
              <a:defRPr>
                <a:solidFill>
                  <a:srgbClr val="4285F4"/>
                </a:solidFill>
              </a:defRPr>
            </a:lvl5pPr>
            <a:lvl6pPr lvl="5" rtl="0">
              <a:spcBef>
                <a:spcPts val="0"/>
              </a:spcBef>
              <a:spcAft>
                <a:spcPts val="0"/>
              </a:spcAft>
              <a:buNone/>
              <a:defRPr>
                <a:solidFill>
                  <a:srgbClr val="4285F4"/>
                </a:solidFill>
              </a:defRPr>
            </a:lvl6pPr>
            <a:lvl7pPr lvl="6" rtl="0">
              <a:spcBef>
                <a:spcPts val="0"/>
              </a:spcBef>
              <a:spcAft>
                <a:spcPts val="0"/>
              </a:spcAft>
              <a:buNone/>
              <a:defRPr>
                <a:solidFill>
                  <a:srgbClr val="4285F4"/>
                </a:solidFill>
              </a:defRPr>
            </a:lvl7pPr>
            <a:lvl8pPr lvl="7" rtl="0">
              <a:spcBef>
                <a:spcPts val="0"/>
              </a:spcBef>
              <a:spcAft>
                <a:spcPts val="0"/>
              </a:spcAft>
              <a:buNone/>
              <a:defRPr>
                <a:solidFill>
                  <a:srgbClr val="4285F4"/>
                </a:solidFill>
              </a:defRPr>
            </a:lvl8pPr>
            <a:lvl9pPr lvl="8" rtl="0">
              <a:spcBef>
                <a:spcPts val="0"/>
              </a:spcBef>
              <a:spcAft>
                <a:spcPts val="0"/>
              </a:spcAft>
              <a:buNone/>
              <a:defRPr>
                <a:solidFill>
                  <a:srgbClr val="4285F4"/>
                </a:solidFill>
              </a:defRPr>
            </a:lvl9pPr>
          </a:lstStyle>
          <a:p/>
        </p:txBody>
      </p:sp>
      <p:sp>
        <p:nvSpPr>
          <p:cNvPr id="873" name="Google Shape;873;p63"/>
          <p:cNvSpPr txBox="1"/>
          <p:nvPr>
            <p:ph idx="2" type="body"/>
          </p:nvPr>
        </p:nvSpPr>
        <p:spPr>
          <a:xfrm>
            <a:off x="5341341" y="1938009"/>
            <a:ext cx="3008100" cy="2819100"/>
          </a:xfrm>
          <a:prstGeom prst="rect">
            <a:avLst/>
          </a:prstGeom>
        </p:spPr>
        <p:txBody>
          <a:bodyPr anchorCtr="0" anchor="t" bIns="0" lIns="0" spcFirstLastPara="1" rIns="228600" wrap="square" tIns="0">
            <a:noAutofit/>
          </a:bodyPr>
          <a:lstStyle>
            <a:lvl1pPr indent="-298450" lvl="0" marL="457200" rtl="0">
              <a:spcBef>
                <a:spcPts val="0"/>
              </a:spcBef>
              <a:spcAft>
                <a:spcPts val="0"/>
              </a:spcAft>
              <a:buClr>
                <a:srgbClr val="445863"/>
              </a:buClr>
              <a:buSzPts val="1100"/>
              <a:buChar char="●"/>
              <a:defRPr>
                <a:solidFill>
                  <a:srgbClr val="445863"/>
                </a:solidFill>
              </a:defRPr>
            </a:lvl1pPr>
            <a:lvl2pPr indent="-298450" lvl="1" marL="914400" rtl="0">
              <a:spcBef>
                <a:spcPts val="0"/>
              </a:spcBef>
              <a:spcAft>
                <a:spcPts val="0"/>
              </a:spcAft>
              <a:buClr>
                <a:srgbClr val="445863"/>
              </a:buClr>
              <a:buSzPts val="1100"/>
              <a:buChar char="○"/>
              <a:defRPr>
                <a:solidFill>
                  <a:srgbClr val="445863"/>
                </a:solidFill>
              </a:defRPr>
            </a:lvl2pPr>
            <a:lvl3pPr indent="-298450" lvl="2" marL="1371600" rtl="0">
              <a:spcBef>
                <a:spcPts val="0"/>
              </a:spcBef>
              <a:spcAft>
                <a:spcPts val="0"/>
              </a:spcAft>
              <a:buClr>
                <a:srgbClr val="445863"/>
              </a:buClr>
              <a:buSzPts val="1100"/>
              <a:buChar char="■"/>
              <a:defRPr>
                <a:solidFill>
                  <a:srgbClr val="445863"/>
                </a:solidFill>
              </a:defRPr>
            </a:lvl3pPr>
            <a:lvl4pPr indent="-298450" lvl="3" marL="1828800" rtl="0">
              <a:spcBef>
                <a:spcPts val="0"/>
              </a:spcBef>
              <a:spcAft>
                <a:spcPts val="0"/>
              </a:spcAft>
              <a:buClr>
                <a:srgbClr val="445863"/>
              </a:buClr>
              <a:buSzPts val="1100"/>
              <a:buChar char="●"/>
              <a:defRPr>
                <a:solidFill>
                  <a:srgbClr val="445863"/>
                </a:solidFill>
              </a:defRPr>
            </a:lvl4pPr>
            <a:lvl5pPr indent="-298450" lvl="4" marL="2286000" rtl="0">
              <a:spcBef>
                <a:spcPts val="0"/>
              </a:spcBef>
              <a:spcAft>
                <a:spcPts val="0"/>
              </a:spcAft>
              <a:buClr>
                <a:srgbClr val="445863"/>
              </a:buClr>
              <a:buSzPts val="1100"/>
              <a:buChar char="○"/>
              <a:defRPr>
                <a:solidFill>
                  <a:srgbClr val="445863"/>
                </a:solidFill>
              </a:defRPr>
            </a:lvl5pPr>
            <a:lvl6pPr indent="-298450" lvl="5" marL="2743200" rtl="0">
              <a:spcBef>
                <a:spcPts val="0"/>
              </a:spcBef>
              <a:spcAft>
                <a:spcPts val="0"/>
              </a:spcAft>
              <a:buClr>
                <a:srgbClr val="445863"/>
              </a:buClr>
              <a:buSzPts val="1100"/>
              <a:buChar char="■"/>
              <a:defRPr>
                <a:solidFill>
                  <a:srgbClr val="445863"/>
                </a:solidFill>
              </a:defRPr>
            </a:lvl6pPr>
            <a:lvl7pPr indent="-298450" lvl="6" marL="3200400" rtl="0">
              <a:spcBef>
                <a:spcPts val="0"/>
              </a:spcBef>
              <a:spcAft>
                <a:spcPts val="0"/>
              </a:spcAft>
              <a:buClr>
                <a:srgbClr val="445863"/>
              </a:buClr>
              <a:buSzPts val="1100"/>
              <a:buChar char="●"/>
              <a:defRPr>
                <a:solidFill>
                  <a:srgbClr val="445863"/>
                </a:solidFill>
              </a:defRPr>
            </a:lvl7pPr>
            <a:lvl8pPr indent="-298450" lvl="7" marL="3657600" rtl="0">
              <a:spcBef>
                <a:spcPts val="0"/>
              </a:spcBef>
              <a:spcAft>
                <a:spcPts val="0"/>
              </a:spcAft>
              <a:buClr>
                <a:srgbClr val="445863"/>
              </a:buClr>
              <a:buSzPts val="1100"/>
              <a:buChar char="○"/>
              <a:defRPr>
                <a:solidFill>
                  <a:srgbClr val="445863"/>
                </a:solidFill>
              </a:defRPr>
            </a:lvl8pPr>
            <a:lvl9pPr indent="-298450" lvl="8" marL="4114800" rtl="0">
              <a:spcBef>
                <a:spcPts val="0"/>
              </a:spcBef>
              <a:spcAft>
                <a:spcPts val="0"/>
              </a:spcAft>
              <a:buClr>
                <a:srgbClr val="445863"/>
              </a:buClr>
              <a:buSzPts val="1100"/>
              <a:buChar char="■"/>
              <a:defRPr>
                <a:solidFill>
                  <a:srgbClr val="445863"/>
                </a:solidFill>
              </a:defRPr>
            </a:lvl9pPr>
          </a:lstStyle>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Dark">
  <p:cSld name="CUSTOM_5">
    <p:bg>
      <p:bgPr>
        <a:solidFill>
          <a:srgbClr val="202124"/>
        </a:solidFill>
      </p:bgPr>
    </p:bg>
    <p:spTree>
      <p:nvGrpSpPr>
        <p:cNvPr id="874" name="Shape 874"/>
        <p:cNvGrpSpPr/>
        <p:nvPr/>
      </p:nvGrpSpPr>
      <p:grpSpPr>
        <a:xfrm>
          <a:off x="0" y="0"/>
          <a:ext cx="0" cy="0"/>
          <a:chOff x="0" y="0"/>
          <a:chExt cx="0" cy="0"/>
        </a:xfrm>
      </p:grpSpPr>
      <p:sp>
        <p:nvSpPr>
          <p:cNvPr id="875" name="Google Shape;875;p64"/>
          <p:cNvSpPr txBox="1"/>
          <p:nvPr>
            <p:ph type="title"/>
          </p:nvPr>
        </p:nvSpPr>
        <p:spPr>
          <a:xfrm>
            <a:off x="761950" y="1866748"/>
            <a:ext cx="3175200" cy="1091400"/>
          </a:xfrm>
          <a:prstGeom prst="rect">
            <a:avLst/>
          </a:prstGeom>
        </p:spPr>
        <p:txBody>
          <a:bodyPr anchorCtr="0" anchor="t" bIns="0" lIns="0" spcFirstLastPara="1" rIns="228600" wrap="square" tIns="0">
            <a:noAutofit/>
          </a:bodyPr>
          <a:lstStyle>
            <a:lvl1pPr lvl="0" rtl="0">
              <a:spcBef>
                <a:spcPts val="0"/>
              </a:spcBef>
              <a:spcAft>
                <a:spcPts val="0"/>
              </a:spcAft>
              <a:buNone/>
              <a:defRPr b="0" sz="3000">
                <a:solidFill>
                  <a:srgbClr val="FFFFFF"/>
                </a:solidFill>
              </a:defRPr>
            </a:lvl1pPr>
            <a:lvl2pPr lvl="1" rtl="0">
              <a:spcBef>
                <a:spcPts val="0"/>
              </a:spcBef>
              <a:spcAft>
                <a:spcPts val="0"/>
              </a:spcAft>
              <a:buNone/>
              <a:defRPr b="0" sz="3000">
                <a:solidFill>
                  <a:srgbClr val="FFFFFF"/>
                </a:solidFill>
              </a:defRPr>
            </a:lvl2pPr>
            <a:lvl3pPr lvl="2" rtl="0">
              <a:spcBef>
                <a:spcPts val="0"/>
              </a:spcBef>
              <a:spcAft>
                <a:spcPts val="0"/>
              </a:spcAft>
              <a:buNone/>
              <a:defRPr b="0" sz="3000">
                <a:solidFill>
                  <a:srgbClr val="FFFFFF"/>
                </a:solidFill>
              </a:defRPr>
            </a:lvl3pPr>
            <a:lvl4pPr lvl="3" rtl="0">
              <a:spcBef>
                <a:spcPts val="0"/>
              </a:spcBef>
              <a:spcAft>
                <a:spcPts val="0"/>
              </a:spcAft>
              <a:buNone/>
              <a:defRPr b="0" sz="3000">
                <a:solidFill>
                  <a:srgbClr val="FFFFFF"/>
                </a:solidFill>
              </a:defRPr>
            </a:lvl4pPr>
            <a:lvl5pPr lvl="4" rtl="0">
              <a:spcBef>
                <a:spcPts val="0"/>
              </a:spcBef>
              <a:spcAft>
                <a:spcPts val="0"/>
              </a:spcAft>
              <a:buNone/>
              <a:defRPr b="0" sz="3000">
                <a:solidFill>
                  <a:srgbClr val="FFFFFF"/>
                </a:solidFill>
              </a:defRPr>
            </a:lvl5pPr>
            <a:lvl6pPr lvl="5" rtl="0">
              <a:spcBef>
                <a:spcPts val="0"/>
              </a:spcBef>
              <a:spcAft>
                <a:spcPts val="0"/>
              </a:spcAft>
              <a:buNone/>
              <a:defRPr b="0" sz="3000">
                <a:solidFill>
                  <a:srgbClr val="FFFFFF"/>
                </a:solidFill>
              </a:defRPr>
            </a:lvl6pPr>
            <a:lvl7pPr lvl="6" rtl="0">
              <a:spcBef>
                <a:spcPts val="0"/>
              </a:spcBef>
              <a:spcAft>
                <a:spcPts val="0"/>
              </a:spcAft>
              <a:buNone/>
              <a:defRPr b="0" sz="3000">
                <a:solidFill>
                  <a:srgbClr val="FFFFFF"/>
                </a:solidFill>
              </a:defRPr>
            </a:lvl7pPr>
            <a:lvl8pPr lvl="7" rtl="0">
              <a:spcBef>
                <a:spcPts val="0"/>
              </a:spcBef>
              <a:spcAft>
                <a:spcPts val="0"/>
              </a:spcAft>
              <a:buNone/>
              <a:defRPr b="0" sz="3000">
                <a:solidFill>
                  <a:srgbClr val="FFFFFF"/>
                </a:solidFill>
              </a:defRPr>
            </a:lvl8pPr>
            <a:lvl9pPr lvl="8" rtl="0">
              <a:spcBef>
                <a:spcPts val="0"/>
              </a:spcBef>
              <a:spcAft>
                <a:spcPts val="0"/>
              </a:spcAft>
              <a:buNone/>
              <a:defRPr b="0" sz="3000">
                <a:solidFill>
                  <a:srgbClr val="FFFFFF"/>
                </a:solidFill>
              </a:defRPr>
            </a:lvl9pPr>
          </a:lstStyle>
          <a:p/>
        </p:txBody>
      </p:sp>
      <p:sp>
        <p:nvSpPr>
          <p:cNvPr id="876" name="Google Shape;876;p64"/>
          <p:cNvSpPr txBox="1"/>
          <p:nvPr/>
        </p:nvSpPr>
        <p:spPr>
          <a:xfrm>
            <a:off x="659125" y="3715471"/>
            <a:ext cx="3134400" cy="427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solidFill>
                  <a:srgbClr val="FFFFFF"/>
                </a:solidFill>
                <a:latin typeface="Google Sans"/>
                <a:ea typeface="Google Sans"/>
                <a:cs typeface="Google Sans"/>
                <a:sym typeface="Google Sans"/>
              </a:rPr>
              <a:t>Speaker name</a:t>
            </a:r>
            <a:endParaRPr>
              <a:solidFill>
                <a:srgbClr val="FFFFFF"/>
              </a:solidFill>
              <a:latin typeface="Google Sans"/>
              <a:ea typeface="Google Sans"/>
              <a:cs typeface="Google Sans"/>
              <a:sym typeface="Google Sans"/>
            </a:endParaRPr>
          </a:p>
        </p:txBody>
      </p:sp>
      <p:sp>
        <p:nvSpPr>
          <p:cNvPr id="877" name="Google Shape;877;p64"/>
          <p:cNvSpPr txBox="1"/>
          <p:nvPr/>
        </p:nvSpPr>
        <p:spPr>
          <a:xfrm>
            <a:off x="912627" y="860450"/>
            <a:ext cx="1861800" cy="238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rgbClr val="FFFFFF"/>
                </a:solidFill>
                <a:latin typeface="Open Sans Light"/>
                <a:ea typeface="Open Sans Light"/>
                <a:cs typeface="Open Sans Light"/>
                <a:sym typeface="Open Sans Light"/>
              </a:rPr>
              <a:t>Security and Privacy Group</a:t>
            </a:r>
            <a:endParaRPr sz="1000">
              <a:solidFill>
                <a:srgbClr val="FFFFFF"/>
              </a:solidFill>
              <a:latin typeface="Open Sans"/>
              <a:ea typeface="Open Sans"/>
              <a:cs typeface="Open Sans"/>
              <a:sym typeface="Open Sans"/>
            </a:endParaRPr>
          </a:p>
        </p:txBody>
      </p:sp>
      <p:pic>
        <p:nvPicPr>
          <p:cNvPr id="878" name="Google Shape;878;p64"/>
          <p:cNvPicPr preferRelativeResize="0"/>
          <p:nvPr/>
        </p:nvPicPr>
        <p:blipFill>
          <a:blip r:embed="rId2">
            <a:alphaModFix/>
          </a:blip>
          <a:stretch>
            <a:fillRect/>
          </a:stretch>
        </p:blipFill>
        <p:spPr>
          <a:xfrm>
            <a:off x="593223" y="809374"/>
            <a:ext cx="337380" cy="337349"/>
          </a:xfrm>
          <a:prstGeom prst="rect">
            <a:avLst/>
          </a:prstGeom>
          <a:noFill/>
          <a:ln>
            <a:noFill/>
          </a:ln>
        </p:spPr>
      </p:pic>
      <p:pic>
        <p:nvPicPr>
          <p:cNvPr id="879" name="Google Shape;879;p64"/>
          <p:cNvPicPr preferRelativeResize="0"/>
          <p:nvPr/>
        </p:nvPicPr>
        <p:blipFill rotWithShape="1">
          <a:blip r:embed="rId3">
            <a:alphaModFix/>
          </a:blip>
          <a:srcRect b="0" l="0" r="0" t="0"/>
          <a:stretch/>
        </p:blipFill>
        <p:spPr>
          <a:xfrm>
            <a:off x="2933775" y="839350"/>
            <a:ext cx="859750" cy="280375"/>
          </a:xfrm>
          <a:prstGeom prst="rect">
            <a:avLst/>
          </a:prstGeom>
          <a:noFill/>
          <a:ln>
            <a:noFill/>
          </a:ln>
        </p:spPr>
      </p:pic>
      <p:cxnSp>
        <p:nvCxnSpPr>
          <p:cNvPr id="880" name="Google Shape;880;p64"/>
          <p:cNvCxnSpPr/>
          <p:nvPr/>
        </p:nvCxnSpPr>
        <p:spPr>
          <a:xfrm>
            <a:off x="2774434" y="821007"/>
            <a:ext cx="0" cy="314100"/>
          </a:xfrm>
          <a:prstGeom prst="straightConnector1">
            <a:avLst/>
          </a:prstGeom>
          <a:noFill/>
          <a:ln cap="flat" cmpd="sng" w="9525">
            <a:solidFill>
              <a:srgbClr val="D9D9D9"/>
            </a:solidFill>
            <a:prstDash val="solid"/>
            <a:round/>
            <a:headEnd len="med" w="med" type="none"/>
            <a:tailEnd len="med" w="med" type="none"/>
          </a:ln>
        </p:spPr>
      </p:cxnSp>
    </p:spTree>
  </p:cSld>
  <p:clrMapOvr>
    <a:masterClrMapping/>
  </p:clrMapOvr>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Custom Layout 1">
  <p:cSld name="CUSTOM_7">
    <p:bg>
      <p:bgPr>
        <a:solidFill>
          <a:srgbClr val="202124"/>
        </a:solidFill>
      </p:bgPr>
    </p:bg>
    <p:spTree>
      <p:nvGrpSpPr>
        <p:cNvPr id="881" name="Shape 881"/>
        <p:cNvGrpSpPr/>
        <p:nvPr/>
      </p:nvGrpSpPr>
      <p:grpSpPr>
        <a:xfrm>
          <a:off x="0" y="0"/>
          <a:ext cx="0" cy="0"/>
          <a:chOff x="0" y="0"/>
          <a:chExt cx="0" cy="0"/>
        </a:xfrm>
      </p:grpSpPr>
      <p:pic>
        <p:nvPicPr>
          <p:cNvPr id="882" name="Google Shape;882;p65"/>
          <p:cNvPicPr preferRelativeResize="0"/>
          <p:nvPr/>
        </p:nvPicPr>
        <p:blipFill rotWithShape="1">
          <a:blip r:embed="rId2">
            <a:alphaModFix/>
          </a:blip>
          <a:srcRect b="0" l="0" r="0" t="0"/>
          <a:stretch/>
        </p:blipFill>
        <p:spPr>
          <a:xfrm>
            <a:off x="761833" y="4567517"/>
            <a:ext cx="727718" cy="237318"/>
          </a:xfrm>
          <a:prstGeom prst="rect">
            <a:avLst/>
          </a:prstGeom>
          <a:noFill/>
          <a:ln>
            <a:noFill/>
          </a:ln>
        </p:spPr>
      </p:pic>
      <p:sp>
        <p:nvSpPr>
          <p:cNvPr id="883" name="Google Shape;883;p65"/>
          <p:cNvSpPr txBox="1"/>
          <p:nvPr>
            <p:ph type="title"/>
          </p:nvPr>
        </p:nvSpPr>
        <p:spPr>
          <a:xfrm>
            <a:off x="761950" y="809575"/>
            <a:ext cx="5080200" cy="352200"/>
          </a:xfrm>
          <a:prstGeom prst="rect">
            <a:avLst/>
          </a:prstGeom>
        </p:spPr>
        <p:txBody>
          <a:bodyPr anchorCtr="0" anchor="t" bIns="0" lIns="0" spcFirstLastPara="1" rIns="228600" wrap="square" tIns="0">
            <a:noAutofit/>
          </a:bodyPr>
          <a:lstStyle>
            <a:lvl1pPr lvl="0" rtl="0">
              <a:spcBef>
                <a:spcPts val="0"/>
              </a:spcBef>
              <a:spcAft>
                <a:spcPts val="0"/>
              </a:spcAft>
              <a:buNone/>
              <a:defRPr b="0">
                <a:solidFill>
                  <a:srgbClr val="FFFFFF"/>
                </a:solidFill>
              </a:defRPr>
            </a:lvl1pPr>
            <a:lvl2pPr lvl="1" rtl="0">
              <a:spcBef>
                <a:spcPts val="0"/>
              </a:spcBef>
              <a:spcAft>
                <a:spcPts val="0"/>
              </a:spcAft>
              <a:buNone/>
              <a:defRPr b="0">
                <a:solidFill>
                  <a:srgbClr val="FFFFFF"/>
                </a:solidFill>
              </a:defRPr>
            </a:lvl2pPr>
            <a:lvl3pPr lvl="2" rtl="0">
              <a:spcBef>
                <a:spcPts val="0"/>
              </a:spcBef>
              <a:spcAft>
                <a:spcPts val="0"/>
              </a:spcAft>
              <a:buNone/>
              <a:defRPr b="0">
                <a:solidFill>
                  <a:srgbClr val="FFFFFF"/>
                </a:solidFill>
              </a:defRPr>
            </a:lvl3pPr>
            <a:lvl4pPr lvl="3" rtl="0">
              <a:spcBef>
                <a:spcPts val="0"/>
              </a:spcBef>
              <a:spcAft>
                <a:spcPts val="0"/>
              </a:spcAft>
              <a:buNone/>
              <a:defRPr b="0">
                <a:solidFill>
                  <a:srgbClr val="FFFFFF"/>
                </a:solidFill>
              </a:defRPr>
            </a:lvl4pPr>
            <a:lvl5pPr lvl="4" rtl="0">
              <a:spcBef>
                <a:spcPts val="0"/>
              </a:spcBef>
              <a:spcAft>
                <a:spcPts val="0"/>
              </a:spcAft>
              <a:buNone/>
              <a:defRPr b="0">
                <a:solidFill>
                  <a:srgbClr val="FFFFFF"/>
                </a:solidFill>
              </a:defRPr>
            </a:lvl5pPr>
            <a:lvl6pPr lvl="5" rtl="0">
              <a:spcBef>
                <a:spcPts val="0"/>
              </a:spcBef>
              <a:spcAft>
                <a:spcPts val="0"/>
              </a:spcAft>
              <a:buNone/>
              <a:defRPr b="0">
                <a:solidFill>
                  <a:srgbClr val="FFFFFF"/>
                </a:solidFill>
              </a:defRPr>
            </a:lvl6pPr>
            <a:lvl7pPr lvl="6" rtl="0">
              <a:spcBef>
                <a:spcPts val="0"/>
              </a:spcBef>
              <a:spcAft>
                <a:spcPts val="0"/>
              </a:spcAft>
              <a:buNone/>
              <a:defRPr b="0">
                <a:solidFill>
                  <a:srgbClr val="FFFFFF"/>
                </a:solidFill>
              </a:defRPr>
            </a:lvl7pPr>
            <a:lvl8pPr lvl="7" rtl="0">
              <a:spcBef>
                <a:spcPts val="0"/>
              </a:spcBef>
              <a:spcAft>
                <a:spcPts val="0"/>
              </a:spcAft>
              <a:buNone/>
              <a:defRPr b="0">
                <a:solidFill>
                  <a:srgbClr val="FFFFFF"/>
                </a:solidFill>
              </a:defRPr>
            </a:lvl8pPr>
            <a:lvl9pPr lvl="8" rtl="0">
              <a:spcBef>
                <a:spcPts val="0"/>
              </a:spcBef>
              <a:spcAft>
                <a:spcPts val="0"/>
              </a:spcAft>
              <a:buNone/>
              <a:defRPr b="0">
                <a:solidFill>
                  <a:srgbClr val="FFFFFF"/>
                </a:solidFill>
              </a:defRPr>
            </a:lvl9pPr>
          </a:lstStyle>
          <a:p/>
        </p:txBody>
      </p:sp>
      <p:sp>
        <p:nvSpPr>
          <p:cNvPr id="884" name="Google Shape;884;p65"/>
          <p:cNvSpPr txBox="1"/>
          <p:nvPr/>
        </p:nvSpPr>
        <p:spPr>
          <a:xfrm>
            <a:off x="6893574" y="4594547"/>
            <a:ext cx="1768500" cy="201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900">
                <a:solidFill>
                  <a:srgbClr val="FFFFFF"/>
                </a:solidFill>
                <a:latin typeface="Google Sans"/>
                <a:ea typeface="Google Sans"/>
                <a:cs typeface="Google Sans"/>
                <a:sym typeface="Google Sans"/>
              </a:rPr>
              <a:t>Security and Privacy Group</a:t>
            </a:r>
            <a:endParaRPr sz="900">
              <a:solidFill>
                <a:srgbClr val="FFFFFF"/>
              </a:solidFill>
              <a:latin typeface="Google Sans"/>
              <a:ea typeface="Google Sans"/>
              <a:cs typeface="Google Sans"/>
              <a:sym typeface="Google Sans"/>
            </a:endParaRPr>
          </a:p>
        </p:txBody>
      </p:sp>
      <p:pic>
        <p:nvPicPr>
          <p:cNvPr id="885" name="Google Shape;885;p65"/>
          <p:cNvPicPr preferRelativeResize="0"/>
          <p:nvPr/>
        </p:nvPicPr>
        <p:blipFill>
          <a:blip r:embed="rId3">
            <a:alphaModFix/>
          </a:blip>
          <a:stretch>
            <a:fillRect/>
          </a:stretch>
        </p:blipFill>
        <p:spPr>
          <a:xfrm>
            <a:off x="6677757" y="4552575"/>
            <a:ext cx="285568" cy="285542"/>
          </a:xfrm>
          <a:prstGeom prst="rect">
            <a:avLst/>
          </a:prstGeom>
          <a:noFill/>
          <a:ln>
            <a:noFill/>
          </a:ln>
        </p:spPr>
      </p:pic>
    </p:spTree>
  </p:cSld>
  <p:clrMapOvr>
    <a:masterClrMapping/>
  </p:clrMapOvr>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Custom Layout 2">
  <p:cSld name="CUSTOM_8">
    <p:bg>
      <p:bgPr>
        <a:solidFill>
          <a:srgbClr val="202124"/>
        </a:solidFill>
      </p:bgPr>
    </p:bg>
    <p:spTree>
      <p:nvGrpSpPr>
        <p:cNvPr id="886" name="Shape 886"/>
        <p:cNvGrpSpPr/>
        <p:nvPr/>
      </p:nvGrpSpPr>
      <p:grpSpPr>
        <a:xfrm>
          <a:off x="0" y="0"/>
          <a:ext cx="0" cy="0"/>
          <a:chOff x="0" y="0"/>
          <a:chExt cx="0" cy="0"/>
        </a:xfrm>
      </p:grpSpPr>
      <p:sp>
        <p:nvSpPr>
          <p:cNvPr id="887" name="Google Shape;887;p66"/>
          <p:cNvSpPr txBox="1"/>
          <p:nvPr>
            <p:ph type="title"/>
          </p:nvPr>
        </p:nvSpPr>
        <p:spPr>
          <a:xfrm>
            <a:off x="761950" y="2130825"/>
            <a:ext cx="3810000" cy="1762200"/>
          </a:xfrm>
          <a:prstGeom prst="rect">
            <a:avLst/>
          </a:prstGeom>
        </p:spPr>
        <p:txBody>
          <a:bodyPr anchorCtr="0" anchor="t" bIns="0" lIns="0" spcFirstLastPara="1" rIns="228600" wrap="square" tIns="0">
            <a:noAutofit/>
          </a:bodyPr>
          <a:lstStyle>
            <a:lvl1pPr lvl="0" rtl="0">
              <a:spcBef>
                <a:spcPts val="0"/>
              </a:spcBef>
              <a:spcAft>
                <a:spcPts val="0"/>
              </a:spcAft>
              <a:buNone/>
              <a:defRPr b="0" sz="3600">
                <a:solidFill>
                  <a:srgbClr val="FFFFFF"/>
                </a:solidFill>
              </a:defRPr>
            </a:lvl1pPr>
            <a:lvl2pPr lvl="1" rtl="0">
              <a:spcBef>
                <a:spcPts val="0"/>
              </a:spcBef>
              <a:spcAft>
                <a:spcPts val="0"/>
              </a:spcAft>
              <a:buNone/>
              <a:defRPr b="0" sz="3600">
                <a:solidFill>
                  <a:srgbClr val="FFFFFF"/>
                </a:solidFill>
              </a:defRPr>
            </a:lvl2pPr>
            <a:lvl3pPr lvl="2" rtl="0">
              <a:spcBef>
                <a:spcPts val="0"/>
              </a:spcBef>
              <a:spcAft>
                <a:spcPts val="0"/>
              </a:spcAft>
              <a:buNone/>
              <a:defRPr b="0" sz="3600">
                <a:solidFill>
                  <a:srgbClr val="FFFFFF"/>
                </a:solidFill>
              </a:defRPr>
            </a:lvl3pPr>
            <a:lvl4pPr lvl="3" rtl="0">
              <a:spcBef>
                <a:spcPts val="0"/>
              </a:spcBef>
              <a:spcAft>
                <a:spcPts val="0"/>
              </a:spcAft>
              <a:buNone/>
              <a:defRPr b="0" sz="3600">
                <a:solidFill>
                  <a:srgbClr val="FFFFFF"/>
                </a:solidFill>
              </a:defRPr>
            </a:lvl4pPr>
            <a:lvl5pPr lvl="4" rtl="0">
              <a:spcBef>
                <a:spcPts val="0"/>
              </a:spcBef>
              <a:spcAft>
                <a:spcPts val="0"/>
              </a:spcAft>
              <a:buNone/>
              <a:defRPr b="0" sz="3600">
                <a:solidFill>
                  <a:srgbClr val="FFFFFF"/>
                </a:solidFill>
              </a:defRPr>
            </a:lvl5pPr>
            <a:lvl6pPr lvl="5" rtl="0">
              <a:spcBef>
                <a:spcPts val="0"/>
              </a:spcBef>
              <a:spcAft>
                <a:spcPts val="0"/>
              </a:spcAft>
              <a:buNone/>
              <a:defRPr b="0" sz="3600">
                <a:solidFill>
                  <a:srgbClr val="FFFFFF"/>
                </a:solidFill>
              </a:defRPr>
            </a:lvl6pPr>
            <a:lvl7pPr lvl="6" rtl="0">
              <a:spcBef>
                <a:spcPts val="0"/>
              </a:spcBef>
              <a:spcAft>
                <a:spcPts val="0"/>
              </a:spcAft>
              <a:buNone/>
              <a:defRPr b="0" sz="3600">
                <a:solidFill>
                  <a:srgbClr val="FFFFFF"/>
                </a:solidFill>
              </a:defRPr>
            </a:lvl7pPr>
            <a:lvl8pPr lvl="7" rtl="0">
              <a:spcBef>
                <a:spcPts val="0"/>
              </a:spcBef>
              <a:spcAft>
                <a:spcPts val="0"/>
              </a:spcAft>
              <a:buNone/>
              <a:defRPr b="0" sz="3600">
                <a:solidFill>
                  <a:srgbClr val="FFFFFF"/>
                </a:solidFill>
              </a:defRPr>
            </a:lvl8pPr>
            <a:lvl9pPr lvl="8" rtl="0">
              <a:spcBef>
                <a:spcPts val="0"/>
              </a:spcBef>
              <a:spcAft>
                <a:spcPts val="0"/>
              </a:spcAft>
              <a:buNone/>
              <a:defRPr b="0" sz="3600">
                <a:solidFill>
                  <a:srgbClr val="FFFFFF"/>
                </a:solidFill>
              </a:defRPr>
            </a:lvl9pPr>
          </a:lstStyle>
          <a:p/>
        </p:txBody>
      </p:sp>
      <p:pic>
        <p:nvPicPr>
          <p:cNvPr id="888" name="Google Shape;888;p66"/>
          <p:cNvPicPr preferRelativeResize="0"/>
          <p:nvPr/>
        </p:nvPicPr>
        <p:blipFill rotWithShape="1">
          <a:blip r:embed="rId2">
            <a:alphaModFix/>
          </a:blip>
          <a:srcRect b="0" l="0" r="0" t="0"/>
          <a:stretch/>
        </p:blipFill>
        <p:spPr>
          <a:xfrm>
            <a:off x="761833" y="4567517"/>
            <a:ext cx="727718" cy="237318"/>
          </a:xfrm>
          <a:prstGeom prst="rect">
            <a:avLst/>
          </a:prstGeom>
          <a:noFill/>
          <a:ln>
            <a:noFill/>
          </a:ln>
        </p:spPr>
      </p:pic>
      <p:sp>
        <p:nvSpPr>
          <p:cNvPr id="889" name="Google Shape;889;p66"/>
          <p:cNvSpPr txBox="1"/>
          <p:nvPr/>
        </p:nvSpPr>
        <p:spPr>
          <a:xfrm>
            <a:off x="6893574" y="4594547"/>
            <a:ext cx="1768500" cy="201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900">
                <a:solidFill>
                  <a:srgbClr val="FFFFFF"/>
                </a:solidFill>
                <a:latin typeface="Google Sans"/>
                <a:ea typeface="Google Sans"/>
                <a:cs typeface="Google Sans"/>
                <a:sym typeface="Google Sans"/>
              </a:rPr>
              <a:t>Security and Privacy Group</a:t>
            </a:r>
            <a:endParaRPr sz="900">
              <a:solidFill>
                <a:srgbClr val="FFFFFF"/>
              </a:solidFill>
              <a:latin typeface="Google Sans"/>
              <a:ea typeface="Google Sans"/>
              <a:cs typeface="Google Sans"/>
              <a:sym typeface="Google Sans"/>
            </a:endParaRPr>
          </a:p>
        </p:txBody>
      </p:sp>
      <p:pic>
        <p:nvPicPr>
          <p:cNvPr id="890" name="Google Shape;890;p66"/>
          <p:cNvPicPr preferRelativeResize="0"/>
          <p:nvPr/>
        </p:nvPicPr>
        <p:blipFill>
          <a:blip r:embed="rId3">
            <a:alphaModFix/>
          </a:blip>
          <a:stretch>
            <a:fillRect/>
          </a:stretch>
        </p:blipFill>
        <p:spPr>
          <a:xfrm>
            <a:off x="6677757" y="4552575"/>
            <a:ext cx="285568" cy="285542"/>
          </a:xfrm>
          <a:prstGeom prst="rect">
            <a:avLst/>
          </a:prstGeom>
          <a:noFill/>
          <a:ln>
            <a:noFill/>
          </a:ln>
        </p:spPr>
      </p:pic>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0" Type="http://schemas.openxmlformats.org/officeDocument/2006/relationships/theme" Target="../theme/theme2.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20" Type="http://schemas.openxmlformats.org/officeDocument/2006/relationships/slideLayout" Target="../slideLayouts/slideLayout49.xml"/><Relationship Id="rId22" Type="http://schemas.openxmlformats.org/officeDocument/2006/relationships/slideLayout" Target="../slideLayouts/slideLayout51.xml"/><Relationship Id="rId21" Type="http://schemas.openxmlformats.org/officeDocument/2006/relationships/slideLayout" Target="../slideLayouts/slideLayout50.xml"/><Relationship Id="rId24" Type="http://schemas.openxmlformats.org/officeDocument/2006/relationships/slideLayout" Target="../slideLayouts/slideLayout53.xml"/><Relationship Id="rId23" Type="http://schemas.openxmlformats.org/officeDocument/2006/relationships/slideLayout" Target="../slideLayouts/slideLayout52.xml"/><Relationship Id="rId1" Type="http://schemas.openxmlformats.org/officeDocument/2006/relationships/slideLayout" Target="../slideLayouts/slideLayout30.xml"/><Relationship Id="rId2" Type="http://schemas.openxmlformats.org/officeDocument/2006/relationships/slideLayout" Target="../slideLayouts/slideLayout31.xml"/><Relationship Id="rId3" Type="http://schemas.openxmlformats.org/officeDocument/2006/relationships/slideLayout" Target="../slideLayouts/slideLayout32.xml"/><Relationship Id="rId4" Type="http://schemas.openxmlformats.org/officeDocument/2006/relationships/slideLayout" Target="../slideLayouts/slideLayout33.xml"/><Relationship Id="rId9" Type="http://schemas.openxmlformats.org/officeDocument/2006/relationships/slideLayout" Target="../slideLayouts/slideLayout38.xml"/><Relationship Id="rId26" Type="http://schemas.openxmlformats.org/officeDocument/2006/relationships/slideLayout" Target="../slideLayouts/slideLayout55.xml"/><Relationship Id="rId25" Type="http://schemas.openxmlformats.org/officeDocument/2006/relationships/slideLayout" Target="../slideLayouts/slideLayout54.xml"/><Relationship Id="rId28" Type="http://schemas.openxmlformats.org/officeDocument/2006/relationships/slideLayout" Target="../slideLayouts/slideLayout57.xml"/><Relationship Id="rId27" Type="http://schemas.openxmlformats.org/officeDocument/2006/relationships/slideLayout" Target="../slideLayouts/slideLayout56.xml"/><Relationship Id="rId5" Type="http://schemas.openxmlformats.org/officeDocument/2006/relationships/slideLayout" Target="../slideLayouts/slideLayout34.xml"/><Relationship Id="rId6" Type="http://schemas.openxmlformats.org/officeDocument/2006/relationships/slideLayout" Target="../slideLayouts/slideLayout35.xml"/><Relationship Id="rId29" Type="http://schemas.openxmlformats.org/officeDocument/2006/relationships/slideLayout" Target="../slideLayouts/slideLayout58.xml"/><Relationship Id="rId7" Type="http://schemas.openxmlformats.org/officeDocument/2006/relationships/slideLayout" Target="../slideLayouts/slideLayout36.xml"/><Relationship Id="rId8" Type="http://schemas.openxmlformats.org/officeDocument/2006/relationships/slideLayout" Target="../slideLayouts/slideLayout37.xml"/><Relationship Id="rId31" Type="http://schemas.openxmlformats.org/officeDocument/2006/relationships/slideLayout" Target="../slideLayouts/slideLayout60.xml"/><Relationship Id="rId30" Type="http://schemas.openxmlformats.org/officeDocument/2006/relationships/slideLayout" Target="../slideLayouts/slideLayout59.xml"/><Relationship Id="rId11" Type="http://schemas.openxmlformats.org/officeDocument/2006/relationships/slideLayout" Target="../slideLayouts/slideLayout40.xml"/><Relationship Id="rId33" Type="http://schemas.openxmlformats.org/officeDocument/2006/relationships/slideLayout" Target="../slideLayouts/slideLayout62.xml"/><Relationship Id="rId10" Type="http://schemas.openxmlformats.org/officeDocument/2006/relationships/slideLayout" Target="../slideLayouts/slideLayout39.xml"/><Relationship Id="rId32" Type="http://schemas.openxmlformats.org/officeDocument/2006/relationships/slideLayout" Target="../slideLayouts/slideLayout61.xml"/><Relationship Id="rId13" Type="http://schemas.openxmlformats.org/officeDocument/2006/relationships/slideLayout" Target="../slideLayouts/slideLayout42.xml"/><Relationship Id="rId35" Type="http://schemas.openxmlformats.org/officeDocument/2006/relationships/slideLayout" Target="../slideLayouts/slideLayout64.xml"/><Relationship Id="rId12" Type="http://schemas.openxmlformats.org/officeDocument/2006/relationships/slideLayout" Target="../slideLayouts/slideLayout41.xml"/><Relationship Id="rId34" Type="http://schemas.openxmlformats.org/officeDocument/2006/relationships/slideLayout" Target="../slideLayouts/slideLayout63.xml"/><Relationship Id="rId15" Type="http://schemas.openxmlformats.org/officeDocument/2006/relationships/slideLayout" Target="../slideLayouts/slideLayout44.xml"/><Relationship Id="rId14" Type="http://schemas.openxmlformats.org/officeDocument/2006/relationships/slideLayout" Target="../slideLayouts/slideLayout43.xml"/><Relationship Id="rId36" Type="http://schemas.openxmlformats.org/officeDocument/2006/relationships/theme" Target="../theme/theme3.xml"/><Relationship Id="rId17" Type="http://schemas.openxmlformats.org/officeDocument/2006/relationships/slideLayout" Target="../slideLayouts/slideLayout46.xml"/><Relationship Id="rId16" Type="http://schemas.openxmlformats.org/officeDocument/2006/relationships/slideLayout" Target="../slideLayouts/slideLayout45.xml"/><Relationship Id="rId19" Type="http://schemas.openxmlformats.org/officeDocument/2006/relationships/slideLayout" Target="../slideLayouts/slideLayout48.xml"/><Relationship Id="rId18" Type="http://schemas.openxmlformats.org/officeDocument/2006/relationships/slideLayout" Target="../slideLayouts/slideLayout47.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FFFFF"/>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61950" y="457175"/>
            <a:ext cx="5080200" cy="352200"/>
          </a:xfrm>
          <a:prstGeom prst="rect">
            <a:avLst/>
          </a:prstGeom>
          <a:noFill/>
          <a:ln>
            <a:noFill/>
          </a:ln>
        </p:spPr>
        <p:txBody>
          <a:bodyPr anchorCtr="0" anchor="t" bIns="0" lIns="0" spcFirstLastPara="1" rIns="228600" wrap="square" tIns="0">
            <a:noAutofit/>
          </a:bodyPr>
          <a:lstStyle>
            <a:lvl1pPr lvl="0" rtl="0">
              <a:spcBef>
                <a:spcPts val="0"/>
              </a:spcBef>
              <a:spcAft>
                <a:spcPts val="0"/>
              </a:spcAft>
              <a:buNone/>
              <a:defRPr b="1" sz="2400">
                <a:solidFill>
                  <a:schemeClr val="dk1"/>
                </a:solidFill>
                <a:latin typeface="Google Sans"/>
                <a:ea typeface="Google Sans"/>
                <a:cs typeface="Google Sans"/>
                <a:sym typeface="Google Sans"/>
              </a:defRPr>
            </a:lvl1pPr>
            <a:lvl2pPr lvl="1" rtl="0">
              <a:spcBef>
                <a:spcPts val="0"/>
              </a:spcBef>
              <a:spcAft>
                <a:spcPts val="0"/>
              </a:spcAft>
              <a:buNone/>
              <a:defRPr b="1" sz="2400">
                <a:solidFill>
                  <a:schemeClr val="dk1"/>
                </a:solidFill>
                <a:latin typeface="Google Sans"/>
                <a:ea typeface="Google Sans"/>
                <a:cs typeface="Google Sans"/>
                <a:sym typeface="Google Sans"/>
              </a:defRPr>
            </a:lvl2pPr>
            <a:lvl3pPr lvl="2" rtl="0">
              <a:spcBef>
                <a:spcPts val="0"/>
              </a:spcBef>
              <a:spcAft>
                <a:spcPts val="0"/>
              </a:spcAft>
              <a:buNone/>
              <a:defRPr b="1" sz="2400">
                <a:solidFill>
                  <a:schemeClr val="dk1"/>
                </a:solidFill>
                <a:latin typeface="Google Sans"/>
                <a:ea typeface="Google Sans"/>
                <a:cs typeface="Google Sans"/>
                <a:sym typeface="Google Sans"/>
              </a:defRPr>
            </a:lvl3pPr>
            <a:lvl4pPr lvl="3" rtl="0">
              <a:spcBef>
                <a:spcPts val="0"/>
              </a:spcBef>
              <a:spcAft>
                <a:spcPts val="0"/>
              </a:spcAft>
              <a:buNone/>
              <a:defRPr b="1" sz="2400">
                <a:solidFill>
                  <a:schemeClr val="dk1"/>
                </a:solidFill>
                <a:latin typeface="Google Sans"/>
                <a:ea typeface="Google Sans"/>
                <a:cs typeface="Google Sans"/>
                <a:sym typeface="Google Sans"/>
              </a:defRPr>
            </a:lvl4pPr>
            <a:lvl5pPr lvl="4" rtl="0">
              <a:spcBef>
                <a:spcPts val="0"/>
              </a:spcBef>
              <a:spcAft>
                <a:spcPts val="0"/>
              </a:spcAft>
              <a:buNone/>
              <a:defRPr b="1" sz="2400">
                <a:solidFill>
                  <a:schemeClr val="dk1"/>
                </a:solidFill>
                <a:latin typeface="Google Sans"/>
                <a:ea typeface="Google Sans"/>
                <a:cs typeface="Google Sans"/>
                <a:sym typeface="Google Sans"/>
              </a:defRPr>
            </a:lvl5pPr>
            <a:lvl6pPr lvl="5" rtl="0">
              <a:spcBef>
                <a:spcPts val="0"/>
              </a:spcBef>
              <a:spcAft>
                <a:spcPts val="0"/>
              </a:spcAft>
              <a:buNone/>
              <a:defRPr b="1" sz="2400">
                <a:solidFill>
                  <a:schemeClr val="dk1"/>
                </a:solidFill>
                <a:latin typeface="Google Sans"/>
                <a:ea typeface="Google Sans"/>
                <a:cs typeface="Google Sans"/>
                <a:sym typeface="Google Sans"/>
              </a:defRPr>
            </a:lvl6pPr>
            <a:lvl7pPr lvl="6" rtl="0">
              <a:spcBef>
                <a:spcPts val="0"/>
              </a:spcBef>
              <a:spcAft>
                <a:spcPts val="0"/>
              </a:spcAft>
              <a:buNone/>
              <a:defRPr b="1" sz="2400">
                <a:solidFill>
                  <a:schemeClr val="dk1"/>
                </a:solidFill>
                <a:latin typeface="Google Sans"/>
                <a:ea typeface="Google Sans"/>
                <a:cs typeface="Google Sans"/>
                <a:sym typeface="Google Sans"/>
              </a:defRPr>
            </a:lvl7pPr>
            <a:lvl8pPr lvl="7" rtl="0">
              <a:spcBef>
                <a:spcPts val="0"/>
              </a:spcBef>
              <a:spcAft>
                <a:spcPts val="0"/>
              </a:spcAft>
              <a:buNone/>
              <a:defRPr b="1" sz="2400">
                <a:solidFill>
                  <a:schemeClr val="dk1"/>
                </a:solidFill>
                <a:latin typeface="Google Sans"/>
                <a:ea typeface="Google Sans"/>
                <a:cs typeface="Google Sans"/>
                <a:sym typeface="Google Sans"/>
              </a:defRPr>
            </a:lvl8pPr>
            <a:lvl9pPr lvl="8" rtl="0">
              <a:spcBef>
                <a:spcPts val="0"/>
              </a:spcBef>
              <a:spcAft>
                <a:spcPts val="0"/>
              </a:spcAft>
              <a:buNone/>
              <a:defRPr b="1" sz="2400">
                <a:solidFill>
                  <a:schemeClr val="dk1"/>
                </a:solidFill>
                <a:latin typeface="Google Sans"/>
                <a:ea typeface="Google Sans"/>
                <a:cs typeface="Google Sans"/>
                <a:sym typeface="Google Sans"/>
              </a:defRPr>
            </a:lvl9pPr>
          </a:lstStyle>
          <a:p/>
        </p:txBody>
      </p:sp>
      <p:sp>
        <p:nvSpPr>
          <p:cNvPr id="7" name="Google Shape;7;p1"/>
          <p:cNvSpPr txBox="1"/>
          <p:nvPr>
            <p:ph idx="1" type="body"/>
          </p:nvPr>
        </p:nvSpPr>
        <p:spPr>
          <a:xfrm>
            <a:off x="761825" y="1161825"/>
            <a:ext cx="5080200" cy="3171900"/>
          </a:xfrm>
          <a:prstGeom prst="rect">
            <a:avLst/>
          </a:prstGeom>
          <a:noFill/>
          <a:ln>
            <a:noFill/>
          </a:ln>
        </p:spPr>
        <p:txBody>
          <a:bodyPr anchorCtr="0" anchor="t" bIns="0" lIns="0" spcFirstLastPara="1" rIns="228600" wrap="square" tIns="0">
            <a:noAutofit/>
          </a:bodyPr>
          <a:lstStyle>
            <a:lvl1pPr indent="-298450" lvl="0" marL="457200" rtl="0">
              <a:lnSpc>
                <a:spcPct val="115000"/>
              </a:lnSpc>
              <a:spcBef>
                <a:spcPts val="0"/>
              </a:spcBef>
              <a:spcAft>
                <a:spcPts val="0"/>
              </a:spcAft>
              <a:buClr>
                <a:schemeClr val="dk1"/>
              </a:buClr>
              <a:buSzPts val="1100"/>
              <a:buFont typeface="Roboto"/>
              <a:buChar char="●"/>
              <a:defRPr sz="1100">
                <a:solidFill>
                  <a:schemeClr val="dk1"/>
                </a:solidFill>
                <a:latin typeface="Roboto"/>
                <a:ea typeface="Roboto"/>
                <a:cs typeface="Roboto"/>
                <a:sym typeface="Roboto"/>
              </a:defRPr>
            </a:lvl1pPr>
            <a:lvl2pPr indent="-298450" lvl="1" marL="914400" rtl="0">
              <a:lnSpc>
                <a:spcPct val="115000"/>
              </a:lnSpc>
              <a:spcBef>
                <a:spcPts val="0"/>
              </a:spcBef>
              <a:spcAft>
                <a:spcPts val="0"/>
              </a:spcAft>
              <a:buClr>
                <a:schemeClr val="dk1"/>
              </a:buClr>
              <a:buSzPts val="1100"/>
              <a:buFont typeface="Roboto"/>
              <a:buChar char="○"/>
              <a:defRPr sz="1100">
                <a:solidFill>
                  <a:schemeClr val="dk1"/>
                </a:solidFill>
                <a:latin typeface="Roboto"/>
                <a:ea typeface="Roboto"/>
                <a:cs typeface="Roboto"/>
                <a:sym typeface="Roboto"/>
              </a:defRPr>
            </a:lvl2pPr>
            <a:lvl3pPr indent="-298450" lvl="2" marL="1371600" rtl="0">
              <a:lnSpc>
                <a:spcPct val="115000"/>
              </a:lnSpc>
              <a:spcBef>
                <a:spcPts val="0"/>
              </a:spcBef>
              <a:spcAft>
                <a:spcPts val="0"/>
              </a:spcAft>
              <a:buClr>
                <a:schemeClr val="dk1"/>
              </a:buClr>
              <a:buSzPts val="1100"/>
              <a:buFont typeface="Roboto"/>
              <a:buChar char="■"/>
              <a:defRPr sz="1100">
                <a:solidFill>
                  <a:schemeClr val="dk1"/>
                </a:solidFill>
                <a:latin typeface="Roboto"/>
                <a:ea typeface="Roboto"/>
                <a:cs typeface="Roboto"/>
                <a:sym typeface="Roboto"/>
              </a:defRPr>
            </a:lvl3pPr>
            <a:lvl4pPr indent="-298450" lvl="3" marL="1828800" rtl="0">
              <a:lnSpc>
                <a:spcPct val="115000"/>
              </a:lnSpc>
              <a:spcBef>
                <a:spcPts val="0"/>
              </a:spcBef>
              <a:spcAft>
                <a:spcPts val="0"/>
              </a:spcAft>
              <a:buClr>
                <a:schemeClr val="dk1"/>
              </a:buClr>
              <a:buSzPts val="1100"/>
              <a:buFont typeface="Roboto"/>
              <a:buChar char="●"/>
              <a:defRPr sz="1100">
                <a:solidFill>
                  <a:schemeClr val="dk1"/>
                </a:solidFill>
                <a:latin typeface="Roboto"/>
                <a:ea typeface="Roboto"/>
                <a:cs typeface="Roboto"/>
                <a:sym typeface="Roboto"/>
              </a:defRPr>
            </a:lvl4pPr>
            <a:lvl5pPr indent="-298450" lvl="4" marL="2286000" rtl="0">
              <a:lnSpc>
                <a:spcPct val="115000"/>
              </a:lnSpc>
              <a:spcBef>
                <a:spcPts val="0"/>
              </a:spcBef>
              <a:spcAft>
                <a:spcPts val="0"/>
              </a:spcAft>
              <a:buClr>
                <a:schemeClr val="dk1"/>
              </a:buClr>
              <a:buSzPts val="1100"/>
              <a:buFont typeface="Roboto"/>
              <a:buChar char="○"/>
              <a:defRPr sz="1100">
                <a:solidFill>
                  <a:schemeClr val="dk1"/>
                </a:solidFill>
                <a:latin typeface="Roboto"/>
                <a:ea typeface="Roboto"/>
                <a:cs typeface="Roboto"/>
                <a:sym typeface="Roboto"/>
              </a:defRPr>
            </a:lvl5pPr>
            <a:lvl6pPr indent="-298450" lvl="5" marL="2743200" rtl="0">
              <a:lnSpc>
                <a:spcPct val="115000"/>
              </a:lnSpc>
              <a:spcBef>
                <a:spcPts val="0"/>
              </a:spcBef>
              <a:spcAft>
                <a:spcPts val="0"/>
              </a:spcAft>
              <a:buClr>
                <a:schemeClr val="dk1"/>
              </a:buClr>
              <a:buSzPts val="1100"/>
              <a:buFont typeface="Roboto"/>
              <a:buChar char="■"/>
              <a:defRPr sz="1100">
                <a:solidFill>
                  <a:schemeClr val="dk1"/>
                </a:solidFill>
                <a:latin typeface="Roboto"/>
                <a:ea typeface="Roboto"/>
                <a:cs typeface="Roboto"/>
                <a:sym typeface="Roboto"/>
              </a:defRPr>
            </a:lvl6pPr>
            <a:lvl7pPr indent="-298450" lvl="6" marL="3200400" rtl="0">
              <a:lnSpc>
                <a:spcPct val="115000"/>
              </a:lnSpc>
              <a:spcBef>
                <a:spcPts val="0"/>
              </a:spcBef>
              <a:spcAft>
                <a:spcPts val="0"/>
              </a:spcAft>
              <a:buClr>
                <a:schemeClr val="dk1"/>
              </a:buClr>
              <a:buSzPts val="1100"/>
              <a:buFont typeface="Roboto"/>
              <a:buChar char="●"/>
              <a:defRPr sz="1100">
                <a:solidFill>
                  <a:schemeClr val="dk1"/>
                </a:solidFill>
                <a:latin typeface="Roboto"/>
                <a:ea typeface="Roboto"/>
                <a:cs typeface="Roboto"/>
                <a:sym typeface="Roboto"/>
              </a:defRPr>
            </a:lvl7pPr>
            <a:lvl8pPr indent="-298450" lvl="7" marL="3657600" rtl="0">
              <a:lnSpc>
                <a:spcPct val="115000"/>
              </a:lnSpc>
              <a:spcBef>
                <a:spcPts val="0"/>
              </a:spcBef>
              <a:spcAft>
                <a:spcPts val="0"/>
              </a:spcAft>
              <a:buClr>
                <a:schemeClr val="dk1"/>
              </a:buClr>
              <a:buSzPts val="1100"/>
              <a:buFont typeface="Roboto"/>
              <a:buChar char="○"/>
              <a:defRPr sz="1100">
                <a:solidFill>
                  <a:schemeClr val="dk1"/>
                </a:solidFill>
                <a:latin typeface="Roboto"/>
                <a:ea typeface="Roboto"/>
                <a:cs typeface="Roboto"/>
                <a:sym typeface="Roboto"/>
              </a:defRPr>
            </a:lvl8pPr>
            <a:lvl9pPr indent="-298450" lvl="8" marL="4114800" rtl="0">
              <a:lnSpc>
                <a:spcPct val="115000"/>
              </a:lnSpc>
              <a:spcBef>
                <a:spcPts val="0"/>
              </a:spcBef>
              <a:spcAft>
                <a:spcPts val="0"/>
              </a:spcAft>
              <a:buClr>
                <a:schemeClr val="dk1"/>
              </a:buClr>
              <a:buSzPts val="1100"/>
              <a:buFont typeface="Roboto"/>
              <a:buChar char="■"/>
              <a:defRPr sz="1100">
                <a:solidFill>
                  <a:schemeClr val="dk1"/>
                </a:solidFill>
                <a:latin typeface="Roboto"/>
                <a:ea typeface="Roboto"/>
                <a:cs typeface="Roboto"/>
                <a:sym typeface="Roboto"/>
              </a:defRPr>
            </a:lvl9pPr>
          </a:lstStyle>
          <a:p/>
        </p:txBody>
      </p:sp>
      <p:sp>
        <p:nvSpPr>
          <p:cNvPr id="8" name="Google Shape;8;p1"/>
          <p:cNvSpPr/>
          <p:nvPr/>
        </p:nvSpPr>
        <p:spPr>
          <a:xfrm>
            <a:off x="-456900" y="0"/>
            <a:ext cx="4569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510">
          <p15:clr>
            <a:srgbClr val="F06B4A"/>
          </p15:clr>
        </p15:guide>
        <p15:guide id="2" orient="horz" pos="732">
          <p15:clr>
            <a:srgbClr val="F06B4A"/>
          </p15:clr>
        </p15:guide>
        <p15:guide id="3" orient="horz" pos="954">
          <p15:clr>
            <a:srgbClr val="F06B4A"/>
          </p15:clr>
        </p15:guide>
        <p15:guide id="4" orient="horz" pos="1176">
          <p15:clr>
            <a:srgbClr val="F06B4A"/>
          </p15:clr>
        </p15:guide>
        <p15:guide id="5" orient="horz" pos="1398">
          <p15:clr>
            <a:srgbClr val="F06B4A"/>
          </p15:clr>
        </p15:guide>
        <p15:guide id="6" orient="horz" pos="1620">
          <p15:clr>
            <a:srgbClr val="F06B4A"/>
          </p15:clr>
        </p15:guide>
        <p15:guide id="7" orient="horz" pos="1842">
          <p15:clr>
            <a:srgbClr val="F06B4A"/>
          </p15:clr>
        </p15:guide>
        <p15:guide id="8" orient="horz" pos="2064">
          <p15:clr>
            <a:srgbClr val="F06B4A"/>
          </p15:clr>
        </p15:guide>
        <p15:guide id="9" orient="horz" pos="2286">
          <p15:clr>
            <a:srgbClr val="F06B4A"/>
          </p15:clr>
        </p15:guide>
        <p15:guide id="10" orient="horz" pos="2508">
          <p15:clr>
            <a:srgbClr val="F06B4A"/>
          </p15:clr>
        </p15:guide>
        <p15:guide id="11" orient="horz" pos="2730">
          <p15:clr>
            <a:srgbClr val="F06B4A"/>
          </p15:clr>
        </p15:guide>
        <p15:guide id="12" orient="horz" pos="2952">
          <p15:clr>
            <a:srgbClr val="F06B4A"/>
          </p15:clr>
        </p15:guide>
        <p15:guide id="13" orient="horz" pos="288">
          <p15:clr>
            <a:srgbClr val="F06B4A"/>
          </p15:clr>
        </p15:guide>
        <p15:guide id="14" pos="480">
          <p15:clr>
            <a:srgbClr val="F06B4A"/>
          </p15:clr>
        </p15:guide>
        <p15:guide id="15" pos="880">
          <p15:clr>
            <a:srgbClr val="F06B4A"/>
          </p15:clr>
        </p15:guide>
        <p15:guide id="16" pos="1280">
          <p15:clr>
            <a:srgbClr val="F06B4A"/>
          </p15:clr>
        </p15:guide>
        <p15:guide id="17" pos="1680">
          <p15:clr>
            <a:srgbClr val="F06B4A"/>
          </p15:clr>
        </p15:guide>
        <p15:guide id="18" pos="2080">
          <p15:clr>
            <a:srgbClr val="F06B4A"/>
          </p15:clr>
        </p15:guide>
        <p15:guide id="19" pos="2480">
          <p15:clr>
            <a:srgbClr val="F06B4A"/>
          </p15:clr>
        </p15:guide>
        <p15:guide id="20" pos="2880">
          <p15:clr>
            <a:srgbClr val="F06B4A"/>
          </p15:clr>
        </p15:guide>
        <p15:guide id="21" pos="3280">
          <p15:clr>
            <a:srgbClr val="F06B4A"/>
          </p15:clr>
        </p15:guide>
        <p15:guide id="22" pos="3680">
          <p15:clr>
            <a:srgbClr val="F06B4A"/>
          </p15:clr>
        </p15:guide>
        <p15:guide id="23" pos="4080">
          <p15:clr>
            <a:srgbClr val="F06B4A"/>
          </p15:clr>
        </p15:guide>
        <p15:guide id="24" pos="4480">
          <p15:clr>
            <a:srgbClr val="F06B4A"/>
          </p15:clr>
        </p15:guide>
        <p15:guide id="25" pos="4880">
          <p15:clr>
            <a:srgbClr val="F06B4A"/>
          </p15:clr>
        </p15:guide>
        <p15:guide id="26" pos="5280">
          <p15:clr>
            <a:srgbClr val="F06B4A"/>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FFFFF"/>
        </a:solidFill>
      </p:bgPr>
    </p:bg>
    <p:spTree>
      <p:nvGrpSpPr>
        <p:cNvPr id="456" name="Shape 456"/>
        <p:cNvGrpSpPr/>
        <p:nvPr/>
      </p:nvGrpSpPr>
      <p:grpSpPr>
        <a:xfrm>
          <a:off x="0" y="0"/>
          <a:ext cx="0" cy="0"/>
          <a:chOff x="0" y="0"/>
          <a:chExt cx="0" cy="0"/>
        </a:xfrm>
      </p:grpSpPr>
      <p:sp>
        <p:nvSpPr>
          <p:cNvPr id="457" name="Google Shape;457;p31"/>
          <p:cNvSpPr txBox="1"/>
          <p:nvPr>
            <p:ph type="title"/>
          </p:nvPr>
        </p:nvSpPr>
        <p:spPr>
          <a:xfrm>
            <a:off x="761950" y="457175"/>
            <a:ext cx="5080200" cy="352200"/>
          </a:xfrm>
          <a:prstGeom prst="rect">
            <a:avLst/>
          </a:prstGeom>
          <a:noFill/>
          <a:ln>
            <a:noFill/>
          </a:ln>
        </p:spPr>
        <p:txBody>
          <a:bodyPr anchorCtr="0" anchor="t" bIns="0" lIns="0" spcFirstLastPara="1" rIns="228600" wrap="square" tIns="0">
            <a:noAutofit/>
          </a:bodyPr>
          <a:lstStyle>
            <a:lvl1pPr lvl="0" rtl="0">
              <a:spcBef>
                <a:spcPts val="0"/>
              </a:spcBef>
              <a:spcAft>
                <a:spcPts val="0"/>
              </a:spcAft>
              <a:buNone/>
              <a:defRPr b="1" sz="2400">
                <a:solidFill>
                  <a:schemeClr val="dk1"/>
                </a:solidFill>
                <a:latin typeface="Google Sans"/>
                <a:ea typeface="Google Sans"/>
                <a:cs typeface="Google Sans"/>
                <a:sym typeface="Google Sans"/>
              </a:defRPr>
            </a:lvl1pPr>
            <a:lvl2pPr lvl="1" rtl="0">
              <a:spcBef>
                <a:spcPts val="0"/>
              </a:spcBef>
              <a:spcAft>
                <a:spcPts val="0"/>
              </a:spcAft>
              <a:buNone/>
              <a:defRPr b="1" sz="2400">
                <a:solidFill>
                  <a:schemeClr val="dk1"/>
                </a:solidFill>
                <a:latin typeface="Google Sans"/>
                <a:ea typeface="Google Sans"/>
                <a:cs typeface="Google Sans"/>
                <a:sym typeface="Google Sans"/>
              </a:defRPr>
            </a:lvl2pPr>
            <a:lvl3pPr lvl="2" rtl="0">
              <a:spcBef>
                <a:spcPts val="0"/>
              </a:spcBef>
              <a:spcAft>
                <a:spcPts val="0"/>
              </a:spcAft>
              <a:buNone/>
              <a:defRPr b="1" sz="2400">
                <a:solidFill>
                  <a:schemeClr val="dk1"/>
                </a:solidFill>
                <a:latin typeface="Google Sans"/>
                <a:ea typeface="Google Sans"/>
                <a:cs typeface="Google Sans"/>
                <a:sym typeface="Google Sans"/>
              </a:defRPr>
            </a:lvl3pPr>
            <a:lvl4pPr lvl="3" rtl="0">
              <a:spcBef>
                <a:spcPts val="0"/>
              </a:spcBef>
              <a:spcAft>
                <a:spcPts val="0"/>
              </a:spcAft>
              <a:buNone/>
              <a:defRPr b="1" sz="2400">
                <a:solidFill>
                  <a:schemeClr val="dk1"/>
                </a:solidFill>
                <a:latin typeface="Google Sans"/>
                <a:ea typeface="Google Sans"/>
                <a:cs typeface="Google Sans"/>
                <a:sym typeface="Google Sans"/>
              </a:defRPr>
            </a:lvl4pPr>
            <a:lvl5pPr lvl="4" rtl="0">
              <a:spcBef>
                <a:spcPts val="0"/>
              </a:spcBef>
              <a:spcAft>
                <a:spcPts val="0"/>
              </a:spcAft>
              <a:buNone/>
              <a:defRPr b="1" sz="2400">
                <a:solidFill>
                  <a:schemeClr val="dk1"/>
                </a:solidFill>
                <a:latin typeface="Google Sans"/>
                <a:ea typeface="Google Sans"/>
                <a:cs typeface="Google Sans"/>
                <a:sym typeface="Google Sans"/>
              </a:defRPr>
            </a:lvl5pPr>
            <a:lvl6pPr lvl="5" rtl="0">
              <a:spcBef>
                <a:spcPts val="0"/>
              </a:spcBef>
              <a:spcAft>
                <a:spcPts val="0"/>
              </a:spcAft>
              <a:buNone/>
              <a:defRPr b="1" sz="2400">
                <a:solidFill>
                  <a:schemeClr val="dk1"/>
                </a:solidFill>
                <a:latin typeface="Google Sans"/>
                <a:ea typeface="Google Sans"/>
                <a:cs typeface="Google Sans"/>
                <a:sym typeface="Google Sans"/>
              </a:defRPr>
            </a:lvl6pPr>
            <a:lvl7pPr lvl="6" rtl="0">
              <a:spcBef>
                <a:spcPts val="0"/>
              </a:spcBef>
              <a:spcAft>
                <a:spcPts val="0"/>
              </a:spcAft>
              <a:buNone/>
              <a:defRPr b="1" sz="2400">
                <a:solidFill>
                  <a:schemeClr val="dk1"/>
                </a:solidFill>
                <a:latin typeface="Google Sans"/>
                <a:ea typeface="Google Sans"/>
                <a:cs typeface="Google Sans"/>
                <a:sym typeface="Google Sans"/>
              </a:defRPr>
            </a:lvl7pPr>
            <a:lvl8pPr lvl="7" rtl="0">
              <a:spcBef>
                <a:spcPts val="0"/>
              </a:spcBef>
              <a:spcAft>
                <a:spcPts val="0"/>
              </a:spcAft>
              <a:buNone/>
              <a:defRPr b="1" sz="2400">
                <a:solidFill>
                  <a:schemeClr val="dk1"/>
                </a:solidFill>
                <a:latin typeface="Google Sans"/>
                <a:ea typeface="Google Sans"/>
                <a:cs typeface="Google Sans"/>
                <a:sym typeface="Google Sans"/>
              </a:defRPr>
            </a:lvl8pPr>
            <a:lvl9pPr lvl="8" rtl="0">
              <a:spcBef>
                <a:spcPts val="0"/>
              </a:spcBef>
              <a:spcAft>
                <a:spcPts val="0"/>
              </a:spcAft>
              <a:buNone/>
              <a:defRPr b="1" sz="2400">
                <a:solidFill>
                  <a:schemeClr val="dk1"/>
                </a:solidFill>
                <a:latin typeface="Google Sans"/>
                <a:ea typeface="Google Sans"/>
                <a:cs typeface="Google Sans"/>
                <a:sym typeface="Google Sans"/>
              </a:defRPr>
            </a:lvl9pPr>
          </a:lstStyle>
          <a:p/>
        </p:txBody>
      </p:sp>
      <p:sp>
        <p:nvSpPr>
          <p:cNvPr id="458" name="Google Shape;458;p31"/>
          <p:cNvSpPr txBox="1"/>
          <p:nvPr>
            <p:ph idx="1" type="body"/>
          </p:nvPr>
        </p:nvSpPr>
        <p:spPr>
          <a:xfrm>
            <a:off x="761825" y="1161825"/>
            <a:ext cx="5080200" cy="3171900"/>
          </a:xfrm>
          <a:prstGeom prst="rect">
            <a:avLst/>
          </a:prstGeom>
          <a:noFill/>
          <a:ln>
            <a:noFill/>
          </a:ln>
        </p:spPr>
        <p:txBody>
          <a:bodyPr anchorCtr="0" anchor="t" bIns="0" lIns="0" spcFirstLastPara="1" rIns="228600" wrap="square" tIns="0">
            <a:noAutofit/>
          </a:bodyPr>
          <a:lstStyle>
            <a:lvl1pPr indent="-298450" lvl="0" marL="457200" rtl="0">
              <a:lnSpc>
                <a:spcPct val="115000"/>
              </a:lnSpc>
              <a:spcBef>
                <a:spcPts val="0"/>
              </a:spcBef>
              <a:spcAft>
                <a:spcPts val="0"/>
              </a:spcAft>
              <a:buClr>
                <a:schemeClr val="dk1"/>
              </a:buClr>
              <a:buSzPts val="1100"/>
              <a:buFont typeface="Roboto"/>
              <a:buChar char="●"/>
              <a:defRPr sz="1100">
                <a:solidFill>
                  <a:schemeClr val="dk1"/>
                </a:solidFill>
                <a:latin typeface="Roboto"/>
                <a:ea typeface="Roboto"/>
                <a:cs typeface="Roboto"/>
                <a:sym typeface="Roboto"/>
              </a:defRPr>
            </a:lvl1pPr>
            <a:lvl2pPr indent="-298450" lvl="1" marL="914400" rtl="0">
              <a:lnSpc>
                <a:spcPct val="115000"/>
              </a:lnSpc>
              <a:spcBef>
                <a:spcPts val="0"/>
              </a:spcBef>
              <a:spcAft>
                <a:spcPts val="0"/>
              </a:spcAft>
              <a:buClr>
                <a:schemeClr val="dk1"/>
              </a:buClr>
              <a:buSzPts val="1100"/>
              <a:buFont typeface="Roboto"/>
              <a:buChar char="○"/>
              <a:defRPr sz="1100">
                <a:solidFill>
                  <a:schemeClr val="dk1"/>
                </a:solidFill>
                <a:latin typeface="Roboto"/>
                <a:ea typeface="Roboto"/>
                <a:cs typeface="Roboto"/>
                <a:sym typeface="Roboto"/>
              </a:defRPr>
            </a:lvl2pPr>
            <a:lvl3pPr indent="-298450" lvl="2" marL="1371600" rtl="0">
              <a:lnSpc>
                <a:spcPct val="115000"/>
              </a:lnSpc>
              <a:spcBef>
                <a:spcPts val="0"/>
              </a:spcBef>
              <a:spcAft>
                <a:spcPts val="0"/>
              </a:spcAft>
              <a:buClr>
                <a:schemeClr val="dk1"/>
              </a:buClr>
              <a:buSzPts val="1100"/>
              <a:buFont typeface="Roboto"/>
              <a:buChar char="■"/>
              <a:defRPr sz="1100">
                <a:solidFill>
                  <a:schemeClr val="dk1"/>
                </a:solidFill>
                <a:latin typeface="Roboto"/>
                <a:ea typeface="Roboto"/>
                <a:cs typeface="Roboto"/>
                <a:sym typeface="Roboto"/>
              </a:defRPr>
            </a:lvl3pPr>
            <a:lvl4pPr indent="-298450" lvl="3" marL="1828800" rtl="0">
              <a:lnSpc>
                <a:spcPct val="115000"/>
              </a:lnSpc>
              <a:spcBef>
                <a:spcPts val="0"/>
              </a:spcBef>
              <a:spcAft>
                <a:spcPts val="0"/>
              </a:spcAft>
              <a:buClr>
                <a:schemeClr val="dk1"/>
              </a:buClr>
              <a:buSzPts val="1100"/>
              <a:buFont typeface="Roboto"/>
              <a:buChar char="●"/>
              <a:defRPr sz="1100">
                <a:solidFill>
                  <a:schemeClr val="dk1"/>
                </a:solidFill>
                <a:latin typeface="Roboto"/>
                <a:ea typeface="Roboto"/>
                <a:cs typeface="Roboto"/>
                <a:sym typeface="Roboto"/>
              </a:defRPr>
            </a:lvl4pPr>
            <a:lvl5pPr indent="-298450" lvl="4" marL="2286000" rtl="0">
              <a:lnSpc>
                <a:spcPct val="115000"/>
              </a:lnSpc>
              <a:spcBef>
                <a:spcPts val="0"/>
              </a:spcBef>
              <a:spcAft>
                <a:spcPts val="0"/>
              </a:spcAft>
              <a:buClr>
                <a:schemeClr val="dk1"/>
              </a:buClr>
              <a:buSzPts val="1100"/>
              <a:buFont typeface="Roboto"/>
              <a:buChar char="○"/>
              <a:defRPr sz="1100">
                <a:solidFill>
                  <a:schemeClr val="dk1"/>
                </a:solidFill>
                <a:latin typeface="Roboto"/>
                <a:ea typeface="Roboto"/>
                <a:cs typeface="Roboto"/>
                <a:sym typeface="Roboto"/>
              </a:defRPr>
            </a:lvl5pPr>
            <a:lvl6pPr indent="-298450" lvl="5" marL="2743200" rtl="0">
              <a:lnSpc>
                <a:spcPct val="115000"/>
              </a:lnSpc>
              <a:spcBef>
                <a:spcPts val="0"/>
              </a:spcBef>
              <a:spcAft>
                <a:spcPts val="0"/>
              </a:spcAft>
              <a:buClr>
                <a:schemeClr val="dk1"/>
              </a:buClr>
              <a:buSzPts val="1100"/>
              <a:buFont typeface="Roboto"/>
              <a:buChar char="■"/>
              <a:defRPr sz="1100">
                <a:solidFill>
                  <a:schemeClr val="dk1"/>
                </a:solidFill>
                <a:latin typeface="Roboto"/>
                <a:ea typeface="Roboto"/>
                <a:cs typeface="Roboto"/>
                <a:sym typeface="Roboto"/>
              </a:defRPr>
            </a:lvl6pPr>
            <a:lvl7pPr indent="-298450" lvl="6" marL="3200400" rtl="0">
              <a:lnSpc>
                <a:spcPct val="115000"/>
              </a:lnSpc>
              <a:spcBef>
                <a:spcPts val="0"/>
              </a:spcBef>
              <a:spcAft>
                <a:spcPts val="0"/>
              </a:spcAft>
              <a:buClr>
                <a:schemeClr val="dk1"/>
              </a:buClr>
              <a:buSzPts val="1100"/>
              <a:buFont typeface="Roboto"/>
              <a:buChar char="●"/>
              <a:defRPr sz="1100">
                <a:solidFill>
                  <a:schemeClr val="dk1"/>
                </a:solidFill>
                <a:latin typeface="Roboto"/>
                <a:ea typeface="Roboto"/>
                <a:cs typeface="Roboto"/>
                <a:sym typeface="Roboto"/>
              </a:defRPr>
            </a:lvl7pPr>
            <a:lvl8pPr indent="-298450" lvl="7" marL="3657600" rtl="0">
              <a:lnSpc>
                <a:spcPct val="115000"/>
              </a:lnSpc>
              <a:spcBef>
                <a:spcPts val="0"/>
              </a:spcBef>
              <a:spcAft>
                <a:spcPts val="0"/>
              </a:spcAft>
              <a:buClr>
                <a:schemeClr val="dk1"/>
              </a:buClr>
              <a:buSzPts val="1100"/>
              <a:buFont typeface="Roboto"/>
              <a:buChar char="○"/>
              <a:defRPr sz="1100">
                <a:solidFill>
                  <a:schemeClr val="dk1"/>
                </a:solidFill>
                <a:latin typeface="Roboto"/>
                <a:ea typeface="Roboto"/>
                <a:cs typeface="Roboto"/>
                <a:sym typeface="Roboto"/>
              </a:defRPr>
            </a:lvl8pPr>
            <a:lvl9pPr indent="-298450" lvl="8" marL="4114800" rtl="0">
              <a:lnSpc>
                <a:spcPct val="115000"/>
              </a:lnSpc>
              <a:spcBef>
                <a:spcPts val="0"/>
              </a:spcBef>
              <a:spcAft>
                <a:spcPts val="0"/>
              </a:spcAft>
              <a:buClr>
                <a:schemeClr val="dk1"/>
              </a:buClr>
              <a:buSzPts val="1100"/>
              <a:buFont typeface="Roboto"/>
              <a:buChar char="■"/>
              <a:defRPr sz="1100">
                <a:solidFill>
                  <a:schemeClr val="dk1"/>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3677" r:id="rId1"/>
    <p:sldLayoutId id="2147483678" r:id="rId2"/>
    <p:sldLayoutId id="2147483679" r:id="rId3"/>
    <p:sldLayoutId id="2147483680" r:id="rId4"/>
    <p:sldLayoutId id="2147483681" r:id="rId5"/>
    <p:sldLayoutId id="2147483682" r:id="rId6"/>
    <p:sldLayoutId id="2147483683" r:id="rId7"/>
    <p:sldLayoutId id="2147483684" r:id="rId8"/>
    <p:sldLayoutId id="2147483685" r:id="rId9"/>
    <p:sldLayoutId id="2147483686" r:id="rId10"/>
    <p:sldLayoutId id="2147483687" r:id="rId11"/>
    <p:sldLayoutId id="2147483688" r:id="rId12"/>
    <p:sldLayoutId id="2147483689" r:id="rId13"/>
    <p:sldLayoutId id="2147483690" r:id="rId14"/>
    <p:sldLayoutId id="2147483691" r:id="rId15"/>
    <p:sldLayoutId id="2147483692" r:id="rId16"/>
    <p:sldLayoutId id="2147483693" r:id="rId17"/>
    <p:sldLayoutId id="2147483694" r:id="rId18"/>
    <p:sldLayoutId id="2147483695" r:id="rId19"/>
    <p:sldLayoutId id="2147483696" r:id="rId20"/>
    <p:sldLayoutId id="2147483697" r:id="rId21"/>
    <p:sldLayoutId id="2147483698" r:id="rId22"/>
    <p:sldLayoutId id="2147483699" r:id="rId23"/>
    <p:sldLayoutId id="2147483700" r:id="rId24"/>
    <p:sldLayoutId id="2147483701" r:id="rId25"/>
    <p:sldLayoutId id="2147483702" r:id="rId26"/>
    <p:sldLayoutId id="2147483703" r:id="rId27"/>
    <p:sldLayoutId id="2147483704" r:id="rId28"/>
    <p:sldLayoutId id="2147483705" r:id="rId29"/>
    <p:sldLayoutId id="2147483706" r:id="rId30"/>
    <p:sldLayoutId id="2147483707" r:id="rId31"/>
    <p:sldLayoutId id="2147483708" r:id="rId32"/>
    <p:sldLayoutId id="2147483709" r:id="rId33"/>
    <p:sldLayoutId id="2147483710" r:id="rId34"/>
    <p:sldLayoutId id="2147483711" r:id="rId3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510">
          <p15:clr>
            <a:srgbClr val="F06B4A"/>
          </p15:clr>
        </p15:guide>
        <p15:guide id="2" orient="horz" pos="732">
          <p15:clr>
            <a:srgbClr val="F06B4A"/>
          </p15:clr>
        </p15:guide>
        <p15:guide id="3" orient="horz" pos="954">
          <p15:clr>
            <a:srgbClr val="F06B4A"/>
          </p15:clr>
        </p15:guide>
        <p15:guide id="4" orient="horz" pos="1176">
          <p15:clr>
            <a:srgbClr val="F06B4A"/>
          </p15:clr>
        </p15:guide>
        <p15:guide id="5" orient="horz" pos="1398">
          <p15:clr>
            <a:srgbClr val="F06B4A"/>
          </p15:clr>
        </p15:guide>
        <p15:guide id="6" orient="horz" pos="1620">
          <p15:clr>
            <a:srgbClr val="F06B4A"/>
          </p15:clr>
        </p15:guide>
        <p15:guide id="7" orient="horz" pos="1842">
          <p15:clr>
            <a:srgbClr val="F06B4A"/>
          </p15:clr>
        </p15:guide>
        <p15:guide id="8" orient="horz" pos="2064">
          <p15:clr>
            <a:srgbClr val="F06B4A"/>
          </p15:clr>
        </p15:guide>
        <p15:guide id="9" orient="horz" pos="2286">
          <p15:clr>
            <a:srgbClr val="F06B4A"/>
          </p15:clr>
        </p15:guide>
        <p15:guide id="10" orient="horz" pos="2508">
          <p15:clr>
            <a:srgbClr val="F06B4A"/>
          </p15:clr>
        </p15:guide>
        <p15:guide id="11" orient="horz" pos="2730">
          <p15:clr>
            <a:srgbClr val="F06B4A"/>
          </p15:clr>
        </p15:guide>
        <p15:guide id="12" orient="horz" pos="2952">
          <p15:clr>
            <a:srgbClr val="F06B4A"/>
          </p15:clr>
        </p15:guide>
        <p15:guide id="13" orient="horz" pos="288">
          <p15:clr>
            <a:srgbClr val="F06B4A"/>
          </p15:clr>
        </p15:guide>
        <p15:guide id="14" pos="480">
          <p15:clr>
            <a:srgbClr val="F06B4A"/>
          </p15:clr>
        </p15:guide>
        <p15:guide id="15" pos="880">
          <p15:clr>
            <a:srgbClr val="F06B4A"/>
          </p15:clr>
        </p15:guide>
        <p15:guide id="16" pos="1280">
          <p15:clr>
            <a:srgbClr val="F06B4A"/>
          </p15:clr>
        </p15:guide>
        <p15:guide id="17" pos="1680">
          <p15:clr>
            <a:srgbClr val="F06B4A"/>
          </p15:clr>
        </p15:guide>
        <p15:guide id="18" pos="2080">
          <p15:clr>
            <a:srgbClr val="F06B4A"/>
          </p15:clr>
        </p15:guide>
        <p15:guide id="19" pos="2480">
          <p15:clr>
            <a:srgbClr val="F06B4A"/>
          </p15:clr>
        </p15:guide>
        <p15:guide id="20" pos="2880">
          <p15:clr>
            <a:srgbClr val="F06B4A"/>
          </p15:clr>
        </p15:guide>
        <p15:guide id="21" pos="3280">
          <p15:clr>
            <a:srgbClr val="F06B4A"/>
          </p15:clr>
        </p15:guide>
        <p15:guide id="22" pos="3680">
          <p15:clr>
            <a:srgbClr val="F06B4A"/>
          </p15:clr>
        </p15:guide>
        <p15:guide id="23" pos="4080">
          <p15:clr>
            <a:srgbClr val="F06B4A"/>
          </p15:clr>
        </p15:guide>
        <p15:guide id="24" pos="4480">
          <p15:clr>
            <a:srgbClr val="F06B4A"/>
          </p15:clr>
        </p15:guide>
        <p15:guide id="25" pos="4880">
          <p15:clr>
            <a:srgbClr val="F06B4A"/>
          </p15:clr>
        </p15:guide>
        <p15:guide id="26" pos="5280">
          <p15:clr>
            <a:srgbClr val="F06B4A"/>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xml"/><Relationship Id="rId3" Type="http://schemas.openxmlformats.org/officeDocument/2006/relationships/image" Target="../media/image25.png"/><Relationship Id="rId4" Type="http://schemas.openxmlformats.org/officeDocument/2006/relationships/hyperlink" Target="https://twitter.com/dseabraoliveira" TargetMode="External"/><Relationship Id="rId9" Type="http://schemas.openxmlformats.org/officeDocument/2006/relationships/image" Target="../media/image12.png"/><Relationship Id="rId5" Type="http://schemas.openxmlformats.org/officeDocument/2006/relationships/image" Target="../media/image17.png"/><Relationship Id="rId6" Type="http://schemas.openxmlformats.org/officeDocument/2006/relationships/image" Target="../media/image13.png"/><Relationship Id="rId7" Type="http://schemas.openxmlformats.org/officeDocument/2006/relationships/image" Target="../media/image23.jpg"/><Relationship Id="rId8" Type="http://schemas.openxmlformats.org/officeDocument/2006/relationships/image" Target="../media/image39.png"/><Relationship Id="rId10" Type="http://schemas.openxmlformats.org/officeDocument/2006/relationships/hyperlink" Target="https://twitter.com/elie" TargetMode="Externa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xml"/><Relationship Id="rId3" Type="http://schemas.openxmlformats.org/officeDocument/2006/relationships/image" Target="../media/image18.png"/><Relationship Id="rId4" Type="http://schemas.openxmlformats.org/officeDocument/2006/relationships/image" Target="../media/image19.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xml"/><Relationship Id="rId3" Type="http://schemas.openxmlformats.org/officeDocument/2006/relationships/image" Target="../media/image18.png"/><Relationship Id="rId4" Type="http://schemas.openxmlformats.org/officeDocument/2006/relationships/image" Target="../media/image16.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xml"/><Relationship Id="rId3" Type="http://schemas.openxmlformats.org/officeDocument/2006/relationships/image" Target="../media/image18.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xml"/><Relationship Id="rId3" Type="http://schemas.openxmlformats.org/officeDocument/2006/relationships/image" Target="../media/image18.png"/><Relationship Id="rId4" Type="http://schemas.openxmlformats.org/officeDocument/2006/relationships/image" Target="../media/image14.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6.xml"/><Relationship Id="rId3" Type="http://schemas.openxmlformats.org/officeDocument/2006/relationships/image" Target="../media/image38.gif"/><Relationship Id="rId4" Type="http://schemas.openxmlformats.org/officeDocument/2006/relationships/image" Target="../media/image22.gif"/><Relationship Id="rId5" Type="http://schemas.openxmlformats.org/officeDocument/2006/relationships/image" Target="../media/image4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7.xml"/><Relationship Id="rId3" Type="http://schemas.openxmlformats.org/officeDocument/2006/relationships/image" Target="../media/image18.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8.xml"/><Relationship Id="rId3" Type="http://schemas.openxmlformats.org/officeDocument/2006/relationships/image" Target="../media/image15.png"/><Relationship Id="rId4" Type="http://schemas.openxmlformats.org/officeDocument/2006/relationships/image" Target="../media/image26.png"/><Relationship Id="rId5" Type="http://schemas.openxmlformats.org/officeDocument/2006/relationships/image" Target="../media/image20.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9.xml"/><Relationship Id="rId3" Type="http://schemas.openxmlformats.org/officeDocument/2006/relationships/image" Target="../media/image21.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0.xml"/><Relationship Id="rId3" Type="http://schemas.openxmlformats.org/officeDocument/2006/relationships/image" Target="../media/image54.png"/><Relationship Id="rId4" Type="http://schemas.openxmlformats.org/officeDocument/2006/relationships/image" Target="../media/image52.png"/><Relationship Id="rId5" Type="http://schemas.openxmlformats.org/officeDocument/2006/relationships/image" Target="../media/image5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1.xml"/><Relationship Id="rId3" Type="http://schemas.openxmlformats.org/officeDocument/2006/relationships/image" Target="../media/image54.png"/><Relationship Id="rId4" Type="http://schemas.openxmlformats.org/officeDocument/2006/relationships/image" Target="../media/image56.png"/><Relationship Id="rId5" Type="http://schemas.openxmlformats.org/officeDocument/2006/relationships/image" Target="../media/image57.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2.xml"/><Relationship Id="rId3" Type="http://schemas.openxmlformats.org/officeDocument/2006/relationships/image" Target="../media/image24.png"/><Relationship Id="rId4" Type="http://schemas.openxmlformats.org/officeDocument/2006/relationships/image" Target="../media/image28.png"/><Relationship Id="rId5" Type="http://schemas.openxmlformats.org/officeDocument/2006/relationships/image" Target="../media/image27.png"/><Relationship Id="rId6" Type="http://schemas.openxmlformats.org/officeDocument/2006/relationships/image" Target="../media/image29.png"/><Relationship Id="rId7" Type="http://schemas.openxmlformats.org/officeDocument/2006/relationships/image" Target="../media/image46.png"/><Relationship Id="rId8" Type="http://schemas.openxmlformats.org/officeDocument/2006/relationships/image" Target="../media/image37.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3.xml"/><Relationship Id="rId3" Type="http://schemas.openxmlformats.org/officeDocument/2006/relationships/image" Target="../media/image30.png"/><Relationship Id="rId4" Type="http://schemas.openxmlformats.org/officeDocument/2006/relationships/image" Target="../media/image36.png"/><Relationship Id="rId5" Type="http://schemas.openxmlformats.org/officeDocument/2006/relationships/image" Target="../media/image31.png"/><Relationship Id="rId6" Type="http://schemas.openxmlformats.org/officeDocument/2006/relationships/image" Target="../media/image35.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4.xml"/><Relationship Id="rId3" Type="http://schemas.openxmlformats.org/officeDocument/2006/relationships/image" Target="../media/image34.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5.xml"/><Relationship Id="rId3" Type="http://schemas.openxmlformats.org/officeDocument/2006/relationships/image" Target="../media/image32.png"/><Relationship Id="rId4" Type="http://schemas.openxmlformats.org/officeDocument/2006/relationships/image" Target="../media/image26.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6.xml"/><Relationship Id="rId3" Type="http://schemas.openxmlformats.org/officeDocument/2006/relationships/image" Target="../media/image33.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7.xml"/><Relationship Id="rId3" Type="http://schemas.openxmlformats.org/officeDocument/2006/relationships/image" Target="../media/image54.png"/><Relationship Id="rId4" Type="http://schemas.openxmlformats.org/officeDocument/2006/relationships/image" Target="../media/image57.png"/><Relationship Id="rId5" Type="http://schemas.openxmlformats.org/officeDocument/2006/relationships/image" Target="../media/image51.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9.xml"/><Relationship Id="rId3" Type="http://schemas.openxmlformats.org/officeDocument/2006/relationships/image" Target="../media/image44.png"/><Relationship Id="rId4" Type="http://schemas.openxmlformats.org/officeDocument/2006/relationships/image" Target="../media/image40.png"/><Relationship Id="rId5" Type="http://schemas.openxmlformats.org/officeDocument/2006/relationships/image" Target="../media/image45.png"/><Relationship Id="rId6" Type="http://schemas.openxmlformats.org/officeDocument/2006/relationships/image" Target="../media/image43.png"/><Relationship Id="rId7" Type="http://schemas.openxmlformats.org/officeDocument/2006/relationships/image" Target="../media/image42.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0.xml"/><Relationship Id="rId3" Type="http://schemas.openxmlformats.org/officeDocument/2006/relationships/image" Target="../media/image49.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1.xml"/><Relationship Id="rId3" Type="http://schemas.openxmlformats.org/officeDocument/2006/relationships/image" Target="../media/image103.jpg"/><Relationship Id="rId4" Type="http://schemas.openxmlformats.org/officeDocument/2006/relationships/image" Target="../media/image61.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2.xml"/><Relationship Id="rId3" Type="http://schemas.openxmlformats.org/officeDocument/2006/relationships/image" Target="../media/image47.png"/><Relationship Id="rId4" Type="http://schemas.openxmlformats.org/officeDocument/2006/relationships/image" Target="../media/image48.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3.xml"/><Relationship Id="rId3" Type="http://schemas.openxmlformats.org/officeDocument/2006/relationships/image" Target="../media/image50.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 Id="rId3" Type="http://schemas.openxmlformats.org/officeDocument/2006/relationships/image" Target="../media/image63.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5.xml"/><Relationship Id="rId3" Type="http://schemas.openxmlformats.org/officeDocument/2006/relationships/image" Target="../media/image74.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6.xml"/><Relationship Id="rId3" Type="http://schemas.openxmlformats.org/officeDocument/2006/relationships/image" Target="../media/image53.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7.xml"/><Relationship Id="rId3" Type="http://schemas.openxmlformats.org/officeDocument/2006/relationships/image" Target="../media/image64.png"/><Relationship Id="rId4" Type="http://schemas.openxmlformats.org/officeDocument/2006/relationships/image" Target="../media/image55.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8.xml"/><Relationship Id="rId3" Type="http://schemas.openxmlformats.org/officeDocument/2006/relationships/image" Target="../media/image79.png"/><Relationship Id="rId4" Type="http://schemas.openxmlformats.org/officeDocument/2006/relationships/image" Target="../media/image85.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9.xml"/><Relationship Id="rId3" Type="http://schemas.openxmlformats.org/officeDocument/2006/relationships/image" Target="../media/image97.png"/><Relationship Id="rId4" Type="http://schemas.openxmlformats.org/officeDocument/2006/relationships/image" Target="../media/image85.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0.xml"/><Relationship Id="rId3" Type="http://schemas.openxmlformats.org/officeDocument/2006/relationships/image" Target="../media/image88.png"/><Relationship Id="rId4" Type="http://schemas.openxmlformats.org/officeDocument/2006/relationships/image" Target="../media/image85.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1.xml"/><Relationship Id="rId3" Type="http://schemas.openxmlformats.org/officeDocument/2006/relationships/image" Target="../media/image98.png"/><Relationship Id="rId4" Type="http://schemas.openxmlformats.org/officeDocument/2006/relationships/image" Target="../media/image67.png"/><Relationship Id="rId5" Type="http://schemas.openxmlformats.org/officeDocument/2006/relationships/image" Target="../media/image85.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2.xml"/><Relationship Id="rId3" Type="http://schemas.openxmlformats.org/officeDocument/2006/relationships/image" Target="../media/image67.png"/><Relationship Id="rId4" Type="http://schemas.openxmlformats.org/officeDocument/2006/relationships/image" Target="../media/image85.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 Id="rId3" Type="http://schemas.openxmlformats.org/officeDocument/2006/relationships/image" Target="../media/image54.png"/><Relationship Id="rId4" Type="http://schemas.openxmlformats.org/officeDocument/2006/relationships/image" Target="../media/image52.png"/><Relationship Id="rId5" Type="http://schemas.openxmlformats.org/officeDocument/2006/relationships/image" Target="../media/image51.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 Id="rId3" Type="http://schemas.openxmlformats.org/officeDocument/2006/relationships/image" Target="../media/image58.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 Id="rId3" Type="http://schemas.openxmlformats.org/officeDocument/2006/relationships/image" Target="../media/image60.png"/><Relationship Id="rId4" Type="http://schemas.openxmlformats.org/officeDocument/2006/relationships/image" Target="../media/image59.png"/><Relationship Id="rId5" Type="http://schemas.openxmlformats.org/officeDocument/2006/relationships/image" Target="../media/image62.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 Id="rId3" Type="http://schemas.openxmlformats.org/officeDocument/2006/relationships/image" Target="../media/image60.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 Id="rId3" Type="http://schemas.openxmlformats.org/officeDocument/2006/relationships/image" Target="../media/image65.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 Id="rId3" Type="http://schemas.openxmlformats.org/officeDocument/2006/relationships/image" Target="../media/image66.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 Id="rId3" Type="http://schemas.openxmlformats.org/officeDocument/2006/relationships/image" Target="../media/image69.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63.xml"/><Relationship Id="rId2" Type="http://schemas.openxmlformats.org/officeDocument/2006/relationships/notesSlide" Target="../notesSlides/notesSlide40.xml"/><Relationship Id="rId3" Type="http://schemas.openxmlformats.org/officeDocument/2006/relationships/image" Target="../media/image68.png"/><Relationship Id="rId4" Type="http://schemas.openxmlformats.org/officeDocument/2006/relationships/image" Target="../media/image105.jpg"/><Relationship Id="rId5" Type="http://schemas.openxmlformats.org/officeDocument/2006/relationships/image" Target="../media/image81.png"/><Relationship Id="rId6" Type="http://schemas.openxmlformats.org/officeDocument/2006/relationships/image" Target="../media/image84.png"/><Relationship Id="rId7" Type="http://schemas.openxmlformats.org/officeDocument/2006/relationships/image" Target="../media/image60.png"/><Relationship Id="rId8" Type="http://schemas.openxmlformats.org/officeDocument/2006/relationships/image" Target="../media/image70.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1.xml"/><Relationship Id="rId3" Type="http://schemas.openxmlformats.org/officeDocument/2006/relationships/image" Target="../media/image18.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2.xml"/><Relationship Id="rId3" Type="http://schemas.openxmlformats.org/officeDocument/2006/relationships/image" Target="../media/image73.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3.xml"/><Relationship Id="rId3" Type="http://schemas.openxmlformats.org/officeDocument/2006/relationships/image" Target="../media/image53.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5.xml"/><Relationship Id="rId3" Type="http://schemas.openxmlformats.org/officeDocument/2006/relationships/image" Target="../media/image98.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6.xml"/><Relationship Id="rId3" Type="http://schemas.openxmlformats.org/officeDocument/2006/relationships/image" Target="../media/image58.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7.xml"/><Relationship Id="rId3" Type="http://schemas.openxmlformats.org/officeDocument/2006/relationships/image" Target="../media/image67.png"/><Relationship Id="rId4" Type="http://schemas.openxmlformats.org/officeDocument/2006/relationships/image" Target="../media/image85.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9.xml"/><Relationship Id="rId3" Type="http://schemas.openxmlformats.org/officeDocument/2006/relationships/image" Target="../media/image71.png"/><Relationship Id="rId4" Type="http://schemas.openxmlformats.org/officeDocument/2006/relationships/image" Target="../media/image72.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50.xml"/><Relationship Id="rId3" Type="http://schemas.openxmlformats.org/officeDocument/2006/relationships/image" Target="../media/image76.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51.xml"/><Relationship Id="rId3" Type="http://schemas.openxmlformats.org/officeDocument/2006/relationships/image" Target="../media/image83.pn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52.xml"/><Relationship Id="rId3" Type="http://schemas.openxmlformats.org/officeDocument/2006/relationships/image" Target="../media/image75.pn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53.xml"/><Relationship Id="rId3" Type="http://schemas.openxmlformats.org/officeDocument/2006/relationships/image" Target="../media/image80.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54.xml"/><Relationship Id="rId3" Type="http://schemas.openxmlformats.org/officeDocument/2006/relationships/image" Target="../media/image77.pn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55.xml"/><Relationship Id="rId3" Type="http://schemas.openxmlformats.org/officeDocument/2006/relationships/image" Target="../media/image82.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56.xml"/><Relationship Id="rId3" Type="http://schemas.openxmlformats.org/officeDocument/2006/relationships/image" Target="../media/image86.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57.xml"/><Relationship Id="rId3" Type="http://schemas.openxmlformats.org/officeDocument/2006/relationships/image" Target="../media/image78.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58.xml"/><Relationship Id="rId3" Type="http://schemas.openxmlformats.org/officeDocument/2006/relationships/image" Target="../media/image67.png"/><Relationship Id="rId4" Type="http://schemas.openxmlformats.org/officeDocument/2006/relationships/image" Target="../media/image85.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59.xml"/><Relationship Id="rId3" Type="http://schemas.openxmlformats.org/officeDocument/2006/relationships/image" Target="../media/image85.pn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60.xml"/><Relationship Id="rId3" Type="http://schemas.openxmlformats.org/officeDocument/2006/relationships/image" Target="../media/image67.png"/><Relationship Id="rId4" Type="http://schemas.openxmlformats.org/officeDocument/2006/relationships/image" Target="../media/image85.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61.xml"/><Relationship Id="rId3" Type="http://schemas.openxmlformats.org/officeDocument/2006/relationships/image" Target="../media/image85.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62.xml"/><Relationship Id="rId3" Type="http://schemas.openxmlformats.org/officeDocument/2006/relationships/image" Target="../media/image59.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63.xml"/><Relationship Id="rId2" Type="http://schemas.openxmlformats.org/officeDocument/2006/relationships/notesSlide" Target="../notesSlides/notesSlide63.xml"/><Relationship Id="rId3" Type="http://schemas.openxmlformats.org/officeDocument/2006/relationships/image" Target="../media/image68.png"/><Relationship Id="rId4" Type="http://schemas.openxmlformats.org/officeDocument/2006/relationships/image" Target="../media/image84.png"/><Relationship Id="rId5" Type="http://schemas.openxmlformats.org/officeDocument/2006/relationships/image" Target="../media/image89.png"/><Relationship Id="rId6" Type="http://schemas.openxmlformats.org/officeDocument/2006/relationships/image" Target="../media/image87.png"/></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64.xml"/><Relationship Id="rId3" Type="http://schemas.openxmlformats.org/officeDocument/2006/relationships/image" Target="../media/image62.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63.xml"/><Relationship Id="rId2" Type="http://schemas.openxmlformats.org/officeDocument/2006/relationships/notesSlide" Target="../notesSlides/notesSlide65.xml"/><Relationship Id="rId3" Type="http://schemas.openxmlformats.org/officeDocument/2006/relationships/image" Target="../media/image68.png"/><Relationship Id="rId4" Type="http://schemas.openxmlformats.org/officeDocument/2006/relationships/image" Target="../media/image105.jpg"/><Relationship Id="rId5" Type="http://schemas.openxmlformats.org/officeDocument/2006/relationships/image" Target="../media/image81.png"/><Relationship Id="rId6" Type="http://schemas.openxmlformats.org/officeDocument/2006/relationships/image" Target="../media/image84.png"/><Relationship Id="rId7" Type="http://schemas.openxmlformats.org/officeDocument/2006/relationships/image" Target="../media/image104.png"/><Relationship Id="rId8" Type="http://schemas.openxmlformats.org/officeDocument/2006/relationships/image" Target="../media/image92.png"/></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6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67.xml"/><Relationship Id="rId3" Type="http://schemas.openxmlformats.org/officeDocument/2006/relationships/image" Target="../media/image95.png"/></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68.xml"/><Relationship Id="rId3" Type="http://schemas.openxmlformats.org/officeDocument/2006/relationships/image" Target="../media/image94.pn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69.xml"/><Relationship Id="rId3" Type="http://schemas.openxmlformats.org/officeDocument/2006/relationships/image" Target="../media/image101.png"/></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70.xml"/><Relationship Id="rId3" Type="http://schemas.openxmlformats.org/officeDocument/2006/relationships/image" Target="../media/image110.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71.xml"/><Relationship Id="rId3" Type="http://schemas.openxmlformats.org/officeDocument/2006/relationships/image" Target="../media/image91.png"/><Relationship Id="rId4" Type="http://schemas.openxmlformats.org/officeDocument/2006/relationships/image" Target="../media/image93.png"/><Relationship Id="rId5" Type="http://schemas.openxmlformats.org/officeDocument/2006/relationships/image" Target="../media/image106.png"/><Relationship Id="rId6" Type="http://schemas.openxmlformats.org/officeDocument/2006/relationships/image" Target="../media/image102.pn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72.xml"/><Relationship Id="rId3" Type="http://schemas.openxmlformats.org/officeDocument/2006/relationships/image" Target="../media/image99.png"/><Relationship Id="rId4" Type="http://schemas.openxmlformats.org/officeDocument/2006/relationships/image" Target="../media/image96.png"/><Relationship Id="rId5" Type="http://schemas.openxmlformats.org/officeDocument/2006/relationships/image" Target="../media/image90.png"/><Relationship Id="rId6" Type="http://schemas.openxmlformats.org/officeDocument/2006/relationships/image" Target="../media/image100.png"/></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73.xml"/><Relationship Id="rId3" Type="http://schemas.openxmlformats.org/officeDocument/2006/relationships/image" Target="../media/image111.png"/><Relationship Id="rId4" Type="http://schemas.openxmlformats.org/officeDocument/2006/relationships/image" Target="../media/image108.png"/><Relationship Id="rId5" Type="http://schemas.openxmlformats.org/officeDocument/2006/relationships/image" Target="../media/image109.png"/><Relationship Id="rId6" Type="http://schemas.openxmlformats.org/officeDocument/2006/relationships/image" Target="../media/image112.png"/><Relationship Id="rId7" Type="http://schemas.openxmlformats.org/officeDocument/2006/relationships/image" Target="../media/image113.png"/><Relationship Id="rId8" Type="http://schemas.openxmlformats.org/officeDocument/2006/relationships/image" Target="../media/image115.pn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74.xml"/><Relationship Id="rId3" Type="http://schemas.openxmlformats.org/officeDocument/2006/relationships/hyperlink" Target="https://twitter.com/elie" TargetMode="External"/><Relationship Id="rId4" Type="http://schemas.openxmlformats.org/officeDocument/2006/relationships/hyperlink" Target="https://twitter.com/dseabraoliveira" TargetMode="External"/><Relationship Id="rId5" Type="http://schemas.openxmlformats.org/officeDocument/2006/relationships/image" Target="../media/image107.png"/><Relationship Id="rId6" Type="http://schemas.openxmlformats.org/officeDocument/2006/relationships/image" Target="../media/image11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894" name="Shape 894"/>
        <p:cNvGrpSpPr/>
        <p:nvPr/>
      </p:nvGrpSpPr>
      <p:grpSpPr>
        <a:xfrm>
          <a:off x="0" y="0"/>
          <a:ext cx="0" cy="0"/>
          <a:chOff x="0" y="0"/>
          <a:chExt cx="0" cy="0"/>
        </a:xfrm>
      </p:grpSpPr>
      <p:grpSp>
        <p:nvGrpSpPr>
          <p:cNvPr id="895" name="Google Shape;895;p67"/>
          <p:cNvGrpSpPr/>
          <p:nvPr/>
        </p:nvGrpSpPr>
        <p:grpSpPr>
          <a:xfrm rot="5400000">
            <a:off x="6257173" y="1022635"/>
            <a:ext cx="3747571" cy="2170230"/>
            <a:chOff x="5396423" y="10"/>
            <a:chExt cx="3747571" cy="2170230"/>
          </a:xfrm>
        </p:grpSpPr>
        <p:sp>
          <p:nvSpPr>
            <p:cNvPr id="896" name="Google Shape;896;p67"/>
            <p:cNvSpPr/>
            <p:nvPr/>
          </p:nvSpPr>
          <p:spPr>
            <a:xfrm rot="10800000">
              <a:off x="8810502"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67"/>
            <p:cNvSpPr/>
            <p:nvPr/>
          </p:nvSpPr>
          <p:spPr>
            <a:xfrm rot="10800000">
              <a:off x="8662074"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67"/>
            <p:cNvSpPr/>
            <p:nvPr/>
          </p:nvSpPr>
          <p:spPr>
            <a:xfrm rot="10800000">
              <a:off x="8513646"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67"/>
            <p:cNvSpPr/>
            <p:nvPr/>
          </p:nvSpPr>
          <p:spPr>
            <a:xfrm rot="10800000">
              <a:off x="836521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67"/>
            <p:cNvSpPr/>
            <p:nvPr/>
          </p:nvSpPr>
          <p:spPr>
            <a:xfrm rot="10800000">
              <a:off x="8958930"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67"/>
            <p:cNvSpPr/>
            <p:nvPr/>
          </p:nvSpPr>
          <p:spPr>
            <a:xfrm rot="10800000">
              <a:off x="910735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67"/>
            <p:cNvSpPr/>
            <p:nvPr/>
          </p:nvSpPr>
          <p:spPr>
            <a:xfrm rot="10800000">
              <a:off x="8216776"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67"/>
            <p:cNvSpPr/>
            <p:nvPr/>
          </p:nvSpPr>
          <p:spPr>
            <a:xfrm rot="10800000">
              <a:off x="7623041"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67"/>
            <p:cNvSpPr/>
            <p:nvPr/>
          </p:nvSpPr>
          <p:spPr>
            <a:xfrm rot="10800000">
              <a:off x="747461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67"/>
            <p:cNvSpPr/>
            <p:nvPr/>
          </p:nvSpPr>
          <p:spPr>
            <a:xfrm rot="10800000">
              <a:off x="732618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67"/>
            <p:cNvSpPr/>
            <p:nvPr/>
          </p:nvSpPr>
          <p:spPr>
            <a:xfrm rot="10800000">
              <a:off x="7177757"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67"/>
            <p:cNvSpPr/>
            <p:nvPr/>
          </p:nvSpPr>
          <p:spPr>
            <a:xfrm rot="10800000">
              <a:off x="806832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67"/>
            <p:cNvSpPr/>
            <p:nvPr/>
          </p:nvSpPr>
          <p:spPr>
            <a:xfrm rot="10800000">
              <a:off x="7919897"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67"/>
            <p:cNvSpPr/>
            <p:nvPr/>
          </p:nvSpPr>
          <p:spPr>
            <a:xfrm rot="10800000">
              <a:off x="7771469"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67"/>
            <p:cNvSpPr/>
            <p:nvPr/>
          </p:nvSpPr>
          <p:spPr>
            <a:xfrm rot="10800000">
              <a:off x="702931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67"/>
            <p:cNvSpPr/>
            <p:nvPr/>
          </p:nvSpPr>
          <p:spPr>
            <a:xfrm rot="10800000">
              <a:off x="68808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67"/>
            <p:cNvSpPr/>
            <p:nvPr/>
          </p:nvSpPr>
          <p:spPr>
            <a:xfrm rot="10800000">
              <a:off x="6732440"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67"/>
            <p:cNvSpPr/>
            <p:nvPr/>
          </p:nvSpPr>
          <p:spPr>
            <a:xfrm rot="10800000">
              <a:off x="658399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67"/>
            <p:cNvSpPr/>
            <p:nvPr/>
          </p:nvSpPr>
          <p:spPr>
            <a:xfrm rot="10800000">
              <a:off x="643554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67"/>
            <p:cNvSpPr/>
            <p:nvPr/>
          </p:nvSpPr>
          <p:spPr>
            <a:xfrm rot="10800000">
              <a:off x="628711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67"/>
            <p:cNvSpPr/>
            <p:nvPr/>
          </p:nvSpPr>
          <p:spPr>
            <a:xfrm rot="10800000">
              <a:off x="61386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67"/>
            <p:cNvSpPr/>
            <p:nvPr/>
          </p:nvSpPr>
          <p:spPr>
            <a:xfrm rot="10800000">
              <a:off x="599022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67"/>
            <p:cNvSpPr/>
            <p:nvPr/>
          </p:nvSpPr>
          <p:spPr>
            <a:xfrm rot="10800000">
              <a:off x="58417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67"/>
            <p:cNvSpPr/>
            <p:nvPr/>
          </p:nvSpPr>
          <p:spPr>
            <a:xfrm rot="10800000">
              <a:off x="569332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67"/>
            <p:cNvSpPr/>
            <p:nvPr/>
          </p:nvSpPr>
          <p:spPr>
            <a:xfrm rot="10800000">
              <a:off x="539642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67"/>
            <p:cNvSpPr/>
            <p:nvPr/>
          </p:nvSpPr>
          <p:spPr>
            <a:xfrm rot="10800000">
              <a:off x="55448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67"/>
            <p:cNvSpPr/>
            <p:nvPr/>
          </p:nvSpPr>
          <p:spPr>
            <a:xfrm rot="10800000">
              <a:off x="8810502"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67"/>
            <p:cNvSpPr/>
            <p:nvPr/>
          </p:nvSpPr>
          <p:spPr>
            <a:xfrm rot="10800000">
              <a:off x="8662074"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67"/>
            <p:cNvSpPr/>
            <p:nvPr/>
          </p:nvSpPr>
          <p:spPr>
            <a:xfrm rot="10800000">
              <a:off x="8513646"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67"/>
            <p:cNvSpPr/>
            <p:nvPr/>
          </p:nvSpPr>
          <p:spPr>
            <a:xfrm rot="10800000">
              <a:off x="836521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67"/>
            <p:cNvSpPr/>
            <p:nvPr/>
          </p:nvSpPr>
          <p:spPr>
            <a:xfrm rot="10800000">
              <a:off x="8958930"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67"/>
            <p:cNvSpPr/>
            <p:nvPr/>
          </p:nvSpPr>
          <p:spPr>
            <a:xfrm rot="10800000">
              <a:off x="910735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67"/>
            <p:cNvSpPr/>
            <p:nvPr/>
          </p:nvSpPr>
          <p:spPr>
            <a:xfrm rot="10800000">
              <a:off x="8216776"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67"/>
            <p:cNvSpPr/>
            <p:nvPr/>
          </p:nvSpPr>
          <p:spPr>
            <a:xfrm rot="10800000">
              <a:off x="7623041"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67"/>
            <p:cNvSpPr/>
            <p:nvPr/>
          </p:nvSpPr>
          <p:spPr>
            <a:xfrm rot="10800000">
              <a:off x="747461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67"/>
            <p:cNvSpPr/>
            <p:nvPr/>
          </p:nvSpPr>
          <p:spPr>
            <a:xfrm rot="10800000">
              <a:off x="732618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67"/>
            <p:cNvSpPr/>
            <p:nvPr/>
          </p:nvSpPr>
          <p:spPr>
            <a:xfrm rot="10800000">
              <a:off x="7177757"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67"/>
            <p:cNvSpPr/>
            <p:nvPr/>
          </p:nvSpPr>
          <p:spPr>
            <a:xfrm rot="10800000">
              <a:off x="806832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67"/>
            <p:cNvSpPr/>
            <p:nvPr/>
          </p:nvSpPr>
          <p:spPr>
            <a:xfrm rot="10800000">
              <a:off x="7919897"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67"/>
            <p:cNvSpPr/>
            <p:nvPr/>
          </p:nvSpPr>
          <p:spPr>
            <a:xfrm rot="10800000">
              <a:off x="7771469"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67"/>
            <p:cNvSpPr/>
            <p:nvPr/>
          </p:nvSpPr>
          <p:spPr>
            <a:xfrm rot="10800000">
              <a:off x="702931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67"/>
            <p:cNvSpPr/>
            <p:nvPr/>
          </p:nvSpPr>
          <p:spPr>
            <a:xfrm rot="10800000">
              <a:off x="68808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67"/>
            <p:cNvSpPr/>
            <p:nvPr/>
          </p:nvSpPr>
          <p:spPr>
            <a:xfrm rot="10800000">
              <a:off x="6732440"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67"/>
            <p:cNvSpPr/>
            <p:nvPr/>
          </p:nvSpPr>
          <p:spPr>
            <a:xfrm rot="10800000">
              <a:off x="658399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67"/>
            <p:cNvSpPr/>
            <p:nvPr/>
          </p:nvSpPr>
          <p:spPr>
            <a:xfrm rot="10800000">
              <a:off x="643554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7"/>
            <p:cNvSpPr/>
            <p:nvPr/>
          </p:nvSpPr>
          <p:spPr>
            <a:xfrm rot="10800000">
              <a:off x="628711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7"/>
            <p:cNvSpPr/>
            <p:nvPr/>
          </p:nvSpPr>
          <p:spPr>
            <a:xfrm rot="10800000">
              <a:off x="61386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67"/>
            <p:cNvSpPr/>
            <p:nvPr/>
          </p:nvSpPr>
          <p:spPr>
            <a:xfrm rot="10800000">
              <a:off x="599022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67"/>
            <p:cNvSpPr/>
            <p:nvPr/>
          </p:nvSpPr>
          <p:spPr>
            <a:xfrm rot="10800000">
              <a:off x="58417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67"/>
            <p:cNvSpPr/>
            <p:nvPr/>
          </p:nvSpPr>
          <p:spPr>
            <a:xfrm rot="10800000">
              <a:off x="569332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67"/>
            <p:cNvSpPr/>
            <p:nvPr/>
          </p:nvSpPr>
          <p:spPr>
            <a:xfrm rot="10800000">
              <a:off x="539642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67"/>
            <p:cNvSpPr/>
            <p:nvPr/>
          </p:nvSpPr>
          <p:spPr>
            <a:xfrm rot="10800000">
              <a:off x="55448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67"/>
            <p:cNvSpPr/>
            <p:nvPr/>
          </p:nvSpPr>
          <p:spPr>
            <a:xfrm rot="10800000">
              <a:off x="8810502"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67"/>
            <p:cNvSpPr/>
            <p:nvPr/>
          </p:nvSpPr>
          <p:spPr>
            <a:xfrm rot="10800000">
              <a:off x="8662074"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67"/>
            <p:cNvSpPr/>
            <p:nvPr/>
          </p:nvSpPr>
          <p:spPr>
            <a:xfrm rot="10800000">
              <a:off x="8513646"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67"/>
            <p:cNvSpPr/>
            <p:nvPr/>
          </p:nvSpPr>
          <p:spPr>
            <a:xfrm rot="10800000">
              <a:off x="836521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67"/>
            <p:cNvSpPr/>
            <p:nvPr/>
          </p:nvSpPr>
          <p:spPr>
            <a:xfrm rot="10800000">
              <a:off x="8958930"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67"/>
            <p:cNvSpPr/>
            <p:nvPr/>
          </p:nvSpPr>
          <p:spPr>
            <a:xfrm rot="10800000">
              <a:off x="910735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67"/>
            <p:cNvSpPr/>
            <p:nvPr/>
          </p:nvSpPr>
          <p:spPr>
            <a:xfrm rot="10800000">
              <a:off x="8216776"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67"/>
            <p:cNvSpPr/>
            <p:nvPr/>
          </p:nvSpPr>
          <p:spPr>
            <a:xfrm rot="10800000">
              <a:off x="7623041"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67"/>
            <p:cNvSpPr/>
            <p:nvPr/>
          </p:nvSpPr>
          <p:spPr>
            <a:xfrm rot="10800000">
              <a:off x="747461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67"/>
            <p:cNvSpPr/>
            <p:nvPr/>
          </p:nvSpPr>
          <p:spPr>
            <a:xfrm rot="10800000">
              <a:off x="732618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67"/>
            <p:cNvSpPr/>
            <p:nvPr/>
          </p:nvSpPr>
          <p:spPr>
            <a:xfrm rot="10800000">
              <a:off x="7177757"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67"/>
            <p:cNvSpPr/>
            <p:nvPr/>
          </p:nvSpPr>
          <p:spPr>
            <a:xfrm rot="10800000">
              <a:off x="806832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67"/>
            <p:cNvSpPr/>
            <p:nvPr/>
          </p:nvSpPr>
          <p:spPr>
            <a:xfrm rot="10800000">
              <a:off x="7919897"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67"/>
            <p:cNvSpPr/>
            <p:nvPr/>
          </p:nvSpPr>
          <p:spPr>
            <a:xfrm rot="10800000">
              <a:off x="7771469"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67"/>
            <p:cNvSpPr/>
            <p:nvPr/>
          </p:nvSpPr>
          <p:spPr>
            <a:xfrm rot="10800000">
              <a:off x="702931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67"/>
            <p:cNvSpPr/>
            <p:nvPr/>
          </p:nvSpPr>
          <p:spPr>
            <a:xfrm rot="10800000">
              <a:off x="68808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67"/>
            <p:cNvSpPr/>
            <p:nvPr/>
          </p:nvSpPr>
          <p:spPr>
            <a:xfrm rot="10800000">
              <a:off x="6732440"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67"/>
            <p:cNvSpPr/>
            <p:nvPr/>
          </p:nvSpPr>
          <p:spPr>
            <a:xfrm rot="10800000">
              <a:off x="658399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67"/>
            <p:cNvSpPr/>
            <p:nvPr/>
          </p:nvSpPr>
          <p:spPr>
            <a:xfrm rot="10800000">
              <a:off x="643554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67"/>
            <p:cNvSpPr/>
            <p:nvPr/>
          </p:nvSpPr>
          <p:spPr>
            <a:xfrm rot="10800000">
              <a:off x="628711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67"/>
            <p:cNvSpPr/>
            <p:nvPr/>
          </p:nvSpPr>
          <p:spPr>
            <a:xfrm rot="10800000">
              <a:off x="61386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67"/>
            <p:cNvSpPr/>
            <p:nvPr/>
          </p:nvSpPr>
          <p:spPr>
            <a:xfrm rot="10800000">
              <a:off x="599022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67"/>
            <p:cNvSpPr/>
            <p:nvPr/>
          </p:nvSpPr>
          <p:spPr>
            <a:xfrm rot="10800000">
              <a:off x="58417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67"/>
            <p:cNvSpPr/>
            <p:nvPr/>
          </p:nvSpPr>
          <p:spPr>
            <a:xfrm rot="10800000">
              <a:off x="569332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67"/>
            <p:cNvSpPr/>
            <p:nvPr/>
          </p:nvSpPr>
          <p:spPr>
            <a:xfrm rot="10800000">
              <a:off x="539642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67"/>
            <p:cNvSpPr/>
            <p:nvPr/>
          </p:nvSpPr>
          <p:spPr>
            <a:xfrm rot="10800000">
              <a:off x="55448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67"/>
            <p:cNvSpPr/>
            <p:nvPr/>
          </p:nvSpPr>
          <p:spPr>
            <a:xfrm rot="10800000">
              <a:off x="8810502"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67"/>
            <p:cNvSpPr/>
            <p:nvPr/>
          </p:nvSpPr>
          <p:spPr>
            <a:xfrm rot="10800000">
              <a:off x="8662074"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67"/>
            <p:cNvSpPr/>
            <p:nvPr/>
          </p:nvSpPr>
          <p:spPr>
            <a:xfrm rot="10800000">
              <a:off x="8513646"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67"/>
            <p:cNvSpPr/>
            <p:nvPr/>
          </p:nvSpPr>
          <p:spPr>
            <a:xfrm rot="10800000">
              <a:off x="836521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7"/>
            <p:cNvSpPr/>
            <p:nvPr/>
          </p:nvSpPr>
          <p:spPr>
            <a:xfrm rot="10800000">
              <a:off x="8958930"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67"/>
            <p:cNvSpPr/>
            <p:nvPr/>
          </p:nvSpPr>
          <p:spPr>
            <a:xfrm rot="10800000">
              <a:off x="910735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67"/>
            <p:cNvSpPr/>
            <p:nvPr/>
          </p:nvSpPr>
          <p:spPr>
            <a:xfrm rot="10800000">
              <a:off x="8216776"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67"/>
            <p:cNvSpPr/>
            <p:nvPr/>
          </p:nvSpPr>
          <p:spPr>
            <a:xfrm rot="10800000">
              <a:off x="7623041"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67"/>
            <p:cNvSpPr/>
            <p:nvPr/>
          </p:nvSpPr>
          <p:spPr>
            <a:xfrm rot="10800000">
              <a:off x="747461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67"/>
            <p:cNvSpPr/>
            <p:nvPr/>
          </p:nvSpPr>
          <p:spPr>
            <a:xfrm rot="10800000">
              <a:off x="732618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67"/>
            <p:cNvSpPr/>
            <p:nvPr/>
          </p:nvSpPr>
          <p:spPr>
            <a:xfrm rot="10800000">
              <a:off x="7177757"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67"/>
            <p:cNvSpPr/>
            <p:nvPr/>
          </p:nvSpPr>
          <p:spPr>
            <a:xfrm rot="10800000">
              <a:off x="806832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67"/>
            <p:cNvSpPr/>
            <p:nvPr/>
          </p:nvSpPr>
          <p:spPr>
            <a:xfrm rot="10800000">
              <a:off x="7919897"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67"/>
            <p:cNvSpPr/>
            <p:nvPr/>
          </p:nvSpPr>
          <p:spPr>
            <a:xfrm rot="10800000">
              <a:off x="7771469"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67"/>
            <p:cNvSpPr/>
            <p:nvPr/>
          </p:nvSpPr>
          <p:spPr>
            <a:xfrm rot="10800000">
              <a:off x="702931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67"/>
            <p:cNvSpPr/>
            <p:nvPr/>
          </p:nvSpPr>
          <p:spPr>
            <a:xfrm rot="10800000">
              <a:off x="68808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67"/>
            <p:cNvSpPr/>
            <p:nvPr/>
          </p:nvSpPr>
          <p:spPr>
            <a:xfrm rot="10800000">
              <a:off x="6732440"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67"/>
            <p:cNvSpPr/>
            <p:nvPr/>
          </p:nvSpPr>
          <p:spPr>
            <a:xfrm rot="10800000">
              <a:off x="658399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67"/>
            <p:cNvSpPr/>
            <p:nvPr/>
          </p:nvSpPr>
          <p:spPr>
            <a:xfrm rot="10800000">
              <a:off x="643554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67"/>
            <p:cNvSpPr/>
            <p:nvPr/>
          </p:nvSpPr>
          <p:spPr>
            <a:xfrm rot="10800000">
              <a:off x="628711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67"/>
            <p:cNvSpPr/>
            <p:nvPr/>
          </p:nvSpPr>
          <p:spPr>
            <a:xfrm rot="10800000">
              <a:off x="61386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67"/>
            <p:cNvSpPr/>
            <p:nvPr/>
          </p:nvSpPr>
          <p:spPr>
            <a:xfrm rot="10800000">
              <a:off x="599022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67"/>
            <p:cNvSpPr/>
            <p:nvPr/>
          </p:nvSpPr>
          <p:spPr>
            <a:xfrm rot="10800000">
              <a:off x="58417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67"/>
            <p:cNvSpPr/>
            <p:nvPr/>
          </p:nvSpPr>
          <p:spPr>
            <a:xfrm rot="10800000">
              <a:off x="569332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67"/>
            <p:cNvSpPr/>
            <p:nvPr/>
          </p:nvSpPr>
          <p:spPr>
            <a:xfrm rot="10800000">
              <a:off x="539642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67"/>
            <p:cNvSpPr/>
            <p:nvPr/>
          </p:nvSpPr>
          <p:spPr>
            <a:xfrm rot="10800000">
              <a:off x="55448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7"/>
            <p:cNvSpPr/>
            <p:nvPr/>
          </p:nvSpPr>
          <p:spPr>
            <a:xfrm rot="10800000">
              <a:off x="8810502"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67"/>
            <p:cNvSpPr/>
            <p:nvPr/>
          </p:nvSpPr>
          <p:spPr>
            <a:xfrm rot="10800000">
              <a:off x="8662074"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67"/>
            <p:cNvSpPr/>
            <p:nvPr/>
          </p:nvSpPr>
          <p:spPr>
            <a:xfrm rot="10800000">
              <a:off x="8513646"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67"/>
            <p:cNvSpPr/>
            <p:nvPr/>
          </p:nvSpPr>
          <p:spPr>
            <a:xfrm rot="10800000">
              <a:off x="836521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67"/>
            <p:cNvSpPr/>
            <p:nvPr/>
          </p:nvSpPr>
          <p:spPr>
            <a:xfrm rot="10800000">
              <a:off x="8958930"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67"/>
            <p:cNvSpPr/>
            <p:nvPr/>
          </p:nvSpPr>
          <p:spPr>
            <a:xfrm rot="10800000">
              <a:off x="910735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67"/>
            <p:cNvSpPr/>
            <p:nvPr/>
          </p:nvSpPr>
          <p:spPr>
            <a:xfrm rot="10800000">
              <a:off x="8216776"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67"/>
            <p:cNvSpPr/>
            <p:nvPr/>
          </p:nvSpPr>
          <p:spPr>
            <a:xfrm rot="10800000">
              <a:off x="7623041"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67"/>
            <p:cNvSpPr/>
            <p:nvPr/>
          </p:nvSpPr>
          <p:spPr>
            <a:xfrm rot="10800000">
              <a:off x="747461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67"/>
            <p:cNvSpPr/>
            <p:nvPr/>
          </p:nvSpPr>
          <p:spPr>
            <a:xfrm rot="10800000">
              <a:off x="732618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67"/>
            <p:cNvSpPr/>
            <p:nvPr/>
          </p:nvSpPr>
          <p:spPr>
            <a:xfrm rot="10800000">
              <a:off x="7177757"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67"/>
            <p:cNvSpPr/>
            <p:nvPr/>
          </p:nvSpPr>
          <p:spPr>
            <a:xfrm rot="10800000">
              <a:off x="806832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67"/>
            <p:cNvSpPr/>
            <p:nvPr/>
          </p:nvSpPr>
          <p:spPr>
            <a:xfrm rot="10800000">
              <a:off x="7919897"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67"/>
            <p:cNvSpPr/>
            <p:nvPr/>
          </p:nvSpPr>
          <p:spPr>
            <a:xfrm rot="10800000">
              <a:off x="7771469"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67"/>
            <p:cNvSpPr/>
            <p:nvPr/>
          </p:nvSpPr>
          <p:spPr>
            <a:xfrm rot="10800000">
              <a:off x="702931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67"/>
            <p:cNvSpPr/>
            <p:nvPr/>
          </p:nvSpPr>
          <p:spPr>
            <a:xfrm rot="10800000">
              <a:off x="68808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67"/>
            <p:cNvSpPr/>
            <p:nvPr/>
          </p:nvSpPr>
          <p:spPr>
            <a:xfrm rot="10800000">
              <a:off x="6732440"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67"/>
            <p:cNvSpPr/>
            <p:nvPr/>
          </p:nvSpPr>
          <p:spPr>
            <a:xfrm rot="10800000">
              <a:off x="658399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67"/>
            <p:cNvSpPr/>
            <p:nvPr/>
          </p:nvSpPr>
          <p:spPr>
            <a:xfrm rot="10800000">
              <a:off x="643554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67"/>
            <p:cNvSpPr/>
            <p:nvPr/>
          </p:nvSpPr>
          <p:spPr>
            <a:xfrm rot="10800000">
              <a:off x="628711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67"/>
            <p:cNvSpPr/>
            <p:nvPr/>
          </p:nvSpPr>
          <p:spPr>
            <a:xfrm rot="10800000">
              <a:off x="61386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67"/>
            <p:cNvSpPr/>
            <p:nvPr/>
          </p:nvSpPr>
          <p:spPr>
            <a:xfrm rot="10800000">
              <a:off x="599022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67"/>
            <p:cNvSpPr/>
            <p:nvPr/>
          </p:nvSpPr>
          <p:spPr>
            <a:xfrm rot="10800000">
              <a:off x="58417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67"/>
            <p:cNvSpPr/>
            <p:nvPr/>
          </p:nvSpPr>
          <p:spPr>
            <a:xfrm rot="10800000">
              <a:off x="569332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67"/>
            <p:cNvSpPr/>
            <p:nvPr/>
          </p:nvSpPr>
          <p:spPr>
            <a:xfrm rot="10800000">
              <a:off x="539642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67"/>
            <p:cNvSpPr/>
            <p:nvPr/>
          </p:nvSpPr>
          <p:spPr>
            <a:xfrm rot="10800000">
              <a:off x="55448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67"/>
            <p:cNvSpPr/>
            <p:nvPr/>
          </p:nvSpPr>
          <p:spPr>
            <a:xfrm rot="10800000">
              <a:off x="8810502"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7"/>
            <p:cNvSpPr/>
            <p:nvPr/>
          </p:nvSpPr>
          <p:spPr>
            <a:xfrm rot="10800000">
              <a:off x="8662074"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67"/>
            <p:cNvSpPr/>
            <p:nvPr/>
          </p:nvSpPr>
          <p:spPr>
            <a:xfrm rot="10800000">
              <a:off x="8513646"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67"/>
            <p:cNvSpPr/>
            <p:nvPr/>
          </p:nvSpPr>
          <p:spPr>
            <a:xfrm rot="10800000">
              <a:off x="836521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67"/>
            <p:cNvSpPr/>
            <p:nvPr/>
          </p:nvSpPr>
          <p:spPr>
            <a:xfrm rot="10800000">
              <a:off x="8958930"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67"/>
            <p:cNvSpPr/>
            <p:nvPr/>
          </p:nvSpPr>
          <p:spPr>
            <a:xfrm rot="10800000">
              <a:off x="910735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67"/>
            <p:cNvSpPr/>
            <p:nvPr/>
          </p:nvSpPr>
          <p:spPr>
            <a:xfrm rot="10800000">
              <a:off x="8216776"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67"/>
            <p:cNvSpPr/>
            <p:nvPr/>
          </p:nvSpPr>
          <p:spPr>
            <a:xfrm rot="10800000">
              <a:off x="7623041"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67"/>
            <p:cNvSpPr/>
            <p:nvPr/>
          </p:nvSpPr>
          <p:spPr>
            <a:xfrm rot="10800000">
              <a:off x="747461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7"/>
            <p:cNvSpPr/>
            <p:nvPr/>
          </p:nvSpPr>
          <p:spPr>
            <a:xfrm rot="10800000">
              <a:off x="732618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67"/>
            <p:cNvSpPr/>
            <p:nvPr/>
          </p:nvSpPr>
          <p:spPr>
            <a:xfrm rot="10800000">
              <a:off x="7177757"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67"/>
            <p:cNvSpPr/>
            <p:nvPr/>
          </p:nvSpPr>
          <p:spPr>
            <a:xfrm rot="10800000">
              <a:off x="806832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67"/>
            <p:cNvSpPr/>
            <p:nvPr/>
          </p:nvSpPr>
          <p:spPr>
            <a:xfrm rot="10800000">
              <a:off x="7919897"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67"/>
            <p:cNvSpPr/>
            <p:nvPr/>
          </p:nvSpPr>
          <p:spPr>
            <a:xfrm rot="10800000">
              <a:off x="7771469"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67"/>
            <p:cNvSpPr/>
            <p:nvPr/>
          </p:nvSpPr>
          <p:spPr>
            <a:xfrm rot="10800000">
              <a:off x="702931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67"/>
            <p:cNvSpPr/>
            <p:nvPr/>
          </p:nvSpPr>
          <p:spPr>
            <a:xfrm rot="10800000">
              <a:off x="688087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67"/>
            <p:cNvSpPr/>
            <p:nvPr/>
          </p:nvSpPr>
          <p:spPr>
            <a:xfrm rot="10800000">
              <a:off x="6732440"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67"/>
            <p:cNvSpPr/>
            <p:nvPr/>
          </p:nvSpPr>
          <p:spPr>
            <a:xfrm rot="10800000">
              <a:off x="658399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67"/>
            <p:cNvSpPr/>
            <p:nvPr/>
          </p:nvSpPr>
          <p:spPr>
            <a:xfrm rot="10800000">
              <a:off x="599022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67"/>
            <p:cNvSpPr/>
            <p:nvPr/>
          </p:nvSpPr>
          <p:spPr>
            <a:xfrm rot="10800000">
              <a:off x="584177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67"/>
            <p:cNvSpPr/>
            <p:nvPr/>
          </p:nvSpPr>
          <p:spPr>
            <a:xfrm rot="10800000">
              <a:off x="569332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67"/>
            <p:cNvSpPr/>
            <p:nvPr/>
          </p:nvSpPr>
          <p:spPr>
            <a:xfrm rot="10800000">
              <a:off x="539642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67"/>
            <p:cNvSpPr/>
            <p:nvPr/>
          </p:nvSpPr>
          <p:spPr>
            <a:xfrm rot="10800000">
              <a:off x="554487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67"/>
            <p:cNvSpPr/>
            <p:nvPr/>
          </p:nvSpPr>
          <p:spPr>
            <a:xfrm rot="10800000">
              <a:off x="8810502"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67"/>
            <p:cNvSpPr/>
            <p:nvPr/>
          </p:nvSpPr>
          <p:spPr>
            <a:xfrm rot="10800000">
              <a:off x="8662074"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67"/>
            <p:cNvSpPr/>
            <p:nvPr/>
          </p:nvSpPr>
          <p:spPr>
            <a:xfrm rot="10800000">
              <a:off x="836521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67"/>
            <p:cNvSpPr/>
            <p:nvPr/>
          </p:nvSpPr>
          <p:spPr>
            <a:xfrm rot="10800000">
              <a:off x="8958930"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67"/>
            <p:cNvSpPr/>
            <p:nvPr/>
          </p:nvSpPr>
          <p:spPr>
            <a:xfrm rot="10800000">
              <a:off x="910735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67"/>
            <p:cNvSpPr/>
            <p:nvPr/>
          </p:nvSpPr>
          <p:spPr>
            <a:xfrm rot="10800000">
              <a:off x="8216776"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67"/>
            <p:cNvSpPr/>
            <p:nvPr/>
          </p:nvSpPr>
          <p:spPr>
            <a:xfrm rot="10800000">
              <a:off x="7623041"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67"/>
            <p:cNvSpPr/>
            <p:nvPr/>
          </p:nvSpPr>
          <p:spPr>
            <a:xfrm rot="10800000">
              <a:off x="747461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67"/>
            <p:cNvSpPr/>
            <p:nvPr/>
          </p:nvSpPr>
          <p:spPr>
            <a:xfrm rot="10800000">
              <a:off x="732618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67"/>
            <p:cNvSpPr/>
            <p:nvPr/>
          </p:nvSpPr>
          <p:spPr>
            <a:xfrm rot="10800000">
              <a:off x="806832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67"/>
            <p:cNvSpPr/>
            <p:nvPr/>
          </p:nvSpPr>
          <p:spPr>
            <a:xfrm rot="10800000">
              <a:off x="7919897"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7"/>
            <p:cNvSpPr/>
            <p:nvPr/>
          </p:nvSpPr>
          <p:spPr>
            <a:xfrm rot="10800000">
              <a:off x="7771469"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67"/>
            <p:cNvSpPr/>
            <p:nvPr/>
          </p:nvSpPr>
          <p:spPr>
            <a:xfrm rot="10800000">
              <a:off x="68808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67"/>
            <p:cNvSpPr/>
            <p:nvPr/>
          </p:nvSpPr>
          <p:spPr>
            <a:xfrm rot="10800000">
              <a:off x="6732440"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67"/>
            <p:cNvSpPr/>
            <p:nvPr/>
          </p:nvSpPr>
          <p:spPr>
            <a:xfrm rot="10800000">
              <a:off x="658399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7"/>
            <p:cNvSpPr/>
            <p:nvPr/>
          </p:nvSpPr>
          <p:spPr>
            <a:xfrm rot="10800000">
              <a:off x="643554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67"/>
            <p:cNvSpPr/>
            <p:nvPr/>
          </p:nvSpPr>
          <p:spPr>
            <a:xfrm rot="10800000">
              <a:off x="628711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67"/>
            <p:cNvSpPr/>
            <p:nvPr/>
          </p:nvSpPr>
          <p:spPr>
            <a:xfrm rot="10800000">
              <a:off x="61386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67"/>
            <p:cNvSpPr/>
            <p:nvPr/>
          </p:nvSpPr>
          <p:spPr>
            <a:xfrm rot="10800000">
              <a:off x="599022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67"/>
            <p:cNvSpPr/>
            <p:nvPr/>
          </p:nvSpPr>
          <p:spPr>
            <a:xfrm rot="10800000">
              <a:off x="58417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67"/>
            <p:cNvSpPr/>
            <p:nvPr/>
          </p:nvSpPr>
          <p:spPr>
            <a:xfrm rot="10800000">
              <a:off x="569332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67"/>
            <p:cNvSpPr/>
            <p:nvPr/>
          </p:nvSpPr>
          <p:spPr>
            <a:xfrm rot="10800000">
              <a:off x="539642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67"/>
            <p:cNvSpPr/>
            <p:nvPr/>
          </p:nvSpPr>
          <p:spPr>
            <a:xfrm rot="10800000">
              <a:off x="55448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67"/>
            <p:cNvSpPr/>
            <p:nvPr/>
          </p:nvSpPr>
          <p:spPr>
            <a:xfrm rot="10800000">
              <a:off x="8810502"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67"/>
            <p:cNvSpPr/>
            <p:nvPr/>
          </p:nvSpPr>
          <p:spPr>
            <a:xfrm rot="10800000">
              <a:off x="8662074"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67"/>
            <p:cNvSpPr/>
            <p:nvPr/>
          </p:nvSpPr>
          <p:spPr>
            <a:xfrm rot="10800000">
              <a:off x="8513646"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67"/>
            <p:cNvSpPr/>
            <p:nvPr/>
          </p:nvSpPr>
          <p:spPr>
            <a:xfrm rot="10800000">
              <a:off x="8958930"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67"/>
            <p:cNvSpPr/>
            <p:nvPr/>
          </p:nvSpPr>
          <p:spPr>
            <a:xfrm rot="10800000">
              <a:off x="910735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67"/>
            <p:cNvSpPr/>
            <p:nvPr/>
          </p:nvSpPr>
          <p:spPr>
            <a:xfrm rot="10800000">
              <a:off x="8216776"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67"/>
            <p:cNvSpPr/>
            <p:nvPr/>
          </p:nvSpPr>
          <p:spPr>
            <a:xfrm rot="10800000">
              <a:off x="7623041"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7"/>
            <p:cNvSpPr/>
            <p:nvPr/>
          </p:nvSpPr>
          <p:spPr>
            <a:xfrm rot="10800000">
              <a:off x="747461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67"/>
            <p:cNvSpPr/>
            <p:nvPr/>
          </p:nvSpPr>
          <p:spPr>
            <a:xfrm rot="10800000">
              <a:off x="8068325"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67"/>
            <p:cNvSpPr/>
            <p:nvPr/>
          </p:nvSpPr>
          <p:spPr>
            <a:xfrm rot="10800000">
              <a:off x="7919897"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67"/>
            <p:cNvSpPr/>
            <p:nvPr/>
          </p:nvSpPr>
          <p:spPr>
            <a:xfrm rot="10800000">
              <a:off x="7771469"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67"/>
            <p:cNvSpPr/>
            <p:nvPr/>
          </p:nvSpPr>
          <p:spPr>
            <a:xfrm rot="10800000">
              <a:off x="6732440"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67"/>
            <p:cNvSpPr/>
            <p:nvPr/>
          </p:nvSpPr>
          <p:spPr>
            <a:xfrm rot="10800000">
              <a:off x="658399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67"/>
            <p:cNvSpPr/>
            <p:nvPr/>
          </p:nvSpPr>
          <p:spPr>
            <a:xfrm rot="10800000">
              <a:off x="643554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67"/>
            <p:cNvSpPr/>
            <p:nvPr/>
          </p:nvSpPr>
          <p:spPr>
            <a:xfrm rot="10800000">
              <a:off x="6287115"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67"/>
            <p:cNvSpPr/>
            <p:nvPr/>
          </p:nvSpPr>
          <p:spPr>
            <a:xfrm rot="10800000">
              <a:off x="613867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67"/>
            <p:cNvSpPr/>
            <p:nvPr/>
          </p:nvSpPr>
          <p:spPr>
            <a:xfrm rot="10800000">
              <a:off x="599022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67"/>
            <p:cNvSpPr/>
            <p:nvPr/>
          </p:nvSpPr>
          <p:spPr>
            <a:xfrm rot="10800000">
              <a:off x="584177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67"/>
            <p:cNvSpPr/>
            <p:nvPr/>
          </p:nvSpPr>
          <p:spPr>
            <a:xfrm rot="10800000">
              <a:off x="569332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67"/>
            <p:cNvSpPr/>
            <p:nvPr/>
          </p:nvSpPr>
          <p:spPr>
            <a:xfrm rot="10800000">
              <a:off x="539642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7"/>
            <p:cNvSpPr/>
            <p:nvPr/>
          </p:nvSpPr>
          <p:spPr>
            <a:xfrm rot="10800000">
              <a:off x="554487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67"/>
            <p:cNvSpPr/>
            <p:nvPr/>
          </p:nvSpPr>
          <p:spPr>
            <a:xfrm rot="10800000">
              <a:off x="8810502"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67"/>
            <p:cNvSpPr/>
            <p:nvPr/>
          </p:nvSpPr>
          <p:spPr>
            <a:xfrm rot="10800000">
              <a:off x="8662074"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67"/>
            <p:cNvSpPr/>
            <p:nvPr/>
          </p:nvSpPr>
          <p:spPr>
            <a:xfrm rot="10800000">
              <a:off x="8513646"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67"/>
            <p:cNvSpPr/>
            <p:nvPr/>
          </p:nvSpPr>
          <p:spPr>
            <a:xfrm rot="10800000">
              <a:off x="836521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67"/>
            <p:cNvSpPr/>
            <p:nvPr/>
          </p:nvSpPr>
          <p:spPr>
            <a:xfrm rot="10800000">
              <a:off x="8958930"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67"/>
            <p:cNvSpPr/>
            <p:nvPr/>
          </p:nvSpPr>
          <p:spPr>
            <a:xfrm rot="10800000">
              <a:off x="910735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67"/>
            <p:cNvSpPr/>
            <p:nvPr/>
          </p:nvSpPr>
          <p:spPr>
            <a:xfrm rot="10800000">
              <a:off x="8216776"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67"/>
            <p:cNvSpPr/>
            <p:nvPr/>
          </p:nvSpPr>
          <p:spPr>
            <a:xfrm rot="10800000">
              <a:off x="7919897"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67"/>
            <p:cNvSpPr/>
            <p:nvPr/>
          </p:nvSpPr>
          <p:spPr>
            <a:xfrm rot="10800000">
              <a:off x="7771469"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67"/>
            <p:cNvSpPr/>
            <p:nvPr/>
          </p:nvSpPr>
          <p:spPr>
            <a:xfrm rot="10800000">
              <a:off x="6732440"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67"/>
            <p:cNvSpPr/>
            <p:nvPr/>
          </p:nvSpPr>
          <p:spPr>
            <a:xfrm rot="10800000">
              <a:off x="658399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7"/>
            <p:cNvSpPr/>
            <p:nvPr/>
          </p:nvSpPr>
          <p:spPr>
            <a:xfrm rot="10800000">
              <a:off x="643554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67"/>
            <p:cNvSpPr/>
            <p:nvPr/>
          </p:nvSpPr>
          <p:spPr>
            <a:xfrm rot="10800000">
              <a:off x="6287115"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67"/>
            <p:cNvSpPr/>
            <p:nvPr/>
          </p:nvSpPr>
          <p:spPr>
            <a:xfrm rot="10800000">
              <a:off x="613867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67"/>
            <p:cNvSpPr/>
            <p:nvPr/>
          </p:nvSpPr>
          <p:spPr>
            <a:xfrm rot="10800000">
              <a:off x="599022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67"/>
            <p:cNvSpPr/>
            <p:nvPr/>
          </p:nvSpPr>
          <p:spPr>
            <a:xfrm rot="10800000">
              <a:off x="584177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67"/>
            <p:cNvSpPr/>
            <p:nvPr/>
          </p:nvSpPr>
          <p:spPr>
            <a:xfrm rot="10800000">
              <a:off x="569332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7"/>
            <p:cNvSpPr/>
            <p:nvPr/>
          </p:nvSpPr>
          <p:spPr>
            <a:xfrm rot="10800000">
              <a:off x="539642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67"/>
            <p:cNvSpPr/>
            <p:nvPr/>
          </p:nvSpPr>
          <p:spPr>
            <a:xfrm rot="10800000">
              <a:off x="554487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67"/>
            <p:cNvSpPr/>
            <p:nvPr/>
          </p:nvSpPr>
          <p:spPr>
            <a:xfrm rot="10800000">
              <a:off x="8810502"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67"/>
            <p:cNvSpPr/>
            <p:nvPr/>
          </p:nvSpPr>
          <p:spPr>
            <a:xfrm rot="10800000">
              <a:off x="8662074"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67"/>
            <p:cNvSpPr/>
            <p:nvPr/>
          </p:nvSpPr>
          <p:spPr>
            <a:xfrm rot="10800000">
              <a:off x="8513646"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67"/>
            <p:cNvSpPr/>
            <p:nvPr/>
          </p:nvSpPr>
          <p:spPr>
            <a:xfrm rot="10800000">
              <a:off x="836521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67"/>
            <p:cNvSpPr/>
            <p:nvPr/>
          </p:nvSpPr>
          <p:spPr>
            <a:xfrm rot="10800000">
              <a:off x="8958930"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7"/>
            <p:cNvSpPr/>
            <p:nvPr/>
          </p:nvSpPr>
          <p:spPr>
            <a:xfrm rot="10800000">
              <a:off x="910735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7"/>
            <p:cNvSpPr/>
            <p:nvPr/>
          </p:nvSpPr>
          <p:spPr>
            <a:xfrm rot="10800000">
              <a:off x="8216776"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7"/>
            <p:cNvSpPr/>
            <p:nvPr/>
          </p:nvSpPr>
          <p:spPr>
            <a:xfrm rot="10800000">
              <a:off x="8068325"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7"/>
            <p:cNvSpPr/>
            <p:nvPr/>
          </p:nvSpPr>
          <p:spPr>
            <a:xfrm rot="10800000">
              <a:off x="7919897"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67"/>
            <p:cNvSpPr/>
            <p:nvPr/>
          </p:nvSpPr>
          <p:spPr>
            <a:xfrm rot="10800000">
              <a:off x="7771469"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67"/>
            <p:cNvSpPr/>
            <p:nvPr/>
          </p:nvSpPr>
          <p:spPr>
            <a:xfrm rot="10800000">
              <a:off x="6732440"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7"/>
            <p:cNvSpPr/>
            <p:nvPr/>
          </p:nvSpPr>
          <p:spPr>
            <a:xfrm rot="10800000">
              <a:off x="658399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67"/>
            <p:cNvSpPr/>
            <p:nvPr/>
          </p:nvSpPr>
          <p:spPr>
            <a:xfrm rot="10800000">
              <a:off x="643554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7"/>
            <p:cNvSpPr/>
            <p:nvPr/>
          </p:nvSpPr>
          <p:spPr>
            <a:xfrm rot="10800000">
              <a:off x="6287115"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7"/>
            <p:cNvSpPr/>
            <p:nvPr/>
          </p:nvSpPr>
          <p:spPr>
            <a:xfrm rot="10800000">
              <a:off x="613867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7"/>
            <p:cNvSpPr/>
            <p:nvPr/>
          </p:nvSpPr>
          <p:spPr>
            <a:xfrm rot="10800000">
              <a:off x="599022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67"/>
            <p:cNvSpPr/>
            <p:nvPr/>
          </p:nvSpPr>
          <p:spPr>
            <a:xfrm rot="10800000">
              <a:off x="584177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7"/>
            <p:cNvSpPr/>
            <p:nvPr/>
          </p:nvSpPr>
          <p:spPr>
            <a:xfrm rot="10800000">
              <a:off x="569332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67"/>
            <p:cNvSpPr/>
            <p:nvPr/>
          </p:nvSpPr>
          <p:spPr>
            <a:xfrm rot="10800000">
              <a:off x="539642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67"/>
            <p:cNvSpPr/>
            <p:nvPr/>
          </p:nvSpPr>
          <p:spPr>
            <a:xfrm rot="10800000">
              <a:off x="554487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67"/>
            <p:cNvSpPr/>
            <p:nvPr/>
          </p:nvSpPr>
          <p:spPr>
            <a:xfrm rot="10800000">
              <a:off x="8810502"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67"/>
            <p:cNvSpPr/>
            <p:nvPr/>
          </p:nvSpPr>
          <p:spPr>
            <a:xfrm rot="10800000">
              <a:off x="8662074"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67"/>
            <p:cNvSpPr/>
            <p:nvPr/>
          </p:nvSpPr>
          <p:spPr>
            <a:xfrm rot="10800000">
              <a:off x="8513646"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67"/>
            <p:cNvSpPr/>
            <p:nvPr/>
          </p:nvSpPr>
          <p:spPr>
            <a:xfrm rot="10800000">
              <a:off x="836521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67"/>
            <p:cNvSpPr/>
            <p:nvPr/>
          </p:nvSpPr>
          <p:spPr>
            <a:xfrm rot="10800000">
              <a:off x="8958930"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67"/>
            <p:cNvSpPr/>
            <p:nvPr/>
          </p:nvSpPr>
          <p:spPr>
            <a:xfrm rot="10800000">
              <a:off x="910735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7"/>
            <p:cNvSpPr/>
            <p:nvPr/>
          </p:nvSpPr>
          <p:spPr>
            <a:xfrm rot="10800000">
              <a:off x="8216776"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7"/>
            <p:cNvSpPr/>
            <p:nvPr/>
          </p:nvSpPr>
          <p:spPr>
            <a:xfrm rot="10800000">
              <a:off x="7623041"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67"/>
            <p:cNvSpPr/>
            <p:nvPr/>
          </p:nvSpPr>
          <p:spPr>
            <a:xfrm rot="10800000">
              <a:off x="8068325"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7"/>
            <p:cNvSpPr/>
            <p:nvPr/>
          </p:nvSpPr>
          <p:spPr>
            <a:xfrm rot="10800000">
              <a:off x="7919897"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67"/>
            <p:cNvSpPr/>
            <p:nvPr/>
          </p:nvSpPr>
          <p:spPr>
            <a:xfrm rot="10800000">
              <a:off x="7771469"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67"/>
            <p:cNvSpPr/>
            <p:nvPr/>
          </p:nvSpPr>
          <p:spPr>
            <a:xfrm rot="10800000">
              <a:off x="68808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67"/>
            <p:cNvSpPr/>
            <p:nvPr/>
          </p:nvSpPr>
          <p:spPr>
            <a:xfrm rot="10800000">
              <a:off x="6732440"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67"/>
            <p:cNvSpPr/>
            <p:nvPr/>
          </p:nvSpPr>
          <p:spPr>
            <a:xfrm rot="10800000">
              <a:off x="658399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7"/>
            <p:cNvSpPr/>
            <p:nvPr/>
          </p:nvSpPr>
          <p:spPr>
            <a:xfrm rot="10800000">
              <a:off x="643554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7"/>
            <p:cNvSpPr/>
            <p:nvPr/>
          </p:nvSpPr>
          <p:spPr>
            <a:xfrm rot="10800000">
              <a:off x="6287115"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67"/>
            <p:cNvSpPr/>
            <p:nvPr/>
          </p:nvSpPr>
          <p:spPr>
            <a:xfrm rot="10800000">
              <a:off x="61386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7"/>
            <p:cNvSpPr/>
            <p:nvPr/>
          </p:nvSpPr>
          <p:spPr>
            <a:xfrm rot="10800000">
              <a:off x="599022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7"/>
            <p:cNvSpPr/>
            <p:nvPr/>
          </p:nvSpPr>
          <p:spPr>
            <a:xfrm rot="10800000">
              <a:off x="58417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67"/>
            <p:cNvSpPr/>
            <p:nvPr/>
          </p:nvSpPr>
          <p:spPr>
            <a:xfrm rot="10800000">
              <a:off x="569332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67"/>
            <p:cNvSpPr/>
            <p:nvPr/>
          </p:nvSpPr>
          <p:spPr>
            <a:xfrm rot="10800000">
              <a:off x="539642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67"/>
            <p:cNvSpPr/>
            <p:nvPr/>
          </p:nvSpPr>
          <p:spPr>
            <a:xfrm rot="10800000">
              <a:off x="55448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7"/>
            <p:cNvSpPr/>
            <p:nvPr/>
          </p:nvSpPr>
          <p:spPr>
            <a:xfrm rot="10800000">
              <a:off x="8810502"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7"/>
            <p:cNvSpPr/>
            <p:nvPr/>
          </p:nvSpPr>
          <p:spPr>
            <a:xfrm rot="10800000">
              <a:off x="8662074"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67"/>
            <p:cNvSpPr/>
            <p:nvPr/>
          </p:nvSpPr>
          <p:spPr>
            <a:xfrm rot="10800000">
              <a:off x="8513646"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7"/>
            <p:cNvSpPr/>
            <p:nvPr/>
          </p:nvSpPr>
          <p:spPr>
            <a:xfrm rot="10800000">
              <a:off x="836521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7"/>
            <p:cNvSpPr/>
            <p:nvPr/>
          </p:nvSpPr>
          <p:spPr>
            <a:xfrm rot="10800000">
              <a:off x="8958930"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67"/>
            <p:cNvSpPr/>
            <p:nvPr/>
          </p:nvSpPr>
          <p:spPr>
            <a:xfrm rot="10800000">
              <a:off x="910735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7"/>
            <p:cNvSpPr/>
            <p:nvPr/>
          </p:nvSpPr>
          <p:spPr>
            <a:xfrm rot="10800000">
              <a:off x="8216776"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7"/>
            <p:cNvSpPr/>
            <p:nvPr/>
          </p:nvSpPr>
          <p:spPr>
            <a:xfrm rot="10800000">
              <a:off x="7623041"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7"/>
            <p:cNvSpPr/>
            <p:nvPr/>
          </p:nvSpPr>
          <p:spPr>
            <a:xfrm rot="10800000">
              <a:off x="747461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7"/>
            <p:cNvSpPr/>
            <p:nvPr/>
          </p:nvSpPr>
          <p:spPr>
            <a:xfrm rot="10800000">
              <a:off x="732618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7"/>
            <p:cNvSpPr/>
            <p:nvPr/>
          </p:nvSpPr>
          <p:spPr>
            <a:xfrm rot="10800000">
              <a:off x="7177757"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7"/>
            <p:cNvSpPr/>
            <p:nvPr/>
          </p:nvSpPr>
          <p:spPr>
            <a:xfrm rot="10800000">
              <a:off x="806832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7"/>
            <p:cNvSpPr/>
            <p:nvPr/>
          </p:nvSpPr>
          <p:spPr>
            <a:xfrm rot="10800000">
              <a:off x="7919897"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67"/>
            <p:cNvSpPr/>
            <p:nvPr/>
          </p:nvSpPr>
          <p:spPr>
            <a:xfrm rot="10800000">
              <a:off x="7771469"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7"/>
            <p:cNvSpPr/>
            <p:nvPr/>
          </p:nvSpPr>
          <p:spPr>
            <a:xfrm rot="10800000">
              <a:off x="702931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7"/>
            <p:cNvSpPr/>
            <p:nvPr/>
          </p:nvSpPr>
          <p:spPr>
            <a:xfrm rot="10800000">
              <a:off x="68808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7"/>
            <p:cNvSpPr/>
            <p:nvPr/>
          </p:nvSpPr>
          <p:spPr>
            <a:xfrm rot="10800000">
              <a:off x="6732440"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7"/>
            <p:cNvSpPr/>
            <p:nvPr/>
          </p:nvSpPr>
          <p:spPr>
            <a:xfrm rot="10800000">
              <a:off x="658399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67"/>
            <p:cNvSpPr/>
            <p:nvPr/>
          </p:nvSpPr>
          <p:spPr>
            <a:xfrm rot="10800000">
              <a:off x="643554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7"/>
            <p:cNvSpPr/>
            <p:nvPr/>
          </p:nvSpPr>
          <p:spPr>
            <a:xfrm rot="10800000">
              <a:off x="628711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67"/>
            <p:cNvSpPr/>
            <p:nvPr/>
          </p:nvSpPr>
          <p:spPr>
            <a:xfrm rot="10800000">
              <a:off x="61386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67"/>
            <p:cNvSpPr/>
            <p:nvPr/>
          </p:nvSpPr>
          <p:spPr>
            <a:xfrm rot="10800000">
              <a:off x="599022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67"/>
            <p:cNvSpPr/>
            <p:nvPr/>
          </p:nvSpPr>
          <p:spPr>
            <a:xfrm rot="10800000">
              <a:off x="58417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7"/>
            <p:cNvSpPr/>
            <p:nvPr/>
          </p:nvSpPr>
          <p:spPr>
            <a:xfrm rot="10800000">
              <a:off x="569332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7"/>
            <p:cNvSpPr/>
            <p:nvPr/>
          </p:nvSpPr>
          <p:spPr>
            <a:xfrm rot="10800000">
              <a:off x="539642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7"/>
            <p:cNvSpPr/>
            <p:nvPr/>
          </p:nvSpPr>
          <p:spPr>
            <a:xfrm rot="10800000">
              <a:off x="55448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7"/>
            <p:cNvSpPr/>
            <p:nvPr/>
          </p:nvSpPr>
          <p:spPr>
            <a:xfrm rot="10800000">
              <a:off x="8810502"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7"/>
            <p:cNvSpPr/>
            <p:nvPr/>
          </p:nvSpPr>
          <p:spPr>
            <a:xfrm rot="10800000">
              <a:off x="8662074"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7"/>
            <p:cNvSpPr/>
            <p:nvPr/>
          </p:nvSpPr>
          <p:spPr>
            <a:xfrm rot="10800000">
              <a:off x="8513646"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67"/>
            <p:cNvSpPr/>
            <p:nvPr/>
          </p:nvSpPr>
          <p:spPr>
            <a:xfrm rot="10800000">
              <a:off x="836521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7"/>
            <p:cNvSpPr/>
            <p:nvPr/>
          </p:nvSpPr>
          <p:spPr>
            <a:xfrm rot="10800000">
              <a:off x="8958930"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7"/>
            <p:cNvSpPr/>
            <p:nvPr/>
          </p:nvSpPr>
          <p:spPr>
            <a:xfrm rot="10800000">
              <a:off x="910735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7"/>
            <p:cNvSpPr/>
            <p:nvPr/>
          </p:nvSpPr>
          <p:spPr>
            <a:xfrm rot="10800000">
              <a:off x="8216776"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7"/>
            <p:cNvSpPr/>
            <p:nvPr/>
          </p:nvSpPr>
          <p:spPr>
            <a:xfrm rot="10800000">
              <a:off x="7623041"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7"/>
            <p:cNvSpPr/>
            <p:nvPr/>
          </p:nvSpPr>
          <p:spPr>
            <a:xfrm rot="10800000">
              <a:off x="747461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7"/>
            <p:cNvSpPr/>
            <p:nvPr/>
          </p:nvSpPr>
          <p:spPr>
            <a:xfrm rot="10800000">
              <a:off x="732618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7"/>
            <p:cNvSpPr/>
            <p:nvPr/>
          </p:nvSpPr>
          <p:spPr>
            <a:xfrm rot="10800000">
              <a:off x="7177757"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7"/>
            <p:cNvSpPr/>
            <p:nvPr/>
          </p:nvSpPr>
          <p:spPr>
            <a:xfrm rot="10800000">
              <a:off x="806832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7"/>
            <p:cNvSpPr/>
            <p:nvPr/>
          </p:nvSpPr>
          <p:spPr>
            <a:xfrm rot="10800000">
              <a:off x="7919897"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7"/>
            <p:cNvSpPr/>
            <p:nvPr/>
          </p:nvSpPr>
          <p:spPr>
            <a:xfrm rot="10800000">
              <a:off x="7771469"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7"/>
            <p:cNvSpPr/>
            <p:nvPr/>
          </p:nvSpPr>
          <p:spPr>
            <a:xfrm rot="10800000">
              <a:off x="702931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67"/>
            <p:cNvSpPr/>
            <p:nvPr/>
          </p:nvSpPr>
          <p:spPr>
            <a:xfrm rot="10800000">
              <a:off x="68808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7"/>
            <p:cNvSpPr/>
            <p:nvPr/>
          </p:nvSpPr>
          <p:spPr>
            <a:xfrm rot="10800000">
              <a:off x="6732440"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7"/>
            <p:cNvSpPr/>
            <p:nvPr/>
          </p:nvSpPr>
          <p:spPr>
            <a:xfrm rot="10800000">
              <a:off x="658399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7"/>
            <p:cNvSpPr/>
            <p:nvPr/>
          </p:nvSpPr>
          <p:spPr>
            <a:xfrm rot="10800000">
              <a:off x="643554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7"/>
            <p:cNvSpPr/>
            <p:nvPr/>
          </p:nvSpPr>
          <p:spPr>
            <a:xfrm rot="10800000">
              <a:off x="628711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7"/>
            <p:cNvSpPr/>
            <p:nvPr/>
          </p:nvSpPr>
          <p:spPr>
            <a:xfrm rot="10800000">
              <a:off x="61386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7"/>
            <p:cNvSpPr/>
            <p:nvPr/>
          </p:nvSpPr>
          <p:spPr>
            <a:xfrm rot="10800000">
              <a:off x="599022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7"/>
            <p:cNvSpPr/>
            <p:nvPr/>
          </p:nvSpPr>
          <p:spPr>
            <a:xfrm rot="10800000">
              <a:off x="58417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7"/>
            <p:cNvSpPr/>
            <p:nvPr/>
          </p:nvSpPr>
          <p:spPr>
            <a:xfrm rot="10800000">
              <a:off x="569332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7"/>
            <p:cNvSpPr/>
            <p:nvPr/>
          </p:nvSpPr>
          <p:spPr>
            <a:xfrm rot="10800000">
              <a:off x="539642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7"/>
            <p:cNvSpPr/>
            <p:nvPr/>
          </p:nvSpPr>
          <p:spPr>
            <a:xfrm rot="10800000">
              <a:off x="55448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7"/>
            <p:cNvSpPr/>
            <p:nvPr/>
          </p:nvSpPr>
          <p:spPr>
            <a:xfrm rot="10800000">
              <a:off x="8662074"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7"/>
            <p:cNvSpPr/>
            <p:nvPr/>
          </p:nvSpPr>
          <p:spPr>
            <a:xfrm rot="10800000">
              <a:off x="8513646"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7"/>
            <p:cNvSpPr/>
            <p:nvPr/>
          </p:nvSpPr>
          <p:spPr>
            <a:xfrm rot="10800000">
              <a:off x="836521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7"/>
            <p:cNvSpPr/>
            <p:nvPr/>
          </p:nvSpPr>
          <p:spPr>
            <a:xfrm rot="10800000">
              <a:off x="8958930"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7"/>
            <p:cNvSpPr/>
            <p:nvPr/>
          </p:nvSpPr>
          <p:spPr>
            <a:xfrm rot="10800000">
              <a:off x="910735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7"/>
            <p:cNvSpPr/>
            <p:nvPr/>
          </p:nvSpPr>
          <p:spPr>
            <a:xfrm rot="10800000">
              <a:off x="8216776"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7"/>
            <p:cNvSpPr/>
            <p:nvPr/>
          </p:nvSpPr>
          <p:spPr>
            <a:xfrm rot="10800000">
              <a:off x="7623041"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7"/>
            <p:cNvSpPr/>
            <p:nvPr/>
          </p:nvSpPr>
          <p:spPr>
            <a:xfrm rot="10800000">
              <a:off x="747461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7"/>
            <p:cNvSpPr/>
            <p:nvPr/>
          </p:nvSpPr>
          <p:spPr>
            <a:xfrm rot="10800000">
              <a:off x="732618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7"/>
            <p:cNvSpPr/>
            <p:nvPr/>
          </p:nvSpPr>
          <p:spPr>
            <a:xfrm rot="10800000">
              <a:off x="7177757"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7"/>
            <p:cNvSpPr/>
            <p:nvPr/>
          </p:nvSpPr>
          <p:spPr>
            <a:xfrm rot="10800000">
              <a:off x="806832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7"/>
            <p:cNvSpPr/>
            <p:nvPr/>
          </p:nvSpPr>
          <p:spPr>
            <a:xfrm rot="10800000">
              <a:off x="7919897"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7"/>
            <p:cNvSpPr/>
            <p:nvPr/>
          </p:nvSpPr>
          <p:spPr>
            <a:xfrm rot="10800000">
              <a:off x="7771469"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7"/>
            <p:cNvSpPr/>
            <p:nvPr/>
          </p:nvSpPr>
          <p:spPr>
            <a:xfrm rot="10800000">
              <a:off x="702931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7"/>
            <p:cNvSpPr/>
            <p:nvPr/>
          </p:nvSpPr>
          <p:spPr>
            <a:xfrm rot="10800000">
              <a:off x="68808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7"/>
            <p:cNvSpPr/>
            <p:nvPr/>
          </p:nvSpPr>
          <p:spPr>
            <a:xfrm rot="10800000">
              <a:off x="6732440"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7"/>
            <p:cNvSpPr/>
            <p:nvPr/>
          </p:nvSpPr>
          <p:spPr>
            <a:xfrm rot="10800000">
              <a:off x="658399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7"/>
            <p:cNvSpPr/>
            <p:nvPr/>
          </p:nvSpPr>
          <p:spPr>
            <a:xfrm rot="10800000">
              <a:off x="643554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7"/>
            <p:cNvSpPr/>
            <p:nvPr/>
          </p:nvSpPr>
          <p:spPr>
            <a:xfrm rot="10800000">
              <a:off x="628711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7"/>
            <p:cNvSpPr/>
            <p:nvPr/>
          </p:nvSpPr>
          <p:spPr>
            <a:xfrm rot="10800000">
              <a:off x="61386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7"/>
            <p:cNvSpPr/>
            <p:nvPr/>
          </p:nvSpPr>
          <p:spPr>
            <a:xfrm rot="10800000">
              <a:off x="599022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7"/>
            <p:cNvSpPr/>
            <p:nvPr/>
          </p:nvSpPr>
          <p:spPr>
            <a:xfrm rot="10800000">
              <a:off x="58417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7"/>
            <p:cNvSpPr/>
            <p:nvPr/>
          </p:nvSpPr>
          <p:spPr>
            <a:xfrm rot="10800000">
              <a:off x="569332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7"/>
            <p:cNvSpPr/>
            <p:nvPr/>
          </p:nvSpPr>
          <p:spPr>
            <a:xfrm rot="10800000">
              <a:off x="539642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7"/>
            <p:cNvSpPr/>
            <p:nvPr/>
          </p:nvSpPr>
          <p:spPr>
            <a:xfrm rot="10800000">
              <a:off x="55448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7"/>
            <p:cNvSpPr/>
            <p:nvPr/>
          </p:nvSpPr>
          <p:spPr>
            <a:xfrm rot="10800000">
              <a:off x="8810502"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7"/>
            <p:cNvSpPr/>
            <p:nvPr/>
          </p:nvSpPr>
          <p:spPr>
            <a:xfrm rot="10800000">
              <a:off x="8810502"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7"/>
            <p:cNvSpPr/>
            <p:nvPr/>
          </p:nvSpPr>
          <p:spPr>
            <a:xfrm rot="10800000">
              <a:off x="8662074"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7"/>
            <p:cNvSpPr/>
            <p:nvPr/>
          </p:nvSpPr>
          <p:spPr>
            <a:xfrm rot="10800000">
              <a:off x="8513646"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7"/>
            <p:cNvSpPr/>
            <p:nvPr/>
          </p:nvSpPr>
          <p:spPr>
            <a:xfrm rot="10800000">
              <a:off x="836521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7"/>
            <p:cNvSpPr/>
            <p:nvPr/>
          </p:nvSpPr>
          <p:spPr>
            <a:xfrm rot="10800000">
              <a:off x="910735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7"/>
            <p:cNvSpPr/>
            <p:nvPr/>
          </p:nvSpPr>
          <p:spPr>
            <a:xfrm rot="10800000">
              <a:off x="8958930"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7"/>
            <p:cNvSpPr/>
            <p:nvPr/>
          </p:nvSpPr>
          <p:spPr>
            <a:xfrm rot="10800000">
              <a:off x="8216776"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7"/>
            <p:cNvSpPr/>
            <p:nvPr/>
          </p:nvSpPr>
          <p:spPr>
            <a:xfrm rot="10800000">
              <a:off x="7623041"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7"/>
            <p:cNvSpPr/>
            <p:nvPr/>
          </p:nvSpPr>
          <p:spPr>
            <a:xfrm rot="10800000">
              <a:off x="747461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7"/>
            <p:cNvSpPr/>
            <p:nvPr/>
          </p:nvSpPr>
          <p:spPr>
            <a:xfrm rot="10800000">
              <a:off x="732618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7"/>
            <p:cNvSpPr/>
            <p:nvPr/>
          </p:nvSpPr>
          <p:spPr>
            <a:xfrm rot="10800000">
              <a:off x="7177757"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7"/>
            <p:cNvSpPr/>
            <p:nvPr/>
          </p:nvSpPr>
          <p:spPr>
            <a:xfrm rot="10800000">
              <a:off x="806832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7"/>
            <p:cNvSpPr/>
            <p:nvPr/>
          </p:nvSpPr>
          <p:spPr>
            <a:xfrm rot="10800000">
              <a:off x="7919897"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7"/>
            <p:cNvSpPr/>
            <p:nvPr/>
          </p:nvSpPr>
          <p:spPr>
            <a:xfrm rot="10800000">
              <a:off x="7771469"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7"/>
            <p:cNvSpPr/>
            <p:nvPr/>
          </p:nvSpPr>
          <p:spPr>
            <a:xfrm rot="10800000">
              <a:off x="702931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7"/>
            <p:cNvSpPr/>
            <p:nvPr/>
          </p:nvSpPr>
          <p:spPr>
            <a:xfrm rot="10800000">
              <a:off x="68808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7"/>
            <p:cNvSpPr/>
            <p:nvPr/>
          </p:nvSpPr>
          <p:spPr>
            <a:xfrm rot="10800000">
              <a:off x="6732440"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7"/>
            <p:cNvSpPr/>
            <p:nvPr/>
          </p:nvSpPr>
          <p:spPr>
            <a:xfrm rot="10800000">
              <a:off x="658399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7"/>
            <p:cNvSpPr/>
            <p:nvPr/>
          </p:nvSpPr>
          <p:spPr>
            <a:xfrm rot="10800000">
              <a:off x="643554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7"/>
            <p:cNvSpPr/>
            <p:nvPr/>
          </p:nvSpPr>
          <p:spPr>
            <a:xfrm rot="10800000">
              <a:off x="628711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7"/>
            <p:cNvSpPr/>
            <p:nvPr/>
          </p:nvSpPr>
          <p:spPr>
            <a:xfrm rot="10800000">
              <a:off x="61386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7"/>
            <p:cNvSpPr/>
            <p:nvPr/>
          </p:nvSpPr>
          <p:spPr>
            <a:xfrm rot="10800000">
              <a:off x="599022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7"/>
            <p:cNvSpPr/>
            <p:nvPr/>
          </p:nvSpPr>
          <p:spPr>
            <a:xfrm rot="10800000">
              <a:off x="58417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7"/>
            <p:cNvSpPr/>
            <p:nvPr/>
          </p:nvSpPr>
          <p:spPr>
            <a:xfrm rot="10800000">
              <a:off x="569332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7"/>
            <p:cNvSpPr/>
            <p:nvPr/>
          </p:nvSpPr>
          <p:spPr>
            <a:xfrm rot="10800000">
              <a:off x="539642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7"/>
            <p:cNvSpPr/>
            <p:nvPr/>
          </p:nvSpPr>
          <p:spPr>
            <a:xfrm rot="10800000">
              <a:off x="55448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258" name="Google Shape;1258;p67"/>
          <p:cNvPicPr preferRelativeResize="0"/>
          <p:nvPr/>
        </p:nvPicPr>
        <p:blipFill>
          <a:blip r:embed="rId3">
            <a:alphaModFix/>
          </a:blip>
          <a:stretch>
            <a:fillRect/>
          </a:stretch>
        </p:blipFill>
        <p:spPr>
          <a:xfrm>
            <a:off x="266800" y="-4365775"/>
            <a:ext cx="2050101" cy="434099"/>
          </a:xfrm>
          <a:prstGeom prst="rect">
            <a:avLst/>
          </a:prstGeom>
          <a:noFill/>
          <a:ln>
            <a:noFill/>
          </a:ln>
        </p:spPr>
      </p:pic>
      <p:sp>
        <p:nvSpPr>
          <p:cNvPr id="1259" name="Google Shape;1259;p67"/>
          <p:cNvSpPr txBox="1"/>
          <p:nvPr/>
        </p:nvSpPr>
        <p:spPr>
          <a:xfrm>
            <a:off x="3809950" y="3597650"/>
            <a:ext cx="1560600" cy="427500"/>
          </a:xfrm>
          <a:prstGeom prst="rect">
            <a:avLst/>
          </a:prstGeom>
          <a:noFill/>
          <a:ln>
            <a:noFill/>
          </a:ln>
        </p:spPr>
        <p:txBody>
          <a:bodyPr anchorCtr="0" anchor="t" bIns="0" lIns="0" spcFirstLastPara="1" rIns="0" wrap="square" tIns="0">
            <a:noAutofit/>
          </a:bodyPr>
          <a:lstStyle/>
          <a:p>
            <a:pPr indent="0" lvl="0" marL="0" rtl="0" algn="l">
              <a:lnSpc>
                <a:spcPct val="100000"/>
              </a:lnSpc>
              <a:spcBef>
                <a:spcPts val="0"/>
              </a:spcBef>
              <a:spcAft>
                <a:spcPts val="0"/>
              </a:spcAft>
              <a:buClr>
                <a:srgbClr val="3C4043"/>
              </a:buClr>
              <a:buSzPts val="1100"/>
              <a:buFont typeface="Arial"/>
              <a:buNone/>
            </a:pPr>
            <a:r>
              <a:rPr lang="en" sz="1200">
                <a:solidFill>
                  <a:srgbClr val="434343"/>
                </a:solidFill>
                <a:latin typeface="Google Sans Medium"/>
                <a:ea typeface="Google Sans Medium"/>
                <a:cs typeface="Google Sans Medium"/>
                <a:sym typeface="Google Sans Medium"/>
              </a:rPr>
              <a:t>Daniela Oliveira</a:t>
            </a:r>
            <a:endParaRPr sz="1200">
              <a:solidFill>
                <a:srgbClr val="434343"/>
              </a:solidFill>
              <a:latin typeface="Google Sans Medium"/>
              <a:ea typeface="Google Sans Medium"/>
              <a:cs typeface="Google Sans Medium"/>
              <a:sym typeface="Google Sans Medium"/>
            </a:endParaRPr>
          </a:p>
          <a:p>
            <a:pPr indent="0" lvl="0" marL="0" rtl="0" algn="l">
              <a:lnSpc>
                <a:spcPct val="100000"/>
              </a:lnSpc>
              <a:spcBef>
                <a:spcPts val="0"/>
              </a:spcBef>
              <a:spcAft>
                <a:spcPts val="0"/>
              </a:spcAft>
              <a:buClr>
                <a:srgbClr val="3C4043"/>
              </a:buClr>
              <a:buSzPts val="1100"/>
              <a:buFont typeface="Arial"/>
              <a:buNone/>
            </a:pPr>
            <a:r>
              <a:rPr lang="en" sz="1200">
                <a:solidFill>
                  <a:srgbClr val="434343"/>
                </a:solidFill>
                <a:latin typeface="Google Sans"/>
                <a:ea typeface="Google Sans"/>
                <a:cs typeface="Google Sans"/>
                <a:sym typeface="Google Sans"/>
              </a:rPr>
              <a:t>University of Florida</a:t>
            </a:r>
            <a:endParaRPr sz="12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Clr>
                <a:srgbClr val="3C4043"/>
              </a:buClr>
              <a:buSzPts val="1100"/>
              <a:buFont typeface="Arial"/>
              <a:buNone/>
            </a:pPr>
            <a:r>
              <a:rPr lang="en" sz="1200">
                <a:solidFill>
                  <a:schemeClr val="hlink"/>
                </a:solidFill>
                <a:uFill>
                  <a:noFill/>
                </a:uFill>
                <a:latin typeface="Google Sans"/>
                <a:ea typeface="Google Sans"/>
                <a:cs typeface="Google Sans"/>
                <a:sym typeface="Google Sans"/>
                <a:hlinkClick r:id="rId4"/>
              </a:rPr>
              <a:t>@dseabraoliveira </a:t>
            </a:r>
            <a:endParaRPr sz="1200">
              <a:solidFill>
                <a:srgbClr val="434343"/>
              </a:solidFill>
              <a:latin typeface="Google Sans"/>
              <a:ea typeface="Google Sans"/>
              <a:cs typeface="Google Sans"/>
              <a:sym typeface="Google Sans"/>
            </a:endParaRPr>
          </a:p>
        </p:txBody>
      </p:sp>
      <p:pic>
        <p:nvPicPr>
          <p:cNvPr id="1260" name="Google Shape;1260;p67"/>
          <p:cNvPicPr preferRelativeResize="0"/>
          <p:nvPr/>
        </p:nvPicPr>
        <p:blipFill rotWithShape="1">
          <a:blip r:embed="rId5">
            <a:alphaModFix/>
          </a:blip>
          <a:srcRect b="13644" l="4149" r="6993" t="0"/>
          <a:stretch/>
        </p:blipFill>
        <p:spPr>
          <a:xfrm>
            <a:off x="584450" y="3593514"/>
            <a:ext cx="507600" cy="521100"/>
          </a:xfrm>
          <a:prstGeom prst="ellipse">
            <a:avLst/>
          </a:prstGeom>
          <a:noFill/>
          <a:ln>
            <a:noFill/>
          </a:ln>
        </p:spPr>
      </p:pic>
      <p:sp>
        <p:nvSpPr>
          <p:cNvPr id="1261" name="Google Shape;1261;p67"/>
          <p:cNvSpPr txBox="1"/>
          <p:nvPr/>
        </p:nvSpPr>
        <p:spPr>
          <a:xfrm>
            <a:off x="584450" y="1428450"/>
            <a:ext cx="4445100" cy="1495500"/>
          </a:xfrm>
          <a:prstGeom prst="rect">
            <a:avLst/>
          </a:prstGeom>
          <a:noFill/>
          <a:ln>
            <a:noFill/>
          </a:ln>
        </p:spPr>
        <p:txBody>
          <a:bodyPr anchorCtr="0" anchor="t" bIns="0" lIns="0" spcFirstLastPara="1" rIns="228600" wrap="square" tIns="0">
            <a:noAutofit/>
          </a:bodyPr>
          <a:lstStyle/>
          <a:p>
            <a:pPr indent="0" lvl="0" marL="0" rtl="0" algn="l">
              <a:lnSpc>
                <a:spcPct val="115000"/>
              </a:lnSpc>
              <a:spcBef>
                <a:spcPts val="0"/>
              </a:spcBef>
              <a:spcAft>
                <a:spcPts val="0"/>
              </a:spcAft>
              <a:buNone/>
            </a:pPr>
            <a:r>
              <a:rPr lang="en" sz="3000">
                <a:solidFill>
                  <a:srgbClr val="3C4043"/>
                </a:solidFill>
                <a:latin typeface="Google Sans"/>
                <a:ea typeface="Google Sans"/>
                <a:cs typeface="Google Sans"/>
                <a:sym typeface="Google Sans"/>
              </a:rPr>
              <a:t>Deconstructing the phishing campaigns that target Gmail users</a:t>
            </a:r>
            <a:endParaRPr sz="3000">
              <a:solidFill>
                <a:srgbClr val="3C4043"/>
              </a:solidFill>
              <a:latin typeface="Google Sans"/>
              <a:ea typeface="Google Sans"/>
              <a:cs typeface="Google Sans"/>
              <a:sym typeface="Google Sans"/>
            </a:endParaRPr>
          </a:p>
        </p:txBody>
      </p:sp>
      <p:pic>
        <p:nvPicPr>
          <p:cNvPr id="1262" name="Google Shape;1262;p67"/>
          <p:cNvPicPr preferRelativeResize="0"/>
          <p:nvPr/>
        </p:nvPicPr>
        <p:blipFill rotWithShape="1">
          <a:blip r:embed="rId6">
            <a:alphaModFix/>
          </a:blip>
          <a:srcRect b="29725" l="17378" r="16492" t="29295"/>
          <a:stretch/>
        </p:blipFill>
        <p:spPr>
          <a:xfrm>
            <a:off x="567825" y="515314"/>
            <a:ext cx="1016680" cy="402482"/>
          </a:xfrm>
          <a:prstGeom prst="rect">
            <a:avLst/>
          </a:prstGeom>
          <a:noFill/>
          <a:ln>
            <a:noFill/>
          </a:ln>
        </p:spPr>
      </p:pic>
      <p:sp>
        <p:nvSpPr>
          <p:cNvPr id="1263" name="Google Shape;1263;p67"/>
          <p:cNvSpPr txBox="1"/>
          <p:nvPr/>
        </p:nvSpPr>
        <p:spPr>
          <a:xfrm>
            <a:off x="584450" y="4470175"/>
            <a:ext cx="5940900" cy="4026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0"/>
              </a:spcBef>
              <a:spcAft>
                <a:spcPts val="500"/>
              </a:spcAft>
              <a:buNone/>
            </a:pPr>
            <a:r>
              <a:rPr lang="en" sz="1200">
                <a:solidFill>
                  <a:srgbClr val="434343"/>
                </a:solidFill>
                <a:latin typeface="Google Sans"/>
                <a:ea typeface="Google Sans"/>
                <a:cs typeface="Google Sans"/>
                <a:sym typeface="Google Sans"/>
              </a:rPr>
              <a:t>with the help of </a:t>
            </a:r>
            <a:r>
              <a:rPr b="1" lang="en" sz="1200">
                <a:solidFill>
                  <a:schemeClr val="dk1"/>
                </a:solidFill>
                <a:latin typeface="Google Sans"/>
                <a:ea typeface="Google Sans"/>
                <a:cs typeface="Google Sans"/>
                <a:sym typeface="Google Sans"/>
              </a:rPr>
              <a:t>many</a:t>
            </a:r>
            <a:r>
              <a:rPr lang="en" sz="1200">
                <a:solidFill>
                  <a:schemeClr val="dk1"/>
                </a:solidFill>
                <a:latin typeface="Google Sans"/>
                <a:ea typeface="Google Sans"/>
                <a:cs typeface="Google Sans"/>
                <a:sym typeface="Google Sans"/>
              </a:rPr>
              <a:t> </a:t>
            </a:r>
            <a:r>
              <a:rPr lang="en" sz="1200">
                <a:solidFill>
                  <a:srgbClr val="434343"/>
                </a:solidFill>
                <a:latin typeface="Google Sans"/>
                <a:ea typeface="Google Sans"/>
                <a:cs typeface="Google Sans"/>
                <a:sym typeface="Google Sans"/>
              </a:rPr>
              <a:t>Googlers and University of Florida </a:t>
            </a:r>
            <a:r>
              <a:rPr lang="en" sz="1200">
                <a:solidFill>
                  <a:srgbClr val="434343"/>
                </a:solidFill>
                <a:latin typeface="Google Sans"/>
                <a:ea typeface="Google Sans"/>
                <a:cs typeface="Google Sans"/>
                <a:sym typeface="Google Sans"/>
              </a:rPr>
              <a:t>collaborator</a:t>
            </a:r>
            <a:r>
              <a:rPr lang="en" sz="1200">
                <a:solidFill>
                  <a:srgbClr val="434343"/>
                </a:solidFill>
                <a:latin typeface="Google Sans"/>
                <a:ea typeface="Google Sans"/>
                <a:cs typeface="Google Sans"/>
                <a:sym typeface="Google Sans"/>
              </a:rPr>
              <a:t>s</a:t>
            </a:r>
            <a:endParaRPr b="1" sz="1200">
              <a:solidFill>
                <a:srgbClr val="434343"/>
              </a:solidFill>
              <a:latin typeface="Google Sans"/>
              <a:ea typeface="Google Sans"/>
              <a:cs typeface="Google Sans"/>
              <a:sym typeface="Google Sans"/>
            </a:endParaRPr>
          </a:p>
        </p:txBody>
      </p:sp>
      <p:pic>
        <p:nvPicPr>
          <p:cNvPr id="1264" name="Google Shape;1264;p67"/>
          <p:cNvPicPr preferRelativeResize="0"/>
          <p:nvPr/>
        </p:nvPicPr>
        <p:blipFill rotWithShape="1">
          <a:blip r:embed="rId7">
            <a:alphaModFix/>
          </a:blip>
          <a:srcRect b="22992" l="10526" r="5397" t="7"/>
          <a:stretch/>
        </p:blipFill>
        <p:spPr>
          <a:xfrm>
            <a:off x="3198200" y="3593514"/>
            <a:ext cx="512100" cy="521100"/>
          </a:xfrm>
          <a:prstGeom prst="ellipse">
            <a:avLst/>
          </a:prstGeom>
          <a:noFill/>
          <a:ln>
            <a:noFill/>
          </a:ln>
        </p:spPr>
      </p:pic>
      <p:pic>
        <p:nvPicPr>
          <p:cNvPr id="1265" name="Google Shape;1265;p67"/>
          <p:cNvPicPr preferRelativeResize="0"/>
          <p:nvPr/>
        </p:nvPicPr>
        <p:blipFill>
          <a:blip r:embed="rId8">
            <a:alphaModFix/>
          </a:blip>
          <a:stretch>
            <a:fillRect/>
          </a:stretch>
        </p:blipFill>
        <p:spPr>
          <a:xfrm>
            <a:off x="5163850" y="452488"/>
            <a:ext cx="3896199" cy="3604980"/>
          </a:xfrm>
          <a:prstGeom prst="rect">
            <a:avLst/>
          </a:prstGeom>
          <a:noFill/>
          <a:ln>
            <a:noFill/>
          </a:ln>
        </p:spPr>
      </p:pic>
      <p:pic>
        <p:nvPicPr>
          <p:cNvPr id="1266" name="Google Shape;1266;p67"/>
          <p:cNvPicPr preferRelativeResize="0"/>
          <p:nvPr/>
        </p:nvPicPr>
        <p:blipFill>
          <a:blip r:embed="rId9">
            <a:alphaModFix/>
          </a:blip>
          <a:stretch>
            <a:fillRect/>
          </a:stretch>
        </p:blipFill>
        <p:spPr>
          <a:xfrm>
            <a:off x="1825650" y="563675"/>
            <a:ext cx="352163" cy="243600"/>
          </a:xfrm>
          <a:prstGeom prst="rect">
            <a:avLst/>
          </a:prstGeom>
          <a:noFill/>
          <a:ln>
            <a:noFill/>
          </a:ln>
        </p:spPr>
      </p:pic>
      <p:cxnSp>
        <p:nvCxnSpPr>
          <p:cNvPr id="1267" name="Google Shape;1267;p67"/>
          <p:cNvCxnSpPr/>
          <p:nvPr/>
        </p:nvCxnSpPr>
        <p:spPr>
          <a:xfrm>
            <a:off x="1705075" y="563650"/>
            <a:ext cx="0" cy="243600"/>
          </a:xfrm>
          <a:prstGeom prst="straightConnector1">
            <a:avLst/>
          </a:prstGeom>
          <a:noFill/>
          <a:ln cap="flat" cmpd="sng" w="9525">
            <a:solidFill>
              <a:schemeClr val="dk2"/>
            </a:solidFill>
            <a:prstDash val="solid"/>
            <a:round/>
            <a:headEnd len="med" w="med" type="none"/>
            <a:tailEnd len="med" w="med" type="none"/>
          </a:ln>
        </p:spPr>
      </p:cxnSp>
      <p:sp>
        <p:nvSpPr>
          <p:cNvPr id="1268" name="Google Shape;1268;p67"/>
          <p:cNvSpPr txBox="1"/>
          <p:nvPr/>
        </p:nvSpPr>
        <p:spPr>
          <a:xfrm>
            <a:off x="1269588" y="3597650"/>
            <a:ext cx="1464300" cy="427500"/>
          </a:xfrm>
          <a:prstGeom prst="rect">
            <a:avLst/>
          </a:prstGeom>
          <a:noFill/>
          <a:ln>
            <a:noFill/>
          </a:ln>
        </p:spPr>
        <p:txBody>
          <a:bodyPr anchorCtr="0" anchor="t" bIns="0" lIns="0" spcFirstLastPara="1" rIns="0" wrap="square" tIns="0">
            <a:noAutofit/>
          </a:bodyPr>
          <a:lstStyle/>
          <a:p>
            <a:pPr indent="0" lvl="0" marL="0" rtl="0" algn="l">
              <a:lnSpc>
                <a:spcPct val="100000"/>
              </a:lnSpc>
              <a:spcBef>
                <a:spcPts val="0"/>
              </a:spcBef>
              <a:spcAft>
                <a:spcPts val="0"/>
              </a:spcAft>
              <a:buClr>
                <a:srgbClr val="3C4043"/>
              </a:buClr>
              <a:buSzPts val="1100"/>
              <a:buFont typeface="Arial"/>
              <a:buNone/>
            </a:pPr>
            <a:r>
              <a:rPr lang="en" sz="1200">
                <a:solidFill>
                  <a:srgbClr val="434343"/>
                </a:solidFill>
                <a:latin typeface="Google Sans Medium"/>
                <a:ea typeface="Google Sans Medium"/>
                <a:cs typeface="Google Sans Medium"/>
                <a:sym typeface="Google Sans Medium"/>
              </a:rPr>
              <a:t>Elie Bursztein</a:t>
            </a:r>
            <a:endParaRPr sz="1200">
              <a:solidFill>
                <a:srgbClr val="434343"/>
              </a:solidFill>
              <a:latin typeface="Google Sans Medium"/>
              <a:ea typeface="Google Sans Medium"/>
              <a:cs typeface="Google Sans Medium"/>
              <a:sym typeface="Google Sans Medium"/>
            </a:endParaRPr>
          </a:p>
          <a:p>
            <a:pPr indent="0" lvl="0" marL="0" rtl="0" algn="l">
              <a:lnSpc>
                <a:spcPct val="100000"/>
              </a:lnSpc>
              <a:spcBef>
                <a:spcPts val="0"/>
              </a:spcBef>
              <a:spcAft>
                <a:spcPts val="0"/>
              </a:spcAft>
              <a:buClr>
                <a:srgbClr val="3C4043"/>
              </a:buClr>
              <a:buSzPts val="1100"/>
              <a:buFont typeface="Arial"/>
              <a:buNone/>
            </a:pPr>
            <a:r>
              <a:rPr lang="en" sz="1200">
                <a:solidFill>
                  <a:srgbClr val="434343"/>
                </a:solidFill>
                <a:latin typeface="Google Sans"/>
                <a:ea typeface="Google Sans"/>
                <a:cs typeface="Google Sans"/>
                <a:sym typeface="Google Sans"/>
              </a:rPr>
              <a:t>Google, </a:t>
            </a:r>
            <a:r>
              <a:rPr lang="en" sz="1200">
                <a:solidFill>
                  <a:schemeClr val="hlink"/>
                </a:solidFill>
                <a:uFill>
                  <a:noFill/>
                </a:uFill>
                <a:latin typeface="Google Sans"/>
                <a:ea typeface="Google Sans"/>
                <a:cs typeface="Google Sans"/>
                <a:sym typeface="Google Sans"/>
                <a:hlinkClick r:id="rId10"/>
              </a:rPr>
              <a:t>@elie</a:t>
            </a:r>
            <a:endParaRPr sz="1200">
              <a:solidFill>
                <a:srgbClr val="434343"/>
              </a:solidFill>
              <a:latin typeface="Google Sans"/>
              <a:ea typeface="Google Sans"/>
              <a:cs typeface="Google Sans"/>
              <a:sym typeface="Google Sans"/>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272" name="Shape 1272"/>
        <p:cNvGrpSpPr/>
        <p:nvPr/>
      </p:nvGrpSpPr>
      <p:grpSpPr>
        <a:xfrm>
          <a:off x="0" y="0"/>
          <a:ext cx="0" cy="0"/>
          <a:chOff x="0" y="0"/>
          <a:chExt cx="0" cy="0"/>
        </a:xfrm>
      </p:grpSpPr>
      <p:grpSp>
        <p:nvGrpSpPr>
          <p:cNvPr id="1273" name="Google Shape;1273;p68"/>
          <p:cNvGrpSpPr/>
          <p:nvPr/>
        </p:nvGrpSpPr>
        <p:grpSpPr>
          <a:xfrm>
            <a:off x="5396423" y="10"/>
            <a:ext cx="3747571" cy="2170230"/>
            <a:chOff x="5396423" y="10"/>
            <a:chExt cx="3747571" cy="2170230"/>
          </a:xfrm>
        </p:grpSpPr>
        <p:sp>
          <p:nvSpPr>
            <p:cNvPr id="1274" name="Google Shape;1274;p68"/>
            <p:cNvSpPr/>
            <p:nvPr/>
          </p:nvSpPr>
          <p:spPr>
            <a:xfrm rot="10800000">
              <a:off x="8810502"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8"/>
            <p:cNvSpPr/>
            <p:nvPr/>
          </p:nvSpPr>
          <p:spPr>
            <a:xfrm rot="10800000">
              <a:off x="8662074"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8"/>
            <p:cNvSpPr/>
            <p:nvPr/>
          </p:nvSpPr>
          <p:spPr>
            <a:xfrm rot="10800000">
              <a:off x="8513646"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8"/>
            <p:cNvSpPr/>
            <p:nvPr/>
          </p:nvSpPr>
          <p:spPr>
            <a:xfrm rot="10800000">
              <a:off x="836521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8"/>
            <p:cNvSpPr/>
            <p:nvPr/>
          </p:nvSpPr>
          <p:spPr>
            <a:xfrm rot="10800000">
              <a:off x="8958930"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8"/>
            <p:cNvSpPr/>
            <p:nvPr/>
          </p:nvSpPr>
          <p:spPr>
            <a:xfrm rot="10800000">
              <a:off x="910735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8"/>
            <p:cNvSpPr/>
            <p:nvPr/>
          </p:nvSpPr>
          <p:spPr>
            <a:xfrm rot="10800000">
              <a:off x="8216776"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8"/>
            <p:cNvSpPr/>
            <p:nvPr/>
          </p:nvSpPr>
          <p:spPr>
            <a:xfrm rot="10800000">
              <a:off x="7623041"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8"/>
            <p:cNvSpPr/>
            <p:nvPr/>
          </p:nvSpPr>
          <p:spPr>
            <a:xfrm rot="10800000">
              <a:off x="747461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8"/>
            <p:cNvSpPr/>
            <p:nvPr/>
          </p:nvSpPr>
          <p:spPr>
            <a:xfrm rot="10800000">
              <a:off x="732618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8"/>
            <p:cNvSpPr/>
            <p:nvPr/>
          </p:nvSpPr>
          <p:spPr>
            <a:xfrm rot="10800000">
              <a:off x="7177757"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8"/>
            <p:cNvSpPr/>
            <p:nvPr/>
          </p:nvSpPr>
          <p:spPr>
            <a:xfrm rot="10800000">
              <a:off x="806832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8"/>
            <p:cNvSpPr/>
            <p:nvPr/>
          </p:nvSpPr>
          <p:spPr>
            <a:xfrm rot="10800000">
              <a:off x="7919897"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8"/>
            <p:cNvSpPr/>
            <p:nvPr/>
          </p:nvSpPr>
          <p:spPr>
            <a:xfrm rot="10800000">
              <a:off x="7771469"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8"/>
            <p:cNvSpPr/>
            <p:nvPr/>
          </p:nvSpPr>
          <p:spPr>
            <a:xfrm rot="10800000">
              <a:off x="702931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8"/>
            <p:cNvSpPr/>
            <p:nvPr/>
          </p:nvSpPr>
          <p:spPr>
            <a:xfrm rot="10800000">
              <a:off x="68808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68"/>
            <p:cNvSpPr/>
            <p:nvPr/>
          </p:nvSpPr>
          <p:spPr>
            <a:xfrm rot="10800000">
              <a:off x="6732440"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68"/>
            <p:cNvSpPr/>
            <p:nvPr/>
          </p:nvSpPr>
          <p:spPr>
            <a:xfrm rot="10800000">
              <a:off x="658399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8"/>
            <p:cNvSpPr/>
            <p:nvPr/>
          </p:nvSpPr>
          <p:spPr>
            <a:xfrm rot="10800000">
              <a:off x="643554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8"/>
            <p:cNvSpPr/>
            <p:nvPr/>
          </p:nvSpPr>
          <p:spPr>
            <a:xfrm rot="10800000">
              <a:off x="628711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68"/>
            <p:cNvSpPr/>
            <p:nvPr/>
          </p:nvSpPr>
          <p:spPr>
            <a:xfrm rot="10800000">
              <a:off x="61386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8"/>
            <p:cNvSpPr/>
            <p:nvPr/>
          </p:nvSpPr>
          <p:spPr>
            <a:xfrm rot="10800000">
              <a:off x="599022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8"/>
            <p:cNvSpPr/>
            <p:nvPr/>
          </p:nvSpPr>
          <p:spPr>
            <a:xfrm rot="10800000">
              <a:off x="58417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8"/>
            <p:cNvSpPr/>
            <p:nvPr/>
          </p:nvSpPr>
          <p:spPr>
            <a:xfrm rot="10800000">
              <a:off x="569332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8"/>
            <p:cNvSpPr/>
            <p:nvPr/>
          </p:nvSpPr>
          <p:spPr>
            <a:xfrm rot="10800000">
              <a:off x="539642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8"/>
            <p:cNvSpPr/>
            <p:nvPr/>
          </p:nvSpPr>
          <p:spPr>
            <a:xfrm rot="10800000">
              <a:off x="55448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8"/>
            <p:cNvSpPr/>
            <p:nvPr/>
          </p:nvSpPr>
          <p:spPr>
            <a:xfrm rot="10800000">
              <a:off x="8810502"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8"/>
            <p:cNvSpPr/>
            <p:nvPr/>
          </p:nvSpPr>
          <p:spPr>
            <a:xfrm rot="10800000">
              <a:off x="8662074"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8"/>
            <p:cNvSpPr/>
            <p:nvPr/>
          </p:nvSpPr>
          <p:spPr>
            <a:xfrm rot="10800000">
              <a:off x="8513646"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8"/>
            <p:cNvSpPr/>
            <p:nvPr/>
          </p:nvSpPr>
          <p:spPr>
            <a:xfrm rot="10800000">
              <a:off x="836521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8"/>
            <p:cNvSpPr/>
            <p:nvPr/>
          </p:nvSpPr>
          <p:spPr>
            <a:xfrm rot="10800000">
              <a:off x="8958930"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8"/>
            <p:cNvSpPr/>
            <p:nvPr/>
          </p:nvSpPr>
          <p:spPr>
            <a:xfrm rot="10800000">
              <a:off x="910735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8"/>
            <p:cNvSpPr/>
            <p:nvPr/>
          </p:nvSpPr>
          <p:spPr>
            <a:xfrm rot="10800000">
              <a:off x="8216776"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8"/>
            <p:cNvSpPr/>
            <p:nvPr/>
          </p:nvSpPr>
          <p:spPr>
            <a:xfrm rot="10800000">
              <a:off x="7623041"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8"/>
            <p:cNvSpPr/>
            <p:nvPr/>
          </p:nvSpPr>
          <p:spPr>
            <a:xfrm rot="10800000">
              <a:off x="747461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8"/>
            <p:cNvSpPr/>
            <p:nvPr/>
          </p:nvSpPr>
          <p:spPr>
            <a:xfrm rot="10800000">
              <a:off x="732618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8"/>
            <p:cNvSpPr/>
            <p:nvPr/>
          </p:nvSpPr>
          <p:spPr>
            <a:xfrm rot="10800000">
              <a:off x="7177757"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8"/>
            <p:cNvSpPr/>
            <p:nvPr/>
          </p:nvSpPr>
          <p:spPr>
            <a:xfrm rot="10800000">
              <a:off x="806832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8"/>
            <p:cNvSpPr/>
            <p:nvPr/>
          </p:nvSpPr>
          <p:spPr>
            <a:xfrm rot="10800000">
              <a:off x="7919897"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8"/>
            <p:cNvSpPr/>
            <p:nvPr/>
          </p:nvSpPr>
          <p:spPr>
            <a:xfrm rot="10800000">
              <a:off x="7771469"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8"/>
            <p:cNvSpPr/>
            <p:nvPr/>
          </p:nvSpPr>
          <p:spPr>
            <a:xfrm rot="10800000">
              <a:off x="702931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8"/>
            <p:cNvSpPr/>
            <p:nvPr/>
          </p:nvSpPr>
          <p:spPr>
            <a:xfrm rot="10800000">
              <a:off x="68808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8"/>
            <p:cNvSpPr/>
            <p:nvPr/>
          </p:nvSpPr>
          <p:spPr>
            <a:xfrm rot="10800000">
              <a:off x="6732440"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8"/>
            <p:cNvSpPr/>
            <p:nvPr/>
          </p:nvSpPr>
          <p:spPr>
            <a:xfrm rot="10800000">
              <a:off x="658399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8"/>
            <p:cNvSpPr/>
            <p:nvPr/>
          </p:nvSpPr>
          <p:spPr>
            <a:xfrm rot="10800000">
              <a:off x="643554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8"/>
            <p:cNvSpPr/>
            <p:nvPr/>
          </p:nvSpPr>
          <p:spPr>
            <a:xfrm rot="10800000">
              <a:off x="628711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8"/>
            <p:cNvSpPr/>
            <p:nvPr/>
          </p:nvSpPr>
          <p:spPr>
            <a:xfrm rot="10800000">
              <a:off x="61386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8"/>
            <p:cNvSpPr/>
            <p:nvPr/>
          </p:nvSpPr>
          <p:spPr>
            <a:xfrm rot="10800000">
              <a:off x="599022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8"/>
            <p:cNvSpPr/>
            <p:nvPr/>
          </p:nvSpPr>
          <p:spPr>
            <a:xfrm rot="10800000">
              <a:off x="58417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8"/>
            <p:cNvSpPr/>
            <p:nvPr/>
          </p:nvSpPr>
          <p:spPr>
            <a:xfrm rot="10800000">
              <a:off x="569332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8"/>
            <p:cNvSpPr/>
            <p:nvPr/>
          </p:nvSpPr>
          <p:spPr>
            <a:xfrm rot="10800000">
              <a:off x="539642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8"/>
            <p:cNvSpPr/>
            <p:nvPr/>
          </p:nvSpPr>
          <p:spPr>
            <a:xfrm rot="10800000">
              <a:off x="55448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8"/>
            <p:cNvSpPr/>
            <p:nvPr/>
          </p:nvSpPr>
          <p:spPr>
            <a:xfrm rot="10800000">
              <a:off x="8810502"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8"/>
            <p:cNvSpPr/>
            <p:nvPr/>
          </p:nvSpPr>
          <p:spPr>
            <a:xfrm rot="10800000">
              <a:off x="8662074"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8"/>
            <p:cNvSpPr/>
            <p:nvPr/>
          </p:nvSpPr>
          <p:spPr>
            <a:xfrm rot="10800000">
              <a:off x="8513646"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8"/>
            <p:cNvSpPr/>
            <p:nvPr/>
          </p:nvSpPr>
          <p:spPr>
            <a:xfrm rot="10800000">
              <a:off x="836521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8"/>
            <p:cNvSpPr/>
            <p:nvPr/>
          </p:nvSpPr>
          <p:spPr>
            <a:xfrm rot="10800000">
              <a:off x="8958930"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8"/>
            <p:cNvSpPr/>
            <p:nvPr/>
          </p:nvSpPr>
          <p:spPr>
            <a:xfrm rot="10800000">
              <a:off x="910735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8"/>
            <p:cNvSpPr/>
            <p:nvPr/>
          </p:nvSpPr>
          <p:spPr>
            <a:xfrm rot="10800000">
              <a:off x="8216776"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8"/>
            <p:cNvSpPr/>
            <p:nvPr/>
          </p:nvSpPr>
          <p:spPr>
            <a:xfrm rot="10800000">
              <a:off x="7623041"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8"/>
            <p:cNvSpPr/>
            <p:nvPr/>
          </p:nvSpPr>
          <p:spPr>
            <a:xfrm rot="10800000">
              <a:off x="747461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8"/>
            <p:cNvSpPr/>
            <p:nvPr/>
          </p:nvSpPr>
          <p:spPr>
            <a:xfrm rot="10800000">
              <a:off x="732618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8"/>
            <p:cNvSpPr/>
            <p:nvPr/>
          </p:nvSpPr>
          <p:spPr>
            <a:xfrm rot="10800000">
              <a:off x="7177757"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8"/>
            <p:cNvSpPr/>
            <p:nvPr/>
          </p:nvSpPr>
          <p:spPr>
            <a:xfrm rot="10800000">
              <a:off x="806832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8"/>
            <p:cNvSpPr/>
            <p:nvPr/>
          </p:nvSpPr>
          <p:spPr>
            <a:xfrm rot="10800000">
              <a:off x="7919897"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8"/>
            <p:cNvSpPr/>
            <p:nvPr/>
          </p:nvSpPr>
          <p:spPr>
            <a:xfrm rot="10800000">
              <a:off x="7771469"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8"/>
            <p:cNvSpPr/>
            <p:nvPr/>
          </p:nvSpPr>
          <p:spPr>
            <a:xfrm rot="10800000">
              <a:off x="702931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8"/>
            <p:cNvSpPr/>
            <p:nvPr/>
          </p:nvSpPr>
          <p:spPr>
            <a:xfrm rot="10800000">
              <a:off x="68808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8"/>
            <p:cNvSpPr/>
            <p:nvPr/>
          </p:nvSpPr>
          <p:spPr>
            <a:xfrm rot="10800000">
              <a:off x="6732440"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8"/>
            <p:cNvSpPr/>
            <p:nvPr/>
          </p:nvSpPr>
          <p:spPr>
            <a:xfrm rot="10800000">
              <a:off x="658399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8"/>
            <p:cNvSpPr/>
            <p:nvPr/>
          </p:nvSpPr>
          <p:spPr>
            <a:xfrm rot="10800000">
              <a:off x="643554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8"/>
            <p:cNvSpPr/>
            <p:nvPr/>
          </p:nvSpPr>
          <p:spPr>
            <a:xfrm rot="10800000">
              <a:off x="628711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8"/>
            <p:cNvSpPr/>
            <p:nvPr/>
          </p:nvSpPr>
          <p:spPr>
            <a:xfrm rot="10800000">
              <a:off x="61386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8"/>
            <p:cNvSpPr/>
            <p:nvPr/>
          </p:nvSpPr>
          <p:spPr>
            <a:xfrm rot="10800000">
              <a:off x="599022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8"/>
            <p:cNvSpPr/>
            <p:nvPr/>
          </p:nvSpPr>
          <p:spPr>
            <a:xfrm rot="10800000">
              <a:off x="58417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8"/>
            <p:cNvSpPr/>
            <p:nvPr/>
          </p:nvSpPr>
          <p:spPr>
            <a:xfrm rot="10800000">
              <a:off x="569332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8"/>
            <p:cNvSpPr/>
            <p:nvPr/>
          </p:nvSpPr>
          <p:spPr>
            <a:xfrm rot="10800000">
              <a:off x="539642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8"/>
            <p:cNvSpPr/>
            <p:nvPr/>
          </p:nvSpPr>
          <p:spPr>
            <a:xfrm rot="10800000">
              <a:off x="55448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8"/>
            <p:cNvSpPr/>
            <p:nvPr/>
          </p:nvSpPr>
          <p:spPr>
            <a:xfrm rot="10800000">
              <a:off x="8810502"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8"/>
            <p:cNvSpPr/>
            <p:nvPr/>
          </p:nvSpPr>
          <p:spPr>
            <a:xfrm rot="10800000">
              <a:off x="8662074"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8"/>
            <p:cNvSpPr/>
            <p:nvPr/>
          </p:nvSpPr>
          <p:spPr>
            <a:xfrm rot="10800000">
              <a:off x="8513646"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8"/>
            <p:cNvSpPr/>
            <p:nvPr/>
          </p:nvSpPr>
          <p:spPr>
            <a:xfrm rot="10800000">
              <a:off x="836521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8"/>
            <p:cNvSpPr/>
            <p:nvPr/>
          </p:nvSpPr>
          <p:spPr>
            <a:xfrm rot="10800000">
              <a:off x="8958930"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8"/>
            <p:cNvSpPr/>
            <p:nvPr/>
          </p:nvSpPr>
          <p:spPr>
            <a:xfrm rot="10800000">
              <a:off x="910735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8"/>
            <p:cNvSpPr/>
            <p:nvPr/>
          </p:nvSpPr>
          <p:spPr>
            <a:xfrm rot="10800000">
              <a:off x="8216776"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8"/>
            <p:cNvSpPr/>
            <p:nvPr/>
          </p:nvSpPr>
          <p:spPr>
            <a:xfrm rot="10800000">
              <a:off x="7623041"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8"/>
            <p:cNvSpPr/>
            <p:nvPr/>
          </p:nvSpPr>
          <p:spPr>
            <a:xfrm rot="10800000">
              <a:off x="747461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8"/>
            <p:cNvSpPr/>
            <p:nvPr/>
          </p:nvSpPr>
          <p:spPr>
            <a:xfrm rot="10800000">
              <a:off x="732618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8"/>
            <p:cNvSpPr/>
            <p:nvPr/>
          </p:nvSpPr>
          <p:spPr>
            <a:xfrm rot="10800000">
              <a:off x="7177757"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8"/>
            <p:cNvSpPr/>
            <p:nvPr/>
          </p:nvSpPr>
          <p:spPr>
            <a:xfrm rot="10800000">
              <a:off x="806832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8"/>
            <p:cNvSpPr/>
            <p:nvPr/>
          </p:nvSpPr>
          <p:spPr>
            <a:xfrm rot="10800000">
              <a:off x="7919897"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8"/>
            <p:cNvSpPr/>
            <p:nvPr/>
          </p:nvSpPr>
          <p:spPr>
            <a:xfrm rot="10800000">
              <a:off x="7771469"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8"/>
            <p:cNvSpPr/>
            <p:nvPr/>
          </p:nvSpPr>
          <p:spPr>
            <a:xfrm rot="10800000">
              <a:off x="702931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8"/>
            <p:cNvSpPr/>
            <p:nvPr/>
          </p:nvSpPr>
          <p:spPr>
            <a:xfrm rot="10800000">
              <a:off x="68808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8"/>
            <p:cNvSpPr/>
            <p:nvPr/>
          </p:nvSpPr>
          <p:spPr>
            <a:xfrm rot="10800000">
              <a:off x="6732440"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8"/>
            <p:cNvSpPr/>
            <p:nvPr/>
          </p:nvSpPr>
          <p:spPr>
            <a:xfrm rot="10800000">
              <a:off x="658399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8"/>
            <p:cNvSpPr/>
            <p:nvPr/>
          </p:nvSpPr>
          <p:spPr>
            <a:xfrm rot="10800000">
              <a:off x="643554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8"/>
            <p:cNvSpPr/>
            <p:nvPr/>
          </p:nvSpPr>
          <p:spPr>
            <a:xfrm rot="10800000">
              <a:off x="628711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8"/>
            <p:cNvSpPr/>
            <p:nvPr/>
          </p:nvSpPr>
          <p:spPr>
            <a:xfrm rot="10800000">
              <a:off x="61386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8"/>
            <p:cNvSpPr/>
            <p:nvPr/>
          </p:nvSpPr>
          <p:spPr>
            <a:xfrm rot="10800000">
              <a:off x="599022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8"/>
            <p:cNvSpPr/>
            <p:nvPr/>
          </p:nvSpPr>
          <p:spPr>
            <a:xfrm rot="10800000">
              <a:off x="58417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8"/>
            <p:cNvSpPr/>
            <p:nvPr/>
          </p:nvSpPr>
          <p:spPr>
            <a:xfrm rot="10800000">
              <a:off x="569332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8"/>
            <p:cNvSpPr/>
            <p:nvPr/>
          </p:nvSpPr>
          <p:spPr>
            <a:xfrm rot="10800000">
              <a:off x="539642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8"/>
            <p:cNvSpPr/>
            <p:nvPr/>
          </p:nvSpPr>
          <p:spPr>
            <a:xfrm rot="10800000">
              <a:off x="55448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8"/>
            <p:cNvSpPr/>
            <p:nvPr/>
          </p:nvSpPr>
          <p:spPr>
            <a:xfrm rot="10800000">
              <a:off x="8810502"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8"/>
            <p:cNvSpPr/>
            <p:nvPr/>
          </p:nvSpPr>
          <p:spPr>
            <a:xfrm rot="10800000">
              <a:off x="8662074"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8"/>
            <p:cNvSpPr/>
            <p:nvPr/>
          </p:nvSpPr>
          <p:spPr>
            <a:xfrm rot="10800000">
              <a:off x="8513646"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8"/>
            <p:cNvSpPr/>
            <p:nvPr/>
          </p:nvSpPr>
          <p:spPr>
            <a:xfrm rot="10800000">
              <a:off x="836521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8"/>
            <p:cNvSpPr/>
            <p:nvPr/>
          </p:nvSpPr>
          <p:spPr>
            <a:xfrm rot="10800000">
              <a:off x="8958930"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8"/>
            <p:cNvSpPr/>
            <p:nvPr/>
          </p:nvSpPr>
          <p:spPr>
            <a:xfrm rot="10800000">
              <a:off x="910735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8"/>
            <p:cNvSpPr/>
            <p:nvPr/>
          </p:nvSpPr>
          <p:spPr>
            <a:xfrm rot="10800000">
              <a:off x="8216776"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8"/>
            <p:cNvSpPr/>
            <p:nvPr/>
          </p:nvSpPr>
          <p:spPr>
            <a:xfrm rot="10800000">
              <a:off x="7623041"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8"/>
            <p:cNvSpPr/>
            <p:nvPr/>
          </p:nvSpPr>
          <p:spPr>
            <a:xfrm rot="10800000">
              <a:off x="747461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8"/>
            <p:cNvSpPr/>
            <p:nvPr/>
          </p:nvSpPr>
          <p:spPr>
            <a:xfrm rot="10800000">
              <a:off x="732618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8"/>
            <p:cNvSpPr/>
            <p:nvPr/>
          </p:nvSpPr>
          <p:spPr>
            <a:xfrm rot="10800000">
              <a:off x="7177757"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8"/>
            <p:cNvSpPr/>
            <p:nvPr/>
          </p:nvSpPr>
          <p:spPr>
            <a:xfrm rot="10800000">
              <a:off x="806832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8"/>
            <p:cNvSpPr/>
            <p:nvPr/>
          </p:nvSpPr>
          <p:spPr>
            <a:xfrm rot="10800000">
              <a:off x="7919897"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8"/>
            <p:cNvSpPr/>
            <p:nvPr/>
          </p:nvSpPr>
          <p:spPr>
            <a:xfrm rot="10800000">
              <a:off x="7771469"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8"/>
            <p:cNvSpPr/>
            <p:nvPr/>
          </p:nvSpPr>
          <p:spPr>
            <a:xfrm rot="10800000">
              <a:off x="702931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8"/>
            <p:cNvSpPr/>
            <p:nvPr/>
          </p:nvSpPr>
          <p:spPr>
            <a:xfrm rot="10800000">
              <a:off x="68808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8"/>
            <p:cNvSpPr/>
            <p:nvPr/>
          </p:nvSpPr>
          <p:spPr>
            <a:xfrm rot="10800000">
              <a:off x="6732440"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8"/>
            <p:cNvSpPr/>
            <p:nvPr/>
          </p:nvSpPr>
          <p:spPr>
            <a:xfrm rot="10800000">
              <a:off x="658399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8"/>
            <p:cNvSpPr/>
            <p:nvPr/>
          </p:nvSpPr>
          <p:spPr>
            <a:xfrm rot="10800000">
              <a:off x="643554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8"/>
            <p:cNvSpPr/>
            <p:nvPr/>
          </p:nvSpPr>
          <p:spPr>
            <a:xfrm rot="10800000">
              <a:off x="628711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8"/>
            <p:cNvSpPr/>
            <p:nvPr/>
          </p:nvSpPr>
          <p:spPr>
            <a:xfrm rot="10800000">
              <a:off x="61386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8"/>
            <p:cNvSpPr/>
            <p:nvPr/>
          </p:nvSpPr>
          <p:spPr>
            <a:xfrm rot="10800000">
              <a:off x="599022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8"/>
            <p:cNvSpPr/>
            <p:nvPr/>
          </p:nvSpPr>
          <p:spPr>
            <a:xfrm rot="10800000">
              <a:off x="58417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8"/>
            <p:cNvSpPr/>
            <p:nvPr/>
          </p:nvSpPr>
          <p:spPr>
            <a:xfrm rot="10800000">
              <a:off x="569332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8"/>
            <p:cNvSpPr/>
            <p:nvPr/>
          </p:nvSpPr>
          <p:spPr>
            <a:xfrm rot="10800000">
              <a:off x="539642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8"/>
            <p:cNvSpPr/>
            <p:nvPr/>
          </p:nvSpPr>
          <p:spPr>
            <a:xfrm rot="10800000">
              <a:off x="55448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8"/>
            <p:cNvSpPr/>
            <p:nvPr/>
          </p:nvSpPr>
          <p:spPr>
            <a:xfrm rot="10800000">
              <a:off x="8810502"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8"/>
            <p:cNvSpPr/>
            <p:nvPr/>
          </p:nvSpPr>
          <p:spPr>
            <a:xfrm rot="10800000">
              <a:off x="8662074"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8"/>
            <p:cNvSpPr/>
            <p:nvPr/>
          </p:nvSpPr>
          <p:spPr>
            <a:xfrm rot="10800000">
              <a:off x="8513646"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8"/>
            <p:cNvSpPr/>
            <p:nvPr/>
          </p:nvSpPr>
          <p:spPr>
            <a:xfrm rot="10800000">
              <a:off x="836521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8"/>
            <p:cNvSpPr/>
            <p:nvPr/>
          </p:nvSpPr>
          <p:spPr>
            <a:xfrm rot="10800000">
              <a:off x="8958930"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8"/>
            <p:cNvSpPr/>
            <p:nvPr/>
          </p:nvSpPr>
          <p:spPr>
            <a:xfrm rot="10800000">
              <a:off x="910735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8"/>
            <p:cNvSpPr/>
            <p:nvPr/>
          </p:nvSpPr>
          <p:spPr>
            <a:xfrm rot="10800000">
              <a:off x="8216776"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8"/>
            <p:cNvSpPr/>
            <p:nvPr/>
          </p:nvSpPr>
          <p:spPr>
            <a:xfrm rot="10800000">
              <a:off x="7623041"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8"/>
            <p:cNvSpPr/>
            <p:nvPr/>
          </p:nvSpPr>
          <p:spPr>
            <a:xfrm rot="10800000">
              <a:off x="747461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8"/>
            <p:cNvSpPr/>
            <p:nvPr/>
          </p:nvSpPr>
          <p:spPr>
            <a:xfrm rot="10800000">
              <a:off x="732618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8"/>
            <p:cNvSpPr/>
            <p:nvPr/>
          </p:nvSpPr>
          <p:spPr>
            <a:xfrm rot="10800000">
              <a:off x="7177757"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8"/>
            <p:cNvSpPr/>
            <p:nvPr/>
          </p:nvSpPr>
          <p:spPr>
            <a:xfrm rot="10800000">
              <a:off x="806832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8"/>
            <p:cNvSpPr/>
            <p:nvPr/>
          </p:nvSpPr>
          <p:spPr>
            <a:xfrm rot="10800000">
              <a:off x="7919897"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8"/>
            <p:cNvSpPr/>
            <p:nvPr/>
          </p:nvSpPr>
          <p:spPr>
            <a:xfrm rot="10800000">
              <a:off x="7771469"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8"/>
            <p:cNvSpPr/>
            <p:nvPr/>
          </p:nvSpPr>
          <p:spPr>
            <a:xfrm rot="10800000">
              <a:off x="702931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8"/>
            <p:cNvSpPr/>
            <p:nvPr/>
          </p:nvSpPr>
          <p:spPr>
            <a:xfrm rot="10800000">
              <a:off x="688087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8"/>
            <p:cNvSpPr/>
            <p:nvPr/>
          </p:nvSpPr>
          <p:spPr>
            <a:xfrm rot="10800000">
              <a:off x="6732440"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8"/>
            <p:cNvSpPr/>
            <p:nvPr/>
          </p:nvSpPr>
          <p:spPr>
            <a:xfrm rot="10800000">
              <a:off x="658399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8"/>
            <p:cNvSpPr/>
            <p:nvPr/>
          </p:nvSpPr>
          <p:spPr>
            <a:xfrm rot="10800000">
              <a:off x="599022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8"/>
            <p:cNvSpPr/>
            <p:nvPr/>
          </p:nvSpPr>
          <p:spPr>
            <a:xfrm rot="10800000">
              <a:off x="584177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8"/>
            <p:cNvSpPr/>
            <p:nvPr/>
          </p:nvSpPr>
          <p:spPr>
            <a:xfrm rot="10800000">
              <a:off x="569332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8"/>
            <p:cNvSpPr/>
            <p:nvPr/>
          </p:nvSpPr>
          <p:spPr>
            <a:xfrm rot="10800000">
              <a:off x="539642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8"/>
            <p:cNvSpPr/>
            <p:nvPr/>
          </p:nvSpPr>
          <p:spPr>
            <a:xfrm rot="10800000">
              <a:off x="554487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8"/>
            <p:cNvSpPr/>
            <p:nvPr/>
          </p:nvSpPr>
          <p:spPr>
            <a:xfrm rot="10800000">
              <a:off x="8810502"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8"/>
            <p:cNvSpPr/>
            <p:nvPr/>
          </p:nvSpPr>
          <p:spPr>
            <a:xfrm rot="10800000">
              <a:off x="8662074"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8"/>
            <p:cNvSpPr/>
            <p:nvPr/>
          </p:nvSpPr>
          <p:spPr>
            <a:xfrm rot="10800000">
              <a:off x="836521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8"/>
            <p:cNvSpPr/>
            <p:nvPr/>
          </p:nvSpPr>
          <p:spPr>
            <a:xfrm rot="10800000">
              <a:off x="8958930"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8"/>
            <p:cNvSpPr/>
            <p:nvPr/>
          </p:nvSpPr>
          <p:spPr>
            <a:xfrm rot="10800000">
              <a:off x="910735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8"/>
            <p:cNvSpPr/>
            <p:nvPr/>
          </p:nvSpPr>
          <p:spPr>
            <a:xfrm rot="10800000">
              <a:off x="8216776"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8"/>
            <p:cNvSpPr/>
            <p:nvPr/>
          </p:nvSpPr>
          <p:spPr>
            <a:xfrm rot="10800000">
              <a:off x="7623041"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8"/>
            <p:cNvSpPr/>
            <p:nvPr/>
          </p:nvSpPr>
          <p:spPr>
            <a:xfrm rot="10800000">
              <a:off x="747461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8"/>
            <p:cNvSpPr/>
            <p:nvPr/>
          </p:nvSpPr>
          <p:spPr>
            <a:xfrm rot="10800000">
              <a:off x="732618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8"/>
            <p:cNvSpPr/>
            <p:nvPr/>
          </p:nvSpPr>
          <p:spPr>
            <a:xfrm rot="10800000">
              <a:off x="806832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8"/>
            <p:cNvSpPr/>
            <p:nvPr/>
          </p:nvSpPr>
          <p:spPr>
            <a:xfrm rot="10800000">
              <a:off x="7919897"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8"/>
            <p:cNvSpPr/>
            <p:nvPr/>
          </p:nvSpPr>
          <p:spPr>
            <a:xfrm rot="10800000">
              <a:off x="7771469"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8"/>
            <p:cNvSpPr/>
            <p:nvPr/>
          </p:nvSpPr>
          <p:spPr>
            <a:xfrm rot="10800000">
              <a:off x="68808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8"/>
            <p:cNvSpPr/>
            <p:nvPr/>
          </p:nvSpPr>
          <p:spPr>
            <a:xfrm rot="10800000">
              <a:off x="6732440"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8"/>
            <p:cNvSpPr/>
            <p:nvPr/>
          </p:nvSpPr>
          <p:spPr>
            <a:xfrm rot="10800000">
              <a:off x="658399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8"/>
            <p:cNvSpPr/>
            <p:nvPr/>
          </p:nvSpPr>
          <p:spPr>
            <a:xfrm rot="10800000">
              <a:off x="643554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8"/>
            <p:cNvSpPr/>
            <p:nvPr/>
          </p:nvSpPr>
          <p:spPr>
            <a:xfrm rot="10800000">
              <a:off x="628711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8"/>
            <p:cNvSpPr/>
            <p:nvPr/>
          </p:nvSpPr>
          <p:spPr>
            <a:xfrm rot="10800000">
              <a:off x="61386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8"/>
            <p:cNvSpPr/>
            <p:nvPr/>
          </p:nvSpPr>
          <p:spPr>
            <a:xfrm rot="10800000">
              <a:off x="599022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8"/>
            <p:cNvSpPr/>
            <p:nvPr/>
          </p:nvSpPr>
          <p:spPr>
            <a:xfrm rot="10800000">
              <a:off x="58417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8"/>
            <p:cNvSpPr/>
            <p:nvPr/>
          </p:nvSpPr>
          <p:spPr>
            <a:xfrm rot="10800000">
              <a:off x="569332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8"/>
            <p:cNvSpPr/>
            <p:nvPr/>
          </p:nvSpPr>
          <p:spPr>
            <a:xfrm rot="10800000">
              <a:off x="539642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8"/>
            <p:cNvSpPr/>
            <p:nvPr/>
          </p:nvSpPr>
          <p:spPr>
            <a:xfrm rot="10800000">
              <a:off x="55448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8"/>
            <p:cNvSpPr/>
            <p:nvPr/>
          </p:nvSpPr>
          <p:spPr>
            <a:xfrm rot="10800000">
              <a:off x="8810502"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8"/>
            <p:cNvSpPr/>
            <p:nvPr/>
          </p:nvSpPr>
          <p:spPr>
            <a:xfrm rot="10800000">
              <a:off x="8662074"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8"/>
            <p:cNvSpPr/>
            <p:nvPr/>
          </p:nvSpPr>
          <p:spPr>
            <a:xfrm rot="10800000">
              <a:off x="8513646"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8"/>
            <p:cNvSpPr/>
            <p:nvPr/>
          </p:nvSpPr>
          <p:spPr>
            <a:xfrm rot="10800000">
              <a:off x="8958930"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8"/>
            <p:cNvSpPr/>
            <p:nvPr/>
          </p:nvSpPr>
          <p:spPr>
            <a:xfrm rot="10800000">
              <a:off x="910735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8"/>
            <p:cNvSpPr/>
            <p:nvPr/>
          </p:nvSpPr>
          <p:spPr>
            <a:xfrm rot="10800000">
              <a:off x="8216776"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8"/>
            <p:cNvSpPr/>
            <p:nvPr/>
          </p:nvSpPr>
          <p:spPr>
            <a:xfrm rot="10800000">
              <a:off x="7623041"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8"/>
            <p:cNvSpPr/>
            <p:nvPr/>
          </p:nvSpPr>
          <p:spPr>
            <a:xfrm rot="10800000">
              <a:off x="747461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8"/>
            <p:cNvSpPr/>
            <p:nvPr/>
          </p:nvSpPr>
          <p:spPr>
            <a:xfrm rot="10800000">
              <a:off x="8068325"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8"/>
            <p:cNvSpPr/>
            <p:nvPr/>
          </p:nvSpPr>
          <p:spPr>
            <a:xfrm rot="10800000">
              <a:off x="7919897"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8"/>
            <p:cNvSpPr/>
            <p:nvPr/>
          </p:nvSpPr>
          <p:spPr>
            <a:xfrm rot="10800000">
              <a:off x="7771469"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8"/>
            <p:cNvSpPr/>
            <p:nvPr/>
          </p:nvSpPr>
          <p:spPr>
            <a:xfrm rot="10800000">
              <a:off x="6732440"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8"/>
            <p:cNvSpPr/>
            <p:nvPr/>
          </p:nvSpPr>
          <p:spPr>
            <a:xfrm rot="10800000">
              <a:off x="658399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8"/>
            <p:cNvSpPr/>
            <p:nvPr/>
          </p:nvSpPr>
          <p:spPr>
            <a:xfrm rot="10800000">
              <a:off x="643554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8"/>
            <p:cNvSpPr/>
            <p:nvPr/>
          </p:nvSpPr>
          <p:spPr>
            <a:xfrm rot="10800000">
              <a:off x="6287115"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8"/>
            <p:cNvSpPr/>
            <p:nvPr/>
          </p:nvSpPr>
          <p:spPr>
            <a:xfrm rot="10800000">
              <a:off x="613867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8"/>
            <p:cNvSpPr/>
            <p:nvPr/>
          </p:nvSpPr>
          <p:spPr>
            <a:xfrm rot="10800000">
              <a:off x="599022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8"/>
            <p:cNvSpPr/>
            <p:nvPr/>
          </p:nvSpPr>
          <p:spPr>
            <a:xfrm rot="10800000">
              <a:off x="584177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8"/>
            <p:cNvSpPr/>
            <p:nvPr/>
          </p:nvSpPr>
          <p:spPr>
            <a:xfrm rot="10800000">
              <a:off x="569332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8"/>
            <p:cNvSpPr/>
            <p:nvPr/>
          </p:nvSpPr>
          <p:spPr>
            <a:xfrm rot="10800000">
              <a:off x="539642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8"/>
            <p:cNvSpPr/>
            <p:nvPr/>
          </p:nvSpPr>
          <p:spPr>
            <a:xfrm rot="10800000">
              <a:off x="554487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8"/>
            <p:cNvSpPr/>
            <p:nvPr/>
          </p:nvSpPr>
          <p:spPr>
            <a:xfrm rot="10800000">
              <a:off x="8810502"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8"/>
            <p:cNvSpPr/>
            <p:nvPr/>
          </p:nvSpPr>
          <p:spPr>
            <a:xfrm rot="10800000">
              <a:off x="8662074"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8"/>
            <p:cNvSpPr/>
            <p:nvPr/>
          </p:nvSpPr>
          <p:spPr>
            <a:xfrm rot="10800000">
              <a:off x="8513646"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8"/>
            <p:cNvSpPr/>
            <p:nvPr/>
          </p:nvSpPr>
          <p:spPr>
            <a:xfrm rot="10800000">
              <a:off x="836521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8"/>
            <p:cNvSpPr/>
            <p:nvPr/>
          </p:nvSpPr>
          <p:spPr>
            <a:xfrm rot="10800000">
              <a:off x="8958930"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8"/>
            <p:cNvSpPr/>
            <p:nvPr/>
          </p:nvSpPr>
          <p:spPr>
            <a:xfrm rot="10800000">
              <a:off x="910735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8"/>
            <p:cNvSpPr/>
            <p:nvPr/>
          </p:nvSpPr>
          <p:spPr>
            <a:xfrm rot="10800000">
              <a:off x="8216776"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8"/>
            <p:cNvSpPr/>
            <p:nvPr/>
          </p:nvSpPr>
          <p:spPr>
            <a:xfrm rot="10800000">
              <a:off x="7919897"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8"/>
            <p:cNvSpPr/>
            <p:nvPr/>
          </p:nvSpPr>
          <p:spPr>
            <a:xfrm rot="10800000">
              <a:off x="7771469"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8"/>
            <p:cNvSpPr/>
            <p:nvPr/>
          </p:nvSpPr>
          <p:spPr>
            <a:xfrm rot="10800000">
              <a:off x="6732440"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8"/>
            <p:cNvSpPr/>
            <p:nvPr/>
          </p:nvSpPr>
          <p:spPr>
            <a:xfrm rot="10800000">
              <a:off x="658399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8"/>
            <p:cNvSpPr/>
            <p:nvPr/>
          </p:nvSpPr>
          <p:spPr>
            <a:xfrm rot="10800000">
              <a:off x="643554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8"/>
            <p:cNvSpPr/>
            <p:nvPr/>
          </p:nvSpPr>
          <p:spPr>
            <a:xfrm rot="10800000">
              <a:off x="6287115"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8"/>
            <p:cNvSpPr/>
            <p:nvPr/>
          </p:nvSpPr>
          <p:spPr>
            <a:xfrm rot="10800000">
              <a:off x="613867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8"/>
            <p:cNvSpPr/>
            <p:nvPr/>
          </p:nvSpPr>
          <p:spPr>
            <a:xfrm rot="10800000">
              <a:off x="599022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8"/>
            <p:cNvSpPr/>
            <p:nvPr/>
          </p:nvSpPr>
          <p:spPr>
            <a:xfrm rot="10800000">
              <a:off x="584177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8"/>
            <p:cNvSpPr/>
            <p:nvPr/>
          </p:nvSpPr>
          <p:spPr>
            <a:xfrm rot="10800000">
              <a:off x="569332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8"/>
            <p:cNvSpPr/>
            <p:nvPr/>
          </p:nvSpPr>
          <p:spPr>
            <a:xfrm rot="10800000">
              <a:off x="539642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8"/>
            <p:cNvSpPr/>
            <p:nvPr/>
          </p:nvSpPr>
          <p:spPr>
            <a:xfrm rot="10800000">
              <a:off x="554487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8"/>
            <p:cNvSpPr/>
            <p:nvPr/>
          </p:nvSpPr>
          <p:spPr>
            <a:xfrm rot="10800000">
              <a:off x="8810502"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8"/>
            <p:cNvSpPr/>
            <p:nvPr/>
          </p:nvSpPr>
          <p:spPr>
            <a:xfrm rot="10800000">
              <a:off x="8662074"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8"/>
            <p:cNvSpPr/>
            <p:nvPr/>
          </p:nvSpPr>
          <p:spPr>
            <a:xfrm rot="10800000">
              <a:off x="8513646"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8"/>
            <p:cNvSpPr/>
            <p:nvPr/>
          </p:nvSpPr>
          <p:spPr>
            <a:xfrm rot="10800000">
              <a:off x="836521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8"/>
            <p:cNvSpPr/>
            <p:nvPr/>
          </p:nvSpPr>
          <p:spPr>
            <a:xfrm rot="10800000">
              <a:off x="8958930"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8"/>
            <p:cNvSpPr/>
            <p:nvPr/>
          </p:nvSpPr>
          <p:spPr>
            <a:xfrm rot="10800000">
              <a:off x="910735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8"/>
            <p:cNvSpPr/>
            <p:nvPr/>
          </p:nvSpPr>
          <p:spPr>
            <a:xfrm rot="10800000">
              <a:off x="8216776"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8"/>
            <p:cNvSpPr/>
            <p:nvPr/>
          </p:nvSpPr>
          <p:spPr>
            <a:xfrm rot="10800000">
              <a:off x="8068325"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8"/>
            <p:cNvSpPr/>
            <p:nvPr/>
          </p:nvSpPr>
          <p:spPr>
            <a:xfrm rot="10800000">
              <a:off x="7919897"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8"/>
            <p:cNvSpPr/>
            <p:nvPr/>
          </p:nvSpPr>
          <p:spPr>
            <a:xfrm rot="10800000">
              <a:off x="7771469"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8"/>
            <p:cNvSpPr/>
            <p:nvPr/>
          </p:nvSpPr>
          <p:spPr>
            <a:xfrm rot="10800000">
              <a:off x="6732440"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8"/>
            <p:cNvSpPr/>
            <p:nvPr/>
          </p:nvSpPr>
          <p:spPr>
            <a:xfrm rot="10800000">
              <a:off x="658399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8"/>
            <p:cNvSpPr/>
            <p:nvPr/>
          </p:nvSpPr>
          <p:spPr>
            <a:xfrm rot="10800000">
              <a:off x="643554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8"/>
            <p:cNvSpPr/>
            <p:nvPr/>
          </p:nvSpPr>
          <p:spPr>
            <a:xfrm rot="10800000">
              <a:off x="6287115"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8"/>
            <p:cNvSpPr/>
            <p:nvPr/>
          </p:nvSpPr>
          <p:spPr>
            <a:xfrm rot="10800000">
              <a:off x="613867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8"/>
            <p:cNvSpPr/>
            <p:nvPr/>
          </p:nvSpPr>
          <p:spPr>
            <a:xfrm rot="10800000">
              <a:off x="599022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8"/>
            <p:cNvSpPr/>
            <p:nvPr/>
          </p:nvSpPr>
          <p:spPr>
            <a:xfrm rot="10800000">
              <a:off x="584177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8"/>
            <p:cNvSpPr/>
            <p:nvPr/>
          </p:nvSpPr>
          <p:spPr>
            <a:xfrm rot="10800000">
              <a:off x="569332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8"/>
            <p:cNvSpPr/>
            <p:nvPr/>
          </p:nvSpPr>
          <p:spPr>
            <a:xfrm rot="10800000">
              <a:off x="539642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8"/>
            <p:cNvSpPr/>
            <p:nvPr/>
          </p:nvSpPr>
          <p:spPr>
            <a:xfrm rot="10800000">
              <a:off x="554487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8"/>
            <p:cNvSpPr/>
            <p:nvPr/>
          </p:nvSpPr>
          <p:spPr>
            <a:xfrm rot="10800000">
              <a:off x="8810502"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8"/>
            <p:cNvSpPr/>
            <p:nvPr/>
          </p:nvSpPr>
          <p:spPr>
            <a:xfrm rot="10800000">
              <a:off x="8662074"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8"/>
            <p:cNvSpPr/>
            <p:nvPr/>
          </p:nvSpPr>
          <p:spPr>
            <a:xfrm rot="10800000">
              <a:off x="8513646"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8"/>
            <p:cNvSpPr/>
            <p:nvPr/>
          </p:nvSpPr>
          <p:spPr>
            <a:xfrm rot="10800000">
              <a:off x="836521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8"/>
            <p:cNvSpPr/>
            <p:nvPr/>
          </p:nvSpPr>
          <p:spPr>
            <a:xfrm rot="10800000">
              <a:off x="8958930"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8"/>
            <p:cNvSpPr/>
            <p:nvPr/>
          </p:nvSpPr>
          <p:spPr>
            <a:xfrm rot="10800000">
              <a:off x="910735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8"/>
            <p:cNvSpPr/>
            <p:nvPr/>
          </p:nvSpPr>
          <p:spPr>
            <a:xfrm rot="10800000">
              <a:off x="8216776"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8"/>
            <p:cNvSpPr/>
            <p:nvPr/>
          </p:nvSpPr>
          <p:spPr>
            <a:xfrm rot="10800000">
              <a:off x="7623041"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8"/>
            <p:cNvSpPr/>
            <p:nvPr/>
          </p:nvSpPr>
          <p:spPr>
            <a:xfrm rot="10800000">
              <a:off x="8068325"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8"/>
            <p:cNvSpPr/>
            <p:nvPr/>
          </p:nvSpPr>
          <p:spPr>
            <a:xfrm rot="10800000">
              <a:off x="7919897"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8"/>
            <p:cNvSpPr/>
            <p:nvPr/>
          </p:nvSpPr>
          <p:spPr>
            <a:xfrm rot="10800000">
              <a:off x="7771469"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8"/>
            <p:cNvSpPr/>
            <p:nvPr/>
          </p:nvSpPr>
          <p:spPr>
            <a:xfrm rot="10800000">
              <a:off x="68808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8"/>
            <p:cNvSpPr/>
            <p:nvPr/>
          </p:nvSpPr>
          <p:spPr>
            <a:xfrm rot="10800000">
              <a:off x="6732440"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8"/>
            <p:cNvSpPr/>
            <p:nvPr/>
          </p:nvSpPr>
          <p:spPr>
            <a:xfrm rot="10800000">
              <a:off x="658399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8"/>
            <p:cNvSpPr/>
            <p:nvPr/>
          </p:nvSpPr>
          <p:spPr>
            <a:xfrm rot="10800000">
              <a:off x="643554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8"/>
            <p:cNvSpPr/>
            <p:nvPr/>
          </p:nvSpPr>
          <p:spPr>
            <a:xfrm rot="10800000">
              <a:off x="6287115"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8"/>
            <p:cNvSpPr/>
            <p:nvPr/>
          </p:nvSpPr>
          <p:spPr>
            <a:xfrm rot="10800000">
              <a:off x="61386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8"/>
            <p:cNvSpPr/>
            <p:nvPr/>
          </p:nvSpPr>
          <p:spPr>
            <a:xfrm rot="10800000">
              <a:off x="599022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8"/>
            <p:cNvSpPr/>
            <p:nvPr/>
          </p:nvSpPr>
          <p:spPr>
            <a:xfrm rot="10800000">
              <a:off x="58417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8"/>
            <p:cNvSpPr/>
            <p:nvPr/>
          </p:nvSpPr>
          <p:spPr>
            <a:xfrm rot="10800000">
              <a:off x="569332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8"/>
            <p:cNvSpPr/>
            <p:nvPr/>
          </p:nvSpPr>
          <p:spPr>
            <a:xfrm rot="10800000">
              <a:off x="539642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8"/>
            <p:cNvSpPr/>
            <p:nvPr/>
          </p:nvSpPr>
          <p:spPr>
            <a:xfrm rot="10800000">
              <a:off x="55448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8"/>
            <p:cNvSpPr/>
            <p:nvPr/>
          </p:nvSpPr>
          <p:spPr>
            <a:xfrm rot="10800000">
              <a:off x="8810502"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8"/>
            <p:cNvSpPr/>
            <p:nvPr/>
          </p:nvSpPr>
          <p:spPr>
            <a:xfrm rot="10800000">
              <a:off x="8662074"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8"/>
            <p:cNvSpPr/>
            <p:nvPr/>
          </p:nvSpPr>
          <p:spPr>
            <a:xfrm rot="10800000">
              <a:off x="8513646"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8"/>
            <p:cNvSpPr/>
            <p:nvPr/>
          </p:nvSpPr>
          <p:spPr>
            <a:xfrm rot="10800000">
              <a:off x="836521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8"/>
            <p:cNvSpPr/>
            <p:nvPr/>
          </p:nvSpPr>
          <p:spPr>
            <a:xfrm rot="10800000">
              <a:off x="8958930"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8"/>
            <p:cNvSpPr/>
            <p:nvPr/>
          </p:nvSpPr>
          <p:spPr>
            <a:xfrm rot="10800000">
              <a:off x="910735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8"/>
            <p:cNvSpPr/>
            <p:nvPr/>
          </p:nvSpPr>
          <p:spPr>
            <a:xfrm rot="10800000">
              <a:off x="8216776"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8"/>
            <p:cNvSpPr/>
            <p:nvPr/>
          </p:nvSpPr>
          <p:spPr>
            <a:xfrm rot="10800000">
              <a:off x="7623041"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8"/>
            <p:cNvSpPr/>
            <p:nvPr/>
          </p:nvSpPr>
          <p:spPr>
            <a:xfrm rot="10800000">
              <a:off x="747461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8"/>
            <p:cNvSpPr/>
            <p:nvPr/>
          </p:nvSpPr>
          <p:spPr>
            <a:xfrm rot="10800000">
              <a:off x="732618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8"/>
            <p:cNvSpPr/>
            <p:nvPr/>
          </p:nvSpPr>
          <p:spPr>
            <a:xfrm rot="10800000">
              <a:off x="7177757"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8"/>
            <p:cNvSpPr/>
            <p:nvPr/>
          </p:nvSpPr>
          <p:spPr>
            <a:xfrm rot="10800000">
              <a:off x="806832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8"/>
            <p:cNvSpPr/>
            <p:nvPr/>
          </p:nvSpPr>
          <p:spPr>
            <a:xfrm rot="10800000">
              <a:off x="7919897"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8"/>
            <p:cNvSpPr/>
            <p:nvPr/>
          </p:nvSpPr>
          <p:spPr>
            <a:xfrm rot="10800000">
              <a:off x="7771469"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8"/>
            <p:cNvSpPr/>
            <p:nvPr/>
          </p:nvSpPr>
          <p:spPr>
            <a:xfrm rot="10800000">
              <a:off x="702931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8"/>
            <p:cNvSpPr/>
            <p:nvPr/>
          </p:nvSpPr>
          <p:spPr>
            <a:xfrm rot="10800000">
              <a:off x="68808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8"/>
            <p:cNvSpPr/>
            <p:nvPr/>
          </p:nvSpPr>
          <p:spPr>
            <a:xfrm rot="10800000">
              <a:off x="6732440"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8"/>
            <p:cNvSpPr/>
            <p:nvPr/>
          </p:nvSpPr>
          <p:spPr>
            <a:xfrm rot="10800000">
              <a:off x="658399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8"/>
            <p:cNvSpPr/>
            <p:nvPr/>
          </p:nvSpPr>
          <p:spPr>
            <a:xfrm rot="10800000">
              <a:off x="643554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8"/>
            <p:cNvSpPr/>
            <p:nvPr/>
          </p:nvSpPr>
          <p:spPr>
            <a:xfrm rot="10800000">
              <a:off x="628711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8"/>
            <p:cNvSpPr/>
            <p:nvPr/>
          </p:nvSpPr>
          <p:spPr>
            <a:xfrm rot="10800000">
              <a:off x="61386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8"/>
            <p:cNvSpPr/>
            <p:nvPr/>
          </p:nvSpPr>
          <p:spPr>
            <a:xfrm rot="10800000">
              <a:off x="599022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8"/>
            <p:cNvSpPr/>
            <p:nvPr/>
          </p:nvSpPr>
          <p:spPr>
            <a:xfrm rot="10800000">
              <a:off x="58417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8"/>
            <p:cNvSpPr/>
            <p:nvPr/>
          </p:nvSpPr>
          <p:spPr>
            <a:xfrm rot="10800000">
              <a:off x="569332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8"/>
            <p:cNvSpPr/>
            <p:nvPr/>
          </p:nvSpPr>
          <p:spPr>
            <a:xfrm rot="10800000">
              <a:off x="539642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8"/>
            <p:cNvSpPr/>
            <p:nvPr/>
          </p:nvSpPr>
          <p:spPr>
            <a:xfrm rot="10800000">
              <a:off x="55448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8"/>
            <p:cNvSpPr/>
            <p:nvPr/>
          </p:nvSpPr>
          <p:spPr>
            <a:xfrm rot="10800000">
              <a:off x="8810502"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8"/>
            <p:cNvSpPr/>
            <p:nvPr/>
          </p:nvSpPr>
          <p:spPr>
            <a:xfrm rot="10800000">
              <a:off x="8662074"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8"/>
            <p:cNvSpPr/>
            <p:nvPr/>
          </p:nvSpPr>
          <p:spPr>
            <a:xfrm rot="10800000">
              <a:off x="8513646"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8"/>
            <p:cNvSpPr/>
            <p:nvPr/>
          </p:nvSpPr>
          <p:spPr>
            <a:xfrm rot="10800000">
              <a:off x="836521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8"/>
            <p:cNvSpPr/>
            <p:nvPr/>
          </p:nvSpPr>
          <p:spPr>
            <a:xfrm rot="10800000">
              <a:off x="8958930"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8"/>
            <p:cNvSpPr/>
            <p:nvPr/>
          </p:nvSpPr>
          <p:spPr>
            <a:xfrm rot="10800000">
              <a:off x="910735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8"/>
            <p:cNvSpPr/>
            <p:nvPr/>
          </p:nvSpPr>
          <p:spPr>
            <a:xfrm rot="10800000">
              <a:off x="8216776"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8"/>
            <p:cNvSpPr/>
            <p:nvPr/>
          </p:nvSpPr>
          <p:spPr>
            <a:xfrm rot="10800000">
              <a:off x="7623041"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8"/>
            <p:cNvSpPr/>
            <p:nvPr/>
          </p:nvSpPr>
          <p:spPr>
            <a:xfrm rot="10800000">
              <a:off x="747461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8"/>
            <p:cNvSpPr/>
            <p:nvPr/>
          </p:nvSpPr>
          <p:spPr>
            <a:xfrm rot="10800000">
              <a:off x="732618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8"/>
            <p:cNvSpPr/>
            <p:nvPr/>
          </p:nvSpPr>
          <p:spPr>
            <a:xfrm rot="10800000">
              <a:off x="7177757"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8"/>
            <p:cNvSpPr/>
            <p:nvPr/>
          </p:nvSpPr>
          <p:spPr>
            <a:xfrm rot="10800000">
              <a:off x="806832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8"/>
            <p:cNvSpPr/>
            <p:nvPr/>
          </p:nvSpPr>
          <p:spPr>
            <a:xfrm rot="10800000">
              <a:off x="7919897"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8"/>
            <p:cNvSpPr/>
            <p:nvPr/>
          </p:nvSpPr>
          <p:spPr>
            <a:xfrm rot="10800000">
              <a:off x="7771469"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8"/>
            <p:cNvSpPr/>
            <p:nvPr/>
          </p:nvSpPr>
          <p:spPr>
            <a:xfrm rot="10800000">
              <a:off x="702931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8"/>
            <p:cNvSpPr/>
            <p:nvPr/>
          </p:nvSpPr>
          <p:spPr>
            <a:xfrm rot="10800000">
              <a:off x="68808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8"/>
            <p:cNvSpPr/>
            <p:nvPr/>
          </p:nvSpPr>
          <p:spPr>
            <a:xfrm rot="10800000">
              <a:off x="6732440"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8"/>
            <p:cNvSpPr/>
            <p:nvPr/>
          </p:nvSpPr>
          <p:spPr>
            <a:xfrm rot="10800000">
              <a:off x="658399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8"/>
            <p:cNvSpPr/>
            <p:nvPr/>
          </p:nvSpPr>
          <p:spPr>
            <a:xfrm rot="10800000">
              <a:off x="643554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8"/>
            <p:cNvSpPr/>
            <p:nvPr/>
          </p:nvSpPr>
          <p:spPr>
            <a:xfrm rot="10800000">
              <a:off x="628711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8"/>
            <p:cNvSpPr/>
            <p:nvPr/>
          </p:nvSpPr>
          <p:spPr>
            <a:xfrm rot="10800000">
              <a:off x="61386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8"/>
            <p:cNvSpPr/>
            <p:nvPr/>
          </p:nvSpPr>
          <p:spPr>
            <a:xfrm rot="10800000">
              <a:off x="599022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8"/>
            <p:cNvSpPr/>
            <p:nvPr/>
          </p:nvSpPr>
          <p:spPr>
            <a:xfrm rot="10800000">
              <a:off x="58417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8"/>
            <p:cNvSpPr/>
            <p:nvPr/>
          </p:nvSpPr>
          <p:spPr>
            <a:xfrm rot="10800000">
              <a:off x="569332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8"/>
            <p:cNvSpPr/>
            <p:nvPr/>
          </p:nvSpPr>
          <p:spPr>
            <a:xfrm rot="10800000">
              <a:off x="539642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8"/>
            <p:cNvSpPr/>
            <p:nvPr/>
          </p:nvSpPr>
          <p:spPr>
            <a:xfrm rot="10800000">
              <a:off x="55448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8"/>
            <p:cNvSpPr/>
            <p:nvPr/>
          </p:nvSpPr>
          <p:spPr>
            <a:xfrm rot="10800000">
              <a:off x="8662074"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8"/>
            <p:cNvSpPr/>
            <p:nvPr/>
          </p:nvSpPr>
          <p:spPr>
            <a:xfrm rot="10800000">
              <a:off x="8513646"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8"/>
            <p:cNvSpPr/>
            <p:nvPr/>
          </p:nvSpPr>
          <p:spPr>
            <a:xfrm rot="10800000">
              <a:off x="836521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8"/>
            <p:cNvSpPr/>
            <p:nvPr/>
          </p:nvSpPr>
          <p:spPr>
            <a:xfrm rot="10800000">
              <a:off x="8958930"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8"/>
            <p:cNvSpPr/>
            <p:nvPr/>
          </p:nvSpPr>
          <p:spPr>
            <a:xfrm rot="10800000">
              <a:off x="910735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8"/>
            <p:cNvSpPr/>
            <p:nvPr/>
          </p:nvSpPr>
          <p:spPr>
            <a:xfrm rot="10800000">
              <a:off x="8216776"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8"/>
            <p:cNvSpPr/>
            <p:nvPr/>
          </p:nvSpPr>
          <p:spPr>
            <a:xfrm rot="10800000">
              <a:off x="7623041"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8"/>
            <p:cNvSpPr/>
            <p:nvPr/>
          </p:nvSpPr>
          <p:spPr>
            <a:xfrm rot="10800000">
              <a:off x="747461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8"/>
            <p:cNvSpPr/>
            <p:nvPr/>
          </p:nvSpPr>
          <p:spPr>
            <a:xfrm rot="10800000">
              <a:off x="732618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8"/>
            <p:cNvSpPr/>
            <p:nvPr/>
          </p:nvSpPr>
          <p:spPr>
            <a:xfrm rot="10800000">
              <a:off x="7177757"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8"/>
            <p:cNvSpPr/>
            <p:nvPr/>
          </p:nvSpPr>
          <p:spPr>
            <a:xfrm rot="10800000">
              <a:off x="806832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8"/>
            <p:cNvSpPr/>
            <p:nvPr/>
          </p:nvSpPr>
          <p:spPr>
            <a:xfrm rot="10800000">
              <a:off x="7919897"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8"/>
            <p:cNvSpPr/>
            <p:nvPr/>
          </p:nvSpPr>
          <p:spPr>
            <a:xfrm rot="10800000">
              <a:off x="7771469"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8"/>
            <p:cNvSpPr/>
            <p:nvPr/>
          </p:nvSpPr>
          <p:spPr>
            <a:xfrm rot="10800000">
              <a:off x="702931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8"/>
            <p:cNvSpPr/>
            <p:nvPr/>
          </p:nvSpPr>
          <p:spPr>
            <a:xfrm rot="10800000">
              <a:off x="68808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8"/>
            <p:cNvSpPr/>
            <p:nvPr/>
          </p:nvSpPr>
          <p:spPr>
            <a:xfrm rot="10800000">
              <a:off x="6732440"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8"/>
            <p:cNvSpPr/>
            <p:nvPr/>
          </p:nvSpPr>
          <p:spPr>
            <a:xfrm rot="10800000">
              <a:off x="658399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8"/>
            <p:cNvSpPr/>
            <p:nvPr/>
          </p:nvSpPr>
          <p:spPr>
            <a:xfrm rot="10800000">
              <a:off x="643554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8"/>
            <p:cNvSpPr/>
            <p:nvPr/>
          </p:nvSpPr>
          <p:spPr>
            <a:xfrm rot="10800000">
              <a:off x="628711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8"/>
            <p:cNvSpPr/>
            <p:nvPr/>
          </p:nvSpPr>
          <p:spPr>
            <a:xfrm rot="10800000">
              <a:off x="61386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8"/>
            <p:cNvSpPr/>
            <p:nvPr/>
          </p:nvSpPr>
          <p:spPr>
            <a:xfrm rot="10800000">
              <a:off x="599022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8"/>
            <p:cNvSpPr/>
            <p:nvPr/>
          </p:nvSpPr>
          <p:spPr>
            <a:xfrm rot="10800000">
              <a:off x="58417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8"/>
            <p:cNvSpPr/>
            <p:nvPr/>
          </p:nvSpPr>
          <p:spPr>
            <a:xfrm rot="10800000">
              <a:off x="569332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8"/>
            <p:cNvSpPr/>
            <p:nvPr/>
          </p:nvSpPr>
          <p:spPr>
            <a:xfrm rot="10800000">
              <a:off x="539642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8"/>
            <p:cNvSpPr/>
            <p:nvPr/>
          </p:nvSpPr>
          <p:spPr>
            <a:xfrm rot="10800000">
              <a:off x="55448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8"/>
            <p:cNvSpPr/>
            <p:nvPr/>
          </p:nvSpPr>
          <p:spPr>
            <a:xfrm rot="10800000">
              <a:off x="8810502"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8"/>
            <p:cNvSpPr/>
            <p:nvPr/>
          </p:nvSpPr>
          <p:spPr>
            <a:xfrm rot="10800000">
              <a:off x="8810502"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8"/>
            <p:cNvSpPr/>
            <p:nvPr/>
          </p:nvSpPr>
          <p:spPr>
            <a:xfrm rot="10800000">
              <a:off x="8662074"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8"/>
            <p:cNvSpPr/>
            <p:nvPr/>
          </p:nvSpPr>
          <p:spPr>
            <a:xfrm rot="10800000">
              <a:off x="8513646"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8"/>
            <p:cNvSpPr/>
            <p:nvPr/>
          </p:nvSpPr>
          <p:spPr>
            <a:xfrm rot="10800000">
              <a:off x="836521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8"/>
            <p:cNvSpPr/>
            <p:nvPr/>
          </p:nvSpPr>
          <p:spPr>
            <a:xfrm rot="10800000">
              <a:off x="910735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8"/>
            <p:cNvSpPr/>
            <p:nvPr/>
          </p:nvSpPr>
          <p:spPr>
            <a:xfrm rot="10800000">
              <a:off x="8958930"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8"/>
            <p:cNvSpPr/>
            <p:nvPr/>
          </p:nvSpPr>
          <p:spPr>
            <a:xfrm rot="10800000">
              <a:off x="8216776"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8"/>
            <p:cNvSpPr/>
            <p:nvPr/>
          </p:nvSpPr>
          <p:spPr>
            <a:xfrm rot="10800000">
              <a:off x="7623041"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8"/>
            <p:cNvSpPr/>
            <p:nvPr/>
          </p:nvSpPr>
          <p:spPr>
            <a:xfrm rot="10800000">
              <a:off x="747461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8"/>
            <p:cNvSpPr/>
            <p:nvPr/>
          </p:nvSpPr>
          <p:spPr>
            <a:xfrm rot="10800000">
              <a:off x="732618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8"/>
            <p:cNvSpPr/>
            <p:nvPr/>
          </p:nvSpPr>
          <p:spPr>
            <a:xfrm rot="10800000">
              <a:off x="7177757"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8"/>
            <p:cNvSpPr/>
            <p:nvPr/>
          </p:nvSpPr>
          <p:spPr>
            <a:xfrm rot="10800000">
              <a:off x="806832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8"/>
            <p:cNvSpPr/>
            <p:nvPr/>
          </p:nvSpPr>
          <p:spPr>
            <a:xfrm rot="10800000">
              <a:off x="7919897"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8"/>
            <p:cNvSpPr/>
            <p:nvPr/>
          </p:nvSpPr>
          <p:spPr>
            <a:xfrm rot="10800000">
              <a:off x="7771469"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8"/>
            <p:cNvSpPr/>
            <p:nvPr/>
          </p:nvSpPr>
          <p:spPr>
            <a:xfrm rot="10800000">
              <a:off x="702931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8"/>
            <p:cNvSpPr/>
            <p:nvPr/>
          </p:nvSpPr>
          <p:spPr>
            <a:xfrm rot="10800000">
              <a:off x="68808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8"/>
            <p:cNvSpPr/>
            <p:nvPr/>
          </p:nvSpPr>
          <p:spPr>
            <a:xfrm rot="10800000">
              <a:off x="6732440"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8"/>
            <p:cNvSpPr/>
            <p:nvPr/>
          </p:nvSpPr>
          <p:spPr>
            <a:xfrm rot="10800000">
              <a:off x="658399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8"/>
            <p:cNvSpPr/>
            <p:nvPr/>
          </p:nvSpPr>
          <p:spPr>
            <a:xfrm rot="10800000">
              <a:off x="643554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8"/>
            <p:cNvSpPr/>
            <p:nvPr/>
          </p:nvSpPr>
          <p:spPr>
            <a:xfrm rot="10800000">
              <a:off x="628711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8"/>
            <p:cNvSpPr/>
            <p:nvPr/>
          </p:nvSpPr>
          <p:spPr>
            <a:xfrm rot="10800000">
              <a:off x="61386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8"/>
            <p:cNvSpPr/>
            <p:nvPr/>
          </p:nvSpPr>
          <p:spPr>
            <a:xfrm rot="10800000">
              <a:off x="599022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8"/>
            <p:cNvSpPr/>
            <p:nvPr/>
          </p:nvSpPr>
          <p:spPr>
            <a:xfrm rot="10800000">
              <a:off x="58417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8"/>
            <p:cNvSpPr/>
            <p:nvPr/>
          </p:nvSpPr>
          <p:spPr>
            <a:xfrm rot="10800000">
              <a:off x="569332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8"/>
            <p:cNvSpPr/>
            <p:nvPr/>
          </p:nvSpPr>
          <p:spPr>
            <a:xfrm rot="10800000">
              <a:off x="539642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8"/>
            <p:cNvSpPr/>
            <p:nvPr/>
          </p:nvSpPr>
          <p:spPr>
            <a:xfrm rot="10800000">
              <a:off x="55448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6" name="Google Shape;1636;p68"/>
          <p:cNvSpPr/>
          <p:nvPr/>
        </p:nvSpPr>
        <p:spPr>
          <a:xfrm>
            <a:off x="6507528" y="2305499"/>
            <a:ext cx="1061400" cy="1061400"/>
          </a:xfrm>
          <a:prstGeom prst="ellipse">
            <a:avLst/>
          </a:prstGeom>
          <a:solidFill>
            <a:srgbClr val="FFFFFF"/>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sp>
        <p:nvSpPr>
          <p:cNvPr id="1637" name="Google Shape;1637;p68"/>
          <p:cNvSpPr/>
          <p:nvPr/>
        </p:nvSpPr>
        <p:spPr>
          <a:xfrm>
            <a:off x="5618099" y="2078163"/>
            <a:ext cx="815100" cy="815100"/>
          </a:xfrm>
          <a:prstGeom prst="ellipse">
            <a:avLst/>
          </a:prstGeom>
          <a:solidFill>
            <a:srgbClr val="FFFFFF"/>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sz="1100">
              <a:latin typeface="Google Sans"/>
              <a:ea typeface="Google Sans"/>
              <a:cs typeface="Google Sans"/>
              <a:sym typeface="Google Sans"/>
            </a:endParaRPr>
          </a:p>
        </p:txBody>
      </p:sp>
      <p:sp>
        <p:nvSpPr>
          <p:cNvPr id="1638" name="Google Shape;1638;p68"/>
          <p:cNvSpPr/>
          <p:nvPr/>
        </p:nvSpPr>
        <p:spPr>
          <a:xfrm>
            <a:off x="6601250" y="1805938"/>
            <a:ext cx="380100" cy="380400"/>
          </a:xfrm>
          <a:prstGeom prst="ellipse">
            <a:avLst/>
          </a:prstGeom>
          <a:solidFill>
            <a:srgbClr val="F3F3F3"/>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sp>
        <p:nvSpPr>
          <p:cNvPr id="1639" name="Google Shape;1639;p68"/>
          <p:cNvSpPr/>
          <p:nvPr/>
        </p:nvSpPr>
        <p:spPr>
          <a:xfrm>
            <a:off x="7719818" y="2935243"/>
            <a:ext cx="284700" cy="285000"/>
          </a:xfrm>
          <a:prstGeom prst="ellipse">
            <a:avLst/>
          </a:prstGeom>
          <a:solidFill>
            <a:srgbClr val="F3F3F3"/>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sp>
        <p:nvSpPr>
          <p:cNvPr id="1640" name="Google Shape;1640;p68"/>
          <p:cNvSpPr/>
          <p:nvPr/>
        </p:nvSpPr>
        <p:spPr>
          <a:xfrm>
            <a:off x="7392276" y="1616110"/>
            <a:ext cx="1323000" cy="1323000"/>
          </a:xfrm>
          <a:prstGeom prst="ellipse">
            <a:avLst/>
          </a:prstGeom>
          <a:solidFill>
            <a:srgbClr val="FFFFFF"/>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pic>
        <p:nvPicPr>
          <p:cNvPr id="1641" name="Google Shape;1641;p68"/>
          <p:cNvPicPr preferRelativeResize="0"/>
          <p:nvPr/>
        </p:nvPicPr>
        <p:blipFill>
          <a:blip r:embed="rId3">
            <a:alphaModFix/>
          </a:blip>
          <a:stretch>
            <a:fillRect/>
          </a:stretch>
        </p:blipFill>
        <p:spPr>
          <a:xfrm rot="-641734">
            <a:off x="8445602" y="2455093"/>
            <a:ext cx="185762" cy="288964"/>
          </a:xfrm>
          <a:prstGeom prst="rect">
            <a:avLst/>
          </a:prstGeom>
          <a:noFill/>
          <a:ln>
            <a:noFill/>
          </a:ln>
          <a:effectLst>
            <a:outerShdw blurRad="157163" rotWithShape="0" algn="bl" dir="5400000" dist="47625">
              <a:srgbClr val="000000">
                <a:alpha val="5000"/>
              </a:srgbClr>
            </a:outerShdw>
          </a:effectLst>
        </p:spPr>
      </p:pic>
      <p:sp>
        <p:nvSpPr>
          <p:cNvPr id="1642" name="Google Shape;1642;p68"/>
          <p:cNvSpPr txBox="1"/>
          <p:nvPr/>
        </p:nvSpPr>
        <p:spPr>
          <a:xfrm>
            <a:off x="2667047" y="4472125"/>
            <a:ext cx="5998800" cy="4281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100">
                <a:solidFill>
                  <a:schemeClr val="lt1"/>
                </a:solidFill>
                <a:latin typeface="Google Sans"/>
                <a:ea typeface="Google Sans"/>
                <a:cs typeface="Google Sans"/>
                <a:sym typeface="Google Sans"/>
              </a:rPr>
              <a:t>Data breaches, phishing, or malware?: Understanding the risks of stolen credentials  - CCS’17</a:t>
            </a:r>
            <a:endParaRPr sz="1100">
              <a:solidFill>
                <a:schemeClr val="lt1"/>
              </a:solidFill>
              <a:latin typeface="Google Sans"/>
              <a:ea typeface="Google Sans"/>
              <a:cs typeface="Google Sans"/>
              <a:sym typeface="Google Sans"/>
            </a:endParaRPr>
          </a:p>
        </p:txBody>
      </p:sp>
      <p:pic>
        <p:nvPicPr>
          <p:cNvPr id="1643" name="Google Shape;1643;p68"/>
          <p:cNvPicPr preferRelativeResize="0"/>
          <p:nvPr/>
        </p:nvPicPr>
        <p:blipFill>
          <a:blip r:embed="rId4">
            <a:alphaModFix/>
          </a:blip>
          <a:stretch>
            <a:fillRect/>
          </a:stretch>
        </p:blipFill>
        <p:spPr>
          <a:xfrm>
            <a:off x="0" y="0"/>
            <a:ext cx="7392276" cy="4158153"/>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647" name="Shape 1647"/>
        <p:cNvGrpSpPr/>
        <p:nvPr/>
      </p:nvGrpSpPr>
      <p:grpSpPr>
        <a:xfrm>
          <a:off x="0" y="0"/>
          <a:ext cx="0" cy="0"/>
          <a:chOff x="0" y="0"/>
          <a:chExt cx="0" cy="0"/>
        </a:xfrm>
      </p:grpSpPr>
      <p:grpSp>
        <p:nvGrpSpPr>
          <p:cNvPr id="1648" name="Google Shape;1648;p69"/>
          <p:cNvGrpSpPr/>
          <p:nvPr/>
        </p:nvGrpSpPr>
        <p:grpSpPr>
          <a:xfrm>
            <a:off x="5396423" y="10"/>
            <a:ext cx="3747571" cy="2170230"/>
            <a:chOff x="5396423" y="10"/>
            <a:chExt cx="3747571" cy="2170230"/>
          </a:xfrm>
        </p:grpSpPr>
        <p:sp>
          <p:nvSpPr>
            <p:cNvPr id="1649" name="Google Shape;1649;p69"/>
            <p:cNvSpPr/>
            <p:nvPr/>
          </p:nvSpPr>
          <p:spPr>
            <a:xfrm rot="10800000">
              <a:off x="8810502"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9"/>
            <p:cNvSpPr/>
            <p:nvPr/>
          </p:nvSpPr>
          <p:spPr>
            <a:xfrm rot="10800000">
              <a:off x="8662074"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9"/>
            <p:cNvSpPr/>
            <p:nvPr/>
          </p:nvSpPr>
          <p:spPr>
            <a:xfrm rot="10800000">
              <a:off x="8513646"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9"/>
            <p:cNvSpPr/>
            <p:nvPr/>
          </p:nvSpPr>
          <p:spPr>
            <a:xfrm rot="10800000">
              <a:off x="836521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9"/>
            <p:cNvSpPr/>
            <p:nvPr/>
          </p:nvSpPr>
          <p:spPr>
            <a:xfrm rot="10800000">
              <a:off x="8958930"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9"/>
            <p:cNvSpPr/>
            <p:nvPr/>
          </p:nvSpPr>
          <p:spPr>
            <a:xfrm rot="10800000">
              <a:off x="910735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9"/>
            <p:cNvSpPr/>
            <p:nvPr/>
          </p:nvSpPr>
          <p:spPr>
            <a:xfrm rot="10800000">
              <a:off x="8216776"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9"/>
            <p:cNvSpPr/>
            <p:nvPr/>
          </p:nvSpPr>
          <p:spPr>
            <a:xfrm rot="10800000">
              <a:off x="7623041"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9"/>
            <p:cNvSpPr/>
            <p:nvPr/>
          </p:nvSpPr>
          <p:spPr>
            <a:xfrm rot="10800000">
              <a:off x="747461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9"/>
            <p:cNvSpPr/>
            <p:nvPr/>
          </p:nvSpPr>
          <p:spPr>
            <a:xfrm rot="10800000">
              <a:off x="732618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9"/>
            <p:cNvSpPr/>
            <p:nvPr/>
          </p:nvSpPr>
          <p:spPr>
            <a:xfrm rot="10800000">
              <a:off x="7177757"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9"/>
            <p:cNvSpPr/>
            <p:nvPr/>
          </p:nvSpPr>
          <p:spPr>
            <a:xfrm rot="10800000">
              <a:off x="806832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9"/>
            <p:cNvSpPr/>
            <p:nvPr/>
          </p:nvSpPr>
          <p:spPr>
            <a:xfrm rot="10800000">
              <a:off x="7919897"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9"/>
            <p:cNvSpPr/>
            <p:nvPr/>
          </p:nvSpPr>
          <p:spPr>
            <a:xfrm rot="10800000">
              <a:off x="7771469"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9"/>
            <p:cNvSpPr/>
            <p:nvPr/>
          </p:nvSpPr>
          <p:spPr>
            <a:xfrm rot="10800000">
              <a:off x="702931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9"/>
            <p:cNvSpPr/>
            <p:nvPr/>
          </p:nvSpPr>
          <p:spPr>
            <a:xfrm rot="10800000">
              <a:off x="68808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9"/>
            <p:cNvSpPr/>
            <p:nvPr/>
          </p:nvSpPr>
          <p:spPr>
            <a:xfrm rot="10800000">
              <a:off x="6732440"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9"/>
            <p:cNvSpPr/>
            <p:nvPr/>
          </p:nvSpPr>
          <p:spPr>
            <a:xfrm rot="10800000">
              <a:off x="658399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9"/>
            <p:cNvSpPr/>
            <p:nvPr/>
          </p:nvSpPr>
          <p:spPr>
            <a:xfrm rot="10800000">
              <a:off x="643554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9"/>
            <p:cNvSpPr/>
            <p:nvPr/>
          </p:nvSpPr>
          <p:spPr>
            <a:xfrm rot="10800000">
              <a:off x="628711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9"/>
            <p:cNvSpPr/>
            <p:nvPr/>
          </p:nvSpPr>
          <p:spPr>
            <a:xfrm rot="10800000">
              <a:off x="61386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9"/>
            <p:cNvSpPr/>
            <p:nvPr/>
          </p:nvSpPr>
          <p:spPr>
            <a:xfrm rot="10800000">
              <a:off x="599022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9"/>
            <p:cNvSpPr/>
            <p:nvPr/>
          </p:nvSpPr>
          <p:spPr>
            <a:xfrm rot="10800000">
              <a:off x="58417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9"/>
            <p:cNvSpPr/>
            <p:nvPr/>
          </p:nvSpPr>
          <p:spPr>
            <a:xfrm rot="10800000">
              <a:off x="569332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9"/>
            <p:cNvSpPr/>
            <p:nvPr/>
          </p:nvSpPr>
          <p:spPr>
            <a:xfrm rot="10800000">
              <a:off x="539642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9"/>
            <p:cNvSpPr/>
            <p:nvPr/>
          </p:nvSpPr>
          <p:spPr>
            <a:xfrm rot="10800000">
              <a:off x="55448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9"/>
            <p:cNvSpPr/>
            <p:nvPr/>
          </p:nvSpPr>
          <p:spPr>
            <a:xfrm rot="10800000">
              <a:off x="8810502"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9"/>
            <p:cNvSpPr/>
            <p:nvPr/>
          </p:nvSpPr>
          <p:spPr>
            <a:xfrm rot="10800000">
              <a:off x="8662074"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9"/>
            <p:cNvSpPr/>
            <p:nvPr/>
          </p:nvSpPr>
          <p:spPr>
            <a:xfrm rot="10800000">
              <a:off x="8513646"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9"/>
            <p:cNvSpPr/>
            <p:nvPr/>
          </p:nvSpPr>
          <p:spPr>
            <a:xfrm rot="10800000">
              <a:off x="836521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9"/>
            <p:cNvSpPr/>
            <p:nvPr/>
          </p:nvSpPr>
          <p:spPr>
            <a:xfrm rot="10800000">
              <a:off x="8958930"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9"/>
            <p:cNvSpPr/>
            <p:nvPr/>
          </p:nvSpPr>
          <p:spPr>
            <a:xfrm rot="10800000">
              <a:off x="910735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9"/>
            <p:cNvSpPr/>
            <p:nvPr/>
          </p:nvSpPr>
          <p:spPr>
            <a:xfrm rot="10800000">
              <a:off x="8216776"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9"/>
            <p:cNvSpPr/>
            <p:nvPr/>
          </p:nvSpPr>
          <p:spPr>
            <a:xfrm rot="10800000">
              <a:off x="7623041"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9"/>
            <p:cNvSpPr/>
            <p:nvPr/>
          </p:nvSpPr>
          <p:spPr>
            <a:xfrm rot="10800000">
              <a:off x="747461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9"/>
            <p:cNvSpPr/>
            <p:nvPr/>
          </p:nvSpPr>
          <p:spPr>
            <a:xfrm rot="10800000">
              <a:off x="732618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9"/>
            <p:cNvSpPr/>
            <p:nvPr/>
          </p:nvSpPr>
          <p:spPr>
            <a:xfrm rot="10800000">
              <a:off x="7177757"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9"/>
            <p:cNvSpPr/>
            <p:nvPr/>
          </p:nvSpPr>
          <p:spPr>
            <a:xfrm rot="10800000">
              <a:off x="806832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9"/>
            <p:cNvSpPr/>
            <p:nvPr/>
          </p:nvSpPr>
          <p:spPr>
            <a:xfrm rot="10800000">
              <a:off x="7919897"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9"/>
            <p:cNvSpPr/>
            <p:nvPr/>
          </p:nvSpPr>
          <p:spPr>
            <a:xfrm rot="10800000">
              <a:off x="7771469"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9"/>
            <p:cNvSpPr/>
            <p:nvPr/>
          </p:nvSpPr>
          <p:spPr>
            <a:xfrm rot="10800000">
              <a:off x="702931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9"/>
            <p:cNvSpPr/>
            <p:nvPr/>
          </p:nvSpPr>
          <p:spPr>
            <a:xfrm rot="10800000">
              <a:off x="68808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9"/>
            <p:cNvSpPr/>
            <p:nvPr/>
          </p:nvSpPr>
          <p:spPr>
            <a:xfrm rot="10800000">
              <a:off x="6732440"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9"/>
            <p:cNvSpPr/>
            <p:nvPr/>
          </p:nvSpPr>
          <p:spPr>
            <a:xfrm rot="10800000">
              <a:off x="658399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9"/>
            <p:cNvSpPr/>
            <p:nvPr/>
          </p:nvSpPr>
          <p:spPr>
            <a:xfrm rot="10800000">
              <a:off x="643554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9"/>
            <p:cNvSpPr/>
            <p:nvPr/>
          </p:nvSpPr>
          <p:spPr>
            <a:xfrm rot="10800000">
              <a:off x="628711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9"/>
            <p:cNvSpPr/>
            <p:nvPr/>
          </p:nvSpPr>
          <p:spPr>
            <a:xfrm rot="10800000">
              <a:off x="61386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9"/>
            <p:cNvSpPr/>
            <p:nvPr/>
          </p:nvSpPr>
          <p:spPr>
            <a:xfrm rot="10800000">
              <a:off x="599022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9"/>
            <p:cNvSpPr/>
            <p:nvPr/>
          </p:nvSpPr>
          <p:spPr>
            <a:xfrm rot="10800000">
              <a:off x="58417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9"/>
            <p:cNvSpPr/>
            <p:nvPr/>
          </p:nvSpPr>
          <p:spPr>
            <a:xfrm rot="10800000">
              <a:off x="569332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9"/>
            <p:cNvSpPr/>
            <p:nvPr/>
          </p:nvSpPr>
          <p:spPr>
            <a:xfrm rot="10800000">
              <a:off x="539642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9"/>
            <p:cNvSpPr/>
            <p:nvPr/>
          </p:nvSpPr>
          <p:spPr>
            <a:xfrm rot="10800000">
              <a:off x="55448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9"/>
            <p:cNvSpPr/>
            <p:nvPr/>
          </p:nvSpPr>
          <p:spPr>
            <a:xfrm rot="10800000">
              <a:off x="8810502"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9"/>
            <p:cNvSpPr/>
            <p:nvPr/>
          </p:nvSpPr>
          <p:spPr>
            <a:xfrm rot="10800000">
              <a:off x="8662074"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9"/>
            <p:cNvSpPr/>
            <p:nvPr/>
          </p:nvSpPr>
          <p:spPr>
            <a:xfrm rot="10800000">
              <a:off x="8513646"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9"/>
            <p:cNvSpPr/>
            <p:nvPr/>
          </p:nvSpPr>
          <p:spPr>
            <a:xfrm rot="10800000">
              <a:off x="836521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9"/>
            <p:cNvSpPr/>
            <p:nvPr/>
          </p:nvSpPr>
          <p:spPr>
            <a:xfrm rot="10800000">
              <a:off x="8958930"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9"/>
            <p:cNvSpPr/>
            <p:nvPr/>
          </p:nvSpPr>
          <p:spPr>
            <a:xfrm rot="10800000">
              <a:off x="910735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9"/>
            <p:cNvSpPr/>
            <p:nvPr/>
          </p:nvSpPr>
          <p:spPr>
            <a:xfrm rot="10800000">
              <a:off x="8216776"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9"/>
            <p:cNvSpPr/>
            <p:nvPr/>
          </p:nvSpPr>
          <p:spPr>
            <a:xfrm rot="10800000">
              <a:off x="7623041"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9"/>
            <p:cNvSpPr/>
            <p:nvPr/>
          </p:nvSpPr>
          <p:spPr>
            <a:xfrm rot="10800000">
              <a:off x="747461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9"/>
            <p:cNvSpPr/>
            <p:nvPr/>
          </p:nvSpPr>
          <p:spPr>
            <a:xfrm rot="10800000">
              <a:off x="732618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9"/>
            <p:cNvSpPr/>
            <p:nvPr/>
          </p:nvSpPr>
          <p:spPr>
            <a:xfrm rot="10800000">
              <a:off x="7177757"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9"/>
            <p:cNvSpPr/>
            <p:nvPr/>
          </p:nvSpPr>
          <p:spPr>
            <a:xfrm rot="10800000">
              <a:off x="806832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9"/>
            <p:cNvSpPr/>
            <p:nvPr/>
          </p:nvSpPr>
          <p:spPr>
            <a:xfrm rot="10800000">
              <a:off x="7919897"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9"/>
            <p:cNvSpPr/>
            <p:nvPr/>
          </p:nvSpPr>
          <p:spPr>
            <a:xfrm rot="10800000">
              <a:off x="7771469"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9"/>
            <p:cNvSpPr/>
            <p:nvPr/>
          </p:nvSpPr>
          <p:spPr>
            <a:xfrm rot="10800000">
              <a:off x="702931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9"/>
            <p:cNvSpPr/>
            <p:nvPr/>
          </p:nvSpPr>
          <p:spPr>
            <a:xfrm rot="10800000">
              <a:off x="68808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9"/>
            <p:cNvSpPr/>
            <p:nvPr/>
          </p:nvSpPr>
          <p:spPr>
            <a:xfrm rot="10800000">
              <a:off x="6732440"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9"/>
            <p:cNvSpPr/>
            <p:nvPr/>
          </p:nvSpPr>
          <p:spPr>
            <a:xfrm rot="10800000">
              <a:off x="658399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9"/>
            <p:cNvSpPr/>
            <p:nvPr/>
          </p:nvSpPr>
          <p:spPr>
            <a:xfrm rot="10800000">
              <a:off x="643554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9"/>
            <p:cNvSpPr/>
            <p:nvPr/>
          </p:nvSpPr>
          <p:spPr>
            <a:xfrm rot="10800000">
              <a:off x="628711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9"/>
            <p:cNvSpPr/>
            <p:nvPr/>
          </p:nvSpPr>
          <p:spPr>
            <a:xfrm rot="10800000">
              <a:off x="61386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9"/>
            <p:cNvSpPr/>
            <p:nvPr/>
          </p:nvSpPr>
          <p:spPr>
            <a:xfrm rot="10800000">
              <a:off x="599022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9"/>
            <p:cNvSpPr/>
            <p:nvPr/>
          </p:nvSpPr>
          <p:spPr>
            <a:xfrm rot="10800000">
              <a:off x="58417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9"/>
            <p:cNvSpPr/>
            <p:nvPr/>
          </p:nvSpPr>
          <p:spPr>
            <a:xfrm rot="10800000">
              <a:off x="569332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9"/>
            <p:cNvSpPr/>
            <p:nvPr/>
          </p:nvSpPr>
          <p:spPr>
            <a:xfrm rot="10800000">
              <a:off x="539642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9"/>
            <p:cNvSpPr/>
            <p:nvPr/>
          </p:nvSpPr>
          <p:spPr>
            <a:xfrm rot="10800000">
              <a:off x="55448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9"/>
            <p:cNvSpPr/>
            <p:nvPr/>
          </p:nvSpPr>
          <p:spPr>
            <a:xfrm rot="10800000">
              <a:off x="8810502"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9"/>
            <p:cNvSpPr/>
            <p:nvPr/>
          </p:nvSpPr>
          <p:spPr>
            <a:xfrm rot="10800000">
              <a:off x="8662074"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9"/>
            <p:cNvSpPr/>
            <p:nvPr/>
          </p:nvSpPr>
          <p:spPr>
            <a:xfrm rot="10800000">
              <a:off x="8513646"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9"/>
            <p:cNvSpPr/>
            <p:nvPr/>
          </p:nvSpPr>
          <p:spPr>
            <a:xfrm rot="10800000">
              <a:off x="836521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9"/>
            <p:cNvSpPr/>
            <p:nvPr/>
          </p:nvSpPr>
          <p:spPr>
            <a:xfrm rot="10800000">
              <a:off x="8958930"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9"/>
            <p:cNvSpPr/>
            <p:nvPr/>
          </p:nvSpPr>
          <p:spPr>
            <a:xfrm rot="10800000">
              <a:off x="910735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9"/>
            <p:cNvSpPr/>
            <p:nvPr/>
          </p:nvSpPr>
          <p:spPr>
            <a:xfrm rot="10800000">
              <a:off x="8216776"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9"/>
            <p:cNvSpPr/>
            <p:nvPr/>
          </p:nvSpPr>
          <p:spPr>
            <a:xfrm rot="10800000">
              <a:off x="7623041"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9"/>
            <p:cNvSpPr/>
            <p:nvPr/>
          </p:nvSpPr>
          <p:spPr>
            <a:xfrm rot="10800000">
              <a:off x="747461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9"/>
            <p:cNvSpPr/>
            <p:nvPr/>
          </p:nvSpPr>
          <p:spPr>
            <a:xfrm rot="10800000">
              <a:off x="732618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9"/>
            <p:cNvSpPr/>
            <p:nvPr/>
          </p:nvSpPr>
          <p:spPr>
            <a:xfrm rot="10800000">
              <a:off x="7177757"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9"/>
            <p:cNvSpPr/>
            <p:nvPr/>
          </p:nvSpPr>
          <p:spPr>
            <a:xfrm rot="10800000">
              <a:off x="806832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9"/>
            <p:cNvSpPr/>
            <p:nvPr/>
          </p:nvSpPr>
          <p:spPr>
            <a:xfrm rot="10800000">
              <a:off x="7919897"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9"/>
            <p:cNvSpPr/>
            <p:nvPr/>
          </p:nvSpPr>
          <p:spPr>
            <a:xfrm rot="10800000">
              <a:off x="7771469"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9"/>
            <p:cNvSpPr/>
            <p:nvPr/>
          </p:nvSpPr>
          <p:spPr>
            <a:xfrm rot="10800000">
              <a:off x="702931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9"/>
            <p:cNvSpPr/>
            <p:nvPr/>
          </p:nvSpPr>
          <p:spPr>
            <a:xfrm rot="10800000">
              <a:off x="68808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9"/>
            <p:cNvSpPr/>
            <p:nvPr/>
          </p:nvSpPr>
          <p:spPr>
            <a:xfrm rot="10800000">
              <a:off x="6732440"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9"/>
            <p:cNvSpPr/>
            <p:nvPr/>
          </p:nvSpPr>
          <p:spPr>
            <a:xfrm rot="10800000">
              <a:off x="658399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9"/>
            <p:cNvSpPr/>
            <p:nvPr/>
          </p:nvSpPr>
          <p:spPr>
            <a:xfrm rot="10800000">
              <a:off x="643554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9"/>
            <p:cNvSpPr/>
            <p:nvPr/>
          </p:nvSpPr>
          <p:spPr>
            <a:xfrm rot="10800000">
              <a:off x="628711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9"/>
            <p:cNvSpPr/>
            <p:nvPr/>
          </p:nvSpPr>
          <p:spPr>
            <a:xfrm rot="10800000">
              <a:off x="61386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9"/>
            <p:cNvSpPr/>
            <p:nvPr/>
          </p:nvSpPr>
          <p:spPr>
            <a:xfrm rot="10800000">
              <a:off x="599022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9"/>
            <p:cNvSpPr/>
            <p:nvPr/>
          </p:nvSpPr>
          <p:spPr>
            <a:xfrm rot="10800000">
              <a:off x="58417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9"/>
            <p:cNvSpPr/>
            <p:nvPr/>
          </p:nvSpPr>
          <p:spPr>
            <a:xfrm rot="10800000">
              <a:off x="569332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9"/>
            <p:cNvSpPr/>
            <p:nvPr/>
          </p:nvSpPr>
          <p:spPr>
            <a:xfrm rot="10800000">
              <a:off x="539642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9"/>
            <p:cNvSpPr/>
            <p:nvPr/>
          </p:nvSpPr>
          <p:spPr>
            <a:xfrm rot="10800000">
              <a:off x="55448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9"/>
            <p:cNvSpPr/>
            <p:nvPr/>
          </p:nvSpPr>
          <p:spPr>
            <a:xfrm rot="10800000">
              <a:off x="8810502"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9"/>
            <p:cNvSpPr/>
            <p:nvPr/>
          </p:nvSpPr>
          <p:spPr>
            <a:xfrm rot="10800000">
              <a:off x="8662074"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9"/>
            <p:cNvSpPr/>
            <p:nvPr/>
          </p:nvSpPr>
          <p:spPr>
            <a:xfrm rot="10800000">
              <a:off x="8513646"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9"/>
            <p:cNvSpPr/>
            <p:nvPr/>
          </p:nvSpPr>
          <p:spPr>
            <a:xfrm rot="10800000">
              <a:off x="836521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9"/>
            <p:cNvSpPr/>
            <p:nvPr/>
          </p:nvSpPr>
          <p:spPr>
            <a:xfrm rot="10800000">
              <a:off x="8958930"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9"/>
            <p:cNvSpPr/>
            <p:nvPr/>
          </p:nvSpPr>
          <p:spPr>
            <a:xfrm rot="10800000">
              <a:off x="910735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9"/>
            <p:cNvSpPr/>
            <p:nvPr/>
          </p:nvSpPr>
          <p:spPr>
            <a:xfrm rot="10800000">
              <a:off x="8216776"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9"/>
            <p:cNvSpPr/>
            <p:nvPr/>
          </p:nvSpPr>
          <p:spPr>
            <a:xfrm rot="10800000">
              <a:off x="7623041"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9"/>
            <p:cNvSpPr/>
            <p:nvPr/>
          </p:nvSpPr>
          <p:spPr>
            <a:xfrm rot="10800000">
              <a:off x="747461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9"/>
            <p:cNvSpPr/>
            <p:nvPr/>
          </p:nvSpPr>
          <p:spPr>
            <a:xfrm rot="10800000">
              <a:off x="732618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9"/>
            <p:cNvSpPr/>
            <p:nvPr/>
          </p:nvSpPr>
          <p:spPr>
            <a:xfrm rot="10800000">
              <a:off x="7177757"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9"/>
            <p:cNvSpPr/>
            <p:nvPr/>
          </p:nvSpPr>
          <p:spPr>
            <a:xfrm rot="10800000">
              <a:off x="806832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9"/>
            <p:cNvSpPr/>
            <p:nvPr/>
          </p:nvSpPr>
          <p:spPr>
            <a:xfrm rot="10800000">
              <a:off x="7919897"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9"/>
            <p:cNvSpPr/>
            <p:nvPr/>
          </p:nvSpPr>
          <p:spPr>
            <a:xfrm rot="10800000">
              <a:off x="7771469"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9"/>
            <p:cNvSpPr/>
            <p:nvPr/>
          </p:nvSpPr>
          <p:spPr>
            <a:xfrm rot="10800000">
              <a:off x="702931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9"/>
            <p:cNvSpPr/>
            <p:nvPr/>
          </p:nvSpPr>
          <p:spPr>
            <a:xfrm rot="10800000">
              <a:off x="68808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9"/>
            <p:cNvSpPr/>
            <p:nvPr/>
          </p:nvSpPr>
          <p:spPr>
            <a:xfrm rot="10800000">
              <a:off x="6732440"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9"/>
            <p:cNvSpPr/>
            <p:nvPr/>
          </p:nvSpPr>
          <p:spPr>
            <a:xfrm rot="10800000">
              <a:off x="658399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9"/>
            <p:cNvSpPr/>
            <p:nvPr/>
          </p:nvSpPr>
          <p:spPr>
            <a:xfrm rot="10800000">
              <a:off x="643554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9"/>
            <p:cNvSpPr/>
            <p:nvPr/>
          </p:nvSpPr>
          <p:spPr>
            <a:xfrm rot="10800000">
              <a:off x="628711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9"/>
            <p:cNvSpPr/>
            <p:nvPr/>
          </p:nvSpPr>
          <p:spPr>
            <a:xfrm rot="10800000">
              <a:off x="61386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9"/>
            <p:cNvSpPr/>
            <p:nvPr/>
          </p:nvSpPr>
          <p:spPr>
            <a:xfrm rot="10800000">
              <a:off x="599022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9"/>
            <p:cNvSpPr/>
            <p:nvPr/>
          </p:nvSpPr>
          <p:spPr>
            <a:xfrm rot="10800000">
              <a:off x="58417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9"/>
            <p:cNvSpPr/>
            <p:nvPr/>
          </p:nvSpPr>
          <p:spPr>
            <a:xfrm rot="10800000">
              <a:off x="569332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9"/>
            <p:cNvSpPr/>
            <p:nvPr/>
          </p:nvSpPr>
          <p:spPr>
            <a:xfrm rot="10800000">
              <a:off x="539642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9"/>
            <p:cNvSpPr/>
            <p:nvPr/>
          </p:nvSpPr>
          <p:spPr>
            <a:xfrm rot="10800000">
              <a:off x="55448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9"/>
            <p:cNvSpPr/>
            <p:nvPr/>
          </p:nvSpPr>
          <p:spPr>
            <a:xfrm rot="10800000">
              <a:off x="8810502"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9"/>
            <p:cNvSpPr/>
            <p:nvPr/>
          </p:nvSpPr>
          <p:spPr>
            <a:xfrm rot="10800000">
              <a:off x="8662074"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9"/>
            <p:cNvSpPr/>
            <p:nvPr/>
          </p:nvSpPr>
          <p:spPr>
            <a:xfrm rot="10800000">
              <a:off x="8513646"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9"/>
            <p:cNvSpPr/>
            <p:nvPr/>
          </p:nvSpPr>
          <p:spPr>
            <a:xfrm rot="10800000">
              <a:off x="836521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9"/>
            <p:cNvSpPr/>
            <p:nvPr/>
          </p:nvSpPr>
          <p:spPr>
            <a:xfrm rot="10800000">
              <a:off x="8958930"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9"/>
            <p:cNvSpPr/>
            <p:nvPr/>
          </p:nvSpPr>
          <p:spPr>
            <a:xfrm rot="10800000">
              <a:off x="910735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9"/>
            <p:cNvSpPr/>
            <p:nvPr/>
          </p:nvSpPr>
          <p:spPr>
            <a:xfrm rot="10800000">
              <a:off x="8216776"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9"/>
            <p:cNvSpPr/>
            <p:nvPr/>
          </p:nvSpPr>
          <p:spPr>
            <a:xfrm rot="10800000">
              <a:off x="7623041"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9"/>
            <p:cNvSpPr/>
            <p:nvPr/>
          </p:nvSpPr>
          <p:spPr>
            <a:xfrm rot="10800000">
              <a:off x="747461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9"/>
            <p:cNvSpPr/>
            <p:nvPr/>
          </p:nvSpPr>
          <p:spPr>
            <a:xfrm rot="10800000">
              <a:off x="732618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9"/>
            <p:cNvSpPr/>
            <p:nvPr/>
          </p:nvSpPr>
          <p:spPr>
            <a:xfrm rot="10800000">
              <a:off x="7177757"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9"/>
            <p:cNvSpPr/>
            <p:nvPr/>
          </p:nvSpPr>
          <p:spPr>
            <a:xfrm rot="10800000">
              <a:off x="806832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9"/>
            <p:cNvSpPr/>
            <p:nvPr/>
          </p:nvSpPr>
          <p:spPr>
            <a:xfrm rot="10800000">
              <a:off x="7919897"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9"/>
            <p:cNvSpPr/>
            <p:nvPr/>
          </p:nvSpPr>
          <p:spPr>
            <a:xfrm rot="10800000">
              <a:off x="7771469"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9"/>
            <p:cNvSpPr/>
            <p:nvPr/>
          </p:nvSpPr>
          <p:spPr>
            <a:xfrm rot="10800000">
              <a:off x="702931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9"/>
            <p:cNvSpPr/>
            <p:nvPr/>
          </p:nvSpPr>
          <p:spPr>
            <a:xfrm rot="10800000">
              <a:off x="688087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9"/>
            <p:cNvSpPr/>
            <p:nvPr/>
          </p:nvSpPr>
          <p:spPr>
            <a:xfrm rot="10800000">
              <a:off x="6732440"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9"/>
            <p:cNvSpPr/>
            <p:nvPr/>
          </p:nvSpPr>
          <p:spPr>
            <a:xfrm rot="10800000">
              <a:off x="658399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9"/>
            <p:cNvSpPr/>
            <p:nvPr/>
          </p:nvSpPr>
          <p:spPr>
            <a:xfrm rot="10800000">
              <a:off x="599022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9"/>
            <p:cNvSpPr/>
            <p:nvPr/>
          </p:nvSpPr>
          <p:spPr>
            <a:xfrm rot="10800000">
              <a:off x="584177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9"/>
            <p:cNvSpPr/>
            <p:nvPr/>
          </p:nvSpPr>
          <p:spPr>
            <a:xfrm rot="10800000">
              <a:off x="569332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9"/>
            <p:cNvSpPr/>
            <p:nvPr/>
          </p:nvSpPr>
          <p:spPr>
            <a:xfrm rot="10800000">
              <a:off x="539642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9"/>
            <p:cNvSpPr/>
            <p:nvPr/>
          </p:nvSpPr>
          <p:spPr>
            <a:xfrm rot="10800000">
              <a:off x="554487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9"/>
            <p:cNvSpPr/>
            <p:nvPr/>
          </p:nvSpPr>
          <p:spPr>
            <a:xfrm rot="10800000">
              <a:off x="8810502"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9"/>
            <p:cNvSpPr/>
            <p:nvPr/>
          </p:nvSpPr>
          <p:spPr>
            <a:xfrm rot="10800000">
              <a:off x="8662074"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9"/>
            <p:cNvSpPr/>
            <p:nvPr/>
          </p:nvSpPr>
          <p:spPr>
            <a:xfrm rot="10800000">
              <a:off x="836521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9"/>
            <p:cNvSpPr/>
            <p:nvPr/>
          </p:nvSpPr>
          <p:spPr>
            <a:xfrm rot="10800000">
              <a:off x="8958930"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9"/>
            <p:cNvSpPr/>
            <p:nvPr/>
          </p:nvSpPr>
          <p:spPr>
            <a:xfrm rot="10800000">
              <a:off x="910735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9"/>
            <p:cNvSpPr/>
            <p:nvPr/>
          </p:nvSpPr>
          <p:spPr>
            <a:xfrm rot="10800000">
              <a:off x="8216776"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9"/>
            <p:cNvSpPr/>
            <p:nvPr/>
          </p:nvSpPr>
          <p:spPr>
            <a:xfrm rot="10800000">
              <a:off x="7623041"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9"/>
            <p:cNvSpPr/>
            <p:nvPr/>
          </p:nvSpPr>
          <p:spPr>
            <a:xfrm rot="10800000">
              <a:off x="747461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9"/>
            <p:cNvSpPr/>
            <p:nvPr/>
          </p:nvSpPr>
          <p:spPr>
            <a:xfrm rot="10800000">
              <a:off x="732618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9"/>
            <p:cNvSpPr/>
            <p:nvPr/>
          </p:nvSpPr>
          <p:spPr>
            <a:xfrm rot="10800000">
              <a:off x="806832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9"/>
            <p:cNvSpPr/>
            <p:nvPr/>
          </p:nvSpPr>
          <p:spPr>
            <a:xfrm rot="10800000">
              <a:off x="7919897"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9"/>
            <p:cNvSpPr/>
            <p:nvPr/>
          </p:nvSpPr>
          <p:spPr>
            <a:xfrm rot="10800000">
              <a:off x="7771469"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9"/>
            <p:cNvSpPr/>
            <p:nvPr/>
          </p:nvSpPr>
          <p:spPr>
            <a:xfrm rot="10800000">
              <a:off x="68808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9"/>
            <p:cNvSpPr/>
            <p:nvPr/>
          </p:nvSpPr>
          <p:spPr>
            <a:xfrm rot="10800000">
              <a:off x="6732440"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9"/>
            <p:cNvSpPr/>
            <p:nvPr/>
          </p:nvSpPr>
          <p:spPr>
            <a:xfrm rot="10800000">
              <a:off x="658399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9"/>
            <p:cNvSpPr/>
            <p:nvPr/>
          </p:nvSpPr>
          <p:spPr>
            <a:xfrm rot="10800000">
              <a:off x="643554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9"/>
            <p:cNvSpPr/>
            <p:nvPr/>
          </p:nvSpPr>
          <p:spPr>
            <a:xfrm rot="10800000">
              <a:off x="628711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9"/>
            <p:cNvSpPr/>
            <p:nvPr/>
          </p:nvSpPr>
          <p:spPr>
            <a:xfrm rot="10800000">
              <a:off x="61386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9"/>
            <p:cNvSpPr/>
            <p:nvPr/>
          </p:nvSpPr>
          <p:spPr>
            <a:xfrm rot="10800000">
              <a:off x="599022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9"/>
            <p:cNvSpPr/>
            <p:nvPr/>
          </p:nvSpPr>
          <p:spPr>
            <a:xfrm rot="10800000">
              <a:off x="58417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9"/>
            <p:cNvSpPr/>
            <p:nvPr/>
          </p:nvSpPr>
          <p:spPr>
            <a:xfrm rot="10800000">
              <a:off x="569332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9"/>
            <p:cNvSpPr/>
            <p:nvPr/>
          </p:nvSpPr>
          <p:spPr>
            <a:xfrm rot="10800000">
              <a:off x="539642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9"/>
            <p:cNvSpPr/>
            <p:nvPr/>
          </p:nvSpPr>
          <p:spPr>
            <a:xfrm rot="10800000">
              <a:off x="55448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9"/>
            <p:cNvSpPr/>
            <p:nvPr/>
          </p:nvSpPr>
          <p:spPr>
            <a:xfrm rot="10800000">
              <a:off x="8810502"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9"/>
            <p:cNvSpPr/>
            <p:nvPr/>
          </p:nvSpPr>
          <p:spPr>
            <a:xfrm rot="10800000">
              <a:off x="8662074"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9"/>
            <p:cNvSpPr/>
            <p:nvPr/>
          </p:nvSpPr>
          <p:spPr>
            <a:xfrm rot="10800000">
              <a:off x="8513646"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9"/>
            <p:cNvSpPr/>
            <p:nvPr/>
          </p:nvSpPr>
          <p:spPr>
            <a:xfrm rot="10800000">
              <a:off x="8958930"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9"/>
            <p:cNvSpPr/>
            <p:nvPr/>
          </p:nvSpPr>
          <p:spPr>
            <a:xfrm rot="10800000">
              <a:off x="910735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9"/>
            <p:cNvSpPr/>
            <p:nvPr/>
          </p:nvSpPr>
          <p:spPr>
            <a:xfrm rot="10800000">
              <a:off x="8216776"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9"/>
            <p:cNvSpPr/>
            <p:nvPr/>
          </p:nvSpPr>
          <p:spPr>
            <a:xfrm rot="10800000">
              <a:off x="7623041"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9"/>
            <p:cNvSpPr/>
            <p:nvPr/>
          </p:nvSpPr>
          <p:spPr>
            <a:xfrm rot="10800000">
              <a:off x="747461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9"/>
            <p:cNvSpPr/>
            <p:nvPr/>
          </p:nvSpPr>
          <p:spPr>
            <a:xfrm rot="10800000">
              <a:off x="8068325"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9"/>
            <p:cNvSpPr/>
            <p:nvPr/>
          </p:nvSpPr>
          <p:spPr>
            <a:xfrm rot="10800000">
              <a:off x="7919897"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9"/>
            <p:cNvSpPr/>
            <p:nvPr/>
          </p:nvSpPr>
          <p:spPr>
            <a:xfrm rot="10800000">
              <a:off x="7771469"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9"/>
            <p:cNvSpPr/>
            <p:nvPr/>
          </p:nvSpPr>
          <p:spPr>
            <a:xfrm rot="10800000">
              <a:off x="6732440"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9"/>
            <p:cNvSpPr/>
            <p:nvPr/>
          </p:nvSpPr>
          <p:spPr>
            <a:xfrm rot="10800000">
              <a:off x="658399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9"/>
            <p:cNvSpPr/>
            <p:nvPr/>
          </p:nvSpPr>
          <p:spPr>
            <a:xfrm rot="10800000">
              <a:off x="643554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9"/>
            <p:cNvSpPr/>
            <p:nvPr/>
          </p:nvSpPr>
          <p:spPr>
            <a:xfrm rot="10800000">
              <a:off x="6287115"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9"/>
            <p:cNvSpPr/>
            <p:nvPr/>
          </p:nvSpPr>
          <p:spPr>
            <a:xfrm rot="10800000">
              <a:off x="613867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9"/>
            <p:cNvSpPr/>
            <p:nvPr/>
          </p:nvSpPr>
          <p:spPr>
            <a:xfrm rot="10800000">
              <a:off x="599022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9"/>
            <p:cNvSpPr/>
            <p:nvPr/>
          </p:nvSpPr>
          <p:spPr>
            <a:xfrm rot="10800000">
              <a:off x="584177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9"/>
            <p:cNvSpPr/>
            <p:nvPr/>
          </p:nvSpPr>
          <p:spPr>
            <a:xfrm rot="10800000">
              <a:off x="569332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9"/>
            <p:cNvSpPr/>
            <p:nvPr/>
          </p:nvSpPr>
          <p:spPr>
            <a:xfrm rot="10800000">
              <a:off x="539642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9"/>
            <p:cNvSpPr/>
            <p:nvPr/>
          </p:nvSpPr>
          <p:spPr>
            <a:xfrm rot="10800000">
              <a:off x="554487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9"/>
            <p:cNvSpPr/>
            <p:nvPr/>
          </p:nvSpPr>
          <p:spPr>
            <a:xfrm rot="10800000">
              <a:off x="8810502"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9"/>
            <p:cNvSpPr/>
            <p:nvPr/>
          </p:nvSpPr>
          <p:spPr>
            <a:xfrm rot="10800000">
              <a:off x="8662074"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9"/>
            <p:cNvSpPr/>
            <p:nvPr/>
          </p:nvSpPr>
          <p:spPr>
            <a:xfrm rot="10800000">
              <a:off x="8513646"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9"/>
            <p:cNvSpPr/>
            <p:nvPr/>
          </p:nvSpPr>
          <p:spPr>
            <a:xfrm rot="10800000">
              <a:off x="836521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9"/>
            <p:cNvSpPr/>
            <p:nvPr/>
          </p:nvSpPr>
          <p:spPr>
            <a:xfrm rot="10800000">
              <a:off x="8958930"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9"/>
            <p:cNvSpPr/>
            <p:nvPr/>
          </p:nvSpPr>
          <p:spPr>
            <a:xfrm rot="10800000">
              <a:off x="910735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9"/>
            <p:cNvSpPr/>
            <p:nvPr/>
          </p:nvSpPr>
          <p:spPr>
            <a:xfrm rot="10800000">
              <a:off x="8216776"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9"/>
            <p:cNvSpPr/>
            <p:nvPr/>
          </p:nvSpPr>
          <p:spPr>
            <a:xfrm rot="10800000">
              <a:off x="7919897"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9"/>
            <p:cNvSpPr/>
            <p:nvPr/>
          </p:nvSpPr>
          <p:spPr>
            <a:xfrm rot="10800000">
              <a:off x="7771469"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9"/>
            <p:cNvSpPr/>
            <p:nvPr/>
          </p:nvSpPr>
          <p:spPr>
            <a:xfrm rot="10800000">
              <a:off x="6732440"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9"/>
            <p:cNvSpPr/>
            <p:nvPr/>
          </p:nvSpPr>
          <p:spPr>
            <a:xfrm rot="10800000">
              <a:off x="658399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9"/>
            <p:cNvSpPr/>
            <p:nvPr/>
          </p:nvSpPr>
          <p:spPr>
            <a:xfrm rot="10800000">
              <a:off x="643554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9"/>
            <p:cNvSpPr/>
            <p:nvPr/>
          </p:nvSpPr>
          <p:spPr>
            <a:xfrm rot="10800000">
              <a:off x="6287115"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9"/>
            <p:cNvSpPr/>
            <p:nvPr/>
          </p:nvSpPr>
          <p:spPr>
            <a:xfrm rot="10800000">
              <a:off x="613867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9"/>
            <p:cNvSpPr/>
            <p:nvPr/>
          </p:nvSpPr>
          <p:spPr>
            <a:xfrm rot="10800000">
              <a:off x="599022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9"/>
            <p:cNvSpPr/>
            <p:nvPr/>
          </p:nvSpPr>
          <p:spPr>
            <a:xfrm rot="10800000">
              <a:off x="584177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9"/>
            <p:cNvSpPr/>
            <p:nvPr/>
          </p:nvSpPr>
          <p:spPr>
            <a:xfrm rot="10800000">
              <a:off x="569332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9"/>
            <p:cNvSpPr/>
            <p:nvPr/>
          </p:nvSpPr>
          <p:spPr>
            <a:xfrm rot="10800000">
              <a:off x="539642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9"/>
            <p:cNvSpPr/>
            <p:nvPr/>
          </p:nvSpPr>
          <p:spPr>
            <a:xfrm rot="10800000">
              <a:off x="554487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9"/>
            <p:cNvSpPr/>
            <p:nvPr/>
          </p:nvSpPr>
          <p:spPr>
            <a:xfrm rot="10800000">
              <a:off x="8810502"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9"/>
            <p:cNvSpPr/>
            <p:nvPr/>
          </p:nvSpPr>
          <p:spPr>
            <a:xfrm rot="10800000">
              <a:off x="8662074"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9"/>
            <p:cNvSpPr/>
            <p:nvPr/>
          </p:nvSpPr>
          <p:spPr>
            <a:xfrm rot="10800000">
              <a:off x="8513646"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9"/>
            <p:cNvSpPr/>
            <p:nvPr/>
          </p:nvSpPr>
          <p:spPr>
            <a:xfrm rot="10800000">
              <a:off x="836521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9"/>
            <p:cNvSpPr/>
            <p:nvPr/>
          </p:nvSpPr>
          <p:spPr>
            <a:xfrm rot="10800000">
              <a:off x="8958930"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9"/>
            <p:cNvSpPr/>
            <p:nvPr/>
          </p:nvSpPr>
          <p:spPr>
            <a:xfrm rot="10800000">
              <a:off x="910735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9"/>
            <p:cNvSpPr/>
            <p:nvPr/>
          </p:nvSpPr>
          <p:spPr>
            <a:xfrm rot="10800000">
              <a:off x="8216776"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9"/>
            <p:cNvSpPr/>
            <p:nvPr/>
          </p:nvSpPr>
          <p:spPr>
            <a:xfrm rot="10800000">
              <a:off x="8068325"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9"/>
            <p:cNvSpPr/>
            <p:nvPr/>
          </p:nvSpPr>
          <p:spPr>
            <a:xfrm rot="10800000">
              <a:off x="7919897"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9"/>
            <p:cNvSpPr/>
            <p:nvPr/>
          </p:nvSpPr>
          <p:spPr>
            <a:xfrm rot="10800000">
              <a:off x="7771469"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9"/>
            <p:cNvSpPr/>
            <p:nvPr/>
          </p:nvSpPr>
          <p:spPr>
            <a:xfrm rot="10800000">
              <a:off x="6732440"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9"/>
            <p:cNvSpPr/>
            <p:nvPr/>
          </p:nvSpPr>
          <p:spPr>
            <a:xfrm rot="10800000">
              <a:off x="658399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9"/>
            <p:cNvSpPr/>
            <p:nvPr/>
          </p:nvSpPr>
          <p:spPr>
            <a:xfrm rot="10800000">
              <a:off x="643554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9"/>
            <p:cNvSpPr/>
            <p:nvPr/>
          </p:nvSpPr>
          <p:spPr>
            <a:xfrm rot="10800000">
              <a:off x="6287115"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9"/>
            <p:cNvSpPr/>
            <p:nvPr/>
          </p:nvSpPr>
          <p:spPr>
            <a:xfrm rot="10800000">
              <a:off x="613867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9"/>
            <p:cNvSpPr/>
            <p:nvPr/>
          </p:nvSpPr>
          <p:spPr>
            <a:xfrm rot="10800000">
              <a:off x="599022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9"/>
            <p:cNvSpPr/>
            <p:nvPr/>
          </p:nvSpPr>
          <p:spPr>
            <a:xfrm rot="10800000">
              <a:off x="584177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9"/>
            <p:cNvSpPr/>
            <p:nvPr/>
          </p:nvSpPr>
          <p:spPr>
            <a:xfrm rot="10800000">
              <a:off x="569332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9"/>
            <p:cNvSpPr/>
            <p:nvPr/>
          </p:nvSpPr>
          <p:spPr>
            <a:xfrm rot="10800000">
              <a:off x="539642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9"/>
            <p:cNvSpPr/>
            <p:nvPr/>
          </p:nvSpPr>
          <p:spPr>
            <a:xfrm rot="10800000">
              <a:off x="554487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9"/>
            <p:cNvSpPr/>
            <p:nvPr/>
          </p:nvSpPr>
          <p:spPr>
            <a:xfrm rot="10800000">
              <a:off x="8810502"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9"/>
            <p:cNvSpPr/>
            <p:nvPr/>
          </p:nvSpPr>
          <p:spPr>
            <a:xfrm rot="10800000">
              <a:off x="8662074"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9"/>
            <p:cNvSpPr/>
            <p:nvPr/>
          </p:nvSpPr>
          <p:spPr>
            <a:xfrm rot="10800000">
              <a:off x="8513646"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9"/>
            <p:cNvSpPr/>
            <p:nvPr/>
          </p:nvSpPr>
          <p:spPr>
            <a:xfrm rot="10800000">
              <a:off x="836521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9"/>
            <p:cNvSpPr/>
            <p:nvPr/>
          </p:nvSpPr>
          <p:spPr>
            <a:xfrm rot="10800000">
              <a:off x="8958930"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9"/>
            <p:cNvSpPr/>
            <p:nvPr/>
          </p:nvSpPr>
          <p:spPr>
            <a:xfrm rot="10800000">
              <a:off x="910735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9"/>
            <p:cNvSpPr/>
            <p:nvPr/>
          </p:nvSpPr>
          <p:spPr>
            <a:xfrm rot="10800000">
              <a:off x="8216776"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9"/>
            <p:cNvSpPr/>
            <p:nvPr/>
          </p:nvSpPr>
          <p:spPr>
            <a:xfrm rot="10800000">
              <a:off x="7623041"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9"/>
            <p:cNvSpPr/>
            <p:nvPr/>
          </p:nvSpPr>
          <p:spPr>
            <a:xfrm rot="10800000">
              <a:off x="8068325"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9"/>
            <p:cNvSpPr/>
            <p:nvPr/>
          </p:nvSpPr>
          <p:spPr>
            <a:xfrm rot="10800000">
              <a:off x="7919897"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9"/>
            <p:cNvSpPr/>
            <p:nvPr/>
          </p:nvSpPr>
          <p:spPr>
            <a:xfrm rot="10800000">
              <a:off x="7771469"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9"/>
            <p:cNvSpPr/>
            <p:nvPr/>
          </p:nvSpPr>
          <p:spPr>
            <a:xfrm rot="10800000">
              <a:off x="68808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9"/>
            <p:cNvSpPr/>
            <p:nvPr/>
          </p:nvSpPr>
          <p:spPr>
            <a:xfrm rot="10800000">
              <a:off x="6732440"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9"/>
            <p:cNvSpPr/>
            <p:nvPr/>
          </p:nvSpPr>
          <p:spPr>
            <a:xfrm rot="10800000">
              <a:off x="658399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9"/>
            <p:cNvSpPr/>
            <p:nvPr/>
          </p:nvSpPr>
          <p:spPr>
            <a:xfrm rot="10800000">
              <a:off x="643554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9"/>
            <p:cNvSpPr/>
            <p:nvPr/>
          </p:nvSpPr>
          <p:spPr>
            <a:xfrm rot="10800000">
              <a:off x="6287115"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9"/>
            <p:cNvSpPr/>
            <p:nvPr/>
          </p:nvSpPr>
          <p:spPr>
            <a:xfrm rot="10800000">
              <a:off x="61386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9"/>
            <p:cNvSpPr/>
            <p:nvPr/>
          </p:nvSpPr>
          <p:spPr>
            <a:xfrm rot="10800000">
              <a:off x="599022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9"/>
            <p:cNvSpPr/>
            <p:nvPr/>
          </p:nvSpPr>
          <p:spPr>
            <a:xfrm rot="10800000">
              <a:off x="58417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9"/>
            <p:cNvSpPr/>
            <p:nvPr/>
          </p:nvSpPr>
          <p:spPr>
            <a:xfrm rot="10800000">
              <a:off x="569332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9"/>
            <p:cNvSpPr/>
            <p:nvPr/>
          </p:nvSpPr>
          <p:spPr>
            <a:xfrm rot="10800000">
              <a:off x="539642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9"/>
            <p:cNvSpPr/>
            <p:nvPr/>
          </p:nvSpPr>
          <p:spPr>
            <a:xfrm rot="10800000">
              <a:off x="55448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9"/>
            <p:cNvSpPr/>
            <p:nvPr/>
          </p:nvSpPr>
          <p:spPr>
            <a:xfrm rot="10800000">
              <a:off x="8810502"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9"/>
            <p:cNvSpPr/>
            <p:nvPr/>
          </p:nvSpPr>
          <p:spPr>
            <a:xfrm rot="10800000">
              <a:off x="8662074"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9"/>
            <p:cNvSpPr/>
            <p:nvPr/>
          </p:nvSpPr>
          <p:spPr>
            <a:xfrm rot="10800000">
              <a:off x="8513646"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9"/>
            <p:cNvSpPr/>
            <p:nvPr/>
          </p:nvSpPr>
          <p:spPr>
            <a:xfrm rot="10800000">
              <a:off x="836521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9"/>
            <p:cNvSpPr/>
            <p:nvPr/>
          </p:nvSpPr>
          <p:spPr>
            <a:xfrm rot="10800000">
              <a:off x="8958930"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9"/>
            <p:cNvSpPr/>
            <p:nvPr/>
          </p:nvSpPr>
          <p:spPr>
            <a:xfrm rot="10800000">
              <a:off x="910735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9"/>
            <p:cNvSpPr/>
            <p:nvPr/>
          </p:nvSpPr>
          <p:spPr>
            <a:xfrm rot="10800000">
              <a:off x="8216776"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9"/>
            <p:cNvSpPr/>
            <p:nvPr/>
          </p:nvSpPr>
          <p:spPr>
            <a:xfrm rot="10800000">
              <a:off x="7623041"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9"/>
            <p:cNvSpPr/>
            <p:nvPr/>
          </p:nvSpPr>
          <p:spPr>
            <a:xfrm rot="10800000">
              <a:off x="747461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9"/>
            <p:cNvSpPr/>
            <p:nvPr/>
          </p:nvSpPr>
          <p:spPr>
            <a:xfrm rot="10800000">
              <a:off x="732618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9"/>
            <p:cNvSpPr/>
            <p:nvPr/>
          </p:nvSpPr>
          <p:spPr>
            <a:xfrm rot="10800000">
              <a:off x="7177757"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9"/>
            <p:cNvSpPr/>
            <p:nvPr/>
          </p:nvSpPr>
          <p:spPr>
            <a:xfrm rot="10800000">
              <a:off x="806832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9"/>
            <p:cNvSpPr/>
            <p:nvPr/>
          </p:nvSpPr>
          <p:spPr>
            <a:xfrm rot="10800000">
              <a:off x="7919897"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9"/>
            <p:cNvSpPr/>
            <p:nvPr/>
          </p:nvSpPr>
          <p:spPr>
            <a:xfrm rot="10800000">
              <a:off x="7771469"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9"/>
            <p:cNvSpPr/>
            <p:nvPr/>
          </p:nvSpPr>
          <p:spPr>
            <a:xfrm rot="10800000">
              <a:off x="702931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9"/>
            <p:cNvSpPr/>
            <p:nvPr/>
          </p:nvSpPr>
          <p:spPr>
            <a:xfrm rot="10800000">
              <a:off x="68808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9"/>
            <p:cNvSpPr/>
            <p:nvPr/>
          </p:nvSpPr>
          <p:spPr>
            <a:xfrm rot="10800000">
              <a:off x="6732440"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9"/>
            <p:cNvSpPr/>
            <p:nvPr/>
          </p:nvSpPr>
          <p:spPr>
            <a:xfrm rot="10800000">
              <a:off x="658399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9"/>
            <p:cNvSpPr/>
            <p:nvPr/>
          </p:nvSpPr>
          <p:spPr>
            <a:xfrm rot="10800000">
              <a:off x="643554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9"/>
            <p:cNvSpPr/>
            <p:nvPr/>
          </p:nvSpPr>
          <p:spPr>
            <a:xfrm rot="10800000">
              <a:off x="628711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9"/>
            <p:cNvSpPr/>
            <p:nvPr/>
          </p:nvSpPr>
          <p:spPr>
            <a:xfrm rot="10800000">
              <a:off x="61386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9"/>
            <p:cNvSpPr/>
            <p:nvPr/>
          </p:nvSpPr>
          <p:spPr>
            <a:xfrm rot="10800000">
              <a:off x="599022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9"/>
            <p:cNvSpPr/>
            <p:nvPr/>
          </p:nvSpPr>
          <p:spPr>
            <a:xfrm rot="10800000">
              <a:off x="58417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9"/>
            <p:cNvSpPr/>
            <p:nvPr/>
          </p:nvSpPr>
          <p:spPr>
            <a:xfrm rot="10800000">
              <a:off x="569332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9"/>
            <p:cNvSpPr/>
            <p:nvPr/>
          </p:nvSpPr>
          <p:spPr>
            <a:xfrm rot="10800000">
              <a:off x="539642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9"/>
            <p:cNvSpPr/>
            <p:nvPr/>
          </p:nvSpPr>
          <p:spPr>
            <a:xfrm rot="10800000">
              <a:off x="55448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9"/>
            <p:cNvSpPr/>
            <p:nvPr/>
          </p:nvSpPr>
          <p:spPr>
            <a:xfrm rot="10800000">
              <a:off x="8810502"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9"/>
            <p:cNvSpPr/>
            <p:nvPr/>
          </p:nvSpPr>
          <p:spPr>
            <a:xfrm rot="10800000">
              <a:off x="8662074"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9"/>
            <p:cNvSpPr/>
            <p:nvPr/>
          </p:nvSpPr>
          <p:spPr>
            <a:xfrm rot="10800000">
              <a:off x="8513646"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9"/>
            <p:cNvSpPr/>
            <p:nvPr/>
          </p:nvSpPr>
          <p:spPr>
            <a:xfrm rot="10800000">
              <a:off x="836521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9"/>
            <p:cNvSpPr/>
            <p:nvPr/>
          </p:nvSpPr>
          <p:spPr>
            <a:xfrm rot="10800000">
              <a:off x="8958930"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9"/>
            <p:cNvSpPr/>
            <p:nvPr/>
          </p:nvSpPr>
          <p:spPr>
            <a:xfrm rot="10800000">
              <a:off x="910735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9"/>
            <p:cNvSpPr/>
            <p:nvPr/>
          </p:nvSpPr>
          <p:spPr>
            <a:xfrm rot="10800000">
              <a:off x="8216776"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9"/>
            <p:cNvSpPr/>
            <p:nvPr/>
          </p:nvSpPr>
          <p:spPr>
            <a:xfrm rot="10800000">
              <a:off x="7623041"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9"/>
            <p:cNvSpPr/>
            <p:nvPr/>
          </p:nvSpPr>
          <p:spPr>
            <a:xfrm rot="10800000">
              <a:off x="747461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9"/>
            <p:cNvSpPr/>
            <p:nvPr/>
          </p:nvSpPr>
          <p:spPr>
            <a:xfrm rot="10800000">
              <a:off x="732618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9"/>
            <p:cNvSpPr/>
            <p:nvPr/>
          </p:nvSpPr>
          <p:spPr>
            <a:xfrm rot="10800000">
              <a:off x="7177757"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9"/>
            <p:cNvSpPr/>
            <p:nvPr/>
          </p:nvSpPr>
          <p:spPr>
            <a:xfrm rot="10800000">
              <a:off x="806832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9"/>
            <p:cNvSpPr/>
            <p:nvPr/>
          </p:nvSpPr>
          <p:spPr>
            <a:xfrm rot="10800000">
              <a:off x="7919897"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9"/>
            <p:cNvSpPr/>
            <p:nvPr/>
          </p:nvSpPr>
          <p:spPr>
            <a:xfrm rot="10800000">
              <a:off x="7771469"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9"/>
            <p:cNvSpPr/>
            <p:nvPr/>
          </p:nvSpPr>
          <p:spPr>
            <a:xfrm rot="10800000">
              <a:off x="702931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9"/>
            <p:cNvSpPr/>
            <p:nvPr/>
          </p:nvSpPr>
          <p:spPr>
            <a:xfrm rot="10800000">
              <a:off x="68808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9"/>
            <p:cNvSpPr/>
            <p:nvPr/>
          </p:nvSpPr>
          <p:spPr>
            <a:xfrm rot="10800000">
              <a:off x="6732440"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9"/>
            <p:cNvSpPr/>
            <p:nvPr/>
          </p:nvSpPr>
          <p:spPr>
            <a:xfrm rot="10800000">
              <a:off x="658399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9"/>
            <p:cNvSpPr/>
            <p:nvPr/>
          </p:nvSpPr>
          <p:spPr>
            <a:xfrm rot="10800000">
              <a:off x="643554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9"/>
            <p:cNvSpPr/>
            <p:nvPr/>
          </p:nvSpPr>
          <p:spPr>
            <a:xfrm rot="10800000">
              <a:off x="628711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9"/>
            <p:cNvSpPr/>
            <p:nvPr/>
          </p:nvSpPr>
          <p:spPr>
            <a:xfrm rot="10800000">
              <a:off x="61386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9"/>
            <p:cNvSpPr/>
            <p:nvPr/>
          </p:nvSpPr>
          <p:spPr>
            <a:xfrm rot="10800000">
              <a:off x="599022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9"/>
            <p:cNvSpPr/>
            <p:nvPr/>
          </p:nvSpPr>
          <p:spPr>
            <a:xfrm rot="10800000">
              <a:off x="58417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9"/>
            <p:cNvSpPr/>
            <p:nvPr/>
          </p:nvSpPr>
          <p:spPr>
            <a:xfrm rot="10800000">
              <a:off x="569332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9"/>
            <p:cNvSpPr/>
            <p:nvPr/>
          </p:nvSpPr>
          <p:spPr>
            <a:xfrm rot="10800000">
              <a:off x="539642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9"/>
            <p:cNvSpPr/>
            <p:nvPr/>
          </p:nvSpPr>
          <p:spPr>
            <a:xfrm rot="10800000">
              <a:off x="55448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9"/>
            <p:cNvSpPr/>
            <p:nvPr/>
          </p:nvSpPr>
          <p:spPr>
            <a:xfrm rot="10800000">
              <a:off x="8662074"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9"/>
            <p:cNvSpPr/>
            <p:nvPr/>
          </p:nvSpPr>
          <p:spPr>
            <a:xfrm rot="10800000">
              <a:off x="8513646"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9"/>
            <p:cNvSpPr/>
            <p:nvPr/>
          </p:nvSpPr>
          <p:spPr>
            <a:xfrm rot="10800000">
              <a:off x="836521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9"/>
            <p:cNvSpPr/>
            <p:nvPr/>
          </p:nvSpPr>
          <p:spPr>
            <a:xfrm rot="10800000">
              <a:off x="8958930"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9"/>
            <p:cNvSpPr/>
            <p:nvPr/>
          </p:nvSpPr>
          <p:spPr>
            <a:xfrm rot="10800000">
              <a:off x="910735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9"/>
            <p:cNvSpPr/>
            <p:nvPr/>
          </p:nvSpPr>
          <p:spPr>
            <a:xfrm rot="10800000">
              <a:off x="8216776"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9"/>
            <p:cNvSpPr/>
            <p:nvPr/>
          </p:nvSpPr>
          <p:spPr>
            <a:xfrm rot="10800000">
              <a:off x="7623041"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9"/>
            <p:cNvSpPr/>
            <p:nvPr/>
          </p:nvSpPr>
          <p:spPr>
            <a:xfrm rot="10800000">
              <a:off x="747461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9"/>
            <p:cNvSpPr/>
            <p:nvPr/>
          </p:nvSpPr>
          <p:spPr>
            <a:xfrm rot="10800000">
              <a:off x="732618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9"/>
            <p:cNvSpPr/>
            <p:nvPr/>
          </p:nvSpPr>
          <p:spPr>
            <a:xfrm rot="10800000">
              <a:off x="7177757"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9"/>
            <p:cNvSpPr/>
            <p:nvPr/>
          </p:nvSpPr>
          <p:spPr>
            <a:xfrm rot="10800000">
              <a:off x="806832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9"/>
            <p:cNvSpPr/>
            <p:nvPr/>
          </p:nvSpPr>
          <p:spPr>
            <a:xfrm rot="10800000">
              <a:off x="7919897"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9"/>
            <p:cNvSpPr/>
            <p:nvPr/>
          </p:nvSpPr>
          <p:spPr>
            <a:xfrm rot="10800000">
              <a:off x="7771469"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9"/>
            <p:cNvSpPr/>
            <p:nvPr/>
          </p:nvSpPr>
          <p:spPr>
            <a:xfrm rot="10800000">
              <a:off x="702931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9"/>
            <p:cNvSpPr/>
            <p:nvPr/>
          </p:nvSpPr>
          <p:spPr>
            <a:xfrm rot="10800000">
              <a:off x="68808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9"/>
            <p:cNvSpPr/>
            <p:nvPr/>
          </p:nvSpPr>
          <p:spPr>
            <a:xfrm rot="10800000">
              <a:off x="6732440"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9"/>
            <p:cNvSpPr/>
            <p:nvPr/>
          </p:nvSpPr>
          <p:spPr>
            <a:xfrm rot="10800000">
              <a:off x="658399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9"/>
            <p:cNvSpPr/>
            <p:nvPr/>
          </p:nvSpPr>
          <p:spPr>
            <a:xfrm rot="10800000">
              <a:off x="643554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9"/>
            <p:cNvSpPr/>
            <p:nvPr/>
          </p:nvSpPr>
          <p:spPr>
            <a:xfrm rot="10800000">
              <a:off x="628711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9"/>
            <p:cNvSpPr/>
            <p:nvPr/>
          </p:nvSpPr>
          <p:spPr>
            <a:xfrm rot="10800000">
              <a:off x="61386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9"/>
            <p:cNvSpPr/>
            <p:nvPr/>
          </p:nvSpPr>
          <p:spPr>
            <a:xfrm rot="10800000">
              <a:off x="599022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9"/>
            <p:cNvSpPr/>
            <p:nvPr/>
          </p:nvSpPr>
          <p:spPr>
            <a:xfrm rot="10800000">
              <a:off x="58417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9"/>
            <p:cNvSpPr/>
            <p:nvPr/>
          </p:nvSpPr>
          <p:spPr>
            <a:xfrm rot="10800000">
              <a:off x="569332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9"/>
            <p:cNvSpPr/>
            <p:nvPr/>
          </p:nvSpPr>
          <p:spPr>
            <a:xfrm rot="10800000">
              <a:off x="539642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9"/>
            <p:cNvSpPr/>
            <p:nvPr/>
          </p:nvSpPr>
          <p:spPr>
            <a:xfrm rot="10800000">
              <a:off x="55448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9"/>
            <p:cNvSpPr/>
            <p:nvPr/>
          </p:nvSpPr>
          <p:spPr>
            <a:xfrm rot="10800000">
              <a:off x="8810502"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9"/>
            <p:cNvSpPr/>
            <p:nvPr/>
          </p:nvSpPr>
          <p:spPr>
            <a:xfrm rot="10800000">
              <a:off x="8810502"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9"/>
            <p:cNvSpPr/>
            <p:nvPr/>
          </p:nvSpPr>
          <p:spPr>
            <a:xfrm rot="10800000">
              <a:off x="8662074"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9"/>
            <p:cNvSpPr/>
            <p:nvPr/>
          </p:nvSpPr>
          <p:spPr>
            <a:xfrm rot="10800000">
              <a:off x="8513646"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9"/>
            <p:cNvSpPr/>
            <p:nvPr/>
          </p:nvSpPr>
          <p:spPr>
            <a:xfrm rot="10800000">
              <a:off x="836521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9"/>
            <p:cNvSpPr/>
            <p:nvPr/>
          </p:nvSpPr>
          <p:spPr>
            <a:xfrm rot="10800000">
              <a:off x="910735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9"/>
            <p:cNvSpPr/>
            <p:nvPr/>
          </p:nvSpPr>
          <p:spPr>
            <a:xfrm rot="10800000">
              <a:off x="8958930"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9"/>
            <p:cNvSpPr/>
            <p:nvPr/>
          </p:nvSpPr>
          <p:spPr>
            <a:xfrm rot="10800000">
              <a:off x="8216776"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9"/>
            <p:cNvSpPr/>
            <p:nvPr/>
          </p:nvSpPr>
          <p:spPr>
            <a:xfrm rot="10800000">
              <a:off x="7623041"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9"/>
            <p:cNvSpPr/>
            <p:nvPr/>
          </p:nvSpPr>
          <p:spPr>
            <a:xfrm rot="10800000">
              <a:off x="747461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9"/>
            <p:cNvSpPr/>
            <p:nvPr/>
          </p:nvSpPr>
          <p:spPr>
            <a:xfrm rot="10800000">
              <a:off x="732618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9"/>
            <p:cNvSpPr/>
            <p:nvPr/>
          </p:nvSpPr>
          <p:spPr>
            <a:xfrm rot="10800000">
              <a:off x="7177757"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9"/>
            <p:cNvSpPr/>
            <p:nvPr/>
          </p:nvSpPr>
          <p:spPr>
            <a:xfrm rot="10800000">
              <a:off x="806832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9"/>
            <p:cNvSpPr/>
            <p:nvPr/>
          </p:nvSpPr>
          <p:spPr>
            <a:xfrm rot="10800000">
              <a:off x="7919897"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9"/>
            <p:cNvSpPr/>
            <p:nvPr/>
          </p:nvSpPr>
          <p:spPr>
            <a:xfrm rot="10800000">
              <a:off x="7771469"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9"/>
            <p:cNvSpPr/>
            <p:nvPr/>
          </p:nvSpPr>
          <p:spPr>
            <a:xfrm rot="10800000">
              <a:off x="702931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9"/>
            <p:cNvSpPr/>
            <p:nvPr/>
          </p:nvSpPr>
          <p:spPr>
            <a:xfrm rot="10800000">
              <a:off x="68808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9"/>
            <p:cNvSpPr/>
            <p:nvPr/>
          </p:nvSpPr>
          <p:spPr>
            <a:xfrm rot="10800000">
              <a:off x="6732440"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9"/>
            <p:cNvSpPr/>
            <p:nvPr/>
          </p:nvSpPr>
          <p:spPr>
            <a:xfrm rot="10800000">
              <a:off x="658399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9"/>
            <p:cNvSpPr/>
            <p:nvPr/>
          </p:nvSpPr>
          <p:spPr>
            <a:xfrm rot="10800000">
              <a:off x="643554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9"/>
            <p:cNvSpPr/>
            <p:nvPr/>
          </p:nvSpPr>
          <p:spPr>
            <a:xfrm rot="10800000">
              <a:off x="628711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9"/>
            <p:cNvSpPr/>
            <p:nvPr/>
          </p:nvSpPr>
          <p:spPr>
            <a:xfrm rot="10800000">
              <a:off x="61386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9"/>
            <p:cNvSpPr/>
            <p:nvPr/>
          </p:nvSpPr>
          <p:spPr>
            <a:xfrm rot="10800000">
              <a:off x="599022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9"/>
            <p:cNvSpPr/>
            <p:nvPr/>
          </p:nvSpPr>
          <p:spPr>
            <a:xfrm rot="10800000">
              <a:off x="58417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9"/>
            <p:cNvSpPr/>
            <p:nvPr/>
          </p:nvSpPr>
          <p:spPr>
            <a:xfrm rot="10800000">
              <a:off x="569332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9"/>
            <p:cNvSpPr/>
            <p:nvPr/>
          </p:nvSpPr>
          <p:spPr>
            <a:xfrm rot="10800000">
              <a:off x="539642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9"/>
            <p:cNvSpPr/>
            <p:nvPr/>
          </p:nvSpPr>
          <p:spPr>
            <a:xfrm rot="10800000">
              <a:off x="55448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1" name="Google Shape;2011;p69"/>
          <p:cNvSpPr/>
          <p:nvPr/>
        </p:nvSpPr>
        <p:spPr>
          <a:xfrm>
            <a:off x="6507528" y="2305499"/>
            <a:ext cx="1061400" cy="1061400"/>
          </a:xfrm>
          <a:prstGeom prst="ellipse">
            <a:avLst/>
          </a:prstGeom>
          <a:solidFill>
            <a:srgbClr val="FFFFFF"/>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sp>
        <p:nvSpPr>
          <p:cNvPr id="2012" name="Google Shape;2012;p69"/>
          <p:cNvSpPr/>
          <p:nvPr/>
        </p:nvSpPr>
        <p:spPr>
          <a:xfrm>
            <a:off x="5618099" y="2078163"/>
            <a:ext cx="815100" cy="815100"/>
          </a:xfrm>
          <a:prstGeom prst="ellipse">
            <a:avLst/>
          </a:prstGeom>
          <a:solidFill>
            <a:srgbClr val="FFFFFF"/>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sz="1100">
              <a:latin typeface="Google Sans"/>
              <a:ea typeface="Google Sans"/>
              <a:cs typeface="Google Sans"/>
              <a:sym typeface="Google Sans"/>
            </a:endParaRPr>
          </a:p>
        </p:txBody>
      </p:sp>
      <p:sp>
        <p:nvSpPr>
          <p:cNvPr id="2013" name="Google Shape;2013;p69"/>
          <p:cNvSpPr/>
          <p:nvPr/>
        </p:nvSpPr>
        <p:spPr>
          <a:xfrm>
            <a:off x="6601250" y="1805938"/>
            <a:ext cx="380100" cy="380400"/>
          </a:xfrm>
          <a:prstGeom prst="ellipse">
            <a:avLst/>
          </a:prstGeom>
          <a:solidFill>
            <a:srgbClr val="F3F3F3"/>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sp>
        <p:nvSpPr>
          <p:cNvPr id="2014" name="Google Shape;2014;p69"/>
          <p:cNvSpPr/>
          <p:nvPr/>
        </p:nvSpPr>
        <p:spPr>
          <a:xfrm>
            <a:off x="7719818" y="2935243"/>
            <a:ext cx="284700" cy="285000"/>
          </a:xfrm>
          <a:prstGeom prst="ellipse">
            <a:avLst/>
          </a:prstGeom>
          <a:solidFill>
            <a:srgbClr val="F3F3F3"/>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sp>
        <p:nvSpPr>
          <p:cNvPr id="2015" name="Google Shape;2015;p69"/>
          <p:cNvSpPr/>
          <p:nvPr/>
        </p:nvSpPr>
        <p:spPr>
          <a:xfrm>
            <a:off x="7392276" y="1616110"/>
            <a:ext cx="1323000" cy="1323000"/>
          </a:xfrm>
          <a:prstGeom prst="ellipse">
            <a:avLst/>
          </a:prstGeom>
          <a:solidFill>
            <a:srgbClr val="FFFFFF"/>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pic>
        <p:nvPicPr>
          <p:cNvPr id="2016" name="Google Shape;2016;p69"/>
          <p:cNvPicPr preferRelativeResize="0"/>
          <p:nvPr/>
        </p:nvPicPr>
        <p:blipFill>
          <a:blip r:embed="rId3">
            <a:alphaModFix/>
          </a:blip>
          <a:stretch>
            <a:fillRect/>
          </a:stretch>
        </p:blipFill>
        <p:spPr>
          <a:xfrm rot="-641734">
            <a:off x="8445602" y="2455093"/>
            <a:ext cx="185762" cy="288964"/>
          </a:xfrm>
          <a:prstGeom prst="rect">
            <a:avLst/>
          </a:prstGeom>
          <a:noFill/>
          <a:ln>
            <a:noFill/>
          </a:ln>
          <a:effectLst>
            <a:outerShdw blurRad="157163" rotWithShape="0" algn="bl" dir="5400000" dist="47625">
              <a:srgbClr val="000000">
                <a:alpha val="5000"/>
              </a:srgbClr>
            </a:outerShdw>
          </a:effectLst>
        </p:spPr>
      </p:pic>
      <p:sp>
        <p:nvSpPr>
          <p:cNvPr id="2017" name="Google Shape;2017;p69"/>
          <p:cNvSpPr txBox="1"/>
          <p:nvPr/>
        </p:nvSpPr>
        <p:spPr>
          <a:xfrm>
            <a:off x="2667047" y="4472125"/>
            <a:ext cx="5998800" cy="4281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100">
                <a:solidFill>
                  <a:schemeClr val="lt1"/>
                </a:solidFill>
                <a:latin typeface="Google Sans"/>
                <a:ea typeface="Google Sans"/>
                <a:cs typeface="Google Sans"/>
                <a:sym typeface="Google Sans"/>
              </a:rPr>
              <a:t>Data breaches, phishing, or malware?: Understanding the risks of stolen credentials  - CCS’17</a:t>
            </a:r>
            <a:endParaRPr sz="1100">
              <a:solidFill>
                <a:schemeClr val="lt1"/>
              </a:solidFill>
              <a:latin typeface="Google Sans"/>
              <a:ea typeface="Google Sans"/>
              <a:cs typeface="Google Sans"/>
              <a:sym typeface="Google Sans"/>
            </a:endParaRPr>
          </a:p>
        </p:txBody>
      </p:sp>
      <p:pic>
        <p:nvPicPr>
          <p:cNvPr id="2018" name="Google Shape;2018;p69"/>
          <p:cNvPicPr preferRelativeResize="0"/>
          <p:nvPr/>
        </p:nvPicPr>
        <p:blipFill>
          <a:blip r:embed="rId4">
            <a:alphaModFix/>
          </a:blip>
          <a:stretch>
            <a:fillRect/>
          </a:stretch>
        </p:blipFill>
        <p:spPr>
          <a:xfrm>
            <a:off x="0" y="0"/>
            <a:ext cx="6433200" cy="3618668"/>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022" name="Shape 2022"/>
        <p:cNvGrpSpPr/>
        <p:nvPr/>
      </p:nvGrpSpPr>
      <p:grpSpPr>
        <a:xfrm>
          <a:off x="0" y="0"/>
          <a:ext cx="0" cy="0"/>
          <a:chOff x="0" y="0"/>
          <a:chExt cx="0" cy="0"/>
        </a:xfrm>
      </p:grpSpPr>
      <p:grpSp>
        <p:nvGrpSpPr>
          <p:cNvPr id="2023" name="Google Shape;2023;p70"/>
          <p:cNvGrpSpPr/>
          <p:nvPr/>
        </p:nvGrpSpPr>
        <p:grpSpPr>
          <a:xfrm>
            <a:off x="5396423" y="10"/>
            <a:ext cx="3747571" cy="2170230"/>
            <a:chOff x="5396423" y="10"/>
            <a:chExt cx="3747571" cy="2170230"/>
          </a:xfrm>
        </p:grpSpPr>
        <p:sp>
          <p:nvSpPr>
            <p:cNvPr id="2024" name="Google Shape;2024;p70"/>
            <p:cNvSpPr/>
            <p:nvPr/>
          </p:nvSpPr>
          <p:spPr>
            <a:xfrm rot="10800000">
              <a:off x="8810502"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0"/>
            <p:cNvSpPr/>
            <p:nvPr/>
          </p:nvSpPr>
          <p:spPr>
            <a:xfrm rot="10800000">
              <a:off x="8662074"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0"/>
            <p:cNvSpPr/>
            <p:nvPr/>
          </p:nvSpPr>
          <p:spPr>
            <a:xfrm rot="10800000">
              <a:off x="8513646"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0"/>
            <p:cNvSpPr/>
            <p:nvPr/>
          </p:nvSpPr>
          <p:spPr>
            <a:xfrm rot="10800000">
              <a:off x="836521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0"/>
            <p:cNvSpPr/>
            <p:nvPr/>
          </p:nvSpPr>
          <p:spPr>
            <a:xfrm rot="10800000">
              <a:off x="8958930"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0"/>
            <p:cNvSpPr/>
            <p:nvPr/>
          </p:nvSpPr>
          <p:spPr>
            <a:xfrm rot="10800000">
              <a:off x="910735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0"/>
            <p:cNvSpPr/>
            <p:nvPr/>
          </p:nvSpPr>
          <p:spPr>
            <a:xfrm rot="10800000">
              <a:off x="8216776"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0"/>
            <p:cNvSpPr/>
            <p:nvPr/>
          </p:nvSpPr>
          <p:spPr>
            <a:xfrm rot="10800000">
              <a:off x="7623041"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0"/>
            <p:cNvSpPr/>
            <p:nvPr/>
          </p:nvSpPr>
          <p:spPr>
            <a:xfrm rot="10800000">
              <a:off x="747461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0"/>
            <p:cNvSpPr/>
            <p:nvPr/>
          </p:nvSpPr>
          <p:spPr>
            <a:xfrm rot="10800000">
              <a:off x="732618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0"/>
            <p:cNvSpPr/>
            <p:nvPr/>
          </p:nvSpPr>
          <p:spPr>
            <a:xfrm rot="10800000">
              <a:off x="7177757"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0"/>
            <p:cNvSpPr/>
            <p:nvPr/>
          </p:nvSpPr>
          <p:spPr>
            <a:xfrm rot="10800000">
              <a:off x="806832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0"/>
            <p:cNvSpPr/>
            <p:nvPr/>
          </p:nvSpPr>
          <p:spPr>
            <a:xfrm rot="10800000">
              <a:off x="7919897"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0"/>
            <p:cNvSpPr/>
            <p:nvPr/>
          </p:nvSpPr>
          <p:spPr>
            <a:xfrm rot="10800000">
              <a:off x="7771469"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0"/>
            <p:cNvSpPr/>
            <p:nvPr/>
          </p:nvSpPr>
          <p:spPr>
            <a:xfrm rot="10800000">
              <a:off x="702931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0"/>
            <p:cNvSpPr/>
            <p:nvPr/>
          </p:nvSpPr>
          <p:spPr>
            <a:xfrm rot="10800000">
              <a:off x="68808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0"/>
            <p:cNvSpPr/>
            <p:nvPr/>
          </p:nvSpPr>
          <p:spPr>
            <a:xfrm rot="10800000">
              <a:off x="6732440"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70"/>
            <p:cNvSpPr/>
            <p:nvPr/>
          </p:nvSpPr>
          <p:spPr>
            <a:xfrm rot="10800000">
              <a:off x="658399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0"/>
            <p:cNvSpPr/>
            <p:nvPr/>
          </p:nvSpPr>
          <p:spPr>
            <a:xfrm rot="10800000">
              <a:off x="643554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0"/>
            <p:cNvSpPr/>
            <p:nvPr/>
          </p:nvSpPr>
          <p:spPr>
            <a:xfrm rot="10800000">
              <a:off x="628711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0"/>
            <p:cNvSpPr/>
            <p:nvPr/>
          </p:nvSpPr>
          <p:spPr>
            <a:xfrm rot="10800000">
              <a:off x="61386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70"/>
            <p:cNvSpPr/>
            <p:nvPr/>
          </p:nvSpPr>
          <p:spPr>
            <a:xfrm rot="10800000">
              <a:off x="599022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0"/>
            <p:cNvSpPr/>
            <p:nvPr/>
          </p:nvSpPr>
          <p:spPr>
            <a:xfrm rot="10800000">
              <a:off x="58417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0"/>
            <p:cNvSpPr/>
            <p:nvPr/>
          </p:nvSpPr>
          <p:spPr>
            <a:xfrm rot="10800000">
              <a:off x="569332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0"/>
            <p:cNvSpPr/>
            <p:nvPr/>
          </p:nvSpPr>
          <p:spPr>
            <a:xfrm rot="10800000">
              <a:off x="539642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0"/>
            <p:cNvSpPr/>
            <p:nvPr/>
          </p:nvSpPr>
          <p:spPr>
            <a:xfrm rot="10800000">
              <a:off x="55448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0"/>
            <p:cNvSpPr/>
            <p:nvPr/>
          </p:nvSpPr>
          <p:spPr>
            <a:xfrm rot="10800000">
              <a:off x="8810502"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0"/>
            <p:cNvSpPr/>
            <p:nvPr/>
          </p:nvSpPr>
          <p:spPr>
            <a:xfrm rot="10800000">
              <a:off x="8662074"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0"/>
            <p:cNvSpPr/>
            <p:nvPr/>
          </p:nvSpPr>
          <p:spPr>
            <a:xfrm rot="10800000">
              <a:off x="8513646"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0"/>
            <p:cNvSpPr/>
            <p:nvPr/>
          </p:nvSpPr>
          <p:spPr>
            <a:xfrm rot="10800000">
              <a:off x="836521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0"/>
            <p:cNvSpPr/>
            <p:nvPr/>
          </p:nvSpPr>
          <p:spPr>
            <a:xfrm rot="10800000">
              <a:off x="8958930"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0"/>
            <p:cNvSpPr/>
            <p:nvPr/>
          </p:nvSpPr>
          <p:spPr>
            <a:xfrm rot="10800000">
              <a:off x="910735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0"/>
            <p:cNvSpPr/>
            <p:nvPr/>
          </p:nvSpPr>
          <p:spPr>
            <a:xfrm rot="10800000">
              <a:off x="8216776"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0"/>
            <p:cNvSpPr/>
            <p:nvPr/>
          </p:nvSpPr>
          <p:spPr>
            <a:xfrm rot="10800000">
              <a:off x="7623041"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0"/>
            <p:cNvSpPr/>
            <p:nvPr/>
          </p:nvSpPr>
          <p:spPr>
            <a:xfrm rot="10800000">
              <a:off x="747461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0"/>
            <p:cNvSpPr/>
            <p:nvPr/>
          </p:nvSpPr>
          <p:spPr>
            <a:xfrm rot="10800000">
              <a:off x="732618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0"/>
            <p:cNvSpPr/>
            <p:nvPr/>
          </p:nvSpPr>
          <p:spPr>
            <a:xfrm rot="10800000">
              <a:off x="7177757"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0"/>
            <p:cNvSpPr/>
            <p:nvPr/>
          </p:nvSpPr>
          <p:spPr>
            <a:xfrm rot="10800000">
              <a:off x="806832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0"/>
            <p:cNvSpPr/>
            <p:nvPr/>
          </p:nvSpPr>
          <p:spPr>
            <a:xfrm rot="10800000">
              <a:off x="7919897"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0"/>
            <p:cNvSpPr/>
            <p:nvPr/>
          </p:nvSpPr>
          <p:spPr>
            <a:xfrm rot="10800000">
              <a:off x="7771469"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0"/>
            <p:cNvSpPr/>
            <p:nvPr/>
          </p:nvSpPr>
          <p:spPr>
            <a:xfrm rot="10800000">
              <a:off x="702931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0"/>
            <p:cNvSpPr/>
            <p:nvPr/>
          </p:nvSpPr>
          <p:spPr>
            <a:xfrm rot="10800000">
              <a:off x="68808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0"/>
            <p:cNvSpPr/>
            <p:nvPr/>
          </p:nvSpPr>
          <p:spPr>
            <a:xfrm rot="10800000">
              <a:off x="6732440"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0"/>
            <p:cNvSpPr/>
            <p:nvPr/>
          </p:nvSpPr>
          <p:spPr>
            <a:xfrm rot="10800000">
              <a:off x="658399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0"/>
            <p:cNvSpPr/>
            <p:nvPr/>
          </p:nvSpPr>
          <p:spPr>
            <a:xfrm rot="10800000">
              <a:off x="643554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0"/>
            <p:cNvSpPr/>
            <p:nvPr/>
          </p:nvSpPr>
          <p:spPr>
            <a:xfrm rot="10800000">
              <a:off x="628711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0"/>
            <p:cNvSpPr/>
            <p:nvPr/>
          </p:nvSpPr>
          <p:spPr>
            <a:xfrm rot="10800000">
              <a:off x="61386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0"/>
            <p:cNvSpPr/>
            <p:nvPr/>
          </p:nvSpPr>
          <p:spPr>
            <a:xfrm rot="10800000">
              <a:off x="599022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0"/>
            <p:cNvSpPr/>
            <p:nvPr/>
          </p:nvSpPr>
          <p:spPr>
            <a:xfrm rot="10800000">
              <a:off x="58417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0"/>
            <p:cNvSpPr/>
            <p:nvPr/>
          </p:nvSpPr>
          <p:spPr>
            <a:xfrm rot="10800000">
              <a:off x="569332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0"/>
            <p:cNvSpPr/>
            <p:nvPr/>
          </p:nvSpPr>
          <p:spPr>
            <a:xfrm rot="10800000">
              <a:off x="539642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0"/>
            <p:cNvSpPr/>
            <p:nvPr/>
          </p:nvSpPr>
          <p:spPr>
            <a:xfrm rot="10800000">
              <a:off x="55448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0"/>
            <p:cNvSpPr/>
            <p:nvPr/>
          </p:nvSpPr>
          <p:spPr>
            <a:xfrm rot="10800000">
              <a:off x="8810502"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0"/>
            <p:cNvSpPr/>
            <p:nvPr/>
          </p:nvSpPr>
          <p:spPr>
            <a:xfrm rot="10800000">
              <a:off x="8662074"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0"/>
            <p:cNvSpPr/>
            <p:nvPr/>
          </p:nvSpPr>
          <p:spPr>
            <a:xfrm rot="10800000">
              <a:off x="8513646"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0"/>
            <p:cNvSpPr/>
            <p:nvPr/>
          </p:nvSpPr>
          <p:spPr>
            <a:xfrm rot="10800000">
              <a:off x="836521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0"/>
            <p:cNvSpPr/>
            <p:nvPr/>
          </p:nvSpPr>
          <p:spPr>
            <a:xfrm rot="10800000">
              <a:off x="8958930"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0"/>
            <p:cNvSpPr/>
            <p:nvPr/>
          </p:nvSpPr>
          <p:spPr>
            <a:xfrm rot="10800000">
              <a:off x="910735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0"/>
            <p:cNvSpPr/>
            <p:nvPr/>
          </p:nvSpPr>
          <p:spPr>
            <a:xfrm rot="10800000">
              <a:off x="8216776"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0"/>
            <p:cNvSpPr/>
            <p:nvPr/>
          </p:nvSpPr>
          <p:spPr>
            <a:xfrm rot="10800000">
              <a:off x="7623041"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0"/>
            <p:cNvSpPr/>
            <p:nvPr/>
          </p:nvSpPr>
          <p:spPr>
            <a:xfrm rot="10800000">
              <a:off x="747461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0"/>
            <p:cNvSpPr/>
            <p:nvPr/>
          </p:nvSpPr>
          <p:spPr>
            <a:xfrm rot="10800000">
              <a:off x="732618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0"/>
            <p:cNvSpPr/>
            <p:nvPr/>
          </p:nvSpPr>
          <p:spPr>
            <a:xfrm rot="10800000">
              <a:off x="7177757"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0"/>
            <p:cNvSpPr/>
            <p:nvPr/>
          </p:nvSpPr>
          <p:spPr>
            <a:xfrm rot="10800000">
              <a:off x="806832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0"/>
            <p:cNvSpPr/>
            <p:nvPr/>
          </p:nvSpPr>
          <p:spPr>
            <a:xfrm rot="10800000">
              <a:off x="7919897"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0"/>
            <p:cNvSpPr/>
            <p:nvPr/>
          </p:nvSpPr>
          <p:spPr>
            <a:xfrm rot="10800000">
              <a:off x="7771469"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0"/>
            <p:cNvSpPr/>
            <p:nvPr/>
          </p:nvSpPr>
          <p:spPr>
            <a:xfrm rot="10800000">
              <a:off x="702931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0"/>
            <p:cNvSpPr/>
            <p:nvPr/>
          </p:nvSpPr>
          <p:spPr>
            <a:xfrm rot="10800000">
              <a:off x="68808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0"/>
            <p:cNvSpPr/>
            <p:nvPr/>
          </p:nvSpPr>
          <p:spPr>
            <a:xfrm rot="10800000">
              <a:off x="6732440"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0"/>
            <p:cNvSpPr/>
            <p:nvPr/>
          </p:nvSpPr>
          <p:spPr>
            <a:xfrm rot="10800000">
              <a:off x="658399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0"/>
            <p:cNvSpPr/>
            <p:nvPr/>
          </p:nvSpPr>
          <p:spPr>
            <a:xfrm rot="10800000">
              <a:off x="643554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0"/>
            <p:cNvSpPr/>
            <p:nvPr/>
          </p:nvSpPr>
          <p:spPr>
            <a:xfrm rot="10800000">
              <a:off x="628711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0"/>
            <p:cNvSpPr/>
            <p:nvPr/>
          </p:nvSpPr>
          <p:spPr>
            <a:xfrm rot="10800000">
              <a:off x="61386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0"/>
            <p:cNvSpPr/>
            <p:nvPr/>
          </p:nvSpPr>
          <p:spPr>
            <a:xfrm rot="10800000">
              <a:off x="599022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0"/>
            <p:cNvSpPr/>
            <p:nvPr/>
          </p:nvSpPr>
          <p:spPr>
            <a:xfrm rot="10800000">
              <a:off x="58417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0"/>
            <p:cNvSpPr/>
            <p:nvPr/>
          </p:nvSpPr>
          <p:spPr>
            <a:xfrm rot="10800000">
              <a:off x="569332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0"/>
            <p:cNvSpPr/>
            <p:nvPr/>
          </p:nvSpPr>
          <p:spPr>
            <a:xfrm rot="10800000">
              <a:off x="539642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0"/>
            <p:cNvSpPr/>
            <p:nvPr/>
          </p:nvSpPr>
          <p:spPr>
            <a:xfrm rot="10800000">
              <a:off x="55448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0"/>
            <p:cNvSpPr/>
            <p:nvPr/>
          </p:nvSpPr>
          <p:spPr>
            <a:xfrm rot="10800000">
              <a:off x="8810502"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0"/>
            <p:cNvSpPr/>
            <p:nvPr/>
          </p:nvSpPr>
          <p:spPr>
            <a:xfrm rot="10800000">
              <a:off x="8662074"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0"/>
            <p:cNvSpPr/>
            <p:nvPr/>
          </p:nvSpPr>
          <p:spPr>
            <a:xfrm rot="10800000">
              <a:off x="8513646"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0"/>
            <p:cNvSpPr/>
            <p:nvPr/>
          </p:nvSpPr>
          <p:spPr>
            <a:xfrm rot="10800000">
              <a:off x="836521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0"/>
            <p:cNvSpPr/>
            <p:nvPr/>
          </p:nvSpPr>
          <p:spPr>
            <a:xfrm rot="10800000">
              <a:off x="8958930"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0"/>
            <p:cNvSpPr/>
            <p:nvPr/>
          </p:nvSpPr>
          <p:spPr>
            <a:xfrm rot="10800000">
              <a:off x="910735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0"/>
            <p:cNvSpPr/>
            <p:nvPr/>
          </p:nvSpPr>
          <p:spPr>
            <a:xfrm rot="10800000">
              <a:off x="8216776"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0"/>
            <p:cNvSpPr/>
            <p:nvPr/>
          </p:nvSpPr>
          <p:spPr>
            <a:xfrm rot="10800000">
              <a:off x="7623041"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0"/>
            <p:cNvSpPr/>
            <p:nvPr/>
          </p:nvSpPr>
          <p:spPr>
            <a:xfrm rot="10800000">
              <a:off x="747461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0"/>
            <p:cNvSpPr/>
            <p:nvPr/>
          </p:nvSpPr>
          <p:spPr>
            <a:xfrm rot="10800000">
              <a:off x="732618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0"/>
            <p:cNvSpPr/>
            <p:nvPr/>
          </p:nvSpPr>
          <p:spPr>
            <a:xfrm rot="10800000">
              <a:off x="7177757"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0"/>
            <p:cNvSpPr/>
            <p:nvPr/>
          </p:nvSpPr>
          <p:spPr>
            <a:xfrm rot="10800000">
              <a:off x="806832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0"/>
            <p:cNvSpPr/>
            <p:nvPr/>
          </p:nvSpPr>
          <p:spPr>
            <a:xfrm rot="10800000">
              <a:off x="7919897"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0"/>
            <p:cNvSpPr/>
            <p:nvPr/>
          </p:nvSpPr>
          <p:spPr>
            <a:xfrm rot="10800000">
              <a:off x="7771469"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0"/>
            <p:cNvSpPr/>
            <p:nvPr/>
          </p:nvSpPr>
          <p:spPr>
            <a:xfrm rot="10800000">
              <a:off x="702931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0"/>
            <p:cNvSpPr/>
            <p:nvPr/>
          </p:nvSpPr>
          <p:spPr>
            <a:xfrm rot="10800000">
              <a:off x="68808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0"/>
            <p:cNvSpPr/>
            <p:nvPr/>
          </p:nvSpPr>
          <p:spPr>
            <a:xfrm rot="10800000">
              <a:off x="6732440"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0"/>
            <p:cNvSpPr/>
            <p:nvPr/>
          </p:nvSpPr>
          <p:spPr>
            <a:xfrm rot="10800000">
              <a:off x="658399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0"/>
            <p:cNvSpPr/>
            <p:nvPr/>
          </p:nvSpPr>
          <p:spPr>
            <a:xfrm rot="10800000">
              <a:off x="643554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0"/>
            <p:cNvSpPr/>
            <p:nvPr/>
          </p:nvSpPr>
          <p:spPr>
            <a:xfrm rot="10800000">
              <a:off x="628711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0"/>
            <p:cNvSpPr/>
            <p:nvPr/>
          </p:nvSpPr>
          <p:spPr>
            <a:xfrm rot="10800000">
              <a:off x="61386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0"/>
            <p:cNvSpPr/>
            <p:nvPr/>
          </p:nvSpPr>
          <p:spPr>
            <a:xfrm rot="10800000">
              <a:off x="599022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0"/>
            <p:cNvSpPr/>
            <p:nvPr/>
          </p:nvSpPr>
          <p:spPr>
            <a:xfrm rot="10800000">
              <a:off x="58417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0"/>
            <p:cNvSpPr/>
            <p:nvPr/>
          </p:nvSpPr>
          <p:spPr>
            <a:xfrm rot="10800000">
              <a:off x="569332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0"/>
            <p:cNvSpPr/>
            <p:nvPr/>
          </p:nvSpPr>
          <p:spPr>
            <a:xfrm rot="10800000">
              <a:off x="539642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0"/>
            <p:cNvSpPr/>
            <p:nvPr/>
          </p:nvSpPr>
          <p:spPr>
            <a:xfrm rot="10800000">
              <a:off x="55448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0"/>
            <p:cNvSpPr/>
            <p:nvPr/>
          </p:nvSpPr>
          <p:spPr>
            <a:xfrm rot="10800000">
              <a:off x="8810502"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0"/>
            <p:cNvSpPr/>
            <p:nvPr/>
          </p:nvSpPr>
          <p:spPr>
            <a:xfrm rot="10800000">
              <a:off x="8662074"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0"/>
            <p:cNvSpPr/>
            <p:nvPr/>
          </p:nvSpPr>
          <p:spPr>
            <a:xfrm rot="10800000">
              <a:off x="8513646"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0"/>
            <p:cNvSpPr/>
            <p:nvPr/>
          </p:nvSpPr>
          <p:spPr>
            <a:xfrm rot="10800000">
              <a:off x="836521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0"/>
            <p:cNvSpPr/>
            <p:nvPr/>
          </p:nvSpPr>
          <p:spPr>
            <a:xfrm rot="10800000">
              <a:off x="8958930"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0"/>
            <p:cNvSpPr/>
            <p:nvPr/>
          </p:nvSpPr>
          <p:spPr>
            <a:xfrm rot="10800000">
              <a:off x="910735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0"/>
            <p:cNvSpPr/>
            <p:nvPr/>
          </p:nvSpPr>
          <p:spPr>
            <a:xfrm rot="10800000">
              <a:off x="8216776"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0"/>
            <p:cNvSpPr/>
            <p:nvPr/>
          </p:nvSpPr>
          <p:spPr>
            <a:xfrm rot="10800000">
              <a:off x="7623041"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0"/>
            <p:cNvSpPr/>
            <p:nvPr/>
          </p:nvSpPr>
          <p:spPr>
            <a:xfrm rot="10800000">
              <a:off x="747461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0"/>
            <p:cNvSpPr/>
            <p:nvPr/>
          </p:nvSpPr>
          <p:spPr>
            <a:xfrm rot="10800000">
              <a:off x="732618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0"/>
            <p:cNvSpPr/>
            <p:nvPr/>
          </p:nvSpPr>
          <p:spPr>
            <a:xfrm rot="10800000">
              <a:off x="7177757"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0"/>
            <p:cNvSpPr/>
            <p:nvPr/>
          </p:nvSpPr>
          <p:spPr>
            <a:xfrm rot="10800000">
              <a:off x="806832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0"/>
            <p:cNvSpPr/>
            <p:nvPr/>
          </p:nvSpPr>
          <p:spPr>
            <a:xfrm rot="10800000">
              <a:off x="7919897"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0"/>
            <p:cNvSpPr/>
            <p:nvPr/>
          </p:nvSpPr>
          <p:spPr>
            <a:xfrm rot="10800000">
              <a:off x="7771469"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0"/>
            <p:cNvSpPr/>
            <p:nvPr/>
          </p:nvSpPr>
          <p:spPr>
            <a:xfrm rot="10800000">
              <a:off x="702931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0"/>
            <p:cNvSpPr/>
            <p:nvPr/>
          </p:nvSpPr>
          <p:spPr>
            <a:xfrm rot="10800000">
              <a:off x="68808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0"/>
            <p:cNvSpPr/>
            <p:nvPr/>
          </p:nvSpPr>
          <p:spPr>
            <a:xfrm rot="10800000">
              <a:off x="6732440"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0"/>
            <p:cNvSpPr/>
            <p:nvPr/>
          </p:nvSpPr>
          <p:spPr>
            <a:xfrm rot="10800000">
              <a:off x="658399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0"/>
            <p:cNvSpPr/>
            <p:nvPr/>
          </p:nvSpPr>
          <p:spPr>
            <a:xfrm rot="10800000">
              <a:off x="643554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0"/>
            <p:cNvSpPr/>
            <p:nvPr/>
          </p:nvSpPr>
          <p:spPr>
            <a:xfrm rot="10800000">
              <a:off x="628711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0"/>
            <p:cNvSpPr/>
            <p:nvPr/>
          </p:nvSpPr>
          <p:spPr>
            <a:xfrm rot="10800000">
              <a:off x="61386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0"/>
            <p:cNvSpPr/>
            <p:nvPr/>
          </p:nvSpPr>
          <p:spPr>
            <a:xfrm rot="10800000">
              <a:off x="599022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0"/>
            <p:cNvSpPr/>
            <p:nvPr/>
          </p:nvSpPr>
          <p:spPr>
            <a:xfrm rot="10800000">
              <a:off x="58417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0"/>
            <p:cNvSpPr/>
            <p:nvPr/>
          </p:nvSpPr>
          <p:spPr>
            <a:xfrm rot="10800000">
              <a:off x="569332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0"/>
            <p:cNvSpPr/>
            <p:nvPr/>
          </p:nvSpPr>
          <p:spPr>
            <a:xfrm rot="10800000">
              <a:off x="539642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0"/>
            <p:cNvSpPr/>
            <p:nvPr/>
          </p:nvSpPr>
          <p:spPr>
            <a:xfrm rot="10800000">
              <a:off x="55448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0"/>
            <p:cNvSpPr/>
            <p:nvPr/>
          </p:nvSpPr>
          <p:spPr>
            <a:xfrm rot="10800000">
              <a:off x="8810502"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0"/>
            <p:cNvSpPr/>
            <p:nvPr/>
          </p:nvSpPr>
          <p:spPr>
            <a:xfrm rot="10800000">
              <a:off x="8662074"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0"/>
            <p:cNvSpPr/>
            <p:nvPr/>
          </p:nvSpPr>
          <p:spPr>
            <a:xfrm rot="10800000">
              <a:off x="8513646"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0"/>
            <p:cNvSpPr/>
            <p:nvPr/>
          </p:nvSpPr>
          <p:spPr>
            <a:xfrm rot="10800000">
              <a:off x="836521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0"/>
            <p:cNvSpPr/>
            <p:nvPr/>
          </p:nvSpPr>
          <p:spPr>
            <a:xfrm rot="10800000">
              <a:off x="8958930"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0"/>
            <p:cNvSpPr/>
            <p:nvPr/>
          </p:nvSpPr>
          <p:spPr>
            <a:xfrm rot="10800000">
              <a:off x="910735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0"/>
            <p:cNvSpPr/>
            <p:nvPr/>
          </p:nvSpPr>
          <p:spPr>
            <a:xfrm rot="10800000">
              <a:off x="8216776"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0"/>
            <p:cNvSpPr/>
            <p:nvPr/>
          </p:nvSpPr>
          <p:spPr>
            <a:xfrm rot="10800000">
              <a:off x="7623041"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0"/>
            <p:cNvSpPr/>
            <p:nvPr/>
          </p:nvSpPr>
          <p:spPr>
            <a:xfrm rot="10800000">
              <a:off x="747461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0"/>
            <p:cNvSpPr/>
            <p:nvPr/>
          </p:nvSpPr>
          <p:spPr>
            <a:xfrm rot="10800000">
              <a:off x="732618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0"/>
            <p:cNvSpPr/>
            <p:nvPr/>
          </p:nvSpPr>
          <p:spPr>
            <a:xfrm rot="10800000">
              <a:off x="7177757"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0"/>
            <p:cNvSpPr/>
            <p:nvPr/>
          </p:nvSpPr>
          <p:spPr>
            <a:xfrm rot="10800000">
              <a:off x="806832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0"/>
            <p:cNvSpPr/>
            <p:nvPr/>
          </p:nvSpPr>
          <p:spPr>
            <a:xfrm rot="10800000">
              <a:off x="7919897"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0"/>
            <p:cNvSpPr/>
            <p:nvPr/>
          </p:nvSpPr>
          <p:spPr>
            <a:xfrm rot="10800000">
              <a:off x="7771469"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0"/>
            <p:cNvSpPr/>
            <p:nvPr/>
          </p:nvSpPr>
          <p:spPr>
            <a:xfrm rot="10800000">
              <a:off x="702931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0"/>
            <p:cNvSpPr/>
            <p:nvPr/>
          </p:nvSpPr>
          <p:spPr>
            <a:xfrm rot="10800000">
              <a:off x="688087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0"/>
            <p:cNvSpPr/>
            <p:nvPr/>
          </p:nvSpPr>
          <p:spPr>
            <a:xfrm rot="10800000">
              <a:off x="6732440"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0"/>
            <p:cNvSpPr/>
            <p:nvPr/>
          </p:nvSpPr>
          <p:spPr>
            <a:xfrm rot="10800000">
              <a:off x="658399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0"/>
            <p:cNvSpPr/>
            <p:nvPr/>
          </p:nvSpPr>
          <p:spPr>
            <a:xfrm rot="10800000">
              <a:off x="599022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0"/>
            <p:cNvSpPr/>
            <p:nvPr/>
          </p:nvSpPr>
          <p:spPr>
            <a:xfrm rot="10800000">
              <a:off x="584177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0"/>
            <p:cNvSpPr/>
            <p:nvPr/>
          </p:nvSpPr>
          <p:spPr>
            <a:xfrm rot="10800000">
              <a:off x="569332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0"/>
            <p:cNvSpPr/>
            <p:nvPr/>
          </p:nvSpPr>
          <p:spPr>
            <a:xfrm rot="10800000">
              <a:off x="539642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0"/>
            <p:cNvSpPr/>
            <p:nvPr/>
          </p:nvSpPr>
          <p:spPr>
            <a:xfrm rot="10800000">
              <a:off x="554487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0"/>
            <p:cNvSpPr/>
            <p:nvPr/>
          </p:nvSpPr>
          <p:spPr>
            <a:xfrm rot="10800000">
              <a:off x="8810502"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0"/>
            <p:cNvSpPr/>
            <p:nvPr/>
          </p:nvSpPr>
          <p:spPr>
            <a:xfrm rot="10800000">
              <a:off x="8662074"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0"/>
            <p:cNvSpPr/>
            <p:nvPr/>
          </p:nvSpPr>
          <p:spPr>
            <a:xfrm rot="10800000">
              <a:off x="836521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0"/>
            <p:cNvSpPr/>
            <p:nvPr/>
          </p:nvSpPr>
          <p:spPr>
            <a:xfrm rot="10800000">
              <a:off x="8958930"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0"/>
            <p:cNvSpPr/>
            <p:nvPr/>
          </p:nvSpPr>
          <p:spPr>
            <a:xfrm rot="10800000">
              <a:off x="910735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0"/>
            <p:cNvSpPr/>
            <p:nvPr/>
          </p:nvSpPr>
          <p:spPr>
            <a:xfrm rot="10800000">
              <a:off x="8216776"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0"/>
            <p:cNvSpPr/>
            <p:nvPr/>
          </p:nvSpPr>
          <p:spPr>
            <a:xfrm rot="10800000">
              <a:off x="7623041"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0"/>
            <p:cNvSpPr/>
            <p:nvPr/>
          </p:nvSpPr>
          <p:spPr>
            <a:xfrm rot="10800000">
              <a:off x="747461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0"/>
            <p:cNvSpPr/>
            <p:nvPr/>
          </p:nvSpPr>
          <p:spPr>
            <a:xfrm rot="10800000">
              <a:off x="732618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0"/>
            <p:cNvSpPr/>
            <p:nvPr/>
          </p:nvSpPr>
          <p:spPr>
            <a:xfrm rot="10800000">
              <a:off x="806832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0"/>
            <p:cNvSpPr/>
            <p:nvPr/>
          </p:nvSpPr>
          <p:spPr>
            <a:xfrm rot="10800000">
              <a:off x="7919897"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0"/>
            <p:cNvSpPr/>
            <p:nvPr/>
          </p:nvSpPr>
          <p:spPr>
            <a:xfrm rot="10800000">
              <a:off x="7771469"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0"/>
            <p:cNvSpPr/>
            <p:nvPr/>
          </p:nvSpPr>
          <p:spPr>
            <a:xfrm rot="10800000">
              <a:off x="68808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0"/>
            <p:cNvSpPr/>
            <p:nvPr/>
          </p:nvSpPr>
          <p:spPr>
            <a:xfrm rot="10800000">
              <a:off x="6732440"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0"/>
            <p:cNvSpPr/>
            <p:nvPr/>
          </p:nvSpPr>
          <p:spPr>
            <a:xfrm rot="10800000">
              <a:off x="658399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0"/>
            <p:cNvSpPr/>
            <p:nvPr/>
          </p:nvSpPr>
          <p:spPr>
            <a:xfrm rot="10800000">
              <a:off x="643554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0"/>
            <p:cNvSpPr/>
            <p:nvPr/>
          </p:nvSpPr>
          <p:spPr>
            <a:xfrm rot="10800000">
              <a:off x="628711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0"/>
            <p:cNvSpPr/>
            <p:nvPr/>
          </p:nvSpPr>
          <p:spPr>
            <a:xfrm rot="10800000">
              <a:off x="61386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0"/>
            <p:cNvSpPr/>
            <p:nvPr/>
          </p:nvSpPr>
          <p:spPr>
            <a:xfrm rot="10800000">
              <a:off x="599022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0"/>
            <p:cNvSpPr/>
            <p:nvPr/>
          </p:nvSpPr>
          <p:spPr>
            <a:xfrm rot="10800000">
              <a:off x="58417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0"/>
            <p:cNvSpPr/>
            <p:nvPr/>
          </p:nvSpPr>
          <p:spPr>
            <a:xfrm rot="10800000">
              <a:off x="569332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0"/>
            <p:cNvSpPr/>
            <p:nvPr/>
          </p:nvSpPr>
          <p:spPr>
            <a:xfrm rot="10800000">
              <a:off x="539642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0"/>
            <p:cNvSpPr/>
            <p:nvPr/>
          </p:nvSpPr>
          <p:spPr>
            <a:xfrm rot="10800000">
              <a:off x="55448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0"/>
            <p:cNvSpPr/>
            <p:nvPr/>
          </p:nvSpPr>
          <p:spPr>
            <a:xfrm rot="10800000">
              <a:off x="8810502"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0"/>
            <p:cNvSpPr/>
            <p:nvPr/>
          </p:nvSpPr>
          <p:spPr>
            <a:xfrm rot="10800000">
              <a:off x="8662074"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0"/>
            <p:cNvSpPr/>
            <p:nvPr/>
          </p:nvSpPr>
          <p:spPr>
            <a:xfrm rot="10800000">
              <a:off x="8513646"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0"/>
            <p:cNvSpPr/>
            <p:nvPr/>
          </p:nvSpPr>
          <p:spPr>
            <a:xfrm rot="10800000">
              <a:off x="8958930"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0"/>
            <p:cNvSpPr/>
            <p:nvPr/>
          </p:nvSpPr>
          <p:spPr>
            <a:xfrm rot="10800000">
              <a:off x="910735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0"/>
            <p:cNvSpPr/>
            <p:nvPr/>
          </p:nvSpPr>
          <p:spPr>
            <a:xfrm rot="10800000">
              <a:off x="8216776"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0"/>
            <p:cNvSpPr/>
            <p:nvPr/>
          </p:nvSpPr>
          <p:spPr>
            <a:xfrm rot="10800000">
              <a:off x="7623041"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0"/>
            <p:cNvSpPr/>
            <p:nvPr/>
          </p:nvSpPr>
          <p:spPr>
            <a:xfrm rot="10800000">
              <a:off x="747461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0"/>
            <p:cNvSpPr/>
            <p:nvPr/>
          </p:nvSpPr>
          <p:spPr>
            <a:xfrm rot="10800000">
              <a:off x="8068325"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0"/>
            <p:cNvSpPr/>
            <p:nvPr/>
          </p:nvSpPr>
          <p:spPr>
            <a:xfrm rot="10800000">
              <a:off x="7919897"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0"/>
            <p:cNvSpPr/>
            <p:nvPr/>
          </p:nvSpPr>
          <p:spPr>
            <a:xfrm rot="10800000">
              <a:off x="7771469"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0"/>
            <p:cNvSpPr/>
            <p:nvPr/>
          </p:nvSpPr>
          <p:spPr>
            <a:xfrm rot="10800000">
              <a:off x="6732440"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0"/>
            <p:cNvSpPr/>
            <p:nvPr/>
          </p:nvSpPr>
          <p:spPr>
            <a:xfrm rot="10800000">
              <a:off x="658399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0"/>
            <p:cNvSpPr/>
            <p:nvPr/>
          </p:nvSpPr>
          <p:spPr>
            <a:xfrm rot="10800000">
              <a:off x="643554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0"/>
            <p:cNvSpPr/>
            <p:nvPr/>
          </p:nvSpPr>
          <p:spPr>
            <a:xfrm rot="10800000">
              <a:off x="6287115"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0"/>
            <p:cNvSpPr/>
            <p:nvPr/>
          </p:nvSpPr>
          <p:spPr>
            <a:xfrm rot="10800000">
              <a:off x="613867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0"/>
            <p:cNvSpPr/>
            <p:nvPr/>
          </p:nvSpPr>
          <p:spPr>
            <a:xfrm rot="10800000">
              <a:off x="599022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0"/>
            <p:cNvSpPr/>
            <p:nvPr/>
          </p:nvSpPr>
          <p:spPr>
            <a:xfrm rot="10800000">
              <a:off x="584177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0"/>
            <p:cNvSpPr/>
            <p:nvPr/>
          </p:nvSpPr>
          <p:spPr>
            <a:xfrm rot="10800000">
              <a:off x="569332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0"/>
            <p:cNvSpPr/>
            <p:nvPr/>
          </p:nvSpPr>
          <p:spPr>
            <a:xfrm rot="10800000">
              <a:off x="539642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0"/>
            <p:cNvSpPr/>
            <p:nvPr/>
          </p:nvSpPr>
          <p:spPr>
            <a:xfrm rot="10800000">
              <a:off x="554487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0"/>
            <p:cNvSpPr/>
            <p:nvPr/>
          </p:nvSpPr>
          <p:spPr>
            <a:xfrm rot="10800000">
              <a:off x="8810502"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0"/>
            <p:cNvSpPr/>
            <p:nvPr/>
          </p:nvSpPr>
          <p:spPr>
            <a:xfrm rot="10800000">
              <a:off x="8662074"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0"/>
            <p:cNvSpPr/>
            <p:nvPr/>
          </p:nvSpPr>
          <p:spPr>
            <a:xfrm rot="10800000">
              <a:off x="8513646"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0"/>
            <p:cNvSpPr/>
            <p:nvPr/>
          </p:nvSpPr>
          <p:spPr>
            <a:xfrm rot="10800000">
              <a:off x="836521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0"/>
            <p:cNvSpPr/>
            <p:nvPr/>
          </p:nvSpPr>
          <p:spPr>
            <a:xfrm rot="10800000">
              <a:off x="8958930"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0"/>
            <p:cNvSpPr/>
            <p:nvPr/>
          </p:nvSpPr>
          <p:spPr>
            <a:xfrm rot="10800000">
              <a:off x="910735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0"/>
            <p:cNvSpPr/>
            <p:nvPr/>
          </p:nvSpPr>
          <p:spPr>
            <a:xfrm rot="10800000">
              <a:off x="8216776"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0"/>
            <p:cNvSpPr/>
            <p:nvPr/>
          </p:nvSpPr>
          <p:spPr>
            <a:xfrm rot="10800000">
              <a:off x="7919897"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0"/>
            <p:cNvSpPr/>
            <p:nvPr/>
          </p:nvSpPr>
          <p:spPr>
            <a:xfrm rot="10800000">
              <a:off x="7771469"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0"/>
            <p:cNvSpPr/>
            <p:nvPr/>
          </p:nvSpPr>
          <p:spPr>
            <a:xfrm rot="10800000">
              <a:off x="6732440"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0"/>
            <p:cNvSpPr/>
            <p:nvPr/>
          </p:nvSpPr>
          <p:spPr>
            <a:xfrm rot="10800000">
              <a:off x="658399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0"/>
            <p:cNvSpPr/>
            <p:nvPr/>
          </p:nvSpPr>
          <p:spPr>
            <a:xfrm rot="10800000">
              <a:off x="643554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0"/>
            <p:cNvSpPr/>
            <p:nvPr/>
          </p:nvSpPr>
          <p:spPr>
            <a:xfrm rot="10800000">
              <a:off x="6287115"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0"/>
            <p:cNvSpPr/>
            <p:nvPr/>
          </p:nvSpPr>
          <p:spPr>
            <a:xfrm rot="10800000">
              <a:off x="613867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0"/>
            <p:cNvSpPr/>
            <p:nvPr/>
          </p:nvSpPr>
          <p:spPr>
            <a:xfrm rot="10800000">
              <a:off x="599022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0"/>
            <p:cNvSpPr/>
            <p:nvPr/>
          </p:nvSpPr>
          <p:spPr>
            <a:xfrm rot="10800000">
              <a:off x="584177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0"/>
            <p:cNvSpPr/>
            <p:nvPr/>
          </p:nvSpPr>
          <p:spPr>
            <a:xfrm rot="10800000">
              <a:off x="569332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0"/>
            <p:cNvSpPr/>
            <p:nvPr/>
          </p:nvSpPr>
          <p:spPr>
            <a:xfrm rot="10800000">
              <a:off x="539642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0"/>
            <p:cNvSpPr/>
            <p:nvPr/>
          </p:nvSpPr>
          <p:spPr>
            <a:xfrm rot="10800000">
              <a:off x="554487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0"/>
            <p:cNvSpPr/>
            <p:nvPr/>
          </p:nvSpPr>
          <p:spPr>
            <a:xfrm rot="10800000">
              <a:off x="8810502"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0"/>
            <p:cNvSpPr/>
            <p:nvPr/>
          </p:nvSpPr>
          <p:spPr>
            <a:xfrm rot="10800000">
              <a:off x="8662074"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0"/>
            <p:cNvSpPr/>
            <p:nvPr/>
          </p:nvSpPr>
          <p:spPr>
            <a:xfrm rot="10800000">
              <a:off x="8513646"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0"/>
            <p:cNvSpPr/>
            <p:nvPr/>
          </p:nvSpPr>
          <p:spPr>
            <a:xfrm rot="10800000">
              <a:off x="836521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0"/>
            <p:cNvSpPr/>
            <p:nvPr/>
          </p:nvSpPr>
          <p:spPr>
            <a:xfrm rot="10800000">
              <a:off x="8958930"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0"/>
            <p:cNvSpPr/>
            <p:nvPr/>
          </p:nvSpPr>
          <p:spPr>
            <a:xfrm rot="10800000">
              <a:off x="910735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0"/>
            <p:cNvSpPr/>
            <p:nvPr/>
          </p:nvSpPr>
          <p:spPr>
            <a:xfrm rot="10800000">
              <a:off x="8216776"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0"/>
            <p:cNvSpPr/>
            <p:nvPr/>
          </p:nvSpPr>
          <p:spPr>
            <a:xfrm rot="10800000">
              <a:off x="8068325"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0"/>
            <p:cNvSpPr/>
            <p:nvPr/>
          </p:nvSpPr>
          <p:spPr>
            <a:xfrm rot="10800000">
              <a:off x="7919897"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0"/>
            <p:cNvSpPr/>
            <p:nvPr/>
          </p:nvSpPr>
          <p:spPr>
            <a:xfrm rot="10800000">
              <a:off x="7771469"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0"/>
            <p:cNvSpPr/>
            <p:nvPr/>
          </p:nvSpPr>
          <p:spPr>
            <a:xfrm rot="10800000">
              <a:off x="6732440"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0"/>
            <p:cNvSpPr/>
            <p:nvPr/>
          </p:nvSpPr>
          <p:spPr>
            <a:xfrm rot="10800000">
              <a:off x="658399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0"/>
            <p:cNvSpPr/>
            <p:nvPr/>
          </p:nvSpPr>
          <p:spPr>
            <a:xfrm rot="10800000">
              <a:off x="643554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0"/>
            <p:cNvSpPr/>
            <p:nvPr/>
          </p:nvSpPr>
          <p:spPr>
            <a:xfrm rot="10800000">
              <a:off x="6287115"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0"/>
            <p:cNvSpPr/>
            <p:nvPr/>
          </p:nvSpPr>
          <p:spPr>
            <a:xfrm rot="10800000">
              <a:off x="613867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0"/>
            <p:cNvSpPr/>
            <p:nvPr/>
          </p:nvSpPr>
          <p:spPr>
            <a:xfrm rot="10800000">
              <a:off x="599022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0"/>
            <p:cNvSpPr/>
            <p:nvPr/>
          </p:nvSpPr>
          <p:spPr>
            <a:xfrm rot="10800000">
              <a:off x="584177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0"/>
            <p:cNvSpPr/>
            <p:nvPr/>
          </p:nvSpPr>
          <p:spPr>
            <a:xfrm rot="10800000">
              <a:off x="569332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0"/>
            <p:cNvSpPr/>
            <p:nvPr/>
          </p:nvSpPr>
          <p:spPr>
            <a:xfrm rot="10800000">
              <a:off x="539642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0"/>
            <p:cNvSpPr/>
            <p:nvPr/>
          </p:nvSpPr>
          <p:spPr>
            <a:xfrm rot="10800000">
              <a:off x="554487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0"/>
            <p:cNvSpPr/>
            <p:nvPr/>
          </p:nvSpPr>
          <p:spPr>
            <a:xfrm rot="10800000">
              <a:off x="8810502"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0"/>
            <p:cNvSpPr/>
            <p:nvPr/>
          </p:nvSpPr>
          <p:spPr>
            <a:xfrm rot="10800000">
              <a:off x="8662074"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0"/>
            <p:cNvSpPr/>
            <p:nvPr/>
          </p:nvSpPr>
          <p:spPr>
            <a:xfrm rot="10800000">
              <a:off x="8513646"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0"/>
            <p:cNvSpPr/>
            <p:nvPr/>
          </p:nvSpPr>
          <p:spPr>
            <a:xfrm rot="10800000">
              <a:off x="836521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0"/>
            <p:cNvSpPr/>
            <p:nvPr/>
          </p:nvSpPr>
          <p:spPr>
            <a:xfrm rot="10800000">
              <a:off x="8958930"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0"/>
            <p:cNvSpPr/>
            <p:nvPr/>
          </p:nvSpPr>
          <p:spPr>
            <a:xfrm rot="10800000">
              <a:off x="910735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0"/>
            <p:cNvSpPr/>
            <p:nvPr/>
          </p:nvSpPr>
          <p:spPr>
            <a:xfrm rot="10800000">
              <a:off x="8216776"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0"/>
            <p:cNvSpPr/>
            <p:nvPr/>
          </p:nvSpPr>
          <p:spPr>
            <a:xfrm rot="10800000">
              <a:off x="7623041"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0"/>
            <p:cNvSpPr/>
            <p:nvPr/>
          </p:nvSpPr>
          <p:spPr>
            <a:xfrm rot="10800000">
              <a:off x="8068325"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0"/>
            <p:cNvSpPr/>
            <p:nvPr/>
          </p:nvSpPr>
          <p:spPr>
            <a:xfrm rot="10800000">
              <a:off x="7919897"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0"/>
            <p:cNvSpPr/>
            <p:nvPr/>
          </p:nvSpPr>
          <p:spPr>
            <a:xfrm rot="10800000">
              <a:off x="7771469"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0"/>
            <p:cNvSpPr/>
            <p:nvPr/>
          </p:nvSpPr>
          <p:spPr>
            <a:xfrm rot="10800000">
              <a:off x="68808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0"/>
            <p:cNvSpPr/>
            <p:nvPr/>
          </p:nvSpPr>
          <p:spPr>
            <a:xfrm rot="10800000">
              <a:off x="6732440"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0"/>
            <p:cNvSpPr/>
            <p:nvPr/>
          </p:nvSpPr>
          <p:spPr>
            <a:xfrm rot="10800000">
              <a:off x="658399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0"/>
            <p:cNvSpPr/>
            <p:nvPr/>
          </p:nvSpPr>
          <p:spPr>
            <a:xfrm rot="10800000">
              <a:off x="643554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0"/>
            <p:cNvSpPr/>
            <p:nvPr/>
          </p:nvSpPr>
          <p:spPr>
            <a:xfrm rot="10800000">
              <a:off x="6287115"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0"/>
            <p:cNvSpPr/>
            <p:nvPr/>
          </p:nvSpPr>
          <p:spPr>
            <a:xfrm rot="10800000">
              <a:off x="61386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0"/>
            <p:cNvSpPr/>
            <p:nvPr/>
          </p:nvSpPr>
          <p:spPr>
            <a:xfrm rot="10800000">
              <a:off x="599022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0"/>
            <p:cNvSpPr/>
            <p:nvPr/>
          </p:nvSpPr>
          <p:spPr>
            <a:xfrm rot="10800000">
              <a:off x="58417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0"/>
            <p:cNvSpPr/>
            <p:nvPr/>
          </p:nvSpPr>
          <p:spPr>
            <a:xfrm rot="10800000">
              <a:off x="569332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0"/>
            <p:cNvSpPr/>
            <p:nvPr/>
          </p:nvSpPr>
          <p:spPr>
            <a:xfrm rot="10800000">
              <a:off x="539642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0"/>
            <p:cNvSpPr/>
            <p:nvPr/>
          </p:nvSpPr>
          <p:spPr>
            <a:xfrm rot="10800000">
              <a:off x="55448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0"/>
            <p:cNvSpPr/>
            <p:nvPr/>
          </p:nvSpPr>
          <p:spPr>
            <a:xfrm rot="10800000">
              <a:off x="8810502"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0"/>
            <p:cNvSpPr/>
            <p:nvPr/>
          </p:nvSpPr>
          <p:spPr>
            <a:xfrm rot="10800000">
              <a:off x="8662074"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0"/>
            <p:cNvSpPr/>
            <p:nvPr/>
          </p:nvSpPr>
          <p:spPr>
            <a:xfrm rot="10800000">
              <a:off x="8513646"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0"/>
            <p:cNvSpPr/>
            <p:nvPr/>
          </p:nvSpPr>
          <p:spPr>
            <a:xfrm rot="10800000">
              <a:off x="836521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0"/>
            <p:cNvSpPr/>
            <p:nvPr/>
          </p:nvSpPr>
          <p:spPr>
            <a:xfrm rot="10800000">
              <a:off x="8958930"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0"/>
            <p:cNvSpPr/>
            <p:nvPr/>
          </p:nvSpPr>
          <p:spPr>
            <a:xfrm rot="10800000">
              <a:off x="910735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0"/>
            <p:cNvSpPr/>
            <p:nvPr/>
          </p:nvSpPr>
          <p:spPr>
            <a:xfrm rot="10800000">
              <a:off x="8216776"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0"/>
            <p:cNvSpPr/>
            <p:nvPr/>
          </p:nvSpPr>
          <p:spPr>
            <a:xfrm rot="10800000">
              <a:off x="7623041"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0"/>
            <p:cNvSpPr/>
            <p:nvPr/>
          </p:nvSpPr>
          <p:spPr>
            <a:xfrm rot="10800000">
              <a:off x="747461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0"/>
            <p:cNvSpPr/>
            <p:nvPr/>
          </p:nvSpPr>
          <p:spPr>
            <a:xfrm rot="10800000">
              <a:off x="732618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0"/>
            <p:cNvSpPr/>
            <p:nvPr/>
          </p:nvSpPr>
          <p:spPr>
            <a:xfrm rot="10800000">
              <a:off x="7177757"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0"/>
            <p:cNvSpPr/>
            <p:nvPr/>
          </p:nvSpPr>
          <p:spPr>
            <a:xfrm rot="10800000">
              <a:off x="806832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0"/>
            <p:cNvSpPr/>
            <p:nvPr/>
          </p:nvSpPr>
          <p:spPr>
            <a:xfrm rot="10800000">
              <a:off x="7919897"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0"/>
            <p:cNvSpPr/>
            <p:nvPr/>
          </p:nvSpPr>
          <p:spPr>
            <a:xfrm rot="10800000">
              <a:off x="7771469"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0"/>
            <p:cNvSpPr/>
            <p:nvPr/>
          </p:nvSpPr>
          <p:spPr>
            <a:xfrm rot="10800000">
              <a:off x="702931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0"/>
            <p:cNvSpPr/>
            <p:nvPr/>
          </p:nvSpPr>
          <p:spPr>
            <a:xfrm rot="10800000">
              <a:off x="68808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0"/>
            <p:cNvSpPr/>
            <p:nvPr/>
          </p:nvSpPr>
          <p:spPr>
            <a:xfrm rot="10800000">
              <a:off x="6732440"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0"/>
            <p:cNvSpPr/>
            <p:nvPr/>
          </p:nvSpPr>
          <p:spPr>
            <a:xfrm rot="10800000">
              <a:off x="658399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0"/>
            <p:cNvSpPr/>
            <p:nvPr/>
          </p:nvSpPr>
          <p:spPr>
            <a:xfrm rot="10800000">
              <a:off x="643554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0"/>
            <p:cNvSpPr/>
            <p:nvPr/>
          </p:nvSpPr>
          <p:spPr>
            <a:xfrm rot="10800000">
              <a:off x="628711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0"/>
            <p:cNvSpPr/>
            <p:nvPr/>
          </p:nvSpPr>
          <p:spPr>
            <a:xfrm rot="10800000">
              <a:off x="61386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0"/>
            <p:cNvSpPr/>
            <p:nvPr/>
          </p:nvSpPr>
          <p:spPr>
            <a:xfrm rot="10800000">
              <a:off x="599022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0"/>
            <p:cNvSpPr/>
            <p:nvPr/>
          </p:nvSpPr>
          <p:spPr>
            <a:xfrm rot="10800000">
              <a:off x="58417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0"/>
            <p:cNvSpPr/>
            <p:nvPr/>
          </p:nvSpPr>
          <p:spPr>
            <a:xfrm rot="10800000">
              <a:off x="569332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0"/>
            <p:cNvSpPr/>
            <p:nvPr/>
          </p:nvSpPr>
          <p:spPr>
            <a:xfrm rot="10800000">
              <a:off x="539642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0"/>
            <p:cNvSpPr/>
            <p:nvPr/>
          </p:nvSpPr>
          <p:spPr>
            <a:xfrm rot="10800000">
              <a:off x="55448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0"/>
            <p:cNvSpPr/>
            <p:nvPr/>
          </p:nvSpPr>
          <p:spPr>
            <a:xfrm rot="10800000">
              <a:off x="8810502"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0"/>
            <p:cNvSpPr/>
            <p:nvPr/>
          </p:nvSpPr>
          <p:spPr>
            <a:xfrm rot="10800000">
              <a:off x="8662074"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0"/>
            <p:cNvSpPr/>
            <p:nvPr/>
          </p:nvSpPr>
          <p:spPr>
            <a:xfrm rot="10800000">
              <a:off x="8513646"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0"/>
            <p:cNvSpPr/>
            <p:nvPr/>
          </p:nvSpPr>
          <p:spPr>
            <a:xfrm rot="10800000">
              <a:off x="836521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0"/>
            <p:cNvSpPr/>
            <p:nvPr/>
          </p:nvSpPr>
          <p:spPr>
            <a:xfrm rot="10800000">
              <a:off x="8958930"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0"/>
            <p:cNvSpPr/>
            <p:nvPr/>
          </p:nvSpPr>
          <p:spPr>
            <a:xfrm rot="10800000">
              <a:off x="910735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0"/>
            <p:cNvSpPr/>
            <p:nvPr/>
          </p:nvSpPr>
          <p:spPr>
            <a:xfrm rot="10800000">
              <a:off x="8216776"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0"/>
            <p:cNvSpPr/>
            <p:nvPr/>
          </p:nvSpPr>
          <p:spPr>
            <a:xfrm rot="10800000">
              <a:off x="7623041"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0"/>
            <p:cNvSpPr/>
            <p:nvPr/>
          </p:nvSpPr>
          <p:spPr>
            <a:xfrm rot="10800000">
              <a:off x="747461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0"/>
            <p:cNvSpPr/>
            <p:nvPr/>
          </p:nvSpPr>
          <p:spPr>
            <a:xfrm rot="10800000">
              <a:off x="732618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0"/>
            <p:cNvSpPr/>
            <p:nvPr/>
          </p:nvSpPr>
          <p:spPr>
            <a:xfrm rot="10800000">
              <a:off x="7177757"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0"/>
            <p:cNvSpPr/>
            <p:nvPr/>
          </p:nvSpPr>
          <p:spPr>
            <a:xfrm rot="10800000">
              <a:off x="806832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0"/>
            <p:cNvSpPr/>
            <p:nvPr/>
          </p:nvSpPr>
          <p:spPr>
            <a:xfrm rot="10800000">
              <a:off x="7919897"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0"/>
            <p:cNvSpPr/>
            <p:nvPr/>
          </p:nvSpPr>
          <p:spPr>
            <a:xfrm rot="10800000">
              <a:off x="7771469"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0"/>
            <p:cNvSpPr/>
            <p:nvPr/>
          </p:nvSpPr>
          <p:spPr>
            <a:xfrm rot="10800000">
              <a:off x="702931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0"/>
            <p:cNvSpPr/>
            <p:nvPr/>
          </p:nvSpPr>
          <p:spPr>
            <a:xfrm rot="10800000">
              <a:off x="68808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0"/>
            <p:cNvSpPr/>
            <p:nvPr/>
          </p:nvSpPr>
          <p:spPr>
            <a:xfrm rot="10800000">
              <a:off x="6732440"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0"/>
            <p:cNvSpPr/>
            <p:nvPr/>
          </p:nvSpPr>
          <p:spPr>
            <a:xfrm rot="10800000">
              <a:off x="658399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0"/>
            <p:cNvSpPr/>
            <p:nvPr/>
          </p:nvSpPr>
          <p:spPr>
            <a:xfrm rot="10800000">
              <a:off x="643554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0"/>
            <p:cNvSpPr/>
            <p:nvPr/>
          </p:nvSpPr>
          <p:spPr>
            <a:xfrm rot="10800000">
              <a:off x="628711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0"/>
            <p:cNvSpPr/>
            <p:nvPr/>
          </p:nvSpPr>
          <p:spPr>
            <a:xfrm rot="10800000">
              <a:off x="61386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0"/>
            <p:cNvSpPr/>
            <p:nvPr/>
          </p:nvSpPr>
          <p:spPr>
            <a:xfrm rot="10800000">
              <a:off x="599022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0"/>
            <p:cNvSpPr/>
            <p:nvPr/>
          </p:nvSpPr>
          <p:spPr>
            <a:xfrm rot="10800000">
              <a:off x="58417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0"/>
            <p:cNvSpPr/>
            <p:nvPr/>
          </p:nvSpPr>
          <p:spPr>
            <a:xfrm rot="10800000">
              <a:off x="569332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0"/>
            <p:cNvSpPr/>
            <p:nvPr/>
          </p:nvSpPr>
          <p:spPr>
            <a:xfrm rot="10800000">
              <a:off x="539642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0"/>
            <p:cNvSpPr/>
            <p:nvPr/>
          </p:nvSpPr>
          <p:spPr>
            <a:xfrm rot="10800000">
              <a:off x="55448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0"/>
            <p:cNvSpPr/>
            <p:nvPr/>
          </p:nvSpPr>
          <p:spPr>
            <a:xfrm rot="10800000">
              <a:off x="8662074"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0"/>
            <p:cNvSpPr/>
            <p:nvPr/>
          </p:nvSpPr>
          <p:spPr>
            <a:xfrm rot="10800000">
              <a:off x="8513646"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0"/>
            <p:cNvSpPr/>
            <p:nvPr/>
          </p:nvSpPr>
          <p:spPr>
            <a:xfrm rot="10800000">
              <a:off x="836521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0"/>
            <p:cNvSpPr/>
            <p:nvPr/>
          </p:nvSpPr>
          <p:spPr>
            <a:xfrm rot="10800000">
              <a:off x="8958930"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0"/>
            <p:cNvSpPr/>
            <p:nvPr/>
          </p:nvSpPr>
          <p:spPr>
            <a:xfrm rot="10800000">
              <a:off x="910735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0"/>
            <p:cNvSpPr/>
            <p:nvPr/>
          </p:nvSpPr>
          <p:spPr>
            <a:xfrm rot="10800000">
              <a:off x="8216776"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0"/>
            <p:cNvSpPr/>
            <p:nvPr/>
          </p:nvSpPr>
          <p:spPr>
            <a:xfrm rot="10800000">
              <a:off x="7623041"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0"/>
            <p:cNvSpPr/>
            <p:nvPr/>
          </p:nvSpPr>
          <p:spPr>
            <a:xfrm rot="10800000">
              <a:off x="747461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0"/>
            <p:cNvSpPr/>
            <p:nvPr/>
          </p:nvSpPr>
          <p:spPr>
            <a:xfrm rot="10800000">
              <a:off x="732618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0"/>
            <p:cNvSpPr/>
            <p:nvPr/>
          </p:nvSpPr>
          <p:spPr>
            <a:xfrm rot="10800000">
              <a:off x="7177757"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0"/>
            <p:cNvSpPr/>
            <p:nvPr/>
          </p:nvSpPr>
          <p:spPr>
            <a:xfrm rot="10800000">
              <a:off x="806832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0"/>
            <p:cNvSpPr/>
            <p:nvPr/>
          </p:nvSpPr>
          <p:spPr>
            <a:xfrm rot="10800000">
              <a:off x="7919897"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0"/>
            <p:cNvSpPr/>
            <p:nvPr/>
          </p:nvSpPr>
          <p:spPr>
            <a:xfrm rot="10800000">
              <a:off x="7771469"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0"/>
            <p:cNvSpPr/>
            <p:nvPr/>
          </p:nvSpPr>
          <p:spPr>
            <a:xfrm rot="10800000">
              <a:off x="702931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0"/>
            <p:cNvSpPr/>
            <p:nvPr/>
          </p:nvSpPr>
          <p:spPr>
            <a:xfrm rot="10800000">
              <a:off x="68808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0"/>
            <p:cNvSpPr/>
            <p:nvPr/>
          </p:nvSpPr>
          <p:spPr>
            <a:xfrm rot="10800000">
              <a:off x="6732440"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0"/>
            <p:cNvSpPr/>
            <p:nvPr/>
          </p:nvSpPr>
          <p:spPr>
            <a:xfrm rot="10800000">
              <a:off x="658399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0"/>
            <p:cNvSpPr/>
            <p:nvPr/>
          </p:nvSpPr>
          <p:spPr>
            <a:xfrm rot="10800000">
              <a:off x="643554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0"/>
            <p:cNvSpPr/>
            <p:nvPr/>
          </p:nvSpPr>
          <p:spPr>
            <a:xfrm rot="10800000">
              <a:off x="628711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0"/>
            <p:cNvSpPr/>
            <p:nvPr/>
          </p:nvSpPr>
          <p:spPr>
            <a:xfrm rot="10800000">
              <a:off x="61386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0"/>
            <p:cNvSpPr/>
            <p:nvPr/>
          </p:nvSpPr>
          <p:spPr>
            <a:xfrm rot="10800000">
              <a:off x="599022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0"/>
            <p:cNvSpPr/>
            <p:nvPr/>
          </p:nvSpPr>
          <p:spPr>
            <a:xfrm rot="10800000">
              <a:off x="58417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0"/>
            <p:cNvSpPr/>
            <p:nvPr/>
          </p:nvSpPr>
          <p:spPr>
            <a:xfrm rot="10800000">
              <a:off x="569332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0"/>
            <p:cNvSpPr/>
            <p:nvPr/>
          </p:nvSpPr>
          <p:spPr>
            <a:xfrm rot="10800000">
              <a:off x="539642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0"/>
            <p:cNvSpPr/>
            <p:nvPr/>
          </p:nvSpPr>
          <p:spPr>
            <a:xfrm rot="10800000">
              <a:off x="55448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0"/>
            <p:cNvSpPr/>
            <p:nvPr/>
          </p:nvSpPr>
          <p:spPr>
            <a:xfrm rot="10800000">
              <a:off x="8810502"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0"/>
            <p:cNvSpPr/>
            <p:nvPr/>
          </p:nvSpPr>
          <p:spPr>
            <a:xfrm rot="10800000">
              <a:off x="8810502"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0"/>
            <p:cNvSpPr/>
            <p:nvPr/>
          </p:nvSpPr>
          <p:spPr>
            <a:xfrm rot="10800000">
              <a:off x="8662074"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0"/>
            <p:cNvSpPr/>
            <p:nvPr/>
          </p:nvSpPr>
          <p:spPr>
            <a:xfrm rot="10800000">
              <a:off x="8513646"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0"/>
            <p:cNvSpPr/>
            <p:nvPr/>
          </p:nvSpPr>
          <p:spPr>
            <a:xfrm rot="10800000">
              <a:off x="836521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0"/>
            <p:cNvSpPr/>
            <p:nvPr/>
          </p:nvSpPr>
          <p:spPr>
            <a:xfrm rot="10800000">
              <a:off x="910735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0"/>
            <p:cNvSpPr/>
            <p:nvPr/>
          </p:nvSpPr>
          <p:spPr>
            <a:xfrm rot="10800000">
              <a:off x="8958930"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0"/>
            <p:cNvSpPr/>
            <p:nvPr/>
          </p:nvSpPr>
          <p:spPr>
            <a:xfrm rot="10800000">
              <a:off x="8216776"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0"/>
            <p:cNvSpPr/>
            <p:nvPr/>
          </p:nvSpPr>
          <p:spPr>
            <a:xfrm rot="10800000">
              <a:off x="7623041"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0"/>
            <p:cNvSpPr/>
            <p:nvPr/>
          </p:nvSpPr>
          <p:spPr>
            <a:xfrm rot="10800000">
              <a:off x="747461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0"/>
            <p:cNvSpPr/>
            <p:nvPr/>
          </p:nvSpPr>
          <p:spPr>
            <a:xfrm rot="10800000">
              <a:off x="732618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0"/>
            <p:cNvSpPr/>
            <p:nvPr/>
          </p:nvSpPr>
          <p:spPr>
            <a:xfrm rot="10800000">
              <a:off x="7177757"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0"/>
            <p:cNvSpPr/>
            <p:nvPr/>
          </p:nvSpPr>
          <p:spPr>
            <a:xfrm rot="10800000">
              <a:off x="806832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0"/>
            <p:cNvSpPr/>
            <p:nvPr/>
          </p:nvSpPr>
          <p:spPr>
            <a:xfrm rot="10800000">
              <a:off x="7919897"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0"/>
            <p:cNvSpPr/>
            <p:nvPr/>
          </p:nvSpPr>
          <p:spPr>
            <a:xfrm rot="10800000">
              <a:off x="7771469"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0"/>
            <p:cNvSpPr/>
            <p:nvPr/>
          </p:nvSpPr>
          <p:spPr>
            <a:xfrm rot="10800000">
              <a:off x="702931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0"/>
            <p:cNvSpPr/>
            <p:nvPr/>
          </p:nvSpPr>
          <p:spPr>
            <a:xfrm rot="10800000">
              <a:off x="68808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0"/>
            <p:cNvSpPr/>
            <p:nvPr/>
          </p:nvSpPr>
          <p:spPr>
            <a:xfrm rot="10800000">
              <a:off x="6732440"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0"/>
            <p:cNvSpPr/>
            <p:nvPr/>
          </p:nvSpPr>
          <p:spPr>
            <a:xfrm rot="10800000">
              <a:off x="658399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0"/>
            <p:cNvSpPr/>
            <p:nvPr/>
          </p:nvSpPr>
          <p:spPr>
            <a:xfrm rot="10800000">
              <a:off x="643554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0"/>
            <p:cNvSpPr/>
            <p:nvPr/>
          </p:nvSpPr>
          <p:spPr>
            <a:xfrm rot="10800000">
              <a:off x="628711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0"/>
            <p:cNvSpPr/>
            <p:nvPr/>
          </p:nvSpPr>
          <p:spPr>
            <a:xfrm rot="10800000">
              <a:off x="61386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0"/>
            <p:cNvSpPr/>
            <p:nvPr/>
          </p:nvSpPr>
          <p:spPr>
            <a:xfrm rot="10800000">
              <a:off x="599022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0"/>
            <p:cNvSpPr/>
            <p:nvPr/>
          </p:nvSpPr>
          <p:spPr>
            <a:xfrm rot="10800000">
              <a:off x="58417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0"/>
            <p:cNvSpPr/>
            <p:nvPr/>
          </p:nvSpPr>
          <p:spPr>
            <a:xfrm rot="10800000">
              <a:off x="569332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0"/>
            <p:cNvSpPr/>
            <p:nvPr/>
          </p:nvSpPr>
          <p:spPr>
            <a:xfrm rot="10800000">
              <a:off x="539642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0"/>
            <p:cNvSpPr/>
            <p:nvPr/>
          </p:nvSpPr>
          <p:spPr>
            <a:xfrm rot="10800000">
              <a:off x="55448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6" name="Google Shape;2386;p70"/>
          <p:cNvSpPr/>
          <p:nvPr/>
        </p:nvSpPr>
        <p:spPr>
          <a:xfrm>
            <a:off x="6507528" y="2305499"/>
            <a:ext cx="1061400" cy="1061400"/>
          </a:xfrm>
          <a:prstGeom prst="ellipse">
            <a:avLst/>
          </a:prstGeom>
          <a:solidFill>
            <a:srgbClr val="FFFFFF"/>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sp>
        <p:nvSpPr>
          <p:cNvPr id="2387" name="Google Shape;2387;p70"/>
          <p:cNvSpPr/>
          <p:nvPr/>
        </p:nvSpPr>
        <p:spPr>
          <a:xfrm>
            <a:off x="5618099" y="2078163"/>
            <a:ext cx="815100" cy="815100"/>
          </a:xfrm>
          <a:prstGeom prst="ellipse">
            <a:avLst/>
          </a:prstGeom>
          <a:solidFill>
            <a:srgbClr val="FFFFFF"/>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sz="1100">
              <a:latin typeface="Google Sans"/>
              <a:ea typeface="Google Sans"/>
              <a:cs typeface="Google Sans"/>
              <a:sym typeface="Google Sans"/>
            </a:endParaRPr>
          </a:p>
        </p:txBody>
      </p:sp>
      <p:sp>
        <p:nvSpPr>
          <p:cNvPr id="2388" name="Google Shape;2388;p70"/>
          <p:cNvSpPr/>
          <p:nvPr/>
        </p:nvSpPr>
        <p:spPr>
          <a:xfrm>
            <a:off x="6601250" y="1805938"/>
            <a:ext cx="380100" cy="380400"/>
          </a:xfrm>
          <a:prstGeom prst="ellipse">
            <a:avLst/>
          </a:prstGeom>
          <a:solidFill>
            <a:srgbClr val="F3F3F3"/>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sp>
        <p:nvSpPr>
          <p:cNvPr id="2389" name="Google Shape;2389;p70"/>
          <p:cNvSpPr/>
          <p:nvPr/>
        </p:nvSpPr>
        <p:spPr>
          <a:xfrm>
            <a:off x="7719818" y="2935243"/>
            <a:ext cx="284700" cy="285000"/>
          </a:xfrm>
          <a:prstGeom prst="ellipse">
            <a:avLst/>
          </a:prstGeom>
          <a:solidFill>
            <a:srgbClr val="F3F3F3"/>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sp>
        <p:nvSpPr>
          <p:cNvPr id="2390" name="Google Shape;2390;p70"/>
          <p:cNvSpPr/>
          <p:nvPr/>
        </p:nvSpPr>
        <p:spPr>
          <a:xfrm>
            <a:off x="7392276" y="1616110"/>
            <a:ext cx="1323000" cy="1323000"/>
          </a:xfrm>
          <a:prstGeom prst="ellipse">
            <a:avLst/>
          </a:prstGeom>
          <a:solidFill>
            <a:srgbClr val="FFFFFF"/>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pic>
        <p:nvPicPr>
          <p:cNvPr id="2391" name="Google Shape;2391;p70"/>
          <p:cNvPicPr preferRelativeResize="0"/>
          <p:nvPr/>
        </p:nvPicPr>
        <p:blipFill>
          <a:blip r:embed="rId3">
            <a:alphaModFix/>
          </a:blip>
          <a:stretch>
            <a:fillRect/>
          </a:stretch>
        </p:blipFill>
        <p:spPr>
          <a:xfrm rot="-641734">
            <a:off x="8445602" y="2455093"/>
            <a:ext cx="185762" cy="288964"/>
          </a:xfrm>
          <a:prstGeom prst="rect">
            <a:avLst/>
          </a:prstGeom>
          <a:noFill/>
          <a:ln>
            <a:noFill/>
          </a:ln>
          <a:effectLst>
            <a:outerShdw blurRad="157163" rotWithShape="0" algn="bl" dir="5400000" dist="47625">
              <a:srgbClr val="000000">
                <a:alpha val="5000"/>
              </a:srgbClr>
            </a:outerShdw>
          </a:effectLst>
        </p:spPr>
      </p:pic>
      <p:sp>
        <p:nvSpPr>
          <p:cNvPr id="2392" name="Google Shape;2392;p70"/>
          <p:cNvSpPr txBox="1"/>
          <p:nvPr/>
        </p:nvSpPr>
        <p:spPr>
          <a:xfrm>
            <a:off x="762050" y="1288450"/>
            <a:ext cx="3810000" cy="14154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Clr>
                <a:srgbClr val="3C4043"/>
              </a:buClr>
              <a:buSzPts val="1100"/>
              <a:buFont typeface="Arial"/>
              <a:buNone/>
            </a:pPr>
            <a:r>
              <a:rPr lang="en" sz="3000">
                <a:solidFill>
                  <a:srgbClr val="434343"/>
                </a:solidFill>
                <a:latin typeface="Google Sans"/>
                <a:ea typeface="Google Sans"/>
                <a:cs typeface="Google Sans"/>
                <a:sym typeface="Google Sans"/>
              </a:rPr>
              <a:t>What is phishing?</a:t>
            </a:r>
            <a:endParaRPr sz="3000">
              <a:solidFill>
                <a:srgbClr val="434343"/>
              </a:solidFill>
              <a:latin typeface="Google Sans"/>
              <a:ea typeface="Google Sans"/>
              <a:cs typeface="Google Sans"/>
              <a:sym typeface="Google Sans"/>
            </a:endParaRPr>
          </a:p>
        </p:txBody>
      </p:sp>
      <p:sp>
        <p:nvSpPr>
          <p:cNvPr id="2393" name="Google Shape;2393;p70"/>
          <p:cNvSpPr txBox="1"/>
          <p:nvPr/>
        </p:nvSpPr>
        <p:spPr>
          <a:xfrm>
            <a:off x="2667047" y="4472125"/>
            <a:ext cx="5998800" cy="4281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100">
                <a:solidFill>
                  <a:schemeClr val="lt1"/>
                </a:solidFill>
                <a:latin typeface="Google Sans"/>
                <a:ea typeface="Google Sans"/>
                <a:cs typeface="Google Sans"/>
                <a:sym typeface="Google Sans"/>
              </a:rPr>
              <a:t>Data breaches, phishing, or malware?: Understanding the risks of stolen credentials </a:t>
            </a:r>
            <a:r>
              <a:rPr lang="en" sz="1100">
                <a:solidFill>
                  <a:schemeClr val="lt1"/>
                </a:solidFill>
                <a:latin typeface="Google Sans"/>
                <a:ea typeface="Google Sans"/>
                <a:cs typeface="Google Sans"/>
                <a:sym typeface="Google Sans"/>
              </a:rPr>
              <a:t> - CCS’17</a:t>
            </a:r>
            <a:endParaRPr sz="1100">
              <a:solidFill>
                <a:schemeClr val="lt1"/>
              </a:solidFill>
              <a:latin typeface="Google Sans"/>
              <a:ea typeface="Google Sans"/>
              <a:cs typeface="Google Sans"/>
              <a:sym typeface="Google Sans"/>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397" name="Shape 2397"/>
        <p:cNvGrpSpPr/>
        <p:nvPr/>
      </p:nvGrpSpPr>
      <p:grpSpPr>
        <a:xfrm>
          <a:off x="0" y="0"/>
          <a:ext cx="0" cy="0"/>
          <a:chOff x="0" y="0"/>
          <a:chExt cx="0" cy="0"/>
        </a:xfrm>
      </p:grpSpPr>
      <p:grpSp>
        <p:nvGrpSpPr>
          <p:cNvPr id="2398" name="Google Shape;2398;p71"/>
          <p:cNvGrpSpPr/>
          <p:nvPr/>
        </p:nvGrpSpPr>
        <p:grpSpPr>
          <a:xfrm>
            <a:off x="5396423" y="10"/>
            <a:ext cx="3747571" cy="2170230"/>
            <a:chOff x="5396423" y="10"/>
            <a:chExt cx="3747571" cy="2170230"/>
          </a:xfrm>
        </p:grpSpPr>
        <p:sp>
          <p:nvSpPr>
            <p:cNvPr id="2399" name="Google Shape;2399;p71"/>
            <p:cNvSpPr/>
            <p:nvPr/>
          </p:nvSpPr>
          <p:spPr>
            <a:xfrm rot="10800000">
              <a:off x="8810502"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1"/>
            <p:cNvSpPr/>
            <p:nvPr/>
          </p:nvSpPr>
          <p:spPr>
            <a:xfrm rot="10800000">
              <a:off x="8662074"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1"/>
            <p:cNvSpPr/>
            <p:nvPr/>
          </p:nvSpPr>
          <p:spPr>
            <a:xfrm rot="10800000">
              <a:off x="8513646"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1"/>
            <p:cNvSpPr/>
            <p:nvPr/>
          </p:nvSpPr>
          <p:spPr>
            <a:xfrm rot="10800000">
              <a:off x="836521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1"/>
            <p:cNvSpPr/>
            <p:nvPr/>
          </p:nvSpPr>
          <p:spPr>
            <a:xfrm rot="10800000">
              <a:off x="8958930"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1"/>
            <p:cNvSpPr/>
            <p:nvPr/>
          </p:nvSpPr>
          <p:spPr>
            <a:xfrm rot="10800000">
              <a:off x="910735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1"/>
            <p:cNvSpPr/>
            <p:nvPr/>
          </p:nvSpPr>
          <p:spPr>
            <a:xfrm rot="10800000">
              <a:off x="8216776"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1"/>
            <p:cNvSpPr/>
            <p:nvPr/>
          </p:nvSpPr>
          <p:spPr>
            <a:xfrm rot="10800000">
              <a:off x="7623041"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1"/>
            <p:cNvSpPr/>
            <p:nvPr/>
          </p:nvSpPr>
          <p:spPr>
            <a:xfrm rot="10800000">
              <a:off x="747461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1"/>
            <p:cNvSpPr/>
            <p:nvPr/>
          </p:nvSpPr>
          <p:spPr>
            <a:xfrm rot="10800000">
              <a:off x="732618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1"/>
            <p:cNvSpPr/>
            <p:nvPr/>
          </p:nvSpPr>
          <p:spPr>
            <a:xfrm rot="10800000">
              <a:off x="7177757"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1"/>
            <p:cNvSpPr/>
            <p:nvPr/>
          </p:nvSpPr>
          <p:spPr>
            <a:xfrm rot="10800000">
              <a:off x="806832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1"/>
            <p:cNvSpPr/>
            <p:nvPr/>
          </p:nvSpPr>
          <p:spPr>
            <a:xfrm rot="10800000">
              <a:off x="7919897"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1"/>
            <p:cNvSpPr/>
            <p:nvPr/>
          </p:nvSpPr>
          <p:spPr>
            <a:xfrm rot="10800000">
              <a:off x="7771469"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1"/>
            <p:cNvSpPr/>
            <p:nvPr/>
          </p:nvSpPr>
          <p:spPr>
            <a:xfrm rot="10800000">
              <a:off x="702931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1"/>
            <p:cNvSpPr/>
            <p:nvPr/>
          </p:nvSpPr>
          <p:spPr>
            <a:xfrm rot="10800000">
              <a:off x="68808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1"/>
            <p:cNvSpPr/>
            <p:nvPr/>
          </p:nvSpPr>
          <p:spPr>
            <a:xfrm rot="10800000">
              <a:off x="6732440"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1"/>
            <p:cNvSpPr/>
            <p:nvPr/>
          </p:nvSpPr>
          <p:spPr>
            <a:xfrm rot="10800000">
              <a:off x="658399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1"/>
            <p:cNvSpPr/>
            <p:nvPr/>
          </p:nvSpPr>
          <p:spPr>
            <a:xfrm rot="10800000">
              <a:off x="643554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1"/>
            <p:cNvSpPr/>
            <p:nvPr/>
          </p:nvSpPr>
          <p:spPr>
            <a:xfrm rot="10800000">
              <a:off x="628711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1"/>
            <p:cNvSpPr/>
            <p:nvPr/>
          </p:nvSpPr>
          <p:spPr>
            <a:xfrm rot="10800000">
              <a:off x="61386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1"/>
            <p:cNvSpPr/>
            <p:nvPr/>
          </p:nvSpPr>
          <p:spPr>
            <a:xfrm rot="10800000">
              <a:off x="599022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1"/>
            <p:cNvSpPr/>
            <p:nvPr/>
          </p:nvSpPr>
          <p:spPr>
            <a:xfrm rot="10800000">
              <a:off x="58417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1"/>
            <p:cNvSpPr/>
            <p:nvPr/>
          </p:nvSpPr>
          <p:spPr>
            <a:xfrm rot="10800000">
              <a:off x="569332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1"/>
            <p:cNvSpPr/>
            <p:nvPr/>
          </p:nvSpPr>
          <p:spPr>
            <a:xfrm rot="10800000">
              <a:off x="539642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1"/>
            <p:cNvSpPr/>
            <p:nvPr/>
          </p:nvSpPr>
          <p:spPr>
            <a:xfrm rot="10800000">
              <a:off x="55448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1"/>
            <p:cNvSpPr/>
            <p:nvPr/>
          </p:nvSpPr>
          <p:spPr>
            <a:xfrm rot="10800000">
              <a:off x="8810502"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1"/>
            <p:cNvSpPr/>
            <p:nvPr/>
          </p:nvSpPr>
          <p:spPr>
            <a:xfrm rot="10800000">
              <a:off x="8662074"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1"/>
            <p:cNvSpPr/>
            <p:nvPr/>
          </p:nvSpPr>
          <p:spPr>
            <a:xfrm rot="10800000">
              <a:off x="8513646"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1"/>
            <p:cNvSpPr/>
            <p:nvPr/>
          </p:nvSpPr>
          <p:spPr>
            <a:xfrm rot="10800000">
              <a:off x="836521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1"/>
            <p:cNvSpPr/>
            <p:nvPr/>
          </p:nvSpPr>
          <p:spPr>
            <a:xfrm rot="10800000">
              <a:off x="8958930"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1"/>
            <p:cNvSpPr/>
            <p:nvPr/>
          </p:nvSpPr>
          <p:spPr>
            <a:xfrm rot="10800000">
              <a:off x="910735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1"/>
            <p:cNvSpPr/>
            <p:nvPr/>
          </p:nvSpPr>
          <p:spPr>
            <a:xfrm rot="10800000">
              <a:off x="8216776"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1"/>
            <p:cNvSpPr/>
            <p:nvPr/>
          </p:nvSpPr>
          <p:spPr>
            <a:xfrm rot="10800000">
              <a:off x="7623041"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1"/>
            <p:cNvSpPr/>
            <p:nvPr/>
          </p:nvSpPr>
          <p:spPr>
            <a:xfrm rot="10800000">
              <a:off x="747461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1"/>
            <p:cNvSpPr/>
            <p:nvPr/>
          </p:nvSpPr>
          <p:spPr>
            <a:xfrm rot="10800000">
              <a:off x="732618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1"/>
            <p:cNvSpPr/>
            <p:nvPr/>
          </p:nvSpPr>
          <p:spPr>
            <a:xfrm rot="10800000">
              <a:off x="7177757"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1"/>
            <p:cNvSpPr/>
            <p:nvPr/>
          </p:nvSpPr>
          <p:spPr>
            <a:xfrm rot="10800000">
              <a:off x="806832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1"/>
            <p:cNvSpPr/>
            <p:nvPr/>
          </p:nvSpPr>
          <p:spPr>
            <a:xfrm rot="10800000">
              <a:off x="7919897"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1"/>
            <p:cNvSpPr/>
            <p:nvPr/>
          </p:nvSpPr>
          <p:spPr>
            <a:xfrm rot="10800000">
              <a:off x="7771469"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1"/>
            <p:cNvSpPr/>
            <p:nvPr/>
          </p:nvSpPr>
          <p:spPr>
            <a:xfrm rot="10800000">
              <a:off x="702931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1"/>
            <p:cNvSpPr/>
            <p:nvPr/>
          </p:nvSpPr>
          <p:spPr>
            <a:xfrm rot="10800000">
              <a:off x="68808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1"/>
            <p:cNvSpPr/>
            <p:nvPr/>
          </p:nvSpPr>
          <p:spPr>
            <a:xfrm rot="10800000">
              <a:off x="6732440"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1"/>
            <p:cNvSpPr/>
            <p:nvPr/>
          </p:nvSpPr>
          <p:spPr>
            <a:xfrm rot="10800000">
              <a:off x="658399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1"/>
            <p:cNvSpPr/>
            <p:nvPr/>
          </p:nvSpPr>
          <p:spPr>
            <a:xfrm rot="10800000">
              <a:off x="643554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1"/>
            <p:cNvSpPr/>
            <p:nvPr/>
          </p:nvSpPr>
          <p:spPr>
            <a:xfrm rot="10800000">
              <a:off x="628711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1"/>
            <p:cNvSpPr/>
            <p:nvPr/>
          </p:nvSpPr>
          <p:spPr>
            <a:xfrm rot="10800000">
              <a:off x="61386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1"/>
            <p:cNvSpPr/>
            <p:nvPr/>
          </p:nvSpPr>
          <p:spPr>
            <a:xfrm rot="10800000">
              <a:off x="599022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1"/>
            <p:cNvSpPr/>
            <p:nvPr/>
          </p:nvSpPr>
          <p:spPr>
            <a:xfrm rot="10800000">
              <a:off x="58417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1"/>
            <p:cNvSpPr/>
            <p:nvPr/>
          </p:nvSpPr>
          <p:spPr>
            <a:xfrm rot="10800000">
              <a:off x="569332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1"/>
            <p:cNvSpPr/>
            <p:nvPr/>
          </p:nvSpPr>
          <p:spPr>
            <a:xfrm rot="10800000">
              <a:off x="539642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1"/>
            <p:cNvSpPr/>
            <p:nvPr/>
          </p:nvSpPr>
          <p:spPr>
            <a:xfrm rot="10800000">
              <a:off x="55448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1"/>
            <p:cNvSpPr/>
            <p:nvPr/>
          </p:nvSpPr>
          <p:spPr>
            <a:xfrm rot="10800000">
              <a:off x="8810502"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1"/>
            <p:cNvSpPr/>
            <p:nvPr/>
          </p:nvSpPr>
          <p:spPr>
            <a:xfrm rot="10800000">
              <a:off x="8662074"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1"/>
            <p:cNvSpPr/>
            <p:nvPr/>
          </p:nvSpPr>
          <p:spPr>
            <a:xfrm rot="10800000">
              <a:off x="8513646"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1"/>
            <p:cNvSpPr/>
            <p:nvPr/>
          </p:nvSpPr>
          <p:spPr>
            <a:xfrm rot="10800000">
              <a:off x="836521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1"/>
            <p:cNvSpPr/>
            <p:nvPr/>
          </p:nvSpPr>
          <p:spPr>
            <a:xfrm rot="10800000">
              <a:off x="8958930"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1"/>
            <p:cNvSpPr/>
            <p:nvPr/>
          </p:nvSpPr>
          <p:spPr>
            <a:xfrm rot="10800000">
              <a:off x="910735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1"/>
            <p:cNvSpPr/>
            <p:nvPr/>
          </p:nvSpPr>
          <p:spPr>
            <a:xfrm rot="10800000">
              <a:off x="8216776"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1"/>
            <p:cNvSpPr/>
            <p:nvPr/>
          </p:nvSpPr>
          <p:spPr>
            <a:xfrm rot="10800000">
              <a:off x="7623041"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1"/>
            <p:cNvSpPr/>
            <p:nvPr/>
          </p:nvSpPr>
          <p:spPr>
            <a:xfrm rot="10800000">
              <a:off x="747461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1"/>
            <p:cNvSpPr/>
            <p:nvPr/>
          </p:nvSpPr>
          <p:spPr>
            <a:xfrm rot="10800000">
              <a:off x="732618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1"/>
            <p:cNvSpPr/>
            <p:nvPr/>
          </p:nvSpPr>
          <p:spPr>
            <a:xfrm rot="10800000">
              <a:off x="7177757"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1"/>
            <p:cNvSpPr/>
            <p:nvPr/>
          </p:nvSpPr>
          <p:spPr>
            <a:xfrm rot="10800000">
              <a:off x="806832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1"/>
            <p:cNvSpPr/>
            <p:nvPr/>
          </p:nvSpPr>
          <p:spPr>
            <a:xfrm rot="10800000">
              <a:off x="7919897"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1"/>
            <p:cNvSpPr/>
            <p:nvPr/>
          </p:nvSpPr>
          <p:spPr>
            <a:xfrm rot="10800000">
              <a:off x="7771469"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1"/>
            <p:cNvSpPr/>
            <p:nvPr/>
          </p:nvSpPr>
          <p:spPr>
            <a:xfrm rot="10800000">
              <a:off x="702931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1"/>
            <p:cNvSpPr/>
            <p:nvPr/>
          </p:nvSpPr>
          <p:spPr>
            <a:xfrm rot="10800000">
              <a:off x="68808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1"/>
            <p:cNvSpPr/>
            <p:nvPr/>
          </p:nvSpPr>
          <p:spPr>
            <a:xfrm rot="10800000">
              <a:off x="6732440"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1"/>
            <p:cNvSpPr/>
            <p:nvPr/>
          </p:nvSpPr>
          <p:spPr>
            <a:xfrm rot="10800000">
              <a:off x="658399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1"/>
            <p:cNvSpPr/>
            <p:nvPr/>
          </p:nvSpPr>
          <p:spPr>
            <a:xfrm rot="10800000">
              <a:off x="643554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1"/>
            <p:cNvSpPr/>
            <p:nvPr/>
          </p:nvSpPr>
          <p:spPr>
            <a:xfrm rot="10800000">
              <a:off x="628711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1"/>
            <p:cNvSpPr/>
            <p:nvPr/>
          </p:nvSpPr>
          <p:spPr>
            <a:xfrm rot="10800000">
              <a:off x="61386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1"/>
            <p:cNvSpPr/>
            <p:nvPr/>
          </p:nvSpPr>
          <p:spPr>
            <a:xfrm rot="10800000">
              <a:off x="599022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1"/>
            <p:cNvSpPr/>
            <p:nvPr/>
          </p:nvSpPr>
          <p:spPr>
            <a:xfrm rot="10800000">
              <a:off x="58417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1"/>
            <p:cNvSpPr/>
            <p:nvPr/>
          </p:nvSpPr>
          <p:spPr>
            <a:xfrm rot="10800000">
              <a:off x="569332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1"/>
            <p:cNvSpPr/>
            <p:nvPr/>
          </p:nvSpPr>
          <p:spPr>
            <a:xfrm rot="10800000">
              <a:off x="539642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1"/>
            <p:cNvSpPr/>
            <p:nvPr/>
          </p:nvSpPr>
          <p:spPr>
            <a:xfrm rot="10800000">
              <a:off x="55448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1"/>
            <p:cNvSpPr/>
            <p:nvPr/>
          </p:nvSpPr>
          <p:spPr>
            <a:xfrm rot="10800000">
              <a:off x="8810502"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1"/>
            <p:cNvSpPr/>
            <p:nvPr/>
          </p:nvSpPr>
          <p:spPr>
            <a:xfrm rot="10800000">
              <a:off x="8662074"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1"/>
            <p:cNvSpPr/>
            <p:nvPr/>
          </p:nvSpPr>
          <p:spPr>
            <a:xfrm rot="10800000">
              <a:off x="8513646"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1"/>
            <p:cNvSpPr/>
            <p:nvPr/>
          </p:nvSpPr>
          <p:spPr>
            <a:xfrm rot="10800000">
              <a:off x="836521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1"/>
            <p:cNvSpPr/>
            <p:nvPr/>
          </p:nvSpPr>
          <p:spPr>
            <a:xfrm rot="10800000">
              <a:off x="8958930"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1"/>
            <p:cNvSpPr/>
            <p:nvPr/>
          </p:nvSpPr>
          <p:spPr>
            <a:xfrm rot="10800000">
              <a:off x="910735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1"/>
            <p:cNvSpPr/>
            <p:nvPr/>
          </p:nvSpPr>
          <p:spPr>
            <a:xfrm rot="10800000">
              <a:off x="8216776"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1"/>
            <p:cNvSpPr/>
            <p:nvPr/>
          </p:nvSpPr>
          <p:spPr>
            <a:xfrm rot="10800000">
              <a:off x="7623041"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1"/>
            <p:cNvSpPr/>
            <p:nvPr/>
          </p:nvSpPr>
          <p:spPr>
            <a:xfrm rot="10800000">
              <a:off x="747461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1"/>
            <p:cNvSpPr/>
            <p:nvPr/>
          </p:nvSpPr>
          <p:spPr>
            <a:xfrm rot="10800000">
              <a:off x="732618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1"/>
            <p:cNvSpPr/>
            <p:nvPr/>
          </p:nvSpPr>
          <p:spPr>
            <a:xfrm rot="10800000">
              <a:off x="7177757"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1"/>
            <p:cNvSpPr/>
            <p:nvPr/>
          </p:nvSpPr>
          <p:spPr>
            <a:xfrm rot="10800000">
              <a:off x="806832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1"/>
            <p:cNvSpPr/>
            <p:nvPr/>
          </p:nvSpPr>
          <p:spPr>
            <a:xfrm rot="10800000">
              <a:off x="7919897"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1"/>
            <p:cNvSpPr/>
            <p:nvPr/>
          </p:nvSpPr>
          <p:spPr>
            <a:xfrm rot="10800000">
              <a:off x="7771469"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1"/>
            <p:cNvSpPr/>
            <p:nvPr/>
          </p:nvSpPr>
          <p:spPr>
            <a:xfrm rot="10800000">
              <a:off x="702931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1"/>
            <p:cNvSpPr/>
            <p:nvPr/>
          </p:nvSpPr>
          <p:spPr>
            <a:xfrm rot="10800000">
              <a:off x="68808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1"/>
            <p:cNvSpPr/>
            <p:nvPr/>
          </p:nvSpPr>
          <p:spPr>
            <a:xfrm rot="10800000">
              <a:off x="6732440"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1"/>
            <p:cNvSpPr/>
            <p:nvPr/>
          </p:nvSpPr>
          <p:spPr>
            <a:xfrm rot="10800000">
              <a:off x="658399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1"/>
            <p:cNvSpPr/>
            <p:nvPr/>
          </p:nvSpPr>
          <p:spPr>
            <a:xfrm rot="10800000">
              <a:off x="643554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1"/>
            <p:cNvSpPr/>
            <p:nvPr/>
          </p:nvSpPr>
          <p:spPr>
            <a:xfrm rot="10800000">
              <a:off x="628711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1"/>
            <p:cNvSpPr/>
            <p:nvPr/>
          </p:nvSpPr>
          <p:spPr>
            <a:xfrm rot="10800000">
              <a:off x="61386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1"/>
            <p:cNvSpPr/>
            <p:nvPr/>
          </p:nvSpPr>
          <p:spPr>
            <a:xfrm rot="10800000">
              <a:off x="599022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1"/>
            <p:cNvSpPr/>
            <p:nvPr/>
          </p:nvSpPr>
          <p:spPr>
            <a:xfrm rot="10800000">
              <a:off x="58417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1"/>
            <p:cNvSpPr/>
            <p:nvPr/>
          </p:nvSpPr>
          <p:spPr>
            <a:xfrm rot="10800000">
              <a:off x="569332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1"/>
            <p:cNvSpPr/>
            <p:nvPr/>
          </p:nvSpPr>
          <p:spPr>
            <a:xfrm rot="10800000">
              <a:off x="539642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1"/>
            <p:cNvSpPr/>
            <p:nvPr/>
          </p:nvSpPr>
          <p:spPr>
            <a:xfrm rot="10800000">
              <a:off x="55448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1"/>
            <p:cNvSpPr/>
            <p:nvPr/>
          </p:nvSpPr>
          <p:spPr>
            <a:xfrm rot="10800000">
              <a:off x="8810502"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1"/>
            <p:cNvSpPr/>
            <p:nvPr/>
          </p:nvSpPr>
          <p:spPr>
            <a:xfrm rot="10800000">
              <a:off x="8662074"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1"/>
            <p:cNvSpPr/>
            <p:nvPr/>
          </p:nvSpPr>
          <p:spPr>
            <a:xfrm rot="10800000">
              <a:off x="8513646"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1"/>
            <p:cNvSpPr/>
            <p:nvPr/>
          </p:nvSpPr>
          <p:spPr>
            <a:xfrm rot="10800000">
              <a:off x="836521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1"/>
            <p:cNvSpPr/>
            <p:nvPr/>
          </p:nvSpPr>
          <p:spPr>
            <a:xfrm rot="10800000">
              <a:off x="8958930"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1"/>
            <p:cNvSpPr/>
            <p:nvPr/>
          </p:nvSpPr>
          <p:spPr>
            <a:xfrm rot="10800000">
              <a:off x="910735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1"/>
            <p:cNvSpPr/>
            <p:nvPr/>
          </p:nvSpPr>
          <p:spPr>
            <a:xfrm rot="10800000">
              <a:off x="8216776"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1"/>
            <p:cNvSpPr/>
            <p:nvPr/>
          </p:nvSpPr>
          <p:spPr>
            <a:xfrm rot="10800000">
              <a:off x="7623041"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1"/>
            <p:cNvSpPr/>
            <p:nvPr/>
          </p:nvSpPr>
          <p:spPr>
            <a:xfrm rot="10800000">
              <a:off x="747461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1"/>
            <p:cNvSpPr/>
            <p:nvPr/>
          </p:nvSpPr>
          <p:spPr>
            <a:xfrm rot="10800000">
              <a:off x="732618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1"/>
            <p:cNvSpPr/>
            <p:nvPr/>
          </p:nvSpPr>
          <p:spPr>
            <a:xfrm rot="10800000">
              <a:off x="7177757"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1"/>
            <p:cNvSpPr/>
            <p:nvPr/>
          </p:nvSpPr>
          <p:spPr>
            <a:xfrm rot="10800000">
              <a:off x="806832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1"/>
            <p:cNvSpPr/>
            <p:nvPr/>
          </p:nvSpPr>
          <p:spPr>
            <a:xfrm rot="10800000">
              <a:off x="7919897"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1"/>
            <p:cNvSpPr/>
            <p:nvPr/>
          </p:nvSpPr>
          <p:spPr>
            <a:xfrm rot="10800000">
              <a:off x="7771469"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1"/>
            <p:cNvSpPr/>
            <p:nvPr/>
          </p:nvSpPr>
          <p:spPr>
            <a:xfrm rot="10800000">
              <a:off x="702931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1"/>
            <p:cNvSpPr/>
            <p:nvPr/>
          </p:nvSpPr>
          <p:spPr>
            <a:xfrm rot="10800000">
              <a:off x="68808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1"/>
            <p:cNvSpPr/>
            <p:nvPr/>
          </p:nvSpPr>
          <p:spPr>
            <a:xfrm rot="10800000">
              <a:off x="6732440"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1"/>
            <p:cNvSpPr/>
            <p:nvPr/>
          </p:nvSpPr>
          <p:spPr>
            <a:xfrm rot="10800000">
              <a:off x="658399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1"/>
            <p:cNvSpPr/>
            <p:nvPr/>
          </p:nvSpPr>
          <p:spPr>
            <a:xfrm rot="10800000">
              <a:off x="643554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1"/>
            <p:cNvSpPr/>
            <p:nvPr/>
          </p:nvSpPr>
          <p:spPr>
            <a:xfrm rot="10800000">
              <a:off x="628711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1"/>
            <p:cNvSpPr/>
            <p:nvPr/>
          </p:nvSpPr>
          <p:spPr>
            <a:xfrm rot="10800000">
              <a:off x="61386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1"/>
            <p:cNvSpPr/>
            <p:nvPr/>
          </p:nvSpPr>
          <p:spPr>
            <a:xfrm rot="10800000">
              <a:off x="599022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1"/>
            <p:cNvSpPr/>
            <p:nvPr/>
          </p:nvSpPr>
          <p:spPr>
            <a:xfrm rot="10800000">
              <a:off x="58417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1"/>
            <p:cNvSpPr/>
            <p:nvPr/>
          </p:nvSpPr>
          <p:spPr>
            <a:xfrm rot="10800000">
              <a:off x="569332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1"/>
            <p:cNvSpPr/>
            <p:nvPr/>
          </p:nvSpPr>
          <p:spPr>
            <a:xfrm rot="10800000">
              <a:off x="539642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1"/>
            <p:cNvSpPr/>
            <p:nvPr/>
          </p:nvSpPr>
          <p:spPr>
            <a:xfrm rot="10800000">
              <a:off x="55448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1"/>
            <p:cNvSpPr/>
            <p:nvPr/>
          </p:nvSpPr>
          <p:spPr>
            <a:xfrm rot="10800000">
              <a:off x="8810502"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1"/>
            <p:cNvSpPr/>
            <p:nvPr/>
          </p:nvSpPr>
          <p:spPr>
            <a:xfrm rot="10800000">
              <a:off x="8662074"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1"/>
            <p:cNvSpPr/>
            <p:nvPr/>
          </p:nvSpPr>
          <p:spPr>
            <a:xfrm rot="10800000">
              <a:off x="8513646"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1"/>
            <p:cNvSpPr/>
            <p:nvPr/>
          </p:nvSpPr>
          <p:spPr>
            <a:xfrm rot="10800000">
              <a:off x="836521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1"/>
            <p:cNvSpPr/>
            <p:nvPr/>
          </p:nvSpPr>
          <p:spPr>
            <a:xfrm rot="10800000">
              <a:off x="8958930"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1"/>
            <p:cNvSpPr/>
            <p:nvPr/>
          </p:nvSpPr>
          <p:spPr>
            <a:xfrm rot="10800000">
              <a:off x="910735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1"/>
            <p:cNvSpPr/>
            <p:nvPr/>
          </p:nvSpPr>
          <p:spPr>
            <a:xfrm rot="10800000">
              <a:off x="8216776"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1"/>
            <p:cNvSpPr/>
            <p:nvPr/>
          </p:nvSpPr>
          <p:spPr>
            <a:xfrm rot="10800000">
              <a:off x="7623041"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1"/>
            <p:cNvSpPr/>
            <p:nvPr/>
          </p:nvSpPr>
          <p:spPr>
            <a:xfrm rot="10800000">
              <a:off x="747461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1"/>
            <p:cNvSpPr/>
            <p:nvPr/>
          </p:nvSpPr>
          <p:spPr>
            <a:xfrm rot="10800000">
              <a:off x="732618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1"/>
            <p:cNvSpPr/>
            <p:nvPr/>
          </p:nvSpPr>
          <p:spPr>
            <a:xfrm rot="10800000">
              <a:off x="7177757"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1"/>
            <p:cNvSpPr/>
            <p:nvPr/>
          </p:nvSpPr>
          <p:spPr>
            <a:xfrm rot="10800000">
              <a:off x="806832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1"/>
            <p:cNvSpPr/>
            <p:nvPr/>
          </p:nvSpPr>
          <p:spPr>
            <a:xfrm rot="10800000">
              <a:off x="7919897"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1"/>
            <p:cNvSpPr/>
            <p:nvPr/>
          </p:nvSpPr>
          <p:spPr>
            <a:xfrm rot="10800000">
              <a:off x="7771469"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1"/>
            <p:cNvSpPr/>
            <p:nvPr/>
          </p:nvSpPr>
          <p:spPr>
            <a:xfrm rot="10800000">
              <a:off x="702931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1"/>
            <p:cNvSpPr/>
            <p:nvPr/>
          </p:nvSpPr>
          <p:spPr>
            <a:xfrm rot="10800000">
              <a:off x="688087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1"/>
            <p:cNvSpPr/>
            <p:nvPr/>
          </p:nvSpPr>
          <p:spPr>
            <a:xfrm rot="10800000">
              <a:off x="6732440"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1"/>
            <p:cNvSpPr/>
            <p:nvPr/>
          </p:nvSpPr>
          <p:spPr>
            <a:xfrm rot="10800000">
              <a:off x="658399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1"/>
            <p:cNvSpPr/>
            <p:nvPr/>
          </p:nvSpPr>
          <p:spPr>
            <a:xfrm rot="10800000">
              <a:off x="599022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1"/>
            <p:cNvSpPr/>
            <p:nvPr/>
          </p:nvSpPr>
          <p:spPr>
            <a:xfrm rot="10800000">
              <a:off x="584177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1"/>
            <p:cNvSpPr/>
            <p:nvPr/>
          </p:nvSpPr>
          <p:spPr>
            <a:xfrm rot="10800000">
              <a:off x="569332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1"/>
            <p:cNvSpPr/>
            <p:nvPr/>
          </p:nvSpPr>
          <p:spPr>
            <a:xfrm rot="10800000">
              <a:off x="539642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1"/>
            <p:cNvSpPr/>
            <p:nvPr/>
          </p:nvSpPr>
          <p:spPr>
            <a:xfrm rot="10800000">
              <a:off x="554487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1"/>
            <p:cNvSpPr/>
            <p:nvPr/>
          </p:nvSpPr>
          <p:spPr>
            <a:xfrm rot="10800000">
              <a:off x="8810502"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1"/>
            <p:cNvSpPr/>
            <p:nvPr/>
          </p:nvSpPr>
          <p:spPr>
            <a:xfrm rot="10800000">
              <a:off x="8662074"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1"/>
            <p:cNvSpPr/>
            <p:nvPr/>
          </p:nvSpPr>
          <p:spPr>
            <a:xfrm rot="10800000">
              <a:off x="836521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1"/>
            <p:cNvSpPr/>
            <p:nvPr/>
          </p:nvSpPr>
          <p:spPr>
            <a:xfrm rot="10800000">
              <a:off x="8958930"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1"/>
            <p:cNvSpPr/>
            <p:nvPr/>
          </p:nvSpPr>
          <p:spPr>
            <a:xfrm rot="10800000">
              <a:off x="910735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1"/>
            <p:cNvSpPr/>
            <p:nvPr/>
          </p:nvSpPr>
          <p:spPr>
            <a:xfrm rot="10800000">
              <a:off x="8216776"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1"/>
            <p:cNvSpPr/>
            <p:nvPr/>
          </p:nvSpPr>
          <p:spPr>
            <a:xfrm rot="10800000">
              <a:off x="7623041"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1"/>
            <p:cNvSpPr/>
            <p:nvPr/>
          </p:nvSpPr>
          <p:spPr>
            <a:xfrm rot="10800000">
              <a:off x="747461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1"/>
            <p:cNvSpPr/>
            <p:nvPr/>
          </p:nvSpPr>
          <p:spPr>
            <a:xfrm rot="10800000">
              <a:off x="732618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1"/>
            <p:cNvSpPr/>
            <p:nvPr/>
          </p:nvSpPr>
          <p:spPr>
            <a:xfrm rot="10800000">
              <a:off x="806832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1"/>
            <p:cNvSpPr/>
            <p:nvPr/>
          </p:nvSpPr>
          <p:spPr>
            <a:xfrm rot="10800000">
              <a:off x="7919897"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1"/>
            <p:cNvSpPr/>
            <p:nvPr/>
          </p:nvSpPr>
          <p:spPr>
            <a:xfrm rot="10800000">
              <a:off x="7771469"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1"/>
            <p:cNvSpPr/>
            <p:nvPr/>
          </p:nvSpPr>
          <p:spPr>
            <a:xfrm rot="10800000">
              <a:off x="68808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1"/>
            <p:cNvSpPr/>
            <p:nvPr/>
          </p:nvSpPr>
          <p:spPr>
            <a:xfrm rot="10800000">
              <a:off x="6732440"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1"/>
            <p:cNvSpPr/>
            <p:nvPr/>
          </p:nvSpPr>
          <p:spPr>
            <a:xfrm rot="10800000">
              <a:off x="658399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1"/>
            <p:cNvSpPr/>
            <p:nvPr/>
          </p:nvSpPr>
          <p:spPr>
            <a:xfrm rot="10800000">
              <a:off x="643554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1"/>
            <p:cNvSpPr/>
            <p:nvPr/>
          </p:nvSpPr>
          <p:spPr>
            <a:xfrm rot="10800000">
              <a:off x="628711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1"/>
            <p:cNvSpPr/>
            <p:nvPr/>
          </p:nvSpPr>
          <p:spPr>
            <a:xfrm rot="10800000">
              <a:off x="61386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1"/>
            <p:cNvSpPr/>
            <p:nvPr/>
          </p:nvSpPr>
          <p:spPr>
            <a:xfrm rot="10800000">
              <a:off x="599022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1"/>
            <p:cNvSpPr/>
            <p:nvPr/>
          </p:nvSpPr>
          <p:spPr>
            <a:xfrm rot="10800000">
              <a:off x="58417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1"/>
            <p:cNvSpPr/>
            <p:nvPr/>
          </p:nvSpPr>
          <p:spPr>
            <a:xfrm rot="10800000">
              <a:off x="569332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1"/>
            <p:cNvSpPr/>
            <p:nvPr/>
          </p:nvSpPr>
          <p:spPr>
            <a:xfrm rot="10800000">
              <a:off x="539642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1"/>
            <p:cNvSpPr/>
            <p:nvPr/>
          </p:nvSpPr>
          <p:spPr>
            <a:xfrm rot="10800000">
              <a:off x="55448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1"/>
            <p:cNvSpPr/>
            <p:nvPr/>
          </p:nvSpPr>
          <p:spPr>
            <a:xfrm rot="10800000">
              <a:off x="8810502"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1"/>
            <p:cNvSpPr/>
            <p:nvPr/>
          </p:nvSpPr>
          <p:spPr>
            <a:xfrm rot="10800000">
              <a:off x="8662074"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1"/>
            <p:cNvSpPr/>
            <p:nvPr/>
          </p:nvSpPr>
          <p:spPr>
            <a:xfrm rot="10800000">
              <a:off x="8513646"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1"/>
            <p:cNvSpPr/>
            <p:nvPr/>
          </p:nvSpPr>
          <p:spPr>
            <a:xfrm rot="10800000">
              <a:off x="8958930"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1"/>
            <p:cNvSpPr/>
            <p:nvPr/>
          </p:nvSpPr>
          <p:spPr>
            <a:xfrm rot="10800000">
              <a:off x="910735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1"/>
            <p:cNvSpPr/>
            <p:nvPr/>
          </p:nvSpPr>
          <p:spPr>
            <a:xfrm rot="10800000">
              <a:off x="8216776"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1"/>
            <p:cNvSpPr/>
            <p:nvPr/>
          </p:nvSpPr>
          <p:spPr>
            <a:xfrm rot="10800000">
              <a:off x="7623041"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1"/>
            <p:cNvSpPr/>
            <p:nvPr/>
          </p:nvSpPr>
          <p:spPr>
            <a:xfrm rot="10800000">
              <a:off x="747461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1"/>
            <p:cNvSpPr/>
            <p:nvPr/>
          </p:nvSpPr>
          <p:spPr>
            <a:xfrm rot="10800000">
              <a:off x="8068325"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1"/>
            <p:cNvSpPr/>
            <p:nvPr/>
          </p:nvSpPr>
          <p:spPr>
            <a:xfrm rot="10800000">
              <a:off x="7919897"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1"/>
            <p:cNvSpPr/>
            <p:nvPr/>
          </p:nvSpPr>
          <p:spPr>
            <a:xfrm rot="10800000">
              <a:off x="7771469"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1"/>
            <p:cNvSpPr/>
            <p:nvPr/>
          </p:nvSpPr>
          <p:spPr>
            <a:xfrm rot="10800000">
              <a:off x="6732440"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1"/>
            <p:cNvSpPr/>
            <p:nvPr/>
          </p:nvSpPr>
          <p:spPr>
            <a:xfrm rot="10800000">
              <a:off x="658399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1"/>
            <p:cNvSpPr/>
            <p:nvPr/>
          </p:nvSpPr>
          <p:spPr>
            <a:xfrm rot="10800000">
              <a:off x="643554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1"/>
            <p:cNvSpPr/>
            <p:nvPr/>
          </p:nvSpPr>
          <p:spPr>
            <a:xfrm rot="10800000">
              <a:off x="6287115"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1"/>
            <p:cNvSpPr/>
            <p:nvPr/>
          </p:nvSpPr>
          <p:spPr>
            <a:xfrm rot="10800000">
              <a:off x="613867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1"/>
            <p:cNvSpPr/>
            <p:nvPr/>
          </p:nvSpPr>
          <p:spPr>
            <a:xfrm rot="10800000">
              <a:off x="599022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1"/>
            <p:cNvSpPr/>
            <p:nvPr/>
          </p:nvSpPr>
          <p:spPr>
            <a:xfrm rot="10800000">
              <a:off x="584177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1"/>
            <p:cNvSpPr/>
            <p:nvPr/>
          </p:nvSpPr>
          <p:spPr>
            <a:xfrm rot="10800000">
              <a:off x="569332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1"/>
            <p:cNvSpPr/>
            <p:nvPr/>
          </p:nvSpPr>
          <p:spPr>
            <a:xfrm rot="10800000">
              <a:off x="539642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1"/>
            <p:cNvSpPr/>
            <p:nvPr/>
          </p:nvSpPr>
          <p:spPr>
            <a:xfrm rot="10800000">
              <a:off x="554487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1"/>
            <p:cNvSpPr/>
            <p:nvPr/>
          </p:nvSpPr>
          <p:spPr>
            <a:xfrm rot="10800000">
              <a:off x="8810502"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1"/>
            <p:cNvSpPr/>
            <p:nvPr/>
          </p:nvSpPr>
          <p:spPr>
            <a:xfrm rot="10800000">
              <a:off x="8662074"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1"/>
            <p:cNvSpPr/>
            <p:nvPr/>
          </p:nvSpPr>
          <p:spPr>
            <a:xfrm rot="10800000">
              <a:off x="8513646"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1"/>
            <p:cNvSpPr/>
            <p:nvPr/>
          </p:nvSpPr>
          <p:spPr>
            <a:xfrm rot="10800000">
              <a:off x="836521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1"/>
            <p:cNvSpPr/>
            <p:nvPr/>
          </p:nvSpPr>
          <p:spPr>
            <a:xfrm rot="10800000">
              <a:off x="8958930"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1"/>
            <p:cNvSpPr/>
            <p:nvPr/>
          </p:nvSpPr>
          <p:spPr>
            <a:xfrm rot="10800000">
              <a:off x="910735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1"/>
            <p:cNvSpPr/>
            <p:nvPr/>
          </p:nvSpPr>
          <p:spPr>
            <a:xfrm rot="10800000">
              <a:off x="8216776"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1"/>
            <p:cNvSpPr/>
            <p:nvPr/>
          </p:nvSpPr>
          <p:spPr>
            <a:xfrm rot="10800000">
              <a:off x="7919897"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1"/>
            <p:cNvSpPr/>
            <p:nvPr/>
          </p:nvSpPr>
          <p:spPr>
            <a:xfrm rot="10800000">
              <a:off x="7771469"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1"/>
            <p:cNvSpPr/>
            <p:nvPr/>
          </p:nvSpPr>
          <p:spPr>
            <a:xfrm rot="10800000">
              <a:off x="6732440"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1"/>
            <p:cNvSpPr/>
            <p:nvPr/>
          </p:nvSpPr>
          <p:spPr>
            <a:xfrm rot="10800000">
              <a:off x="658399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1"/>
            <p:cNvSpPr/>
            <p:nvPr/>
          </p:nvSpPr>
          <p:spPr>
            <a:xfrm rot="10800000">
              <a:off x="643554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1"/>
            <p:cNvSpPr/>
            <p:nvPr/>
          </p:nvSpPr>
          <p:spPr>
            <a:xfrm rot="10800000">
              <a:off x="6287115"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1"/>
            <p:cNvSpPr/>
            <p:nvPr/>
          </p:nvSpPr>
          <p:spPr>
            <a:xfrm rot="10800000">
              <a:off x="613867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1"/>
            <p:cNvSpPr/>
            <p:nvPr/>
          </p:nvSpPr>
          <p:spPr>
            <a:xfrm rot="10800000">
              <a:off x="599022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1"/>
            <p:cNvSpPr/>
            <p:nvPr/>
          </p:nvSpPr>
          <p:spPr>
            <a:xfrm rot="10800000">
              <a:off x="584177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1"/>
            <p:cNvSpPr/>
            <p:nvPr/>
          </p:nvSpPr>
          <p:spPr>
            <a:xfrm rot="10800000">
              <a:off x="569332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1"/>
            <p:cNvSpPr/>
            <p:nvPr/>
          </p:nvSpPr>
          <p:spPr>
            <a:xfrm rot="10800000">
              <a:off x="539642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1"/>
            <p:cNvSpPr/>
            <p:nvPr/>
          </p:nvSpPr>
          <p:spPr>
            <a:xfrm rot="10800000">
              <a:off x="554487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1"/>
            <p:cNvSpPr/>
            <p:nvPr/>
          </p:nvSpPr>
          <p:spPr>
            <a:xfrm rot="10800000">
              <a:off x="8810502"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1"/>
            <p:cNvSpPr/>
            <p:nvPr/>
          </p:nvSpPr>
          <p:spPr>
            <a:xfrm rot="10800000">
              <a:off x="8662074"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1"/>
            <p:cNvSpPr/>
            <p:nvPr/>
          </p:nvSpPr>
          <p:spPr>
            <a:xfrm rot="10800000">
              <a:off x="8513646"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1"/>
            <p:cNvSpPr/>
            <p:nvPr/>
          </p:nvSpPr>
          <p:spPr>
            <a:xfrm rot="10800000">
              <a:off x="836521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1"/>
            <p:cNvSpPr/>
            <p:nvPr/>
          </p:nvSpPr>
          <p:spPr>
            <a:xfrm rot="10800000">
              <a:off x="8958930"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1"/>
            <p:cNvSpPr/>
            <p:nvPr/>
          </p:nvSpPr>
          <p:spPr>
            <a:xfrm rot="10800000">
              <a:off x="910735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1"/>
            <p:cNvSpPr/>
            <p:nvPr/>
          </p:nvSpPr>
          <p:spPr>
            <a:xfrm rot="10800000">
              <a:off x="8216776"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1"/>
            <p:cNvSpPr/>
            <p:nvPr/>
          </p:nvSpPr>
          <p:spPr>
            <a:xfrm rot="10800000">
              <a:off x="8068325"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1"/>
            <p:cNvSpPr/>
            <p:nvPr/>
          </p:nvSpPr>
          <p:spPr>
            <a:xfrm rot="10800000">
              <a:off x="7919897"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1"/>
            <p:cNvSpPr/>
            <p:nvPr/>
          </p:nvSpPr>
          <p:spPr>
            <a:xfrm rot="10800000">
              <a:off x="7771469"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1"/>
            <p:cNvSpPr/>
            <p:nvPr/>
          </p:nvSpPr>
          <p:spPr>
            <a:xfrm rot="10800000">
              <a:off x="6732440"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1"/>
            <p:cNvSpPr/>
            <p:nvPr/>
          </p:nvSpPr>
          <p:spPr>
            <a:xfrm rot="10800000">
              <a:off x="658399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1"/>
            <p:cNvSpPr/>
            <p:nvPr/>
          </p:nvSpPr>
          <p:spPr>
            <a:xfrm rot="10800000">
              <a:off x="643554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1"/>
            <p:cNvSpPr/>
            <p:nvPr/>
          </p:nvSpPr>
          <p:spPr>
            <a:xfrm rot="10800000">
              <a:off x="6287115"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1"/>
            <p:cNvSpPr/>
            <p:nvPr/>
          </p:nvSpPr>
          <p:spPr>
            <a:xfrm rot="10800000">
              <a:off x="613867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1"/>
            <p:cNvSpPr/>
            <p:nvPr/>
          </p:nvSpPr>
          <p:spPr>
            <a:xfrm rot="10800000">
              <a:off x="599022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1"/>
            <p:cNvSpPr/>
            <p:nvPr/>
          </p:nvSpPr>
          <p:spPr>
            <a:xfrm rot="10800000">
              <a:off x="584177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1"/>
            <p:cNvSpPr/>
            <p:nvPr/>
          </p:nvSpPr>
          <p:spPr>
            <a:xfrm rot="10800000">
              <a:off x="569332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1"/>
            <p:cNvSpPr/>
            <p:nvPr/>
          </p:nvSpPr>
          <p:spPr>
            <a:xfrm rot="10800000">
              <a:off x="539642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1"/>
            <p:cNvSpPr/>
            <p:nvPr/>
          </p:nvSpPr>
          <p:spPr>
            <a:xfrm rot="10800000">
              <a:off x="554487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1"/>
            <p:cNvSpPr/>
            <p:nvPr/>
          </p:nvSpPr>
          <p:spPr>
            <a:xfrm rot="10800000">
              <a:off x="8810502"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1"/>
            <p:cNvSpPr/>
            <p:nvPr/>
          </p:nvSpPr>
          <p:spPr>
            <a:xfrm rot="10800000">
              <a:off x="8662074"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1"/>
            <p:cNvSpPr/>
            <p:nvPr/>
          </p:nvSpPr>
          <p:spPr>
            <a:xfrm rot="10800000">
              <a:off x="8513646"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1"/>
            <p:cNvSpPr/>
            <p:nvPr/>
          </p:nvSpPr>
          <p:spPr>
            <a:xfrm rot="10800000">
              <a:off x="836521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1"/>
            <p:cNvSpPr/>
            <p:nvPr/>
          </p:nvSpPr>
          <p:spPr>
            <a:xfrm rot="10800000">
              <a:off x="8958930"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1"/>
            <p:cNvSpPr/>
            <p:nvPr/>
          </p:nvSpPr>
          <p:spPr>
            <a:xfrm rot="10800000">
              <a:off x="910735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1"/>
            <p:cNvSpPr/>
            <p:nvPr/>
          </p:nvSpPr>
          <p:spPr>
            <a:xfrm rot="10800000">
              <a:off x="8216776"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1"/>
            <p:cNvSpPr/>
            <p:nvPr/>
          </p:nvSpPr>
          <p:spPr>
            <a:xfrm rot="10800000">
              <a:off x="7623041"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1"/>
            <p:cNvSpPr/>
            <p:nvPr/>
          </p:nvSpPr>
          <p:spPr>
            <a:xfrm rot="10800000">
              <a:off x="8068325"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1"/>
            <p:cNvSpPr/>
            <p:nvPr/>
          </p:nvSpPr>
          <p:spPr>
            <a:xfrm rot="10800000">
              <a:off x="7919897"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1"/>
            <p:cNvSpPr/>
            <p:nvPr/>
          </p:nvSpPr>
          <p:spPr>
            <a:xfrm rot="10800000">
              <a:off x="7771469"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1"/>
            <p:cNvSpPr/>
            <p:nvPr/>
          </p:nvSpPr>
          <p:spPr>
            <a:xfrm rot="10800000">
              <a:off x="68808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1"/>
            <p:cNvSpPr/>
            <p:nvPr/>
          </p:nvSpPr>
          <p:spPr>
            <a:xfrm rot="10800000">
              <a:off x="6732440"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1"/>
            <p:cNvSpPr/>
            <p:nvPr/>
          </p:nvSpPr>
          <p:spPr>
            <a:xfrm rot="10800000">
              <a:off x="658399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1"/>
            <p:cNvSpPr/>
            <p:nvPr/>
          </p:nvSpPr>
          <p:spPr>
            <a:xfrm rot="10800000">
              <a:off x="643554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1"/>
            <p:cNvSpPr/>
            <p:nvPr/>
          </p:nvSpPr>
          <p:spPr>
            <a:xfrm rot="10800000">
              <a:off x="6287115"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1"/>
            <p:cNvSpPr/>
            <p:nvPr/>
          </p:nvSpPr>
          <p:spPr>
            <a:xfrm rot="10800000">
              <a:off x="61386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1"/>
            <p:cNvSpPr/>
            <p:nvPr/>
          </p:nvSpPr>
          <p:spPr>
            <a:xfrm rot="10800000">
              <a:off x="599022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1"/>
            <p:cNvSpPr/>
            <p:nvPr/>
          </p:nvSpPr>
          <p:spPr>
            <a:xfrm rot="10800000">
              <a:off x="58417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1"/>
            <p:cNvSpPr/>
            <p:nvPr/>
          </p:nvSpPr>
          <p:spPr>
            <a:xfrm rot="10800000">
              <a:off x="569332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1"/>
            <p:cNvSpPr/>
            <p:nvPr/>
          </p:nvSpPr>
          <p:spPr>
            <a:xfrm rot="10800000">
              <a:off x="539642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1"/>
            <p:cNvSpPr/>
            <p:nvPr/>
          </p:nvSpPr>
          <p:spPr>
            <a:xfrm rot="10800000">
              <a:off x="55448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1"/>
            <p:cNvSpPr/>
            <p:nvPr/>
          </p:nvSpPr>
          <p:spPr>
            <a:xfrm rot="10800000">
              <a:off x="8810502"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1"/>
            <p:cNvSpPr/>
            <p:nvPr/>
          </p:nvSpPr>
          <p:spPr>
            <a:xfrm rot="10800000">
              <a:off x="8662074"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1"/>
            <p:cNvSpPr/>
            <p:nvPr/>
          </p:nvSpPr>
          <p:spPr>
            <a:xfrm rot="10800000">
              <a:off x="8513646"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1"/>
            <p:cNvSpPr/>
            <p:nvPr/>
          </p:nvSpPr>
          <p:spPr>
            <a:xfrm rot="10800000">
              <a:off x="836521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1"/>
            <p:cNvSpPr/>
            <p:nvPr/>
          </p:nvSpPr>
          <p:spPr>
            <a:xfrm rot="10800000">
              <a:off x="8958930"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1"/>
            <p:cNvSpPr/>
            <p:nvPr/>
          </p:nvSpPr>
          <p:spPr>
            <a:xfrm rot="10800000">
              <a:off x="910735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1"/>
            <p:cNvSpPr/>
            <p:nvPr/>
          </p:nvSpPr>
          <p:spPr>
            <a:xfrm rot="10800000">
              <a:off x="8216776"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1"/>
            <p:cNvSpPr/>
            <p:nvPr/>
          </p:nvSpPr>
          <p:spPr>
            <a:xfrm rot="10800000">
              <a:off x="7623041"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1"/>
            <p:cNvSpPr/>
            <p:nvPr/>
          </p:nvSpPr>
          <p:spPr>
            <a:xfrm rot="10800000">
              <a:off x="747461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1"/>
            <p:cNvSpPr/>
            <p:nvPr/>
          </p:nvSpPr>
          <p:spPr>
            <a:xfrm rot="10800000">
              <a:off x="732618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1"/>
            <p:cNvSpPr/>
            <p:nvPr/>
          </p:nvSpPr>
          <p:spPr>
            <a:xfrm rot="10800000">
              <a:off x="7177757"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1"/>
            <p:cNvSpPr/>
            <p:nvPr/>
          </p:nvSpPr>
          <p:spPr>
            <a:xfrm rot="10800000">
              <a:off x="806832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1"/>
            <p:cNvSpPr/>
            <p:nvPr/>
          </p:nvSpPr>
          <p:spPr>
            <a:xfrm rot="10800000">
              <a:off x="7919897"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1"/>
            <p:cNvSpPr/>
            <p:nvPr/>
          </p:nvSpPr>
          <p:spPr>
            <a:xfrm rot="10800000">
              <a:off x="7771469"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1"/>
            <p:cNvSpPr/>
            <p:nvPr/>
          </p:nvSpPr>
          <p:spPr>
            <a:xfrm rot="10800000">
              <a:off x="702931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1"/>
            <p:cNvSpPr/>
            <p:nvPr/>
          </p:nvSpPr>
          <p:spPr>
            <a:xfrm rot="10800000">
              <a:off x="68808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1"/>
            <p:cNvSpPr/>
            <p:nvPr/>
          </p:nvSpPr>
          <p:spPr>
            <a:xfrm rot="10800000">
              <a:off x="6732440"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1"/>
            <p:cNvSpPr/>
            <p:nvPr/>
          </p:nvSpPr>
          <p:spPr>
            <a:xfrm rot="10800000">
              <a:off x="658399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1"/>
            <p:cNvSpPr/>
            <p:nvPr/>
          </p:nvSpPr>
          <p:spPr>
            <a:xfrm rot="10800000">
              <a:off x="643554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1"/>
            <p:cNvSpPr/>
            <p:nvPr/>
          </p:nvSpPr>
          <p:spPr>
            <a:xfrm rot="10800000">
              <a:off x="628711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1"/>
            <p:cNvSpPr/>
            <p:nvPr/>
          </p:nvSpPr>
          <p:spPr>
            <a:xfrm rot="10800000">
              <a:off x="61386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1"/>
            <p:cNvSpPr/>
            <p:nvPr/>
          </p:nvSpPr>
          <p:spPr>
            <a:xfrm rot="10800000">
              <a:off x="599022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1"/>
            <p:cNvSpPr/>
            <p:nvPr/>
          </p:nvSpPr>
          <p:spPr>
            <a:xfrm rot="10800000">
              <a:off x="58417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1"/>
            <p:cNvSpPr/>
            <p:nvPr/>
          </p:nvSpPr>
          <p:spPr>
            <a:xfrm rot="10800000">
              <a:off x="569332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1"/>
            <p:cNvSpPr/>
            <p:nvPr/>
          </p:nvSpPr>
          <p:spPr>
            <a:xfrm rot="10800000">
              <a:off x="539642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1"/>
            <p:cNvSpPr/>
            <p:nvPr/>
          </p:nvSpPr>
          <p:spPr>
            <a:xfrm rot="10800000">
              <a:off x="55448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1"/>
            <p:cNvSpPr/>
            <p:nvPr/>
          </p:nvSpPr>
          <p:spPr>
            <a:xfrm rot="10800000">
              <a:off x="8810502"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1"/>
            <p:cNvSpPr/>
            <p:nvPr/>
          </p:nvSpPr>
          <p:spPr>
            <a:xfrm rot="10800000">
              <a:off x="8662074"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1"/>
            <p:cNvSpPr/>
            <p:nvPr/>
          </p:nvSpPr>
          <p:spPr>
            <a:xfrm rot="10800000">
              <a:off x="8513646"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1"/>
            <p:cNvSpPr/>
            <p:nvPr/>
          </p:nvSpPr>
          <p:spPr>
            <a:xfrm rot="10800000">
              <a:off x="836521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1"/>
            <p:cNvSpPr/>
            <p:nvPr/>
          </p:nvSpPr>
          <p:spPr>
            <a:xfrm rot="10800000">
              <a:off x="8958930"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1"/>
            <p:cNvSpPr/>
            <p:nvPr/>
          </p:nvSpPr>
          <p:spPr>
            <a:xfrm rot="10800000">
              <a:off x="910735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1"/>
            <p:cNvSpPr/>
            <p:nvPr/>
          </p:nvSpPr>
          <p:spPr>
            <a:xfrm rot="10800000">
              <a:off x="8216776"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1"/>
            <p:cNvSpPr/>
            <p:nvPr/>
          </p:nvSpPr>
          <p:spPr>
            <a:xfrm rot="10800000">
              <a:off x="7623041"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1"/>
            <p:cNvSpPr/>
            <p:nvPr/>
          </p:nvSpPr>
          <p:spPr>
            <a:xfrm rot="10800000">
              <a:off x="747461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1"/>
            <p:cNvSpPr/>
            <p:nvPr/>
          </p:nvSpPr>
          <p:spPr>
            <a:xfrm rot="10800000">
              <a:off x="732618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1"/>
            <p:cNvSpPr/>
            <p:nvPr/>
          </p:nvSpPr>
          <p:spPr>
            <a:xfrm rot="10800000">
              <a:off x="7177757"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1"/>
            <p:cNvSpPr/>
            <p:nvPr/>
          </p:nvSpPr>
          <p:spPr>
            <a:xfrm rot="10800000">
              <a:off x="806832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1"/>
            <p:cNvSpPr/>
            <p:nvPr/>
          </p:nvSpPr>
          <p:spPr>
            <a:xfrm rot="10800000">
              <a:off x="7919897"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1"/>
            <p:cNvSpPr/>
            <p:nvPr/>
          </p:nvSpPr>
          <p:spPr>
            <a:xfrm rot="10800000">
              <a:off x="7771469"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1"/>
            <p:cNvSpPr/>
            <p:nvPr/>
          </p:nvSpPr>
          <p:spPr>
            <a:xfrm rot="10800000">
              <a:off x="702931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1"/>
            <p:cNvSpPr/>
            <p:nvPr/>
          </p:nvSpPr>
          <p:spPr>
            <a:xfrm rot="10800000">
              <a:off x="68808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1"/>
            <p:cNvSpPr/>
            <p:nvPr/>
          </p:nvSpPr>
          <p:spPr>
            <a:xfrm rot="10800000">
              <a:off x="6732440"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1"/>
            <p:cNvSpPr/>
            <p:nvPr/>
          </p:nvSpPr>
          <p:spPr>
            <a:xfrm rot="10800000">
              <a:off x="658399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1"/>
            <p:cNvSpPr/>
            <p:nvPr/>
          </p:nvSpPr>
          <p:spPr>
            <a:xfrm rot="10800000">
              <a:off x="643554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1"/>
            <p:cNvSpPr/>
            <p:nvPr/>
          </p:nvSpPr>
          <p:spPr>
            <a:xfrm rot="10800000">
              <a:off x="628711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1"/>
            <p:cNvSpPr/>
            <p:nvPr/>
          </p:nvSpPr>
          <p:spPr>
            <a:xfrm rot="10800000">
              <a:off x="61386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1"/>
            <p:cNvSpPr/>
            <p:nvPr/>
          </p:nvSpPr>
          <p:spPr>
            <a:xfrm rot="10800000">
              <a:off x="599022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1"/>
            <p:cNvSpPr/>
            <p:nvPr/>
          </p:nvSpPr>
          <p:spPr>
            <a:xfrm rot="10800000">
              <a:off x="58417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1"/>
            <p:cNvSpPr/>
            <p:nvPr/>
          </p:nvSpPr>
          <p:spPr>
            <a:xfrm rot="10800000">
              <a:off x="569332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1"/>
            <p:cNvSpPr/>
            <p:nvPr/>
          </p:nvSpPr>
          <p:spPr>
            <a:xfrm rot="10800000">
              <a:off x="539642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1"/>
            <p:cNvSpPr/>
            <p:nvPr/>
          </p:nvSpPr>
          <p:spPr>
            <a:xfrm rot="10800000">
              <a:off x="55448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1"/>
            <p:cNvSpPr/>
            <p:nvPr/>
          </p:nvSpPr>
          <p:spPr>
            <a:xfrm rot="10800000">
              <a:off x="8662074"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1"/>
            <p:cNvSpPr/>
            <p:nvPr/>
          </p:nvSpPr>
          <p:spPr>
            <a:xfrm rot="10800000">
              <a:off x="8513646"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1"/>
            <p:cNvSpPr/>
            <p:nvPr/>
          </p:nvSpPr>
          <p:spPr>
            <a:xfrm rot="10800000">
              <a:off x="836521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1"/>
            <p:cNvSpPr/>
            <p:nvPr/>
          </p:nvSpPr>
          <p:spPr>
            <a:xfrm rot="10800000">
              <a:off x="8958930"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1"/>
            <p:cNvSpPr/>
            <p:nvPr/>
          </p:nvSpPr>
          <p:spPr>
            <a:xfrm rot="10800000">
              <a:off x="910735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1"/>
            <p:cNvSpPr/>
            <p:nvPr/>
          </p:nvSpPr>
          <p:spPr>
            <a:xfrm rot="10800000">
              <a:off x="8216776"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1"/>
            <p:cNvSpPr/>
            <p:nvPr/>
          </p:nvSpPr>
          <p:spPr>
            <a:xfrm rot="10800000">
              <a:off x="7623041"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1"/>
            <p:cNvSpPr/>
            <p:nvPr/>
          </p:nvSpPr>
          <p:spPr>
            <a:xfrm rot="10800000">
              <a:off x="747461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1"/>
            <p:cNvSpPr/>
            <p:nvPr/>
          </p:nvSpPr>
          <p:spPr>
            <a:xfrm rot="10800000">
              <a:off x="732618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1"/>
            <p:cNvSpPr/>
            <p:nvPr/>
          </p:nvSpPr>
          <p:spPr>
            <a:xfrm rot="10800000">
              <a:off x="7177757"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1"/>
            <p:cNvSpPr/>
            <p:nvPr/>
          </p:nvSpPr>
          <p:spPr>
            <a:xfrm rot="10800000">
              <a:off x="806832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1"/>
            <p:cNvSpPr/>
            <p:nvPr/>
          </p:nvSpPr>
          <p:spPr>
            <a:xfrm rot="10800000">
              <a:off x="7919897"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1"/>
            <p:cNvSpPr/>
            <p:nvPr/>
          </p:nvSpPr>
          <p:spPr>
            <a:xfrm rot="10800000">
              <a:off x="7771469"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1"/>
            <p:cNvSpPr/>
            <p:nvPr/>
          </p:nvSpPr>
          <p:spPr>
            <a:xfrm rot="10800000">
              <a:off x="702931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1"/>
            <p:cNvSpPr/>
            <p:nvPr/>
          </p:nvSpPr>
          <p:spPr>
            <a:xfrm rot="10800000">
              <a:off x="68808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1"/>
            <p:cNvSpPr/>
            <p:nvPr/>
          </p:nvSpPr>
          <p:spPr>
            <a:xfrm rot="10800000">
              <a:off x="6732440"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1"/>
            <p:cNvSpPr/>
            <p:nvPr/>
          </p:nvSpPr>
          <p:spPr>
            <a:xfrm rot="10800000">
              <a:off x="658399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1"/>
            <p:cNvSpPr/>
            <p:nvPr/>
          </p:nvSpPr>
          <p:spPr>
            <a:xfrm rot="10800000">
              <a:off x="643554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1"/>
            <p:cNvSpPr/>
            <p:nvPr/>
          </p:nvSpPr>
          <p:spPr>
            <a:xfrm rot="10800000">
              <a:off x="628711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1"/>
            <p:cNvSpPr/>
            <p:nvPr/>
          </p:nvSpPr>
          <p:spPr>
            <a:xfrm rot="10800000">
              <a:off x="61386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1"/>
            <p:cNvSpPr/>
            <p:nvPr/>
          </p:nvSpPr>
          <p:spPr>
            <a:xfrm rot="10800000">
              <a:off x="599022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1"/>
            <p:cNvSpPr/>
            <p:nvPr/>
          </p:nvSpPr>
          <p:spPr>
            <a:xfrm rot="10800000">
              <a:off x="58417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1"/>
            <p:cNvSpPr/>
            <p:nvPr/>
          </p:nvSpPr>
          <p:spPr>
            <a:xfrm rot="10800000">
              <a:off x="569332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1"/>
            <p:cNvSpPr/>
            <p:nvPr/>
          </p:nvSpPr>
          <p:spPr>
            <a:xfrm rot="10800000">
              <a:off x="539642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1"/>
            <p:cNvSpPr/>
            <p:nvPr/>
          </p:nvSpPr>
          <p:spPr>
            <a:xfrm rot="10800000">
              <a:off x="55448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1"/>
            <p:cNvSpPr/>
            <p:nvPr/>
          </p:nvSpPr>
          <p:spPr>
            <a:xfrm rot="10800000">
              <a:off x="8810502"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1"/>
            <p:cNvSpPr/>
            <p:nvPr/>
          </p:nvSpPr>
          <p:spPr>
            <a:xfrm rot="10800000">
              <a:off x="8810502"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1"/>
            <p:cNvSpPr/>
            <p:nvPr/>
          </p:nvSpPr>
          <p:spPr>
            <a:xfrm rot="10800000">
              <a:off x="8662074"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1"/>
            <p:cNvSpPr/>
            <p:nvPr/>
          </p:nvSpPr>
          <p:spPr>
            <a:xfrm rot="10800000">
              <a:off x="8513646"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1"/>
            <p:cNvSpPr/>
            <p:nvPr/>
          </p:nvSpPr>
          <p:spPr>
            <a:xfrm rot="10800000">
              <a:off x="836521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1"/>
            <p:cNvSpPr/>
            <p:nvPr/>
          </p:nvSpPr>
          <p:spPr>
            <a:xfrm rot="10800000">
              <a:off x="910735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1"/>
            <p:cNvSpPr/>
            <p:nvPr/>
          </p:nvSpPr>
          <p:spPr>
            <a:xfrm rot="10800000">
              <a:off x="8958930"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1"/>
            <p:cNvSpPr/>
            <p:nvPr/>
          </p:nvSpPr>
          <p:spPr>
            <a:xfrm rot="10800000">
              <a:off x="8216776"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1"/>
            <p:cNvSpPr/>
            <p:nvPr/>
          </p:nvSpPr>
          <p:spPr>
            <a:xfrm rot="10800000">
              <a:off x="7623041"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1"/>
            <p:cNvSpPr/>
            <p:nvPr/>
          </p:nvSpPr>
          <p:spPr>
            <a:xfrm rot="10800000">
              <a:off x="747461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1"/>
            <p:cNvSpPr/>
            <p:nvPr/>
          </p:nvSpPr>
          <p:spPr>
            <a:xfrm rot="10800000">
              <a:off x="732618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1"/>
            <p:cNvSpPr/>
            <p:nvPr/>
          </p:nvSpPr>
          <p:spPr>
            <a:xfrm rot="10800000">
              <a:off x="7177757"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1"/>
            <p:cNvSpPr/>
            <p:nvPr/>
          </p:nvSpPr>
          <p:spPr>
            <a:xfrm rot="10800000">
              <a:off x="806832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1"/>
            <p:cNvSpPr/>
            <p:nvPr/>
          </p:nvSpPr>
          <p:spPr>
            <a:xfrm rot="10800000">
              <a:off x="7919897"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1"/>
            <p:cNvSpPr/>
            <p:nvPr/>
          </p:nvSpPr>
          <p:spPr>
            <a:xfrm rot="10800000">
              <a:off x="7771469"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1"/>
            <p:cNvSpPr/>
            <p:nvPr/>
          </p:nvSpPr>
          <p:spPr>
            <a:xfrm rot="10800000">
              <a:off x="702931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1"/>
            <p:cNvSpPr/>
            <p:nvPr/>
          </p:nvSpPr>
          <p:spPr>
            <a:xfrm rot="10800000">
              <a:off x="68808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1"/>
            <p:cNvSpPr/>
            <p:nvPr/>
          </p:nvSpPr>
          <p:spPr>
            <a:xfrm rot="10800000">
              <a:off x="6732440"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1"/>
            <p:cNvSpPr/>
            <p:nvPr/>
          </p:nvSpPr>
          <p:spPr>
            <a:xfrm rot="10800000">
              <a:off x="658399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1"/>
            <p:cNvSpPr/>
            <p:nvPr/>
          </p:nvSpPr>
          <p:spPr>
            <a:xfrm rot="10800000">
              <a:off x="643554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1"/>
            <p:cNvSpPr/>
            <p:nvPr/>
          </p:nvSpPr>
          <p:spPr>
            <a:xfrm rot="10800000">
              <a:off x="628711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1"/>
            <p:cNvSpPr/>
            <p:nvPr/>
          </p:nvSpPr>
          <p:spPr>
            <a:xfrm rot="10800000">
              <a:off x="61386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1"/>
            <p:cNvSpPr/>
            <p:nvPr/>
          </p:nvSpPr>
          <p:spPr>
            <a:xfrm rot="10800000">
              <a:off x="599022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1"/>
            <p:cNvSpPr/>
            <p:nvPr/>
          </p:nvSpPr>
          <p:spPr>
            <a:xfrm rot="10800000">
              <a:off x="58417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1"/>
            <p:cNvSpPr/>
            <p:nvPr/>
          </p:nvSpPr>
          <p:spPr>
            <a:xfrm rot="10800000">
              <a:off x="569332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1"/>
            <p:cNvSpPr/>
            <p:nvPr/>
          </p:nvSpPr>
          <p:spPr>
            <a:xfrm rot="10800000">
              <a:off x="539642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1"/>
            <p:cNvSpPr/>
            <p:nvPr/>
          </p:nvSpPr>
          <p:spPr>
            <a:xfrm rot="10800000">
              <a:off x="55448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61" name="Google Shape;2761;p71"/>
          <p:cNvSpPr/>
          <p:nvPr/>
        </p:nvSpPr>
        <p:spPr>
          <a:xfrm>
            <a:off x="6507528" y="2305499"/>
            <a:ext cx="1061400" cy="1061400"/>
          </a:xfrm>
          <a:prstGeom prst="ellipse">
            <a:avLst/>
          </a:prstGeom>
          <a:solidFill>
            <a:srgbClr val="FFFFFF"/>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sp>
        <p:nvSpPr>
          <p:cNvPr id="2762" name="Google Shape;2762;p71"/>
          <p:cNvSpPr/>
          <p:nvPr/>
        </p:nvSpPr>
        <p:spPr>
          <a:xfrm>
            <a:off x="5618099" y="2078163"/>
            <a:ext cx="815100" cy="815100"/>
          </a:xfrm>
          <a:prstGeom prst="ellipse">
            <a:avLst/>
          </a:prstGeom>
          <a:solidFill>
            <a:srgbClr val="FFFFFF"/>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sz="1100">
              <a:latin typeface="Google Sans"/>
              <a:ea typeface="Google Sans"/>
              <a:cs typeface="Google Sans"/>
              <a:sym typeface="Google Sans"/>
            </a:endParaRPr>
          </a:p>
        </p:txBody>
      </p:sp>
      <p:sp>
        <p:nvSpPr>
          <p:cNvPr id="2763" name="Google Shape;2763;p71"/>
          <p:cNvSpPr/>
          <p:nvPr/>
        </p:nvSpPr>
        <p:spPr>
          <a:xfrm>
            <a:off x="6601250" y="1805938"/>
            <a:ext cx="380100" cy="380400"/>
          </a:xfrm>
          <a:prstGeom prst="ellipse">
            <a:avLst/>
          </a:prstGeom>
          <a:solidFill>
            <a:srgbClr val="F3F3F3"/>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sp>
        <p:nvSpPr>
          <p:cNvPr id="2764" name="Google Shape;2764;p71"/>
          <p:cNvSpPr/>
          <p:nvPr/>
        </p:nvSpPr>
        <p:spPr>
          <a:xfrm>
            <a:off x="7719818" y="2935243"/>
            <a:ext cx="284700" cy="285000"/>
          </a:xfrm>
          <a:prstGeom prst="ellipse">
            <a:avLst/>
          </a:prstGeom>
          <a:solidFill>
            <a:srgbClr val="F3F3F3"/>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sp>
        <p:nvSpPr>
          <p:cNvPr id="2765" name="Google Shape;2765;p71"/>
          <p:cNvSpPr/>
          <p:nvPr/>
        </p:nvSpPr>
        <p:spPr>
          <a:xfrm>
            <a:off x="7392276" y="1616110"/>
            <a:ext cx="1323000" cy="1323000"/>
          </a:xfrm>
          <a:prstGeom prst="ellipse">
            <a:avLst/>
          </a:prstGeom>
          <a:solidFill>
            <a:srgbClr val="FFFFFF"/>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pic>
        <p:nvPicPr>
          <p:cNvPr id="2766" name="Google Shape;2766;p71"/>
          <p:cNvPicPr preferRelativeResize="0"/>
          <p:nvPr/>
        </p:nvPicPr>
        <p:blipFill>
          <a:blip r:embed="rId3">
            <a:alphaModFix/>
          </a:blip>
          <a:stretch>
            <a:fillRect/>
          </a:stretch>
        </p:blipFill>
        <p:spPr>
          <a:xfrm rot="-641734">
            <a:off x="8445602" y="2455093"/>
            <a:ext cx="185762" cy="288964"/>
          </a:xfrm>
          <a:prstGeom prst="rect">
            <a:avLst/>
          </a:prstGeom>
          <a:noFill/>
          <a:ln>
            <a:noFill/>
          </a:ln>
          <a:effectLst>
            <a:outerShdw blurRad="157163" rotWithShape="0" algn="bl" dir="5400000" dist="47625">
              <a:srgbClr val="000000">
                <a:alpha val="5000"/>
              </a:srgbClr>
            </a:outerShdw>
          </a:effectLst>
        </p:spPr>
      </p:pic>
      <p:sp>
        <p:nvSpPr>
          <p:cNvPr id="2767" name="Google Shape;2767;p71"/>
          <p:cNvSpPr txBox="1"/>
          <p:nvPr/>
        </p:nvSpPr>
        <p:spPr>
          <a:xfrm>
            <a:off x="2667047" y="4472125"/>
            <a:ext cx="5998800" cy="4281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100">
                <a:solidFill>
                  <a:schemeClr val="lt1"/>
                </a:solidFill>
                <a:latin typeface="Google Sans"/>
                <a:ea typeface="Google Sans"/>
                <a:cs typeface="Google Sans"/>
                <a:sym typeface="Google Sans"/>
              </a:rPr>
              <a:t>Data breaches, phishing, or malware?: Understanding the risks of stolen credentials  - CCS’17</a:t>
            </a:r>
            <a:endParaRPr sz="1100">
              <a:solidFill>
                <a:schemeClr val="lt1"/>
              </a:solidFill>
              <a:latin typeface="Google Sans"/>
              <a:ea typeface="Google Sans"/>
              <a:cs typeface="Google Sans"/>
              <a:sym typeface="Google Sans"/>
            </a:endParaRPr>
          </a:p>
        </p:txBody>
      </p:sp>
      <p:pic>
        <p:nvPicPr>
          <p:cNvPr id="2768" name="Google Shape;2768;p71"/>
          <p:cNvPicPr preferRelativeResize="0"/>
          <p:nvPr/>
        </p:nvPicPr>
        <p:blipFill>
          <a:blip r:embed="rId4">
            <a:alphaModFix/>
          </a:blip>
          <a:stretch>
            <a:fillRect/>
          </a:stretch>
        </p:blipFill>
        <p:spPr>
          <a:xfrm>
            <a:off x="0" y="0"/>
            <a:ext cx="6190325" cy="3482058"/>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772" name="Shape 2772"/>
        <p:cNvGrpSpPr/>
        <p:nvPr/>
      </p:nvGrpSpPr>
      <p:grpSpPr>
        <a:xfrm>
          <a:off x="0" y="0"/>
          <a:ext cx="0" cy="0"/>
          <a:chOff x="0" y="0"/>
          <a:chExt cx="0" cy="0"/>
        </a:xfrm>
      </p:grpSpPr>
      <p:pic>
        <p:nvPicPr>
          <p:cNvPr id="2773" name="Google Shape;2773;p72"/>
          <p:cNvPicPr preferRelativeResize="0"/>
          <p:nvPr/>
        </p:nvPicPr>
        <p:blipFill rotWithShape="1">
          <a:blip r:embed="rId3">
            <a:alphaModFix/>
          </a:blip>
          <a:srcRect b="0" l="7798" r="7798" t="0"/>
          <a:stretch/>
        </p:blipFill>
        <p:spPr>
          <a:xfrm>
            <a:off x="4335052" y="1164438"/>
            <a:ext cx="4923252" cy="1620300"/>
          </a:xfrm>
          <a:prstGeom prst="rect">
            <a:avLst/>
          </a:prstGeom>
          <a:noFill/>
          <a:ln>
            <a:noFill/>
          </a:ln>
        </p:spPr>
      </p:pic>
      <p:pic>
        <p:nvPicPr>
          <p:cNvPr id="2774" name="Google Shape;2774;p72"/>
          <p:cNvPicPr preferRelativeResize="0"/>
          <p:nvPr/>
        </p:nvPicPr>
        <p:blipFill rotWithShape="1">
          <a:blip r:embed="rId4">
            <a:alphaModFix/>
          </a:blip>
          <a:srcRect b="0" l="15822" r="15829" t="0"/>
          <a:stretch/>
        </p:blipFill>
        <p:spPr>
          <a:xfrm>
            <a:off x="114301" y="1055438"/>
            <a:ext cx="4367277" cy="1774925"/>
          </a:xfrm>
          <a:prstGeom prst="rect">
            <a:avLst/>
          </a:prstGeom>
          <a:noFill/>
          <a:ln>
            <a:noFill/>
          </a:ln>
        </p:spPr>
      </p:pic>
      <p:sp>
        <p:nvSpPr>
          <p:cNvPr id="2775" name="Google Shape;2775;p72"/>
          <p:cNvSpPr txBox="1"/>
          <p:nvPr/>
        </p:nvSpPr>
        <p:spPr>
          <a:xfrm>
            <a:off x="335988" y="3433975"/>
            <a:ext cx="8472000" cy="496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600">
                <a:solidFill>
                  <a:srgbClr val="414141"/>
                </a:solidFill>
                <a:latin typeface="Google Sans"/>
                <a:ea typeface="Google Sans"/>
                <a:cs typeface="Google Sans"/>
                <a:sym typeface="Google Sans"/>
              </a:rPr>
              <a:t>Everyday Gmail blocks over 100M+ phishing emails</a:t>
            </a:r>
            <a:endParaRPr b="1" sz="2600">
              <a:solidFill>
                <a:srgbClr val="414141"/>
              </a:solidFill>
              <a:latin typeface="Google Sans"/>
              <a:ea typeface="Google Sans"/>
              <a:cs typeface="Google Sans"/>
              <a:sym typeface="Google Sans"/>
            </a:endParaRPr>
          </a:p>
        </p:txBody>
      </p:sp>
      <p:sp>
        <p:nvSpPr>
          <p:cNvPr id="2776" name="Google Shape;2776;p72"/>
          <p:cNvSpPr/>
          <p:nvPr/>
        </p:nvSpPr>
        <p:spPr>
          <a:xfrm>
            <a:off x="3905275" y="1264988"/>
            <a:ext cx="600075" cy="1419225"/>
          </a:xfrm>
          <a:custGeom>
            <a:rect b="b" l="l" r="r" t="t"/>
            <a:pathLst>
              <a:path extrusionOk="0" h="56769" w="24003">
                <a:moveTo>
                  <a:pt x="23432" y="0"/>
                </a:moveTo>
                <a:lnTo>
                  <a:pt x="0" y="8192"/>
                </a:lnTo>
                <a:lnTo>
                  <a:pt x="0" y="34481"/>
                </a:lnTo>
                <a:lnTo>
                  <a:pt x="3239" y="40386"/>
                </a:lnTo>
                <a:lnTo>
                  <a:pt x="24003" y="56769"/>
                </a:lnTo>
                <a:close/>
              </a:path>
            </a:pathLst>
          </a:custGeom>
          <a:solidFill>
            <a:srgbClr val="FFFFFF"/>
          </a:solidFill>
          <a:ln>
            <a:noFill/>
          </a:ln>
        </p:spPr>
      </p:sp>
      <p:sp>
        <p:nvSpPr>
          <p:cNvPr id="2777" name="Google Shape;2777;p72"/>
          <p:cNvSpPr/>
          <p:nvPr/>
        </p:nvSpPr>
        <p:spPr>
          <a:xfrm>
            <a:off x="3905250" y="1231913"/>
            <a:ext cx="1247775" cy="1476375"/>
          </a:xfrm>
          <a:custGeom>
            <a:rect b="b" l="l" r="r" t="t"/>
            <a:pathLst>
              <a:path extrusionOk="0" h="59055" w="49911">
                <a:moveTo>
                  <a:pt x="0" y="12192"/>
                </a:moveTo>
                <a:lnTo>
                  <a:pt x="26670" y="0"/>
                </a:lnTo>
                <a:lnTo>
                  <a:pt x="49911" y="10287"/>
                </a:lnTo>
                <a:lnTo>
                  <a:pt x="49911" y="36957"/>
                </a:lnTo>
                <a:lnTo>
                  <a:pt x="30099" y="57531"/>
                </a:lnTo>
                <a:lnTo>
                  <a:pt x="23622" y="59055"/>
                </a:lnTo>
                <a:lnTo>
                  <a:pt x="1143" y="41529"/>
                </a:lnTo>
                <a:close/>
              </a:path>
            </a:pathLst>
          </a:custGeom>
          <a:solidFill>
            <a:srgbClr val="FFFFFF"/>
          </a:solidFill>
          <a:ln>
            <a:noFill/>
          </a:ln>
        </p:spPr>
      </p:sp>
      <p:pic>
        <p:nvPicPr>
          <p:cNvPr id="2778" name="Google Shape;2778;p72"/>
          <p:cNvPicPr preferRelativeResize="0"/>
          <p:nvPr/>
        </p:nvPicPr>
        <p:blipFill rotWithShape="1">
          <a:blip r:embed="rId5">
            <a:alphaModFix/>
          </a:blip>
          <a:srcRect b="0" l="0" r="0" t="0"/>
          <a:stretch/>
        </p:blipFill>
        <p:spPr>
          <a:xfrm>
            <a:off x="3628078" y="820752"/>
            <a:ext cx="1721323" cy="2091896"/>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782" name="Shape 2782"/>
        <p:cNvGrpSpPr/>
        <p:nvPr/>
      </p:nvGrpSpPr>
      <p:grpSpPr>
        <a:xfrm>
          <a:off x="0" y="0"/>
          <a:ext cx="0" cy="0"/>
          <a:chOff x="0" y="0"/>
          <a:chExt cx="0" cy="0"/>
        </a:xfrm>
      </p:grpSpPr>
      <p:grpSp>
        <p:nvGrpSpPr>
          <p:cNvPr id="2783" name="Google Shape;2783;p73"/>
          <p:cNvGrpSpPr/>
          <p:nvPr/>
        </p:nvGrpSpPr>
        <p:grpSpPr>
          <a:xfrm>
            <a:off x="5396423" y="10"/>
            <a:ext cx="3747571" cy="2170230"/>
            <a:chOff x="5396423" y="10"/>
            <a:chExt cx="3747571" cy="2170230"/>
          </a:xfrm>
        </p:grpSpPr>
        <p:sp>
          <p:nvSpPr>
            <p:cNvPr id="2784" name="Google Shape;2784;p73"/>
            <p:cNvSpPr/>
            <p:nvPr/>
          </p:nvSpPr>
          <p:spPr>
            <a:xfrm rot="10800000">
              <a:off x="8810502"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3"/>
            <p:cNvSpPr/>
            <p:nvPr/>
          </p:nvSpPr>
          <p:spPr>
            <a:xfrm rot="10800000">
              <a:off x="8662074"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3"/>
            <p:cNvSpPr/>
            <p:nvPr/>
          </p:nvSpPr>
          <p:spPr>
            <a:xfrm rot="10800000">
              <a:off x="8513646"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3"/>
            <p:cNvSpPr/>
            <p:nvPr/>
          </p:nvSpPr>
          <p:spPr>
            <a:xfrm rot="10800000">
              <a:off x="836521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3"/>
            <p:cNvSpPr/>
            <p:nvPr/>
          </p:nvSpPr>
          <p:spPr>
            <a:xfrm rot="10800000">
              <a:off x="8958930"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3"/>
            <p:cNvSpPr/>
            <p:nvPr/>
          </p:nvSpPr>
          <p:spPr>
            <a:xfrm rot="10800000">
              <a:off x="910735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3"/>
            <p:cNvSpPr/>
            <p:nvPr/>
          </p:nvSpPr>
          <p:spPr>
            <a:xfrm rot="10800000">
              <a:off x="8216776"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3"/>
            <p:cNvSpPr/>
            <p:nvPr/>
          </p:nvSpPr>
          <p:spPr>
            <a:xfrm rot="10800000">
              <a:off x="7623041"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3"/>
            <p:cNvSpPr/>
            <p:nvPr/>
          </p:nvSpPr>
          <p:spPr>
            <a:xfrm rot="10800000">
              <a:off x="747461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3"/>
            <p:cNvSpPr/>
            <p:nvPr/>
          </p:nvSpPr>
          <p:spPr>
            <a:xfrm rot="10800000">
              <a:off x="732618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3"/>
            <p:cNvSpPr/>
            <p:nvPr/>
          </p:nvSpPr>
          <p:spPr>
            <a:xfrm rot="10800000">
              <a:off x="7177757"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3"/>
            <p:cNvSpPr/>
            <p:nvPr/>
          </p:nvSpPr>
          <p:spPr>
            <a:xfrm rot="10800000">
              <a:off x="806832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3"/>
            <p:cNvSpPr/>
            <p:nvPr/>
          </p:nvSpPr>
          <p:spPr>
            <a:xfrm rot="10800000">
              <a:off x="7919897"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3"/>
            <p:cNvSpPr/>
            <p:nvPr/>
          </p:nvSpPr>
          <p:spPr>
            <a:xfrm rot="10800000">
              <a:off x="7771469"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3"/>
            <p:cNvSpPr/>
            <p:nvPr/>
          </p:nvSpPr>
          <p:spPr>
            <a:xfrm rot="10800000">
              <a:off x="702931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3"/>
            <p:cNvSpPr/>
            <p:nvPr/>
          </p:nvSpPr>
          <p:spPr>
            <a:xfrm rot="10800000">
              <a:off x="68808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3"/>
            <p:cNvSpPr/>
            <p:nvPr/>
          </p:nvSpPr>
          <p:spPr>
            <a:xfrm rot="10800000">
              <a:off x="6732440"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3"/>
            <p:cNvSpPr/>
            <p:nvPr/>
          </p:nvSpPr>
          <p:spPr>
            <a:xfrm rot="10800000">
              <a:off x="658399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3"/>
            <p:cNvSpPr/>
            <p:nvPr/>
          </p:nvSpPr>
          <p:spPr>
            <a:xfrm rot="10800000">
              <a:off x="643554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3"/>
            <p:cNvSpPr/>
            <p:nvPr/>
          </p:nvSpPr>
          <p:spPr>
            <a:xfrm rot="10800000">
              <a:off x="628711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3"/>
            <p:cNvSpPr/>
            <p:nvPr/>
          </p:nvSpPr>
          <p:spPr>
            <a:xfrm rot="10800000">
              <a:off x="61386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3"/>
            <p:cNvSpPr/>
            <p:nvPr/>
          </p:nvSpPr>
          <p:spPr>
            <a:xfrm rot="10800000">
              <a:off x="599022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3"/>
            <p:cNvSpPr/>
            <p:nvPr/>
          </p:nvSpPr>
          <p:spPr>
            <a:xfrm rot="10800000">
              <a:off x="58417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3"/>
            <p:cNvSpPr/>
            <p:nvPr/>
          </p:nvSpPr>
          <p:spPr>
            <a:xfrm rot="10800000">
              <a:off x="569332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3"/>
            <p:cNvSpPr/>
            <p:nvPr/>
          </p:nvSpPr>
          <p:spPr>
            <a:xfrm rot="10800000">
              <a:off x="539642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3"/>
            <p:cNvSpPr/>
            <p:nvPr/>
          </p:nvSpPr>
          <p:spPr>
            <a:xfrm rot="10800000">
              <a:off x="55448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3"/>
            <p:cNvSpPr/>
            <p:nvPr/>
          </p:nvSpPr>
          <p:spPr>
            <a:xfrm rot="10800000">
              <a:off x="8810502"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3"/>
            <p:cNvSpPr/>
            <p:nvPr/>
          </p:nvSpPr>
          <p:spPr>
            <a:xfrm rot="10800000">
              <a:off x="8662074"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3"/>
            <p:cNvSpPr/>
            <p:nvPr/>
          </p:nvSpPr>
          <p:spPr>
            <a:xfrm rot="10800000">
              <a:off x="8513646"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3"/>
            <p:cNvSpPr/>
            <p:nvPr/>
          </p:nvSpPr>
          <p:spPr>
            <a:xfrm rot="10800000">
              <a:off x="836521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3"/>
            <p:cNvSpPr/>
            <p:nvPr/>
          </p:nvSpPr>
          <p:spPr>
            <a:xfrm rot="10800000">
              <a:off x="8958930"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3"/>
            <p:cNvSpPr/>
            <p:nvPr/>
          </p:nvSpPr>
          <p:spPr>
            <a:xfrm rot="10800000">
              <a:off x="910735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3"/>
            <p:cNvSpPr/>
            <p:nvPr/>
          </p:nvSpPr>
          <p:spPr>
            <a:xfrm rot="10800000">
              <a:off x="8216776"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3"/>
            <p:cNvSpPr/>
            <p:nvPr/>
          </p:nvSpPr>
          <p:spPr>
            <a:xfrm rot="10800000">
              <a:off x="7623041"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3"/>
            <p:cNvSpPr/>
            <p:nvPr/>
          </p:nvSpPr>
          <p:spPr>
            <a:xfrm rot="10800000">
              <a:off x="747461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3"/>
            <p:cNvSpPr/>
            <p:nvPr/>
          </p:nvSpPr>
          <p:spPr>
            <a:xfrm rot="10800000">
              <a:off x="732618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3"/>
            <p:cNvSpPr/>
            <p:nvPr/>
          </p:nvSpPr>
          <p:spPr>
            <a:xfrm rot="10800000">
              <a:off x="7177757"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3"/>
            <p:cNvSpPr/>
            <p:nvPr/>
          </p:nvSpPr>
          <p:spPr>
            <a:xfrm rot="10800000">
              <a:off x="806832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3"/>
            <p:cNvSpPr/>
            <p:nvPr/>
          </p:nvSpPr>
          <p:spPr>
            <a:xfrm rot="10800000">
              <a:off x="7919897"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3"/>
            <p:cNvSpPr/>
            <p:nvPr/>
          </p:nvSpPr>
          <p:spPr>
            <a:xfrm rot="10800000">
              <a:off x="7771469"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3"/>
            <p:cNvSpPr/>
            <p:nvPr/>
          </p:nvSpPr>
          <p:spPr>
            <a:xfrm rot="10800000">
              <a:off x="702931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3"/>
            <p:cNvSpPr/>
            <p:nvPr/>
          </p:nvSpPr>
          <p:spPr>
            <a:xfrm rot="10800000">
              <a:off x="68808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3"/>
            <p:cNvSpPr/>
            <p:nvPr/>
          </p:nvSpPr>
          <p:spPr>
            <a:xfrm rot="10800000">
              <a:off x="6732440"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3"/>
            <p:cNvSpPr/>
            <p:nvPr/>
          </p:nvSpPr>
          <p:spPr>
            <a:xfrm rot="10800000">
              <a:off x="658399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3"/>
            <p:cNvSpPr/>
            <p:nvPr/>
          </p:nvSpPr>
          <p:spPr>
            <a:xfrm rot="10800000">
              <a:off x="643554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3"/>
            <p:cNvSpPr/>
            <p:nvPr/>
          </p:nvSpPr>
          <p:spPr>
            <a:xfrm rot="10800000">
              <a:off x="628711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3"/>
            <p:cNvSpPr/>
            <p:nvPr/>
          </p:nvSpPr>
          <p:spPr>
            <a:xfrm rot="10800000">
              <a:off x="61386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3"/>
            <p:cNvSpPr/>
            <p:nvPr/>
          </p:nvSpPr>
          <p:spPr>
            <a:xfrm rot="10800000">
              <a:off x="599022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3"/>
            <p:cNvSpPr/>
            <p:nvPr/>
          </p:nvSpPr>
          <p:spPr>
            <a:xfrm rot="10800000">
              <a:off x="58417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3"/>
            <p:cNvSpPr/>
            <p:nvPr/>
          </p:nvSpPr>
          <p:spPr>
            <a:xfrm rot="10800000">
              <a:off x="569332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3"/>
            <p:cNvSpPr/>
            <p:nvPr/>
          </p:nvSpPr>
          <p:spPr>
            <a:xfrm rot="10800000">
              <a:off x="539642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3"/>
            <p:cNvSpPr/>
            <p:nvPr/>
          </p:nvSpPr>
          <p:spPr>
            <a:xfrm rot="10800000">
              <a:off x="55448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3"/>
            <p:cNvSpPr/>
            <p:nvPr/>
          </p:nvSpPr>
          <p:spPr>
            <a:xfrm rot="10800000">
              <a:off x="8810502"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3"/>
            <p:cNvSpPr/>
            <p:nvPr/>
          </p:nvSpPr>
          <p:spPr>
            <a:xfrm rot="10800000">
              <a:off x="8662074"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3"/>
            <p:cNvSpPr/>
            <p:nvPr/>
          </p:nvSpPr>
          <p:spPr>
            <a:xfrm rot="10800000">
              <a:off x="8513646"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3"/>
            <p:cNvSpPr/>
            <p:nvPr/>
          </p:nvSpPr>
          <p:spPr>
            <a:xfrm rot="10800000">
              <a:off x="836521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3"/>
            <p:cNvSpPr/>
            <p:nvPr/>
          </p:nvSpPr>
          <p:spPr>
            <a:xfrm rot="10800000">
              <a:off x="8958930"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3"/>
            <p:cNvSpPr/>
            <p:nvPr/>
          </p:nvSpPr>
          <p:spPr>
            <a:xfrm rot="10800000">
              <a:off x="910735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3"/>
            <p:cNvSpPr/>
            <p:nvPr/>
          </p:nvSpPr>
          <p:spPr>
            <a:xfrm rot="10800000">
              <a:off x="8216776"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3"/>
            <p:cNvSpPr/>
            <p:nvPr/>
          </p:nvSpPr>
          <p:spPr>
            <a:xfrm rot="10800000">
              <a:off x="7623041"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3"/>
            <p:cNvSpPr/>
            <p:nvPr/>
          </p:nvSpPr>
          <p:spPr>
            <a:xfrm rot="10800000">
              <a:off x="747461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3"/>
            <p:cNvSpPr/>
            <p:nvPr/>
          </p:nvSpPr>
          <p:spPr>
            <a:xfrm rot="10800000">
              <a:off x="732618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3"/>
            <p:cNvSpPr/>
            <p:nvPr/>
          </p:nvSpPr>
          <p:spPr>
            <a:xfrm rot="10800000">
              <a:off x="7177757"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3"/>
            <p:cNvSpPr/>
            <p:nvPr/>
          </p:nvSpPr>
          <p:spPr>
            <a:xfrm rot="10800000">
              <a:off x="806832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3"/>
            <p:cNvSpPr/>
            <p:nvPr/>
          </p:nvSpPr>
          <p:spPr>
            <a:xfrm rot="10800000">
              <a:off x="7919897"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3"/>
            <p:cNvSpPr/>
            <p:nvPr/>
          </p:nvSpPr>
          <p:spPr>
            <a:xfrm rot="10800000">
              <a:off x="7771469"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3"/>
            <p:cNvSpPr/>
            <p:nvPr/>
          </p:nvSpPr>
          <p:spPr>
            <a:xfrm rot="10800000">
              <a:off x="702931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3"/>
            <p:cNvSpPr/>
            <p:nvPr/>
          </p:nvSpPr>
          <p:spPr>
            <a:xfrm rot="10800000">
              <a:off x="68808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3"/>
            <p:cNvSpPr/>
            <p:nvPr/>
          </p:nvSpPr>
          <p:spPr>
            <a:xfrm rot="10800000">
              <a:off x="6732440"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3"/>
            <p:cNvSpPr/>
            <p:nvPr/>
          </p:nvSpPr>
          <p:spPr>
            <a:xfrm rot="10800000">
              <a:off x="658399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3"/>
            <p:cNvSpPr/>
            <p:nvPr/>
          </p:nvSpPr>
          <p:spPr>
            <a:xfrm rot="10800000">
              <a:off x="643554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3"/>
            <p:cNvSpPr/>
            <p:nvPr/>
          </p:nvSpPr>
          <p:spPr>
            <a:xfrm rot="10800000">
              <a:off x="628711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3"/>
            <p:cNvSpPr/>
            <p:nvPr/>
          </p:nvSpPr>
          <p:spPr>
            <a:xfrm rot="10800000">
              <a:off x="61386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3"/>
            <p:cNvSpPr/>
            <p:nvPr/>
          </p:nvSpPr>
          <p:spPr>
            <a:xfrm rot="10800000">
              <a:off x="599022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3"/>
            <p:cNvSpPr/>
            <p:nvPr/>
          </p:nvSpPr>
          <p:spPr>
            <a:xfrm rot="10800000">
              <a:off x="58417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3"/>
            <p:cNvSpPr/>
            <p:nvPr/>
          </p:nvSpPr>
          <p:spPr>
            <a:xfrm rot="10800000">
              <a:off x="569332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3"/>
            <p:cNvSpPr/>
            <p:nvPr/>
          </p:nvSpPr>
          <p:spPr>
            <a:xfrm rot="10800000">
              <a:off x="539642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3"/>
            <p:cNvSpPr/>
            <p:nvPr/>
          </p:nvSpPr>
          <p:spPr>
            <a:xfrm rot="10800000">
              <a:off x="55448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3"/>
            <p:cNvSpPr/>
            <p:nvPr/>
          </p:nvSpPr>
          <p:spPr>
            <a:xfrm rot="10800000">
              <a:off x="8810502"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3"/>
            <p:cNvSpPr/>
            <p:nvPr/>
          </p:nvSpPr>
          <p:spPr>
            <a:xfrm rot="10800000">
              <a:off x="8662074"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3"/>
            <p:cNvSpPr/>
            <p:nvPr/>
          </p:nvSpPr>
          <p:spPr>
            <a:xfrm rot="10800000">
              <a:off x="8513646"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3"/>
            <p:cNvSpPr/>
            <p:nvPr/>
          </p:nvSpPr>
          <p:spPr>
            <a:xfrm rot="10800000">
              <a:off x="836521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3"/>
            <p:cNvSpPr/>
            <p:nvPr/>
          </p:nvSpPr>
          <p:spPr>
            <a:xfrm rot="10800000">
              <a:off x="8958930"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3"/>
            <p:cNvSpPr/>
            <p:nvPr/>
          </p:nvSpPr>
          <p:spPr>
            <a:xfrm rot="10800000">
              <a:off x="910735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3"/>
            <p:cNvSpPr/>
            <p:nvPr/>
          </p:nvSpPr>
          <p:spPr>
            <a:xfrm rot="10800000">
              <a:off x="8216776"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3"/>
            <p:cNvSpPr/>
            <p:nvPr/>
          </p:nvSpPr>
          <p:spPr>
            <a:xfrm rot="10800000">
              <a:off x="7623041"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3"/>
            <p:cNvSpPr/>
            <p:nvPr/>
          </p:nvSpPr>
          <p:spPr>
            <a:xfrm rot="10800000">
              <a:off x="747461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3"/>
            <p:cNvSpPr/>
            <p:nvPr/>
          </p:nvSpPr>
          <p:spPr>
            <a:xfrm rot="10800000">
              <a:off x="732618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3"/>
            <p:cNvSpPr/>
            <p:nvPr/>
          </p:nvSpPr>
          <p:spPr>
            <a:xfrm rot="10800000">
              <a:off x="7177757"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3"/>
            <p:cNvSpPr/>
            <p:nvPr/>
          </p:nvSpPr>
          <p:spPr>
            <a:xfrm rot="10800000">
              <a:off x="806832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3"/>
            <p:cNvSpPr/>
            <p:nvPr/>
          </p:nvSpPr>
          <p:spPr>
            <a:xfrm rot="10800000">
              <a:off x="7919897"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3"/>
            <p:cNvSpPr/>
            <p:nvPr/>
          </p:nvSpPr>
          <p:spPr>
            <a:xfrm rot="10800000">
              <a:off x="7771469"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3"/>
            <p:cNvSpPr/>
            <p:nvPr/>
          </p:nvSpPr>
          <p:spPr>
            <a:xfrm rot="10800000">
              <a:off x="702931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3"/>
            <p:cNvSpPr/>
            <p:nvPr/>
          </p:nvSpPr>
          <p:spPr>
            <a:xfrm rot="10800000">
              <a:off x="68808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3"/>
            <p:cNvSpPr/>
            <p:nvPr/>
          </p:nvSpPr>
          <p:spPr>
            <a:xfrm rot="10800000">
              <a:off x="6732440"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3"/>
            <p:cNvSpPr/>
            <p:nvPr/>
          </p:nvSpPr>
          <p:spPr>
            <a:xfrm rot="10800000">
              <a:off x="658399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3"/>
            <p:cNvSpPr/>
            <p:nvPr/>
          </p:nvSpPr>
          <p:spPr>
            <a:xfrm rot="10800000">
              <a:off x="643554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3"/>
            <p:cNvSpPr/>
            <p:nvPr/>
          </p:nvSpPr>
          <p:spPr>
            <a:xfrm rot="10800000">
              <a:off x="628711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3"/>
            <p:cNvSpPr/>
            <p:nvPr/>
          </p:nvSpPr>
          <p:spPr>
            <a:xfrm rot="10800000">
              <a:off x="61386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3"/>
            <p:cNvSpPr/>
            <p:nvPr/>
          </p:nvSpPr>
          <p:spPr>
            <a:xfrm rot="10800000">
              <a:off x="599022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3"/>
            <p:cNvSpPr/>
            <p:nvPr/>
          </p:nvSpPr>
          <p:spPr>
            <a:xfrm rot="10800000">
              <a:off x="58417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3"/>
            <p:cNvSpPr/>
            <p:nvPr/>
          </p:nvSpPr>
          <p:spPr>
            <a:xfrm rot="10800000">
              <a:off x="569332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3"/>
            <p:cNvSpPr/>
            <p:nvPr/>
          </p:nvSpPr>
          <p:spPr>
            <a:xfrm rot="10800000">
              <a:off x="539642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3"/>
            <p:cNvSpPr/>
            <p:nvPr/>
          </p:nvSpPr>
          <p:spPr>
            <a:xfrm rot="10800000">
              <a:off x="55448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3"/>
            <p:cNvSpPr/>
            <p:nvPr/>
          </p:nvSpPr>
          <p:spPr>
            <a:xfrm rot="10800000">
              <a:off x="8810502"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3"/>
            <p:cNvSpPr/>
            <p:nvPr/>
          </p:nvSpPr>
          <p:spPr>
            <a:xfrm rot="10800000">
              <a:off x="8662074"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3"/>
            <p:cNvSpPr/>
            <p:nvPr/>
          </p:nvSpPr>
          <p:spPr>
            <a:xfrm rot="10800000">
              <a:off x="8513646"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3"/>
            <p:cNvSpPr/>
            <p:nvPr/>
          </p:nvSpPr>
          <p:spPr>
            <a:xfrm rot="10800000">
              <a:off x="836521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3"/>
            <p:cNvSpPr/>
            <p:nvPr/>
          </p:nvSpPr>
          <p:spPr>
            <a:xfrm rot="10800000">
              <a:off x="8958930"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3"/>
            <p:cNvSpPr/>
            <p:nvPr/>
          </p:nvSpPr>
          <p:spPr>
            <a:xfrm rot="10800000">
              <a:off x="910735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3"/>
            <p:cNvSpPr/>
            <p:nvPr/>
          </p:nvSpPr>
          <p:spPr>
            <a:xfrm rot="10800000">
              <a:off x="8216776"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3"/>
            <p:cNvSpPr/>
            <p:nvPr/>
          </p:nvSpPr>
          <p:spPr>
            <a:xfrm rot="10800000">
              <a:off x="7623041"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3"/>
            <p:cNvSpPr/>
            <p:nvPr/>
          </p:nvSpPr>
          <p:spPr>
            <a:xfrm rot="10800000">
              <a:off x="747461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3"/>
            <p:cNvSpPr/>
            <p:nvPr/>
          </p:nvSpPr>
          <p:spPr>
            <a:xfrm rot="10800000">
              <a:off x="732618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3"/>
            <p:cNvSpPr/>
            <p:nvPr/>
          </p:nvSpPr>
          <p:spPr>
            <a:xfrm rot="10800000">
              <a:off x="7177757"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3"/>
            <p:cNvSpPr/>
            <p:nvPr/>
          </p:nvSpPr>
          <p:spPr>
            <a:xfrm rot="10800000">
              <a:off x="806832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3"/>
            <p:cNvSpPr/>
            <p:nvPr/>
          </p:nvSpPr>
          <p:spPr>
            <a:xfrm rot="10800000">
              <a:off x="7919897"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3"/>
            <p:cNvSpPr/>
            <p:nvPr/>
          </p:nvSpPr>
          <p:spPr>
            <a:xfrm rot="10800000">
              <a:off x="7771469"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3"/>
            <p:cNvSpPr/>
            <p:nvPr/>
          </p:nvSpPr>
          <p:spPr>
            <a:xfrm rot="10800000">
              <a:off x="702931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3"/>
            <p:cNvSpPr/>
            <p:nvPr/>
          </p:nvSpPr>
          <p:spPr>
            <a:xfrm rot="10800000">
              <a:off x="68808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3"/>
            <p:cNvSpPr/>
            <p:nvPr/>
          </p:nvSpPr>
          <p:spPr>
            <a:xfrm rot="10800000">
              <a:off x="6732440"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3"/>
            <p:cNvSpPr/>
            <p:nvPr/>
          </p:nvSpPr>
          <p:spPr>
            <a:xfrm rot="10800000">
              <a:off x="658399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3"/>
            <p:cNvSpPr/>
            <p:nvPr/>
          </p:nvSpPr>
          <p:spPr>
            <a:xfrm rot="10800000">
              <a:off x="643554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3"/>
            <p:cNvSpPr/>
            <p:nvPr/>
          </p:nvSpPr>
          <p:spPr>
            <a:xfrm rot="10800000">
              <a:off x="628711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3"/>
            <p:cNvSpPr/>
            <p:nvPr/>
          </p:nvSpPr>
          <p:spPr>
            <a:xfrm rot="10800000">
              <a:off x="61386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3"/>
            <p:cNvSpPr/>
            <p:nvPr/>
          </p:nvSpPr>
          <p:spPr>
            <a:xfrm rot="10800000">
              <a:off x="599022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3"/>
            <p:cNvSpPr/>
            <p:nvPr/>
          </p:nvSpPr>
          <p:spPr>
            <a:xfrm rot="10800000">
              <a:off x="58417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3"/>
            <p:cNvSpPr/>
            <p:nvPr/>
          </p:nvSpPr>
          <p:spPr>
            <a:xfrm rot="10800000">
              <a:off x="569332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3"/>
            <p:cNvSpPr/>
            <p:nvPr/>
          </p:nvSpPr>
          <p:spPr>
            <a:xfrm rot="10800000">
              <a:off x="539642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3"/>
            <p:cNvSpPr/>
            <p:nvPr/>
          </p:nvSpPr>
          <p:spPr>
            <a:xfrm rot="10800000">
              <a:off x="55448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3"/>
            <p:cNvSpPr/>
            <p:nvPr/>
          </p:nvSpPr>
          <p:spPr>
            <a:xfrm rot="10800000">
              <a:off x="8810502"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3"/>
            <p:cNvSpPr/>
            <p:nvPr/>
          </p:nvSpPr>
          <p:spPr>
            <a:xfrm rot="10800000">
              <a:off x="8662074"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3"/>
            <p:cNvSpPr/>
            <p:nvPr/>
          </p:nvSpPr>
          <p:spPr>
            <a:xfrm rot="10800000">
              <a:off x="8513646"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3"/>
            <p:cNvSpPr/>
            <p:nvPr/>
          </p:nvSpPr>
          <p:spPr>
            <a:xfrm rot="10800000">
              <a:off x="836521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3"/>
            <p:cNvSpPr/>
            <p:nvPr/>
          </p:nvSpPr>
          <p:spPr>
            <a:xfrm rot="10800000">
              <a:off x="8958930"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3"/>
            <p:cNvSpPr/>
            <p:nvPr/>
          </p:nvSpPr>
          <p:spPr>
            <a:xfrm rot="10800000">
              <a:off x="910735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3"/>
            <p:cNvSpPr/>
            <p:nvPr/>
          </p:nvSpPr>
          <p:spPr>
            <a:xfrm rot="10800000">
              <a:off x="8216776"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3"/>
            <p:cNvSpPr/>
            <p:nvPr/>
          </p:nvSpPr>
          <p:spPr>
            <a:xfrm rot="10800000">
              <a:off x="7623041"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3"/>
            <p:cNvSpPr/>
            <p:nvPr/>
          </p:nvSpPr>
          <p:spPr>
            <a:xfrm rot="10800000">
              <a:off x="747461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3"/>
            <p:cNvSpPr/>
            <p:nvPr/>
          </p:nvSpPr>
          <p:spPr>
            <a:xfrm rot="10800000">
              <a:off x="732618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3"/>
            <p:cNvSpPr/>
            <p:nvPr/>
          </p:nvSpPr>
          <p:spPr>
            <a:xfrm rot="10800000">
              <a:off x="7177757"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3"/>
            <p:cNvSpPr/>
            <p:nvPr/>
          </p:nvSpPr>
          <p:spPr>
            <a:xfrm rot="10800000">
              <a:off x="806832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3"/>
            <p:cNvSpPr/>
            <p:nvPr/>
          </p:nvSpPr>
          <p:spPr>
            <a:xfrm rot="10800000">
              <a:off x="7919897"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3"/>
            <p:cNvSpPr/>
            <p:nvPr/>
          </p:nvSpPr>
          <p:spPr>
            <a:xfrm rot="10800000">
              <a:off x="7771469"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3"/>
            <p:cNvSpPr/>
            <p:nvPr/>
          </p:nvSpPr>
          <p:spPr>
            <a:xfrm rot="10800000">
              <a:off x="702931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3"/>
            <p:cNvSpPr/>
            <p:nvPr/>
          </p:nvSpPr>
          <p:spPr>
            <a:xfrm rot="10800000">
              <a:off x="688087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3"/>
            <p:cNvSpPr/>
            <p:nvPr/>
          </p:nvSpPr>
          <p:spPr>
            <a:xfrm rot="10800000">
              <a:off x="6732440"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3"/>
            <p:cNvSpPr/>
            <p:nvPr/>
          </p:nvSpPr>
          <p:spPr>
            <a:xfrm rot="10800000">
              <a:off x="658399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3"/>
            <p:cNvSpPr/>
            <p:nvPr/>
          </p:nvSpPr>
          <p:spPr>
            <a:xfrm rot="10800000">
              <a:off x="599022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3"/>
            <p:cNvSpPr/>
            <p:nvPr/>
          </p:nvSpPr>
          <p:spPr>
            <a:xfrm rot="10800000">
              <a:off x="584177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3"/>
            <p:cNvSpPr/>
            <p:nvPr/>
          </p:nvSpPr>
          <p:spPr>
            <a:xfrm rot="10800000">
              <a:off x="569332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3"/>
            <p:cNvSpPr/>
            <p:nvPr/>
          </p:nvSpPr>
          <p:spPr>
            <a:xfrm rot="10800000">
              <a:off x="539642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3"/>
            <p:cNvSpPr/>
            <p:nvPr/>
          </p:nvSpPr>
          <p:spPr>
            <a:xfrm rot="10800000">
              <a:off x="554487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3"/>
            <p:cNvSpPr/>
            <p:nvPr/>
          </p:nvSpPr>
          <p:spPr>
            <a:xfrm rot="10800000">
              <a:off x="8810502"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3"/>
            <p:cNvSpPr/>
            <p:nvPr/>
          </p:nvSpPr>
          <p:spPr>
            <a:xfrm rot="10800000">
              <a:off x="8662074"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3"/>
            <p:cNvSpPr/>
            <p:nvPr/>
          </p:nvSpPr>
          <p:spPr>
            <a:xfrm rot="10800000">
              <a:off x="836521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3"/>
            <p:cNvSpPr/>
            <p:nvPr/>
          </p:nvSpPr>
          <p:spPr>
            <a:xfrm rot="10800000">
              <a:off x="8958930"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3"/>
            <p:cNvSpPr/>
            <p:nvPr/>
          </p:nvSpPr>
          <p:spPr>
            <a:xfrm rot="10800000">
              <a:off x="910735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3"/>
            <p:cNvSpPr/>
            <p:nvPr/>
          </p:nvSpPr>
          <p:spPr>
            <a:xfrm rot="10800000">
              <a:off x="8216776"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3"/>
            <p:cNvSpPr/>
            <p:nvPr/>
          </p:nvSpPr>
          <p:spPr>
            <a:xfrm rot="10800000">
              <a:off x="7623041"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3"/>
            <p:cNvSpPr/>
            <p:nvPr/>
          </p:nvSpPr>
          <p:spPr>
            <a:xfrm rot="10800000">
              <a:off x="747461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3"/>
            <p:cNvSpPr/>
            <p:nvPr/>
          </p:nvSpPr>
          <p:spPr>
            <a:xfrm rot="10800000">
              <a:off x="732618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3"/>
            <p:cNvSpPr/>
            <p:nvPr/>
          </p:nvSpPr>
          <p:spPr>
            <a:xfrm rot="10800000">
              <a:off x="806832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3"/>
            <p:cNvSpPr/>
            <p:nvPr/>
          </p:nvSpPr>
          <p:spPr>
            <a:xfrm rot="10800000">
              <a:off x="7919897"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3"/>
            <p:cNvSpPr/>
            <p:nvPr/>
          </p:nvSpPr>
          <p:spPr>
            <a:xfrm rot="10800000">
              <a:off x="7771469"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3"/>
            <p:cNvSpPr/>
            <p:nvPr/>
          </p:nvSpPr>
          <p:spPr>
            <a:xfrm rot="10800000">
              <a:off x="68808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3"/>
            <p:cNvSpPr/>
            <p:nvPr/>
          </p:nvSpPr>
          <p:spPr>
            <a:xfrm rot="10800000">
              <a:off x="6732440"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3"/>
            <p:cNvSpPr/>
            <p:nvPr/>
          </p:nvSpPr>
          <p:spPr>
            <a:xfrm rot="10800000">
              <a:off x="658399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3"/>
            <p:cNvSpPr/>
            <p:nvPr/>
          </p:nvSpPr>
          <p:spPr>
            <a:xfrm rot="10800000">
              <a:off x="643554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3"/>
            <p:cNvSpPr/>
            <p:nvPr/>
          </p:nvSpPr>
          <p:spPr>
            <a:xfrm rot="10800000">
              <a:off x="628711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3"/>
            <p:cNvSpPr/>
            <p:nvPr/>
          </p:nvSpPr>
          <p:spPr>
            <a:xfrm rot="10800000">
              <a:off x="61386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3"/>
            <p:cNvSpPr/>
            <p:nvPr/>
          </p:nvSpPr>
          <p:spPr>
            <a:xfrm rot="10800000">
              <a:off x="599022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3"/>
            <p:cNvSpPr/>
            <p:nvPr/>
          </p:nvSpPr>
          <p:spPr>
            <a:xfrm rot="10800000">
              <a:off x="58417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3"/>
            <p:cNvSpPr/>
            <p:nvPr/>
          </p:nvSpPr>
          <p:spPr>
            <a:xfrm rot="10800000">
              <a:off x="569332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3"/>
            <p:cNvSpPr/>
            <p:nvPr/>
          </p:nvSpPr>
          <p:spPr>
            <a:xfrm rot="10800000">
              <a:off x="539642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3"/>
            <p:cNvSpPr/>
            <p:nvPr/>
          </p:nvSpPr>
          <p:spPr>
            <a:xfrm rot="10800000">
              <a:off x="55448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3"/>
            <p:cNvSpPr/>
            <p:nvPr/>
          </p:nvSpPr>
          <p:spPr>
            <a:xfrm rot="10800000">
              <a:off x="8810502"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3"/>
            <p:cNvSpPr/>
            <p:nvPr/>
          </p:nvSpPr>
          <p:spPr>
            <a:xfrm rot="10800000">
              <a:off x="8662074"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3"/>
            <p:cNvSpPr/>
            <p:nvPr/>
          </p:nvSpPr>
          <p:spPr>
            <a:xfrm rot="10800000">
              <a:off x="8513646"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3"/>
            <p:cNvSpPr/>
            <p:nvPr/>
          </p:nvSpPr>
          <p:spPr>
            <a:xfrm rot="10800000">
              <a:off x="8958930"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3"/>
            <p:cNvSpPr/>
            <p:nvPr/>
          </p:nvSpPr>
          <p:spPr>
            <a:xfrm rot="10800000">
              <a:off x="910735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3"/>
            <p:cNvSpPr/>
            <p:nvPr/>
          </p:nvSpPr>
          <p:spPr>
            <a:xfrm rot="10800000">
              <a:off x="8216776"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3"/>
            <p:cNvSpPr/>
            <p:nvPr/>
          </p:nvSpPr>
          <p:spPr>
            <a:xfrm rot="10800000">
              <a:off x="7623041"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3"/>
            <p:cNvSpPr/>
            <p:nvPr/>
          </p:nvSpPr>
          <p:spPr>
            <a:xfrm rot="10800000">
              <a:off x="747461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3"/>
            <p:cNvSpPr/>
            <p:nvPr/>
          </p:nvSpPr>
          <p:spPr>
            <a:xfrm rot="10800000">
              <a:off x="8068325"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3"/>
            <p:cNvSpPr/>
            <p:nvPr/>
          </p:nvSpPr>
          <p:spPr>
            <a:xfrm rot="10800000">
              <a:off x="7919897"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3"/>
            <p:cNvSpPr/>
            <p:nvPr/>
          </p:nvSpPr>
          <p:spPr>
            <a:xfrm rot="10800000">
              <a:off x="7771469"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3"/>
            <p:cNvSpPr/>
            <p:nvPr/>
          </p:nvSpPr>
          <p:spPr>
            <a:xfrm rot="10800000">
              <a:off x="6732440"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3"/>
            <p:cNvSpPr/>
            <p:nvPr/>
          </p:nvSpPr>
          <p:spPr>
            <a:xfrm rot="10800000">
              <a:off x="658399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3"/>
            <p:cNvSpPr/>
            <p:nvPr/>
          </p:nvSpPr>
          <p:spPr>
            <a:xfrm rot="10800000">
              <a:off x="643554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3"/>
            <p:cNvSpPr/>
            <p:nvPr/>
          </p:nvSpPr>
          <p:spPr>
            <a:xfrm rot="10800000">
              <a:off x="6287115"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3"/>
            <p:cNvSpPr/>
            <p:nvPr/>
          </p:nvSpPr>
          <p:spPr>
            <a:xfrm rot="10800000">
              <a:off x="613867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3"/>
            <p:cNvSpPr/>
            <p:nvPr/>
          </p:nvSpPr>
          <p:spPr>
            <a:xfrm rot="10800000">
              <a:off x="599022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3"/>
            <p:cNvSpPr/>
            <p:nvPr/>
          </p:nvSpPr>
          <p:spPr>
            <a:xfrm rot="10800000">
              <a:off x="584177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3"/>
            <p:cNvSpPr/>
            <p:nvPr/>
          </p:nvSpPr>
          <p:spPr>
            <a:xfrm rot="10800000">
              <a:off x="569332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3"/>
            <p:cNvSpPr/>
            <p:nvPr/>
          </p:nvSpPr>
          <p:spPr>
            <a:xfrm rot="10800000">
              <a:off x="539642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3"/>
            <p:cNvSpPr/>
            <p:nvPr/>
          </p:nvSpPr>
          <p:spPr>
            <a:xfrm rot="10800000">
              <a:off x="554487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3"/>
            <p:cNvSpPr/>
            <p:nvPr/>
          </p:nvSpPr>
          <p:spPr>
            <a:xfrm rot="10800000">
              <a:off x="8810502"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3"/>
            <p:cNvSpPr/>
            <p:nvPr/>
          </p:nvSpPr>
          <p:spPr>
            <a:xfrm rot="10800000">
              <a:off x="8662074"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3"/>
            <p:cNvSpPr/>
            <p:nvPr/>
          </p:nvSpPr>
          <p:spPr>
            <a:xfrm rot="10800000">
              <a:off x="8513646"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3"/>
            <p:cNvSpPr/>
            <p:nvPr/>
          </p:nvSpPr>
          <p:spPr>
            <a:xfrm rot="10800000">
              <a:off x="836521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3"/>
            <p:cNvSpPr/>
            <p:nvPr/>
          </p:nvSpPr>
          <p:spPr>
            <a:xfrm rot="10800000">
              <a:off x="8958930"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3"/>
            <p:cNvSpPr/>
            <p:nvPr/>
          </p:nvSpPr>
          <p:spPr>
            <a:xfrm rot="10800000">
              <a:off x="910735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3"/>
            <p:cNvSpPr/>
            <p:nvPr/>
          </p:nvSpPr>
          <p:spPr>
            <a:xfrm rot="10800000">
              <a:off x="8216776"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3"/>
            <p:cNvSpPr/>
            <p:nvPr/>
          </p:nvSpPr>
          <p:spPr>
            <a:xfrm rot="10800000">
              <a:off x="7919897"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3"/>
            <p:cNvSpPr/>
            <p:nvPr/>
          </p:nvSpPr>
          <p:spPr>
            <a:xfrm rot="10800000">
              <a:off x="7771469"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3"/>
            <p:cNvSpPr/>
            <p:nvPr/>
          </p:nvSpPr>
          <p:spPr>
            <a:xfrm rot="10800000">
              <a:off x="6732440"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3"/>
            <p:cNvSpPr/>
            <p:nvPr/>
          </p:nvSpPr>
          <p:spPr>
            <a:xfrm rot="10800000">
              <a:off x="658399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3"/>
            <p:cNvSpPr/>
            <p:nvPr/>
          </p:nvSpPr>
          <p:spPr>
            <a:xfrm rot="10800000">
              <a:off x="643554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3"/>
            <p:cNvSpPr/>
            <p:nvPr/>
          </p:nvSpPr>
          <p:spPr>
            <a:xfrm rot="10800000">
              <a:off x="6287115"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3"/>
            <p:cNvSpPr/>
            <p:nvPr/>
          </p:nvSpPr>
          <p:spPr>
            <a:xfrm rot="10800000">
              <a:off x="613867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3"/>
            <p:cNvSpPr/>
            <p:nvPr/>
          </p:nvSpPr>
          <p:spPr>
            <a:xfrm rot="10800000">
              <a:off x="599022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3"/>
            <p:cNvSpPr/>
            <p:nvPr/>
          </p:nvSpPr>
          <p:spPr>
            <a:xfrm rot="10800000">
              <a:off x="584177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3"/>
            <p:cNvSpPr/>
            <p:nvPr/>
          </p:nvSpPr>
          <p:spPr>
            <a:xfrm rot="10800000">
              <a:off x="569332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3"/>
            <p:cNvSpPr/>
            <p:nvPr/>
          </p:nvSpPr>
          <p:spPr>
            <a:xfrm rot="10800000">
              <a:off x="539642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3"/>
            <p:cNvSpPr/>
            <p:nvPr/>
          </p:nvSpPr>
          <p:spPr>
            <a:xfrm rot="10800000">
              <a:off x="554487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3"/>
            <p:cNvSpPr/>
            <p:nvPr/>
          </p:nvSpPr>
          <p:spPr>
            <a:xfrm rot="10800000">
              <a:off x="8810502"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3"/>
            <p:cNvSpPr/>
            <p:nvPr/>
          </p:nvSpPr>
          <p:spPr>
            <a:xfrm rot="10800000">
              <a:off x="8662074"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3"/>
            <p:cNvSpPr/>
            <p:nvPr/>
          </p:nvSpPr>
          <p:spPr>
            <a:xfrm rot="10800000">
              <a:off x="8513646"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3"/>
            <p:cNvSpPr/>
            <p:nvPr/>
          </p:nvSpPr>
          <p:spPr>
            <a:xfrm rot="10800000">
              <a:off x="836521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3"/>
            <p:cNvSpPr/>
            <p:nvPr/>
          </p:nvSpPr>
          <p:spPr>
            <a:xfrm rot="10800000">
              <a:off x="8958930"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3"/>
            <p:cNvSpPr/>
            <p:nvPr/>
          </p:nvSpPr>
          <p:spPr>
            <a:xfrm rot="10800000">
              <a:off x="910735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3"/>
            <p:cNvSpPr/>
            <p:nvPr/>
          </p:nvSpPr>
          <p:spPr>
            <a:xfrm rot="10800000">
              <a:off x="8216776"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3"/>
            <p:cNvSpPr/>
            <p:nvPr/>
          </p:nvSpPr>
          <p:spPr>
            <a:xfrm rot="10800000">
              <a:off x="8068325"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3"/>
            <p:cNvSpPr/>
            <p:nvPr/>
          </p:nvSpPr>
          <p:spPr>
            <a:xfrm rot="10800000">
              <a:off x="7919897"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3"/>
            <p:cNvSpPr/>
            <p:nvPr/>
          </p:nvSpPr>
          <p:spPr>
            <a:xfrm rot="10800000">
              <a:off x="7771469"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3"/>
            <p:cNvSpPr/>
            <p:nvPr/>
          </p:nvSpPr>
          <p:spPr>
            <a:xfrm rot="10800000">
              <a:off x="6732440"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3"/>
            <p:cNvSpPr/>
            <p:nvPr/>
          </p:nvSpPr>
          <p:spPr>
            <a:xfrm rot="10800000">
              <a:off x="658399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3"/>
            <p:cNvSpPr/>
            <p:nvPr/>
          </p:nvSpPr>
          <p:spPr>
            <a:xfrm rot="10800000">
              <a:off x="643554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3"/>
            <p:cNvSpPr/>
            <p:nvPr/>
          </p:nvSpPr>
          <p:spPr>
            <a:xfrm rot="10800000">
              <a:off x="6287115"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3"/>
            <p:cNvSpPr/>
            <p:nvPr/>
          </p:nvSpPr>
          <p:spPr>
            <a:xfrm rot="10800000">
              <a:off x="613867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3"/>
            <p:cNvSpPr/>
            <p:nvPr/>
          </p:nvSpPr>
          <p:spPr>
            <a:xfrm rot="10800000">
              <a:off x="599022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3"/>
            <p:cNvSpPr/>
            <p:nvPr/>
          </p:nvSpPr>
          <p:spPr>
            <a:xfrm rot="10800000">
              <a:off x="584177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3"/>
            <p:cNvSpPr/>
            <p:nvPr/>
          </p:nvSpPr>
          <p:spPr>
            <a:xfrm rot="10800000">
              <a:off x="569332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3"/>
            <p:cNvSpPr/>
            <p:nvPr/>
          </p:nvSpPr>
          <p:spPr>
            <a:xfrm rot="10800000">
              <a:off x="539642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3"/>
            <p:cNvSpPr/>
            <p:nvPr/>
          </p:nvSpPr>
          <p:spPr>
            <a:xfrm rot="10800000">
              <a:off x="554487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3"/>
            <p:cNvSpPr/>
            <p:nvPr/>
          </p:nvSpPr>
          <p:spPr>
            <a:xfrm rot="10800000">
              <a:off x="8810502"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3"/>
            <p:cNvSpPr/>
            <p:nvPr/>
          </p:nvSpPr>
          <p:spPr>
            <a:xfrm rot="10800000">
              <a:off x="8662074"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3"/>
            <p:cNvSpPr/>
            <p:nvPr/>
          </p:nvSpPr>
          <p:spPr>
            <a:xfrm rot="10800000">
              <a:off x="8513646"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3"/>
            <p:cNvSpPr/>
            <p:nvPr/>
          </p:nvSpPr>
          <p:spPr>
            <a:xfrm rot="10800000">
              <a:off x="836521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3"/>
            <p:cNvSpPr/>
            <p:nvPr/>
          </p:nvSpPr>
          <p:spPr>
            <a:xfrm rot="10800000">
              <a:off x="8958930"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3"/>
            <p:cNvSpPr/>
            <p:nvPr/>
          </p:nvSpPr>
          <p:spPr>
            <a:xfrm rot="10800000">
              <a:off x="910735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3"/>
            <p:cNvSpPr/>
            <p:nvPr/>
          </p:nvSpPr>
          <p:spPr>
            <a:xfrm rot="10800000">
              <a:off x="8216776"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3"/>
            <p:cNvSpPr/>
            <p:nvPr/>
          </p:nvSpPr>
          <p:spPr>
            <a:xfrm rot="10800000">
              <a:off x="7623041"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3"/>
            <p:cNvSpPr/>
            <p:nvPr/>
          </p:nvSpPr>
          <p:spPr>
            <a:xfrm rot="10800000">
              <a:off x="8068325"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3"/>
            <p:cNvSpPr/>
            <p:nvPr/>
          </p:nvSpPr>
          <p:spPr>
            <a:xfrm rot="10800000">
              <a:off x="7919897"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3"/>
            <p:cNvSpPr/>
            <p:nvPr/>
          </p:nvSpPr>
          <p:spPr>
            <a:xfrm rot="10800000">
              <a:off x="7771469"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3"/>
            <p:cNvSpPr/>
            <p:nvPr/>
          </p:nvSpPr>
          <p:spPr>
            <a:xfrm rot="10800000">
              <a:off x="68808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3"/>
            <p:cNvSpPr/>
            <p:nvPr/>
          </p:nvSpPr>
          <p:spPr>
            <a:xfrm rot="10800000">
              <a:off x="6732440"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3"/>
            <p:cNvSpPr/>
            <p:nvPr/>
          </p:nvSpPr>
          <p:spPr>
            <a:xfrm rot="10800000">
              <a:off x="658399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3"/>
            <p:cNvSpPr/>
            <p:nvPr/>
          </p:nvSpPr>
          <p:spPr>
            <a:xfrm rot="10800000">
              <a:off x="643554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3"/>
            <p:cNvSpPr/>
            <p:nvPr/>
          </p:nvSpPr>
          <p:spPr>
            <a:xfrm rot="10800000">
              <a:off x="6287115"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3"/>
            <p:cNvSpPr/>
            <p:nvPr/>
          </p:nvSpPr>
          <p:spPr>
            <a:xfrm rot="10800000">
              <a:off x="61386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3"/>
            <p:cNvSpPr/>
            <p:nvPr/>
          </p:nvSpPr>
          <p:spPr>
            <a:xfrm rot="10800000">
              <a:off x="599022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3"/>
            <p:cNvSpPr/>
            <p:nvPr/>
          </p:nvSpPr>
          <p:spPr>
            <a:xfrm rot="10800000">
              <a:off x="58417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3"/>
            <p:cNvSpPr/>
            <p:nvPr/>
          </p:nvSpPr>
          <p:spPr>
            <a:xfrm rot="10800000">
              <a:off x="569332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3"/>
            <p:cNvSpPr/>
            <p:nvPr/>
          </p:nvSpPr>
          <p:spPr>
            <a:xfrm rot="10800000">
              <a:off x="539642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3"/>
            <p:cNvSpPr/>
            <p:nvPr/>
          </p:nvSpPr>
          <p:spPr>
            <a:xfrm rot="10800000">
              <a:off x="55448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3"/>
            <p:cNvSpPr/>
            <p:nvPr/>
          </p:nvSpPr>
          <p:spPr>
            <a:xfrm rot="10800000">
              <a:off x="8810502"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3"/>
            <p:cNvSpPr/>
            <p:nvPr/>
          </p:nvSpPr>
          <p:spPr>
            <a:xfrm rot="10800000">
              <a:off x="8662074"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3"/>
            <p:cNvSpPr/>
            <p:nvPr/>
          </p:nvSpPr>
          <p:spPr>
            <a:xfrm rot="10800000">
              <a:off x="8513646"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3"/>
            <p:cNvSpPr/>
            <p:nvPr/>
          </p:nvSpPr>
          <p:spPr>
            <a:xfrm rot="10800000">
              <a:off x="836521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3"/>
            <p:cNvSpPr/>
            <p:nvPr/>
          </p:nvSpPr>
          <p:spPr>
            <a:xfrm rot="10800000">
              <a:off x="8958930"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3"/>
            <p:cNvSpPr/>
            <p:nvPr/>
          </p:nvSpPr>
          <p:spPr>
            <a:xfrm rot="10800000">
              <a:off x="910735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3"/>
            <p:cNvSpPr/>
            <p:nvPr/>
          </p:nvSpPr>
          <p:spPr>
            <a:xfrm rot="10800000">
              <a:off x="8216776"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3"/>
            <p:cNvSpPr/>
            <p:nvPr/>
          </p:nvSpPr>
          <p:spPr>
            <a:xfrm rot="10800000">
              <a:off x="7623041"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3"/>
            <p:cNvSpPr/>
            <p:nvPr/>
          </p:nvSpPr>
          <p:spPr>
            <a:xfrm rot="10800000">
              <a:off x="747461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3"/>
            <p:cNvSpPr/>
            <p:nvPr/>
          </p:nvSpPr>
          <p:spPr>
            <a:xfrm rot="10800000">
              <a:off x="732618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3"/>
            <p:cNvSpPr/>
            <p:nvPr/>
          </p:nvSpPr>
          <p:spPr>
            <a:xfrm rot="10800000">
              <a:off x="7177757"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3"/>
            <p:cNvSpPr/>
            <p:nvPr/>
          </p:nvSpPr>
          <p:spPr>
            <a:xfrm rot="10800000">
              <a:off x="806832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3"/>
            <p:cNvSpPr/>
            <p:nvPr/>
          </p:nvSpPr>
          <p:spPr>
            <a:xfrm rot="10800000">
              <a:off x="7919897"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3"/>
            <p:cNvSpPr/>
            <p:nvPr/>
          </p:nvSpPr>
          <p:spPr>
            <a:xfrm rot="10800000">
              <a:off x="7771469"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3"/>
            <p:cNvSpPr/>
            <p:nvPr/>
          </p:nvSpPr>
          <p:spPr>
            <a:xfrm rot="10800000">
              <a:off x="702931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3"/>
            <p:cNvSpPr/>
            <p:nvPr/>
          </p:nvSpPr>
          <p:spPr>
            <a:xfrm rot="10800000">
              <a:off x="68808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3"/>
            <p:cNvSpPr/>
            <p:nvPr/>
          </p:nvSpPr>
          <p:spPr>
            <a:xfrm rot="10800000">
              <a:off x="6732440"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3"/>
            <p:cNvSpPr/>
            <p:nvPr/>
          </p:nvSpPr>
          <p:spPr>
            <a:xfrm rot="10800000">
              <a:off x="658399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3"/>
            <p:cNvSpPr/>
            <p:nvPr/>
          </p:nvSpPr>
          <p:spPr>
            <a:xfrm rot="10800000">
              <a:off x="643554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3"/>
            <p:cNvSpPr/>
            <p:nvPr/>
          </p:nvSpPr>
          <p:spPr>
            <a:xfrm rot="10800000">
              <a:off x="628711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3"/>
            <p:cNvSpPr/>
            <p:nvPr/>
          </p:nvSpPr>
          <p:spPr>
            <a:xfrm rot="10800000">
              <a:off x="61386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3"/>
            <p:cNvSpPr/>
            <p:nvPr/>
          </p:nvSpPr>
          <p:spPr>
            <a:xfrm rot="10800000">
              <a:off x="599022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3"/>
            <p:cNvSpPr/>
            <p:nvPr/>
          </p:nvSpPr>
          <p:spPr>
            <a:xfrm rot="10800000">
              <a:off x="58417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3"/>
            <p:cNvSpPr/>
            <p:nvPr/>
          </p:nvSpPr>
          <p:spPr>
            <a:xfrm rot="10800000">
              <a:off x="569332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3"/>
            <p:cNvSpPr/>
            <p:nvPr/>
          </p:nvSpPr>
          <p:spPr>
            <a:xfrm rot="10800000">
              <a:off x="539642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3"/>
            <p:cNvSpPr/>
            <p:nvPr/>
          </p:nvSpPr>
          <p:spPr>
            <a:xfrm rot="10800000">
              <a:off x="55448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3"/>
            <p:cNvSpPr/>
            <p:nvPr/>
          </p:nvSpPr>
          <p:spPr>
            <a:xfrm rot="10800000">
              <a:off x="8810502"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3"/>
            <p:cNvSpPr/>
            <p:nvPr/>
          </p:nvSpPr>
          <p:spPr>
            <a:xfrm rot="10800000">
              <a:off x="8662074"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3"/>
            <p:cNvSpPr/>
            <p:nvPr/>
          </p:nvSpPr>
          <p:spPr>
            <a:xfrm rot="10800000">
              <a:off x="8513646"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3"/>
            <p:cNvSpPr/>
            <p:nvPr/>
          </p:nvSpPr>
          <p:spPr>
            <a:xfrm rot="10800000">
              <a:off x="836521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3"/>
            <p:cNvSpPr/>
            <p:nvPr/>
          </p:nvSpPr>
          <p:spPr>
            <a:xfrm rot="10800000">
              <a:off x="8958930"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3"/>
            <p:cNvSpPr/>
            <p:nvPr/>
          </p:nvSpPr>
          <p:spPr>
            <a:xfrm rot="10800000">
              <a:off x="910735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3"/>
            <p:cNvSpPr/>
            <p:nvPr/>
          </p:nvSpPr>
          <p:spPr>
            <a:xfrm rot="10800000">
              <a:off x="8216776"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3"/>
            <p:cNvSpPr/>
            <p:nvPr/>
          </p:nvSpPr>
          <p:spPr>
            <a:xfrm rot="10800000">
              <a:off x="7623041"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3"/>
            <p:cNvSpPr/>
            <p:nvPr/>
          </p:nvSpPr>
          <p:spPr>
            <a:xfrm rot="10800000">
              <a:off x="747461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3"/>
            <p:cNvSpPr/>
            <p:nvPr/>
          </p:nvSpPr>
          <p:spPr>
            <a:xfrm rot="10800000">
              <a:off x="732618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3"/>
            <p:cNvSpPr/>
            <p:nvPr/>
          </p:nvSpPr>
          <p:spPr>
            <a:xfrm rot="10800000">
              <a:off x="7177757"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3"/>
            <p:cNvSpPr/>
            <p:nvPr/>
          </p:nvSpPr>
          <p:spPr>
            <a:xfrm rot="10800000">
              <a:off x="806832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3"/>
            <p:cNvSpPr/>
            <p:nvPr/>
          </p:nvSpPr>
          <p:spPr>
            <a:xfrm rot="10800000">
              <a:off x="7919897"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3"/>
            <p:cNvSpPr/>
            <p:nvPr/>
          </p:nvSpPr>
          <p:spPr>
            <a:xfrm rot="10800000">
              <a:off x="7771469"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3"/>
            <p:cNvSpPr/>
            <p:nvPr/>
          </p:nvSpPr>
          <p:spPr>
            <a:xfrm rot="10800000">
              <a:off x="702931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3"/>
            <p:cNvSpPr/>
            <p:nvPr/>
          </p:nvSpPr>
          <p:spPr>
            <a:xfrm rot="10800000">
              <a:off x="68808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3"/>
            <p:cNvSpPr/>
            <p:nvPr/>
          </p:nvSpPr>
          <p:spPr>
            <a:xfrm rot="10800000">
              <a:off x="6732440"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3"/>
            <p:cNvSpPr/>
            <p:nvPr/>
          </p:nvSpPr>
          <p:spPr>
            <a:xfrm rot="10800000">
              <a:off x="658399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3"/>
            <p:cNvSpPr/>
            <p:nvPr/>
          </p:nvSpPr>
          <p:spPr>
            <a:xfrm rot="10800000">
              <a:off x="643554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3"/>
            <p:cNvSpPr/>
            <p:nvPr/>
          </p:nvSpPr>
          <p:spPr>
            <a:xfrm rot="10800000">
              <a:off x="628711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3"/>
            <p:cNvSpPr/>
            <p:nvPr/>
          </p:nvSpPr>
          <p:spPr>
            <a:xfrm rot="10800000">
              <a:off x="61386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3"/>
            <p:cNvSpPr/>
            <p:nvPr/>
          </p:nvSpPr>
          <p:spPr>
            <a:xfrm rot="10800000">
              <a:off x="599022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3"/>
            <p:cNvSpPr/>
            <p:nvPr/>
          </p:nvSpPr>
          <p:spPr>
            <a:xfrm rot="10800000">
              <a:off x="58417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3"/>
            <p:cNvSpPr/>
            <p:nvPr/>
          </p:nvSpPr>
          <p:spPr>
            <a:xfrm rot="10800000">
              <a:off x="569332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3"/>
            <p:cNvSpPr/>
            <p:nvPr/>
          </p:nvSpPr>
          <p:spPr>
            <a:xfrm rot="10800000">
              <a:off x="539642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3"/>
            <p:cNvSpPr/>
            <p:nvPr/>
          </p:nvSpPr>
          <p:spPr>
            <a:xfrm rot="10800000">
              <a:off x="55448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3"/>
            <p:cNvSpPr/>
            <p:nvPr/>
          </p:nvSpPr>
          <p:spPr>
            <a:xfrm rot="10800000">
              <a:off x="8662074"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3"/>
            <p:cNvSpPr/>
            <p:nvPr/>
          </p:nvSpPr>
          <p:spPr>
            <a:xfrm rot="10800000">
              <a:off x="8513646"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3"/>
            <p:cNvSpPr/>
            <p:nvPr/>
          </p:nvSpPr>
          <p:spPr>
            <a:xfrm rot="10800000">
              <a:off x="836521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3"/>
            <p:cNvSpPr/>
            <p:nvPr/>
          </p:nvSpPr>
          <p:spPr>
            <a:xfrm rot="10800000">
              <a:off x="8958930"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3"/>
            <p:cNvSpPr/>
            <p:nvPr/>
          </p:nvSpPr>
          <p:spPr>
            <a:xfrm rot="10800000">
              <a:off x="910735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3"/>
            <p:cNvSpPr/>
            <p:nvPr/>
          </p:nvSpPr>
          <p:spPr>
            <a:xfrm rot="10800000">
              <a:off x="8216776"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3"/>
            <p:cNvSpPr/>
            <p:nvPr/>
          </p:nvSpPr>
          <p:spPr>
            <a:xfrm rot="10800000">
              <a:off x="7623041"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3"/>
            <p:cNvSpPr/>
            <p:nvPr/>
          </p:nvSpPr>
          <p:spPr>
            <a:xfrm rot="10800000">
              <a:off x="747461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3"/>
            <p:cNvSpPr/>
            <p:nvPr/>
          </p:nvSpPr>
          <p:spPr>
            <a:xfrm rot="10800000">
              <a:off x="732618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3"/>
            <p:cNvSpPr/>
            <p:nvPr/>
          </p:nvSpPr>
          <p:spPr>
            <a:xfrm rot="10800000">
              <a:off x="7177757"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3"/>
            <p:cNvSpPr/>
            <p:nvPr/>
          </p:nvSpPr>
          <p:spPr>
            <a:xfrm rot="10800000">
              <a:off x="806832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3"/>
            <p:cNvSpPr/>
            <p:nvPr/>
          </p:nvSpPr>
          <p:spPr>
            <a:xfrm rot="10800000">
              <a:off x="7919897"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3"/>
            <p:cNvSpPr/>
            <p:nvPr/>
          </p:nvSpPr>
          <p:spPr>
            <a:xfrm rot="10800000">
              <a:off x="7771469"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3"/>
            <p:cNvSpPr/>
            <p:nvPr/>
          </p:nvSpPr>
          <p:spPr>
            <a:xfrm rot="10800000">
              <a:off x="702931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3"/>
            <p:cNvSpPr/>
            <p:nvPr/>
          </p:nvSpPr>
          <p:spPr>
            <a:xfrm rot="10800000">
              <a:off x="68808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3"/>
            <p:cNvSpPr/>
            <p:nvPr/>
          </p:nvSpPr>
          <p:spPr>
            <a:xfrm rot="10800000">
              <a:off x="6732440"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3"/>
            <p:cNvSpPr/>
            <p:nvPr/>
          </p:nvSpPr>
          <p:spPr>
            <a:xfrm rot="10800000">
              <a:off x="658399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3"/>
            <p:cNvSpPr/>
            <p:nvPr/>
          </p:nvSpPr>
          <p:spPr>
            <a:xfrm rot="10800000">
              <a:off x="643554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3"/>
            <p:cNvSpPr/>
            <p:nvPr/>
          </p:nvSpPr>
          <p:spPr>
            <a:xfrm rot="10800000">
              <a:off x="628711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3"/>
            <p:cNvSpPr/>
            <p:nvPr/>
          </p:nvSpPr>
          <p:spPr>
            <a:xfrm rot="10800000">
              <a:off x="61386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3"/>
            <p:cNvSpPr/>
            <p:nvPr/>
          </p:nvSpPr>
          <p:spPr>
            <a:xfrm rot="10800000">
              <a:off x="599022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3"/>
            <p:cNvSpPr/>
            <p:nvPr/>
          </p:nvSpPr>
          <p:spPr>
            <a:xfrm rot="10800000">
              <a:off x="58417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3"/>
            <p:cNvSpPr/>
            <p:nvPr/>
          </p:nvSpPr>
          <p:spPr>
            <a:xfrm rot="10800000">
              <a:off x="569332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3"/>
            <p:cNvSpPr/>
            <p:nvPr/>
          </p:nvSpPr>
          <p:spPr>
            <a:xfrm rot="10800000">
              <a:off x="539642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3"/>
            <p:cNvSpPr/>
            <p:nvPr/>
          </p:nvSpPr>
          <p:spPr>
            <a:xfrm rot="10800000">
              <a:off x="55448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3"/>
            <p:cNvSpPr/>
            <p:nvPr/>
          </p:nvSpPr>
          <p:spPr>
            <a:xfrm rot="10800000">
              <a:off x="8810502"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3"/>
            <p:cNvSpPr/>
            <p:nvPr/>
          </p:nvSpPr>
          <p:spPr>
            <a:xfrm rot="10800000">
              <a:off x="8810502"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3"/>
            <p:cNvSpPr/>
            <p:nvPr/>
          </p:nvSpPr>
          <p:spPr>
            <a:xfrm rot="10800000">
              <a:off x="8662074"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3"/>
            <p:cNvSpPr/>
            <p:nvPr/>
          </p:nvSpPr>
          <p:spPr>
            <a:xfrm rot="10800000">
              <a:off x="8513646"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3"/>
            <p:cNvSpPr/>
            <p:nvPr/>
          </p:nvSpPr>
          <p:spPr>
            <a:xfrm rot="10800000">
              <a:off x="836521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3"/>
            <p:cNvSpPr/>
            <p:nvPr/>
          </p:nvSpPr>
          <p:spPr>
            <a:xfrm rot="10800000">
              <a:off x="910735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3"/>
            <p:cNvSpPr/>
            <p:nvPr/>
          </p:nvSpPr>
          <p:spPr>
            <a:xfrm rot="10800000">
              <a:off x="8958930"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3"/>
            <p:cNvSpPr/>
            <p:nvPr/>
          </p:nvSpPr>
          <p:spPr>
            <a:xfrm rot="10800000">
              <a:off x="8216776"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3"/>
            <p:cNvSpPr/>
            <p:nvPr/>
          </p:nvSpPr>
          <p:spPr>
            <a:xfrm rot="10800000">
              <a:off x="7623041"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3"/>
            <p:cNvSpPr/>
            <p:nvPr/>
          </p:nvSpPr>
          <p:spPr>
            <a:xfrm rot="10800000">
              <a:off x="747461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3"/>
            <p:cNvSpPr/>
            <p:nvPr/>
          </p:nvSpPr>
          <p:spPr>
            <a:xfrm rot="10800000">
              <a:off x="732618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3"/>
            <p:cNvSpPr/>
            <p:nvPr/>
          </p:nvSpPr>
          <p:spPr>
            <a:xfrm rot="10800000">
              <a:off x="7177757"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3"/>
            <p:cNvSpPr/>
            <p:nvPr/>
          </p:nvSpPr>
          <p:spPr>
            <a:xfrm rot="10800000">
              <a:off x="806832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3"/>
            <p:cNvSpPr/>
            <p:nvPr/>
          </p:nvSpPr>
          <p:spPr>
            <a:xfrm rot="10800000">
              <a:off x="7919897"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3"/>
            <p:cNvSpPr/>
            <p:nvPr/>
          </p:nvSpPr>
          <p:spPr>
            <a:xfrm rot="10800000">
              <a:off x="7771469"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3"/>
            <p:cNvSpPr/>
            <p:nvPr/>
          </p:nvSpPr>
          <p:spPr>
            <a:xfrm rot="10800000">
              <a:off x="702931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3"/>
            <p:cNvSpPr/>
            <p:nvPr/>
          </p:nvSpPr>
          <p:spPr>
            <a:xfrm rot="10800000">
              <a:off x="68808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3"/>
            <p:cNvSpPr/>
            <p:nvPr/>
          </p:nvSpPr>
          <p:spPr>
            <a:xfrm rot="10800000">
              <a:off x="6732440"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3"/>
            <p:cNvSpPr/>
            <p:nvPr/>
          </p:nvSpPr>
          <p:spPr>
            <a:xfrm rot="10800000">
              <a:off x="658399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3"/>
            <p:cNvSpPr/>
            <p:nvPr/>
          </p:nvSpPr>
          <p:spPr>
            <a:xfrm rot="10800000">
              <a:off x="643554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3"/>
            <p:cNvSpPr/>
            <p:nvPr/>
          </p:nvSpPr>
          <p:spPr>
            <a:xfrm rot="10800000">
              <a:off x="628711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3"/>
            <p:cNvSpPr/>
            <p:nvPr/>
          </p:nvSpPr>
          <p:spPr>
            <a:xfrm rot="10800000">
              <a:off x="61386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3"/>
            <p:cNvSpPr/>
            <p:nvPr/>
          </p:nvSpPr>
          <p:spPr>
            <a:xfrm rot="10800000">
              <a:off x="599022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3"/>
            <p:cNvSpPr/>
            <p:nvPr/>
          </p:nvSpPr>
          <p:spPr>
            <a:xfrm rot="10800000">
              <a:off x="58417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3"/>
            <p:cNvSpPr/>
            <p:nvPr/>
          </p:nvSpPr>
          <p:spPr>
            <a:xfrm rot="10800000">
              <a:off x="569332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3"/>
            <p:cNvSpPr/>
            <p:nvPr/>
          </p:nvSpPr>
          <p:spPr>
            <a:xfrm rot="10800000">
              <a:off x="539642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3"/>
            <p:cNvSpPr/>
            <p:nvPr/>
          </p:nvSpPr>
          <p:spPr>
            <a:xfrm rot="10800000">
              <a:off x="55448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6" name="Google Shape;3146;p73"/>
          <p:cNvSpPr/>
          <p:nvPr/>
        </p:nvSpPr>
        <p:spPr>
          <a:xfrm>
            <a:off x="4980225" y="855275"/>
            <a:ext cx="4050300" cy="2942100"/>
          </a:xfrm>
          <a:prstGeom prst="roundRect">
            <a:avLst>
              <a:gd fmla="val 2561" name="adj"/>
            </a:avLst>
          </a:prstGeom>
          <a:solidFill>
            <a:srgbClr val="FFFFFF"/>
          </a:solidFill>
          <a:ln>
            <a:noFill/>
          </a:ln>
          <a:effectLst>
            <a:outerShdw blurRad="371475" rotWithShape="0" algn="bl" dir="624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3"/>
          <p:cNvSpPr/>
          <p:nvPr/>
        </p:nvSpPr>
        <p:spPr>
          <a:xfrm>
            <a:off x="5371675" y="2612226"/>
            <a:ext cx="545100" cy="545100"/>
          </a:xfrm>
          <a:prstGeom prst="ellipse">
            <a:avLst/>
          </a:prstGeom>
          <a:solidFill>
            <a:srgbClr val="4285F4">
              <a:alpha val="74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3"/>
          <p:cNvSpPr/>
          <p:nvPr/>
        </p:nvSpPr>
        <p:spPr>
          <a:xfrm>
            <a:off x="6507528" y="2305499"/>
            <a:ext cx="1061400" cy="1061400"/>
          </a:xfrm>
          <a:prstGeom prst="ellipse">
            <a:avLst/>
          </a:prstGeom>
          <a:solidFill>
            <a:srgbClr val="FFFFFF"/>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sp>
        <p:nvSpPr>
          <p:cNvPr id="3149" name="Google Shape;3149;p73"/>
          <p:cNvSpPr/>
          <p:nvPr/>
        </p:nvSpPr>
        <p:spPr>
          <a:xfrm>
            <a:off x="5618099" y="2078163"/>
            <a:ext cx="815100" cy="815100"/>
          </a:xfrm>
          <a:prstGeom prst="ellipse">
            <a:avLst/>
          </a:prstGeom>
          <a:solidFill>
            <a:srgbClr val="FFFFFF"/>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sz="1100">
              <a:latin typeface="Google Sans"/>
              <a:ea typeface="Google Sans"/>
              <a:cs typeface="Google Sans"/>
              <a:sym typeface="Google Sans"/>
            </a:endParaRPr>
          </a:p>
        </p:txBody>
      </p:sp>
      <p:sp>
        <p:nvSpPr>
          <p:cNvPr id="3150" name="Google Shape;3150;p73"/>
          <p:cNvSpPr/>
          <p:nvPr/>
        </p:nvSpPr>
        <p:spPr>
          <a:xfrm>
            <a:off x="6601250" y="1805938"/>
            <a:ext cx="380100" cy="380400"/>
          </a:xfrm>
          <a:prstGeom prst="ellipse">
            <a:avLst/>
          </a:prstGeom>
          <a:solidFill>
            <a:srgbClr val="F3F3F3"/>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sp>
        <p:nvSpPr>
          <p:cNvPr id="3151" name="Google Shape;3151;p73"/>
          <p:cNvSpPr/>
          <p:nvPr/>
        </p:nvSpPr>
        <p:spPr>
          <a:xfrm>
            <a:off x="7719818" y="2935243"/>
            <a:ext cx="284700" cy="285000"/>
          </a:xfrm>
          <a:prstGeom prst="ellipse">
            <a:avLst/>
          </a:prstGeom>
          <a:solidFill>
            <a:srgbClr val="F3F3F3"/>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sp>
        <p:nvSpPr>
          <p:cNvPr id="3152" name="Google Shape;3152;p73"/>
          <p:cNvSpPr/>
          <p:nvPr/>
        </p:nvSpPr>
        <p:spPr>
          <a:xfrm>
            <a:off x="7275453" y="1161526"/>
            <a:ext cx="667800" cy="667800"/>
          </a:xfrm>
          <a:prstGeom prst="ellipse">
            <a:avLst/>
          </a:prstGeom>
          <a:solidFill>
            <a:srgbClr val="4285F4">
              <a:alpha val="74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3"/>
          <p:cNvSpPr/>
          <p:nvPr/>
        </p:nvSpPr>
        <p:spPr>
          <a:xfrm>
            <a:off x="7392276" y="1616110"/>
            <a:ext cx="1323000" cy="1323000"/>
          </a:xfrm>
          <a:prstGeom prst="ellipse">
            <a:avLst/>
          </a:prstGeom>
          <a:solidFill>
            <a:srgbClr val="FFFFFF"/>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pic>
        <p:nvPicPr>
          <p:cNvPr id="3154" name="Google Shape;3154;p73"/>
          <p:cNvPicPr preferRelativeResize="0"/>
          <p:nvPr/>
        </p:nvPicPr>
        <p:blipFill>
          <a:blip r:embed="rId3">
            <a:alphaModFix/>
          </a:blip>
          <a:stretch>
            <a:fillRect/>
          </a:stretch>
        </p:blipFill>
        <p:spPr>
          <a:xfrm rot="-641734">
            <a:off x="8445602" y="2455093"/>
            <a:ext cx="185762" cy="288964"/>
          </a:xfrm>
          <a:prstGeom prst="rect">
            <a:avLst/>
          </a:prstGeom>
          <a:noFill/>
          <a:ln>
            <a:noFill/>
          </a:ln>
          <a:effectLst>
            <a:outerShdw blurRad="157163" rotWithShape="0" algn="bl" dir="5400000" dist="47625">
              <a:srgbClr val="000000">
                <a:alpha val="5000"/>
              </a:srgbClr>
            </a:outerShdw>
          </a:effectLst>
        </p:spPr>
      </p:pic>
      <p:sp>
        <p:nvSpPr>
          <p:cNvPr id="3155" name="Google Shape;3155;p73"/>
          <p:cNvSpPr txBox="1"/>
          <p:nvPr/>
        </p:nvSpPr>
        <p:spPr>
          <a:xfrm>
            <a:off x="762050" y="1288450"/>
            <a:ext cx="3810000" cy="14154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Clr>
                <a:srgbClr val="3C4043"/>
              </a:buClr>
              <a:buSzPts val="1100"/>
              <a:buFont typeface="Arial"/>
              <a:buNone/>
            </a:pPr>
            <a:r>
              <a:rPr lang="en" sz="3000">
                <a:solidFill>
                  <a:srgbClr val="434343"/>
                </a:solidFill>
                <a:latin typeface="Google Sans"/>
                <a:ea typeface="Google Sans"/>
                <a:cs typeface="Google Sans"/>
                <a:sym typeface="Google Sans"/>
              </a:rPr>
              <a:t>Phished users are the most likely to have their Google account compromised</a:t>
            </a:r>
            <a:endParaRPr sz="3000">
              <a:solidFill>
                <a:srgbClr val="434343"/>
              </a:solidFill>
              <a:latin typeface="Google Sans"/>
              <a:ea typeface="Google Sans"/>
              <a:cs typeface="Google Sans"/>
              <a:sym typeface="Google Sans"/>
            </a:endParaRPr>
          </a:p>
        </p:txBody>
      </p:sp>
      <p:sp>
        <p:nvSpPr>
          <p:cNvPr id="3156" name="Google Shape;3156;p73"/>
          <p:cNvSpPr txBox="1"/>
          <p:nvPr/>
        </p:nvSpPr>
        <p:spPr>
          <a:xfrm>
            <a:off x="5745750" y="2027325"/>
            <a:ext cx="712200" cy="612000"/>
          </a:xfrm>
          <a:prstGeom prst="rect">
            <a:avLst/>
          </a:prstGeom>
          <a:noFill/>
          <a:ln>
            <a:noFill/>
          </a:ln>
        </p:spPr>
        <p:txBody>
          <a:bodyPr anchorCtr="0" anchor="ctr" bIns="91425" lIns="91425" spcFirstLastPara="1" rIns="91425" wrap="square" tIns="91425">
            <a:noAutofit/>
          </a:bodyPr>
          <a:lstStyle/>
          <a:p>
            <a:pPr indent="0" lvl="0" marL="0" rtl="0" algn="ctr">
              <a:lnSpc>
                <a:spcPct val="110000"/>
              </a:lnSpc>
              <a:spcBef>
                <a:spcPts val="0"/>
              </a:spcBef>
              <a:spcAft>
                <a:spcPts val="0"/>
              </a:spcAft>
              <a:buNone/>
            </a:pPr>
            <a:r>
              <a:rPr lang="en">
                <a:solidFill>
                  <a:srgbClr val="434343"/>
                </a:solidFill>
                <a:latin typeface="Google Sans"/>
                <a:ea typeface="Google Sans"/>
                <a:cs typeface="Google Sans"/>
                <a:sym typeface="Google Sans"/>
              </a:rPr>
              <a:t>11x</a:t>
            </a:r>
            <a:endParaRPr>
              <a:solidFill>
                <a:srgbClr val="434343"/>
              </a:solidFill>
              <a:latin typeface="Google Sans"/>
              <a:ea typeface="Google Sans"/>
              <a:cs typeface="Google Sans"/>
              <a:sym typeface="Google Sans"/>
            </a:endParaRPr>
          </a:p>
          <a:p>
            <a:pPr indent="0" lvl="0" marL="0" rtl="0" algn="ctr">
              <a:spcBef>
                <a:spcPts val="0"/>
              </a:spcBef>
              <a:spcAft>
                <a:spcPts val="0"/>
              </a:spcAft>
              <a:buNone/>
            </a:pPr>
            <a:r>
              <a:rPr lang="en" sz="1000">
                <a:solidFill>
                  <a:srgbClr val="434343"/>
                </a:solidFill>
                <a:latin typeface="Google Sans"/>
                <a:ea typeface="Google Sans"/>
                <a:cs typeface="Google Sans"/>
                <a:sym typeface="Google Sans"/>
              </a:rPr>
              <a:t>Data </a:t>
            </a:r>
            <a:br>
              <a:rPr lang="en" sz="1000">
                <a:solidFill>
                  <a:srgbClr val="434343"/>
                </a:solidFill>
                <a:latin typeface="Google Sans"/>
                <a:ea typeface="Google Sans"/>
                <a:cs typeface="Google Sans"/>
                <a:sym typeface="Google Sans"/>
              </a:rPr>
            </a:br>
            <a:r>
              <a:rPr lang="en" sz="1000">
                <a:solidFill>
                  <a:srgbClr val="434343"/>
                </a:solidFill>
                <a:latin typeface="Google Sans"/>
                <a:ea typeface="Google Sans"/>
                <a:cs typeface="Google Sans"/>
                <a:sym typeface="Google Sans"/>
              </a:rPr>
              <a:t>breach</a:t>
            </a:r>
            <a:endParaRPr sz="1000">
              <a:latin typeface="Google Sans"/>
              <a:ea typeface="Google Sans"/>
              <a:cs typeface="Google Sans"/>
              <a:sym typeface="Google Sans"/>
            </a:endParaRPr>
          </a:p>
        </p:txBody>
      </p:sp>
      <p:sp>
        <p:nvSpPr>
          <p:cNvPr id="3157" name="Google Shape;3157;p73"/>
          <p:cNvSpPr txBox="1"/>
          <p:nvPr/>
        </p:nvSpPr>
        <p:spPr>
          <a:xfrm>
            <a:off x="6630675" y="2612225"/>
            <a:ext cx="815100" cy="545100"/>
          </a:xfrm>
          <a:prstGeom prst="rect">
            <a:avLst/>
          </a:prstGeom>
          <a:noFill/>
          <a:ln>
            <a:noFill/>
          </a:ln>
        </p:spPr>
        <p:txBody>
          <a:bodyPr anchorCtr="0" anchor="ctr" bIns="91425" lIns="91425" spcFirstLastPara="1" rIns="91425" wrap="square" tIns="91425">
            <a:noAutofit/>
          </a:bodyPr>
          <a:lstStyle/>
          <a:p>
            <a:pPr indent="0" lvl="0" marL="0" rtl="0" algn="ctr">
              <a:lnSpc>
                <a:spcPct val="110000"/>
              </a:lnSpc>
              <a:spcBef>
                <a:spcPts val="0"/>
              </a:spcBef>
              <a:spcAft>
                <a:spcPts val="0"/>
              </a:spcAft>
              <a:buNone/>
            </a:pPr>
            <a:r>
              <a:rPr lang="en">
                <a:solidFill>
                  <a:srgbClr val="434343"/>
                </a:solidFill>
                <a:latin typeface="Google Sans"/>
                <a:ea typeface="Google Sans"/>
                <a:cs typeface="Google Sans"/>
                <a:sym typeface="Google Sans"/>
              </a:rPr>
              <a:t>39x</a:t>
            </a:r>
            <a:endParaRPr>
              <a:solidFill>
                <a:srgbClr val="434343"/>
              </a:solidFill>
              <a:latin typeface="Google Sans"/>
              <a:ea typeface="Google Sans"/>
              <a:cs typeface="Google Sans"/>
              <a:sym typeface="Google Sans"/>
            </a:endParaRPr>
          </a:p>
          <a:p>
            <a:pPr indent="0" lvl="0" marL="0" rtl="0" algn="ctr">
              <a:lnSpc>
                <a:spcPct val="110000"/>
              </a:lnSpc>
              <a:spcBef>
                <a:spcPts val="0"/>
              </a:spcBef>
              <a:spcAft>
                <a:spcPts val="0"/>
              </a:spcAft>
              <a:buNone/>
            </a:pPr>
            <a:r>
              <a:rPr lang="en" sz="1100">
                <a:solidFill>
                  <a:srgbClr val="434343"/>
                </a:solidFill>
                <a:latin typeface="Google Sans"/>
                <a:ea typeface="Google Sans"/>
                <a:cs typeface="Google Sans"/>
                <a:sym typeface="Google Sans"/>
              </a:rPr>
              <a:t>Malware</a:t>
            </a:r>
            <a:endParaRPr sz="1100">
              <a:solidFill>
                <a:srgbClr val="434343"/>
              </a:solidFill>
              <a:latin typeface="Google Sans"/>
              <a:ea typeface="Google Sans"/>
              <a:cs typeface="Google Sans"/>
              <a:sym typeface="Google Sans"/>
            </a:endParaRPr>
          </a:p>
        </p:txBody>
      </p:sp>
      <p:sp>
        <p:nvSpPr>
          <p:cNvPr id="3158" name="Google Shape;3158;p73"/>
          <p:cNvSpPr txBox="1"/>
          <p:nvPr/>
        </p:nvSpPr>
        <p:spPr>
          <a:xfrm>
            <a:off x="7675200" y="1946850"/>
            <a:ext cx="815100" cy="545100"/>
          </a:xfrm>
          <a:prstGeom prst="rect">
            <a:avLst/>
          </a:prstGeom>
          <a:noFill/>
          <a:ln>
            <a:noFill/>
          </a:ln>
        </p:spPr>
        <p:txBody>
          <a:bodyPr anchorCtr="0" anchor="ctr" bIns="91425" lIns="91425" spcFirstLastPara="1" rIns="91425" wrap="square" tIns="91425">
            <a:noAutofit/>
          </a:bodyPr>
          <a:lstStyle/>
          <a:p>
            <a:pPr indent="0" lvl="0" marL="0" rtl="0" algn="ctr">
              <a:lnSpc>
                <a:spcPct val="110000"/>
              </a:lnSpc>
              <a:spcBef>
                <a:spcPts val="0"/>
              </a:spcBef>
              <a:spcAft>
                <a:spcPts val="0"/>
              </a:spcAft>
              <a:buNone/>
            </a:pPr>
            <a:r>
              <a:rPr b="1" lang="en">
                <a:solidFill>
                  <a:schemeClr val="accent2"/>
                </a:solidFill>
                <a:latin typeface="Google Sans"/>
                <a:ea typeface="Google Sans"/>
                <a:cs typeface="Google Sans"/>
                <a:sym typeface="Google Sans"/>
              </a:rPr>
              <a:t>463x</a:t>
            </a:r>
            <a:endParaRPr b="1">
              <a:solidFill>
                <a:schemeClr val="accent2"/>
              </a:solidFill>
              <a:latin typeface="Google Sans"/>
              <a:ea typeface="Google Sans"/>
              <a:cs typeface="Google Sans"/>
              <a:sym typeface="Google Sans"/>
            </a:endParaRPr>
          </a:p>
          <a:p>
            <a:pPr indent="0" lvl="0" marL="0" rtl="0" algn="ctr">
              <a:lnSpc>
                <a:spcPct val="110000"/>
              </a:lnSpc>
              <a:spcBef>
                <a:spcPts val="0"/>
              </a:spcBef>
              <a:spcAft>
                <a:spcPts val="0"/>
              </a:spcAft>
              <a:buNone/>
            </a:pPr>
            <a:r>
              <a:rPr b="1" lang="en" sz="1100">
                <a:solidFill>
                  <a:schemeClr val="accent2"/>
                </a:solidFill>
                <a:latin typeface="Google Sans"/>
                <a:ea typeface="Google Sans"/>
                <a:cs typeface="Google Sans"/>
                <a:sym typeface="Google Sans"/>
              </a:rPr>
              <a:t>Phishing</a:t>
            </a:r>
            <a:endParaRPr b="1" sz="1100">
              <a:solidFill>
                <a:schemeClr val="accent2"/>
              </a:solidFill>
              <a:latin typeface="Google Sans"/>
              <a:ea typeface="Google Sans"/>
              <a:cs typeface="Google Sans"/>
              <a:sym typeface="Google Sans"/>
            </a:endParaRPr>
          </a:p>
        </p:txBody>
      </p:sp>
      <p:sp>
        <p:nvSpPr>
          <p:cNvPr id="3159" name="Google Shape;3159;p73"/>
          <p:cNvSpPr txBox="1"/>
          <p:nvPr/>
        </p:nvSpPr>
        <p:spPr>
          <a:xfrm>
            <a:off x="5270850" y="3843075"/>
            <a:ext cx="3682200" cy="37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100">
                <a:latin typeface="Google Sans"/>
                <a:ea typeface="Google Sans"/>
                <a:cs typeface="Google Sans"/>
                <a:sym typeface="Google Sans"/>
              </a:rPr>
              <a:t>Likelihood to have your account compromised</a:t>
            </a:r>
            <a:endParaRPr sz="1100">
              <a:latin typeface="Google Sans"/>
              <a:ea typeface="Google Sans"/>
              <a:cs typeface="Google Sans"/>
              <a:sym typeface="Google Sans"/>
            </a:endParaRPr>
          </a:p>
        </p:txBody>
      </p:sp>
      <p:sp>
        <p:nvSpPr>
          <p:cNvPr id="3160" name="Google Shape;3160;p73"/>
          <p:cNvSpPr txBox="1"/>
          <p:nvPr/>
        </p:nvSpPr>
        <p:spPr>
          <a:xfrm>
            <a:off x="2667047" y="4472125"/>
            <a:ext cx="5998800" cy="4281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100">
                <a:solidFill>
                  <a:schemeClr val="lt1"/>
                </a:solidFill>
                <a:latin typeface="Google Sans"/>
                <a:ea typeface="Google Sans"/>
                <a:cs typeface="Google Sans"/>
                <a:sym typeface="Google Sans"/>
              </a:rPr>
              <a:t>Data breaches, phishing, or malware?: Understanding the risks of stolen credentials  - CCS’17</a:t>
            </a:r>
            <a:endParaRPr sz="1100">
              <a:solidFill>
                <a:schemeClr val="lt1"/>
              </a:solidFill>
              <a:latin typeface="Google Sans"/>
              <a:ea typeface="Google Sans"/>
              <a:cs typeface="Google Sans"/>
              <a:sym typeface="Google Sans"/>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3164" name="Shape 3164"/>
        <p:cNvGrpSpPr/>
        <p:nvPr/>
      </p:nvGrpSpPr>
      <p:grpSpPr>
        <a:xfrm>
          <a:off x="0" y="0"/>
          <a:ext cx="0" cy="0"/>
          <a:chOff x="0" y="0"/>
          <a:chExt cx="0" cy="0"/>
        </a:xfrm>
      </p:grpSpPr>
      <p:cxnSp>
        <p:nvCxnSpPr>
          <p:cNvPr id="3165" name="Google Shape;3165;p74"/>
          <p:cNvCxnSpPr/>
          <p:nvPr/>
        </p:nvCxnSpPr>
        <p:spPr>
          <a:xfrm>
            <a:off x="1142701" y="1148375"/>
            <a:ext cx="0" cy="2793300"/>
          </a:xfrm>
          <a:prstGeom prst="straightConnector1">
            <a:avLst/>
          </a:prstGeom>
          <a:noFill/>
          <a:ln cap="flat" cmpd="sng" w="19050">
            <a:solidFill>
              <a:schemeClr val="accent2"/>
            </a:solidFill>
            <a:prstDash val="solid"/>
            <a:round/>
            <a:headEnd len="med" w="med" type="triangle"/>
            <a:tailEnd len="med" w="med" type="none"/>
          </a:ln>
        </p:spPr>
      </p:cxnSp>
      <p:cxnSp>
        <p:nvCxnSpPr>
          <p:cNvPr id="3166" name="Google Shape;3166;p74"/>
          <p:cNvCxnSpPr/>
          <p:nvPr/>
        </p:nvCxnSpPr>
        <p:spPr>
          <a:xfrm rot="10800000">
            <a:off x="1142876" y="3941800"/>
            <a:ext cx="3421200" cy="0"/>
          </a:xfrm>
          <a:prstGeom prst="straightConnector1">
            <a:avLst/>
          </a:prstGeom>
          <a:noFill/>
          <a:ln cap="flat" cmpd="sng" w="19050">
            <a:solidFill>
              <a:schemeClr val="accent2"/>
            </a:solidFill>
            <a:prstDash val="solid"/>
            <a:round/>
            <a:headEnd len="med" w="med" type="triangle"/>
            <a:tailEnd len="med" w="med" type="none"/>
          </a:ln>
        </p:spPr>
      </p:cxnSp>
      <p:sp>
        <p:nvSpPr>
          <p:cNvPr id="3167" name="Google Shape;3167;p74"/>
          <p:cNvSpPr/>
          <p:nvPr/>
        </p:nvSpPr>
        <p:spPr>
          <a:xfrm>
            <a:off x="1153536" y="1256370"/>
            <a:ext cx="3340800" cy="2676600"/>
          </a:xfrm>
          <a:prstGeom prst="rtTriangle">
            <a:avLst/>
          </a:prstGeom>
          <a:solidFill>
            <a:srgbClr val="FCE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4"/>
          <p:cNvSpPr txBox="1"/>
          <p:nvPr/>
        </p:nvSpPr>
        <p:spPr>
          <a:xfrm>
            <a:off x="1823218" y="4023715"/>
            <a:ext cx="2067300" cy="290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434343"/>
                </a:solidFill>
                <a:latin typeface="Roboto"/>
                <a:ea typeface="Roboto"/>
                <a:cs typeface="Roboto"/>
                <a:sym typeface="Roboto"/>
              </a:rPr>
              <a:t>Volume</a:t>
            </a:r>
            <a:endParaRPr>
              <a:solidFill>
                <a:srgbClr val="434343"/>
              </a:solidFill>
              <a:latin typeface="Roboto"/>
              <a:ea typeface="Roboto"/>
              <a:cs typeface="Roboto"/>
              <a:sym typeface="Roboto"/>
            </a:endParaRPr>
          </a:p>
        </p:txBody>
      </p:sp>
      <p:sp>
        <p:nvSpPr>
          <p:cNvPr id="3169" name="Google Shape;3169;p74"/>
          <p:cNvSpPr txBox="1"/>
          <p:nvPr/>
        </p:nvSpPr>
        <p:spPr>
          <a:xfrm rot="-5400000">
            <a:off x="-126775" y="2628355"/>
            <a:ext cx="2067300" cy="290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434343"/>
                </a:solidFill>
                <a:latin typeface="Roboto"/>
                <a:ea typeface="Roboto"/>
                <a:cs typeface="Roboto"/>
                <a:sym typeface="Roboto"/>
              </a:rPr>
              <a:t>Sophistication</a:t>
            </a:r>
            <a:endParaRPr>
              <a:solidFill>
                <a:srgbClr val="434343"/>
              </a:solidFill>
              <a:latin typeface="Roboto"/>
              <a:ea typeface="Roboto"/>
              <a:cs typeface="Roboto"/>
              <a:sym typeface="Roboto"/>
            </a:endParaRPr>
          </a:p>
        </p:txBody>
      </p:sp>
      <p:grpSp>
        <p:nvGrpSpPr>
          <p:cNvPr id="3170" name="Google Shape;3170;p74"/>
          <p:cNvGrpSpPr/>
          <p:nvPr/>
        </p:nvGrpSpPr>
        <p:grpSpPr>
          <a:xfrm>
            <a:off x="1587200" y="707150"/>
            <a:ext cx="4836350" cy="757675"/>
            <a:chOff x="1587200" y="707150"/>
            <a:chExt cx="4836350" cy="757675"/>
          </a:xfrm>
        </p:grpSpPr>
        <p:sp>
          <p:nvSpPr>
            <p:cNvPr id="3171" name="Google Shape;3171;p74"/>
            <p:cNvSpPr txBox="1"/>
            <p:nvPr/>
          </p:nvSpPr>
          <p:spPr>
            <a:xfrm>
              <a:off x="2855050" y="770325"/>
              <a:ext cx="3568500" cy="694500"/>
            </a:xfrm>
            <a:prstGeom prst="rect">
              <a:avLst/>
            </a:prstGeom>
            <a:noFill/>
            <a:ln>
              <a:noFill/>
            </a:ln>
          </p:spPr>
          <p:txBody>
            <a:bodyPr anchorCtr="0" anchor="ctr" bIns="91425" lIns="0" spcFirstLastPara="1" rIns="91425" wrap="square" tIns="0">
              <a:noAutofit/>
            </a:bodyPr>
            <a:lstStyle/>
            <a:p>
              <a:pPr indent="0" lvl="0" marL="0" rtl="0" algn="l">
                <a:lnSpc>
                  <a:spcPct val="115000"/>
                </a:lnSpc>
                <a:spcBef>
                  <a:spcPts val="0"/>
                </a:spcBef>
                <a:spcAft>
                  <a:spcPts val="0"/>
                </a:spcAft>
                <a:buClr>
                  <a:srgbClr val="000000"/>
                </a:buClr>
                <a:buSzPts val="1100"/>
                <a:buFont typeface="Arial"/>
                <a:buNone/>
              </a:pPr>
              <a:r>
                <a:rPr b="1" lang="en" sz="1800">
                  <a:solidFill>
                    <a:srgbClr val="434343"/>
                  </a:solidFill>
                  <a:latin typeface="Roboto"/>
                  <a:ea typeface="Roboto"/>
                  <a:cs typeface="Roboto"/>
                  <a:sym typeface="Roboto"/>
                </a:rPr>
                <a:t>Spear-phishing</a:t>
              </a:r>
              <a:endParaRPr b="1" sz="1800">
                <a:solidFill>
                  <a:srgbClr val="434343"/>
                </a:solidFill>
                <a:latin typeface="Roboto"/>
                <a:ea typeface="Roboto"/>
                <a:cs typeface="Roboto"/>
                <a:sym typeface="Roboto"/>
              </a:endParaRPr>
            </a:p>
            <a:p>
              <a:pPr indent="0" lvl="0" marL="0" rtl="0" algn="l">
                <a:lnSpc>
                  <a:spcPct val="115000"/>
                </a:lnSpc>
                <a:spcBef>
                  <a:spcPts val="0"/>
                </a:spcBef>
                <a:spcAft>
                  <a:spcPts val="0"/>
                </a:spcAft>
                <a:buClr>
                  <a:srgbClr val="000000"/>
                </a:buClr>
                <a:buSzPts val="1100"/>
                <a:buFont typeface="Arial"/>
                <a:buNone/>
              </a:pPr>
              <a:r>
                <a:rPr lang="en">
                  <a:solidFill>
                    <a:srgbClr val="434343"/>
                  </a:solidFill>
                  <a:latin typeface="Roboto"/>
                  <a:ea typeface="Roboto"/>
                  <a:cs typeface="Roboto"/>
                  <a:sym typeface="Roboto"/>
                </a:rPr>
                <a:t>Target specific individuals and organizations</a:t>
              </a:r>
              <a:endParaRPr>
                <a:solidFill>
                  <a:srgbClr val="434343"/>
                </a:solidFill>
                <a:latin typeface="Roboto"/>
                <a:ea typeface="Roboto"/>
                <a:cs typeface="Roboto"/>
                <a:sym typeface="Roboto"/>
              </a:endParaRPr>
            </a:p>
          </p:txBody>
        </p:sp>
        <p:pic>
          <p:nvPicPr>
            <p:cNvPr id="3172" name="Google Shape;3172;p74"/>
            <p:cNvPicPr preferRelativeResize="0"/>
            <p:nvPr/>
          </p:nvPicPr>
          <p:blipFill>
            <a:blip r:embed="rId3">
              <a:alphaModFix/>
            </a:blip>
            <a:stretch>
              <a:fillRect/>
            </a:stretch>
          </p:blipFill>
          <p:spPr>
            <a:xfrm>
              <a:off x="1587200" y="707150"/>
              <a:ext cx="1079855" cy="694499"/>
            </a:xfrm>
            <a:prstGeom prst="rect">
              <a:avLst/>
            </a:prstGeom>
            <a:noFill/>
            <a:ln>
              <a:noFill/>
            </a:ln>
          </p:spPr>
        </p:pic>
      </p:grpSp>
      <p:grpSp>
        <p:nvGrpSpPr>
          <p:cNvPr id="3173" name="Google Shape;3173;p74"/>
          <p:cNvGrpSpPr/>
          <p:nvPr/>
        </p:nvGrpSpPr>
        <p:grpSpPr>
          <a:xfrm>
            <a:off x="2984441" y="1732432"/>
            <a:ext cx="4260009" cy="913800"/>
            <a:chOff x="2984441" y="1732432"/>
            <a:chExt cx="4260009" cy="913800"/>
          </a:xfrm>
        </p:grpSpPr>
        <p:sp>
          <p:nvSpPr>
            <p:cNvPr id="3174" name="Google Shape;3174;p74"/>
            <p:cNvSpPr txBox="1"/>
            <p:nvPr/>
          </p:nvSpPr>
          <p:spPr>
            <a:xfrm>
              <a:off x="3962450" y="1732432"/>
              <a:ext cx="3282000" cy="913800"/>
            </a:xfrm>
            <a:prstGeom prst="rect">
              <a:avLst/>
            </a:prstGeom>
            <a:noFill/>
            <a:ln>
              <a:noFill/>
            </a:ln>
          </p:spPr>
          <p:txBody>
            <a:bodyPr anchorCtr="0" anchor="ctr" bIns="91425" lIns="0" spcFirstLastPara="1" rIns="91425" wrap="square" tIns="0">
              <a:noAutofit/>
            </a:bodyPr>
            <a:lstStyle/>
            <a:p>
              <a:pPr indent="0" lvl="0" marL="0" rtl="0" algn="l">
                <a:lnSpc>
                  <a:spcPct val="115000"/>
                </a:lnSpc>
                <a:spcBef>
                  <a:spcPts val="0"/>
                </a:spcBef>
                <a:spcAft>
                  <a:spcPts val="0"/>
                </a:spcAft>
                <a:buClr>
                  <a:srgbClr val="000000"/>
                </a:buClr>
                <a:buSzPts val="1100"/>
                <a:buFont typeface="Arial"/>
                <a:buNone/>
              </a:pPr>
              <a:r>
                <a:rPr b="1" lang="en" sz="1800">
                  <a:solidFill>
                    <a:srgbClr val="434343"/>
                  </a:solidFill>
                  <a:latin typeface="Roboto"/>
                  <a:ea typeface="Roboto"/>
                  <a:cs typeface="Roboto"/>
                  <a:sym typeface="Roboto"/>
                </a:rPr>
                <a:t>Boutique phishing</a:t>
              </a:r>
              <a:endParaRPr b="1" sz="1800">
                <a:solidFill>
                  <a:srgbClr val="434343"/>
                </a:solidFill>
                <a:latin typeface="Roboto"/>
                <a:ea typeface="Roboto"/>
                <a:cs typeface="Roboto"/>
                <a:sym typeface="Roboto"/>
              </a:endParaRPr>
            </a:p>
            <a:p>
              <a:pPr indent="0" lvl="0" marL="0" rtl="0" algn="l">
                <a:lnSpc>
                  <a:spcPct val="115000"/>
                </a:lnSpc>
                <a:spcBef>
                  <a:spcPts val="0"/>
                </a:spcBef>
                <a:spcAft>
                  <a:spcPts val="0"/>
                </a:spcAft>
                <a:buClr>
                  <a:srgbClr val="000000"/>
                </a:buClr>
                <a:buSzPts val="1100"/>
                <a:buFont typeface="Arial"/>
                <a:buNone/>
              </a:pPr>
              <a:r>
                <a:rPr lang="en">
                  <a:solidFill>
                    <a:srgbClr val="434343"/>
                  </a:solidFill>
                  <a:latin typeface="Roboto"/>
                  <a:ea typeface="Roboto"/>
                  <a:cs typeface="Roboto"/>
                  <a:sym typeface="Roboto"/>
                </a:rPr>
                <a:t>Hand-crafted campaigns targeting a </a:t>
              </a:r>
              <a:br>
                <a:rPr lang="en">
                  <a:solidFill>
                    <a:srgbClr val="434343"/>
                  </a:solidFill>
                  <a:latin typeface="Roboto"/>
                  <a:ea typeface="Roboto"/>
                  <a:cs typeface="Roboto"/>
                  <a:sym typeface="Roboto"/>
                </a:rPr>
              </a:br>
              <a:r>
                <a:rPr lang="en">
                  <a:solidFill>
                    <a:srgbClr val="434343"/>
                  </a:solidFill>
                  <a:latin typeface="Roboto"/>
                  <a:ea typeface="Roboto"/>
                  <a:cs typeface="Roboto"/>
                  <a:sym typeface="Roboto"/>
                </a:rPr>
                <a:t>few dozen individuals or organizations</a:t>
              </a:r>
              <a:endParaRPr>
                <a:solidFill>
                  <a:srgbClr val="434343"/>
                </a:solidFill>
                <a:latin typeface="Roboto"/>
                <a:ea typeface="Roboto"/>
                <a:cs typeface="Roboto"/>
                <a:sym typeface="Roboto"/>
              </a:endParaRPr>
            </a:p>
          </p:txBody>
        </p:sp>
        <p:pic>
          <p:nvPicPr>
            <p:cNvPr id="3175" name="Google Shape;3175;p74"/>
            <p:cNvPicPr preferRelativeResize="0"/>
            <p:nvPr/>
          </p:nvPicPr>
          <p:blipFill>
            <a:blip r:embed="rId4">
              <a:alphaModFix/>
            </a:blip>
            <a:stretch>
              <a:fillRect/>
            </a:stretch>
          </p:blipFill>
          <p:spPr>
            <a:xfrm>
              <a:off x="2984441" y="1778614"/>
              <a:ext cx="742369" cy="793123"/>
            </a:xfrm>
            <a:prstGeom prst="rect">
              <a:avLst/>
            </a:prstGeom>
            <a:noFill/>
            <a:ln>
              <a:noFill/>
            </a:ln>
          </p:spPr>
        </p:pic>
      </p:grpSp>
      <p:grpSp>
        <p:nvGrpSpPr>
          <p:cNvPr id="3176" name="Google Shape;3176;p74"/>
          <p:cNvGrpSpPr/>
          <p:nvPr/>
        </p:nvGrpSpPr>
        <p:grpSpPr>
          <a:xfrm>
            <a:off x="4693650" y="2853321"/>
            <a:ext cx="4007669" cy="1238400"/>
            <a:chOff x="4693650" y="2853321"/>
            <a:chExt cx="4007669" cy="1238400"/>
          </a:xfrm>
        </p:grpSpPr>
        <p:sp>
          <p:nvSpPr>
            <p:cNvPr id="3177" name="Google Shape;3177;p74"/>
            <p:cNvSpPr txBox="1"/>
            <p:nvPr/>
          </p:nvSpPr>
          <p:spPr>
            <a:xfrm>
              <a:off x="6200819" y="2853321"/>
              <a:ext cx="2500500" cy="1238400"/>
            </a:xfrm>
            <a:prstGeom prst="rect">
              <a:avLst/>
            </a:prstGeom>
            <a:noFill/>
            <a:ln>
              <a:noFill/>
            </a:ln>
          </p:spPr>
          <p:txBody>
            <a:bodyPr anchorCtr="0" anchor="ctr" bIns="91425" lIns="0" spcFirstLastPara="1" rIns="91425" wrap="square" tIns="0">
              <a:noAutofit/>
            </a:bodyPr>
            <a:lstStyle/>
            <a:p>
              <a:pPr indent="0" lvl="0" marL="0" rtl="0" algn="l">
                <a:lnSpc>
                  <a:spcPct val="115000"/>
                </a:lnSpc>
                <a:spcBef>
                  <a:spcPts val="0"/>
                </a:spcBef>
                <a:spcAft>
                  <a:spcPts val="0"/>
                </a:spcAft>
                <a:buClr>
                  <a:srgbClr val="000000"/>
                </a:buClr>
                <a:buSzPts val="1100"/>
                <a:buFont typeface="Arial"/>
                <a:buNone/>
              </a:pPr>
              <a:r>
                <a:rPr b="1" lang="en" sz="1800">
                  <a:solidFill>
                    <a:srgbClr val="434343"/>
                  </a:solidFill>
                  <a:latin typeface="Roboto"/>
                  <a:ea typeface="Roboto"/>
                  <a:cs typeface="Roboto"/>
                  <a:sym typeface="Roboto"/>
                </a:rPr>
                <a:t>Bulk phishing</a:t>
              </a:r>
              <a:endParaRPr b="1" sz="1800">
                <a:solidFill>
                  <a:srgbClr val="434343"/>
                </a:solidFill>
                <a:latin typeface="Roboto"/>
                <a:ea typeface="Roboto"/>
                <a:cs typeface="Roboto"/>
                <a:sym typeface="Roboto"/>
              </a:endParaRPr>
            </a:p>
            <a:p>
              <a:pPr indent="0" lvl="0" marL="0" rtl="0" algn="l">
                <a:lnSpc>
                  <a:spcPct val="115000"/>
                </a:lnSpc>
                <a:spcBef>
                  <a:spcPts val="0"/>
                </a:spcBef>
                <a:spcAft>
                  <a:spcPts val="0"/>
                </a:spcAft>
                <a:buClr>
                  <a:srgbClr val="000000"/>
                </a:buClr>
                <a:buSzPts val="1100"/>
                <a:buFont typeface="Arial"/>
                <a:buNone/>
              </a:pPr>
              <a:r>
                <a:rPr lang="en">
                  <a:solidFill>
                    <a:srgbClr val="434343"/>
                  </a:solidFill>
                  <a:latin typeface="Roboto"/>
                  <a:ea typeface="Roboto"/>
                  <a:cs typeface="Roboto"/>
                  <a:sym typeface="Roboto"/>
                </a:rPr>
                <a:t>Automated campaigns targeting thousand of individuals and organizations</a:t>
              </a:r>
              <a:endParaRPr>
                <a:solidFill>
                  <a:srgbClr val="434343"/>
                </a:solidFill>
                <a:latin typeface="Roboto"/>
                <a:ea typeface="Roboto"/>
                <a:cs typeface="Roboto"/>
                <a:sym typeface="Roboto"/>
              </a:endParaRPr>
            </a:p>
          </p:txBody>
        </p:sp>
        <p:pic>
          <p:nvPicPr>
            <p:cNvPr id="3178" name="Google Shape;3178;p74"/>
            <p:cNvPicPr preferRelativeResize="0"/>
            <p:nvPr/>
          </p:nvPicPr>
          <p:blipFill>
            <a:blip r:embed="rId5">
              <a:alphaModFix/>
            </a:blip>
            <a:stretch>
              <a:fillRect/>
            </a:stretch>
          </p:blipFill>
          <p:spPr>
            <a:xfrm>
              <a:off x="4693650" y="3061550"/>
              <a:ext cx="1307848" cy="717501"/>
            </a:xfrm>
            <a:prstGeom prst="rect">
              <a:avLst/>
            </a:prstGeom>
            <a:noFill/>
            <a:ln>
              <a:noFill/>
            </a:ln>
          </p:spPr>
        </p:pic>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3170"/>
                                        </p:tgtEl>
                                        <p:attrNameLst>
                                          <p:attrName>style.visibility</p:attrName>
                                        </p:attrNameLst>
                                      </p:cBhvr>
                                      <p:to>
                                        <p:strVal val="visible"/>
                                      </p:to>
                                    </p:set>
                                    <p:animEffect filter="fade" transition="in">
                                      <p:cBhvr>
                                        <p:cTn dur="1000"/>
                                        <p:tgtEl>
                                          <p:spTgt spid="317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3173"/>
                                        </p:tgtEl>
                                        <p:attrNameLst>
                                          <p:attrName>style.visibility</p:attrName>
                                        </p:attrNameLst>
                                      </p:cBhvr>
                                      <p:to>
                                        <p:strVal val="visible"/>
                                      </p:to>
                                    </p:set>
                                    <p:animEffect filter="fade" transition="in">
                                      <p:cBhvr>
                                        <p:cTn dur="1000"/>
                                        <p:tgtEl>
                                          <p:spTgt spid="317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3176"/>
                                        </p:tgtEl>
                                        <p:attrNameLst>
                                          <p:attrName>style.visibility</p:attrName>
                                        </p:attrNameLst>
                                      </p:cBhvr>
                                      <p:to>
                                        <p:strVal val="visible"/>
                                      </p:to>
                                    </p:set>
                                    <p:animEffect filter="fade" transition="in">
                                      <p:cBhvr>
                                        <p:cTn dur="1000"/>
                                        <p:tgtEl>
                                          <p:spTgt spid="317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3182" name="Shape 3182"/>
        <p:cNvGrpSpPr/>
        <p:nvPr/>
      </p:nvGrpSpPr>
      <p:grpSpPr>
        <a:xfrm>
          <a:off x="0" y="0"/>
          <a:ext cx="0" cy="0"/>
          <a:chOff x="0" y="0"/>
          <a:chExt cx="0" cy="0"/>
        </a:xfrm>
      </p:grpSpPr>
      <p:grpSp>
        <p:nvGrpSpPr>
          <p:cNvPr id="3183" name="Google Shape;3183;p75"/>
          <p:cNvGrpSpPr/>
          <p:nvPr/>
        </p:nvGrpSpPr>
        <p:grpSpPr>
          <a:xfrm rot="5400000">
            <a:off x="788669" y="-788661"/>
            <a:ext cx="2170230" cy="3747571"/>
            <a:chOff x="6707205" y="457011"/>
            <a:chExt cx="2170230" cy="3747571"/>
          </a:xfrm>
        </p:grpSpPr>
        <p:grpSp>
          <p:nvGrpSpPr>
            <p:cNvPr id="3184" name="Google Shape;3184;p75"/>
            <p:cNvGrpSpPr/>
            <p:nvPr/>
          </p:nvGrpSpPr>
          <p:grpSpPr>
            <a:xfrm>
              <a:off x="7469205" y="457011"/>
              <a:ext cx="36630" cy="3747571"/>
              <a:chOff x="7621605" y="457011"/>
              <a:chExt cx="36630" cy="3747571"/>
            </a:xfrm>
          </p:grpSpPr>
          <p:sp>
            <p:nvSpPr>
              <p:cNvPr id="3185" name="Google Shape;3185;p75"/>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5"/>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5"/>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5"/>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5"/>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5"/>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5"/>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5"/>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5"/>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5"/>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5"/>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5"/>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5"/>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5"/>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5"/>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5"/>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5"/>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5"/>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5"/>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5"/>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5"/>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5"/>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5"/>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5"/>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5"/>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5"/>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1" name="Google Shape;3211;p75"/>
            <p:cNvGrpSpPr/>
            <p:nvPr/>
          </p:nvGrpSpPr>
          <p:grpSpPr>
            <a:xfrm>
              <a:off x="7316805" y="457011"/>
              <a:ext cx="36630" cy="3747571"/>
              <a:chOff x="7621605" y="457011"/>
              <a:chExt cx="36630" cy="3747571"/>
            </a:xfrm>
          </p:grpSpPr>
          <p:sp>
            <p:nvSpPr>
              <p:cNvPr id="3212" name="Google Shape;3212;p75"/>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5"/>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5"/>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5"/>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5"/>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5"/>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5"/>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5"/>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5"/>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5"/>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5"/>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5"/>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5"/>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5"/>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5"/>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5"/>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5"/>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5"/>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5"/>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5"/>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5"/>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5"/>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5"/>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5"/>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5"/>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5"/>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8" name="Google Shape;3238;p75"/>
            <p:cNvGrpSpPr/>
            <p:nvPr/>
          </p:nvGrpSpPr>
          <p:grpSpPr>
            <a:xfrm>
              <a:off x="7164405" y="457011"/>
              <a:ext cx="36630" cy="3747571"/>
              <a:chOff x="7621605" y="457011"/>
              <a:chExt cx="36630" cy="3747571"/>
            </a:xfrm>
          </p:grpSpPr>
          <p:sp>
            <p:nvSpPr>
              <p:cNvPr id="3239" name="Google Shape;3239;p75"/>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5"/>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5"/>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5"/>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5"/>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5"/>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5"/>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5"/>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5"/>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5"/>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5"/>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5"/>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5"/>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5"/>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5"/>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5"/>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5"/>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5"/>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5"/>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5"/>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5"/>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5"/>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5"/>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5"/>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5"/>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5"/>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5" name="Google Shape;3265;p75"/>
            <p:cNvGrpSpPr/>
            <p:nvPr/>
          </p:nvGrpSpPr>
          <p:grpSpPr>
            <a:xfrm>
              <a:off x="7012005" y="457011"/>
              <a:ext cx="36630" cy="3747571"/>
              <a:chOff x="7621605" y="457011"/>
              <a:chExt cx="36630" cy="3747571"/>
            </a:xfrm>
          </p:grpSpPr>
          <p:sp>
            <p:nvSpPr>
              <p:cNvPr id="3266" name="Google Shape;3266;p75"/>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5"/>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5"/>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5"/>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5"/>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5"/>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5"/>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5"/>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5"/>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5"/>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5"/>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5"/>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5"/>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5"/>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5"/>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5"/>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5"/>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5"/>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5"/>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5"/>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5"/>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5"/>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5"/>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5"/>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5"/>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5"/>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2" name="Google Shape;3292;p75"/>
            <p:cNvGrpSpPr/>
            <p:nvPr/>
          </p:nvGrpSpPr>
          <p:grpSpPr>
            <a:xfrm>
              <a:off x="6859605" y="457011"/>
              <a:ext cx="36630" cy="3747571"/>
              <a:chOff x="7621605" y="457011"/>
              <a:chExt cx="36630" cy="3747571"/>
            </a:xfrm>
          </p:grpSpPr>
          <p:sp>
            <p:nvSpPr>
              <p:cNvPr id="3293" name="Google Shape;3293;p75"/>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5"/>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5"/>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5"/>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5"/>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5"/>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5"/>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5"/>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5"/>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5"/>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5"/>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5"/>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5"/>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5"/>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5"/>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5"/>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5"/>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5"/>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5"/>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5"/>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5"/>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5"/>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5"/>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5"/>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5"/>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5"/>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9" name="Google Shape;3319;p75"/>
            <p:cNvGrpSpPr/>
            <p:nvPr/>
          </p:nvGrpSpPr>
          <p:grpSpPr>
            <a:xfrm>
              <a:off x="8840805" y="457011"/>
              <a:ext cx="36630" cy="3747571"/>
              <a:chOff x="7621605" y="457011"/>
              <a:chExt cx="36630" cy="3747571"/>
            </a:xfrm>
          </p:grpSpPr>
          <p:sp>
            <p:nvSpPr>
              <p:cNvPr id="3320" name="Google Shape;3320;p75"/>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5"/>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5"/>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5"/>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5"/>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5"/>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5"/>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5"/>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5"/>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5"/>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5"/>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5"/>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5"/>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5"/>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5"/>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5"/>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5"/>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5"/>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5"/>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5"/>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5"/>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5"/>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5"/>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5"/>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5"/>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5"/>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6" name="Google Shape;3346;p75"/>
            <p:cNvGrpSpPr/>
            <p:nvPr/>
          </p:nvGrpSpPr>
          <p:grpSpPr>
            <a:xfrm>
              <a:off x="8688405" y="457011"/>
              <a:ext cx="36630" cy="3747571"/>
              <a:chOff x="7621605" y="457011"/>
              <a:chExt cx="36630" cy="3747571"/>
            </a:xfrm>
          </p:grpSpPr>
          <p:sp>
            <p:nvSpPr>
              <p:cNvPr id="3347" name="Google Shape;3347;p75"/>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5"/>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5"/>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5"/>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5"/>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5"/>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5"/>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5"/>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5"/>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5"/>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5"/>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5"/>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5"/>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5"/>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5"/>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5"/>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5"/>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5"/>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5"/>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5"/>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5"/>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5"/>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5"/>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5"/>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5"/>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5"/>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3" name="Google Shape;3373;p75"/>
            <p:cNvGrpSpPr/>
            <p:nvPr/>
          </p:nvGrpSpPr>
          <p:grpSpPr>
            <a:xfrm>
              <a:off x="8536005" y="457011"/>
              <a:ext cx="36630" cy="3747571"/>
              <a:chOff x="7621605" y="457011"/>
              <a:chExt cx="36630" cy="3747571"/>
            </a:xfrm>
          </p:grpSpPr>
          <p:sp>
            <p:nvSpPr>
              <p:cNvPr id="3374" name="Google Shape;3374;p75"/>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5"/>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5"/>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5"/>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5"/>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5"/>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5"/>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5"/>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5"/>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5"/>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5"/>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5"/>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5"/>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5"/>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5"/>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5"/>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5"/>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5"/>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5"/>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5"/>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5"/>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5"/>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5"/>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5"/>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5"/>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5"/>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0" name="Google Shape;3400;p75"/>
            <p:cNvGrpSpPr/>
            <p:nvPr/>
          </p:nvGrpSpPr>
          <p:grpSpPr>
            <a:xfrm>
              <a:off x="8383605" y="457011"/>
              <a:ext cx="36630" cy="3747571"/>
              <a:chOff x="7621605" y="457011"/>
              <a:chExt cx="36630" cy="3747571"/>
            </a:xfrm>
          </p:grpSpPr>
          <p:sp>
            <p:nvSpPr>
              <p:cNvPr id="3401" name="Google Shape;3401;p75"/>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5"/>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5"/>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5"/>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5"/>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5"/>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5"/>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5"/>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5"/>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5"/>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5"/>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5"/>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5"/>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5"/>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5"/>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5"/>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5"/>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5"/>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5"/>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5"/>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5"/>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5"/>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5"/>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5"/>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5"/>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5"/>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7" name="Google Shape;3427;p75"/>
            <p:cNvGrpSpPr/>
            <p:nvPr/>
          </p:nvGrpSpPr>
          <p:grpSpPr>
            <a:xfrm>
              <a:off x="8231205" y="457011"/>
              <a:ext cx="36630" cy="3747571"/>
              <a:chOff x="7621605" y="457011"/>
              <a:chExt cx="36630" cy="3747571"/>
            </a:xfrm>
          </p:grpSpPr>
          <p:sp>
            <p:nvSpPr>
              <p:cNvPr id="3428" name="Google Shape;3428;p75"/>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5"/>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5"/>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5"/>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5"/>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5"/>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5"/>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5"/>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5"/>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5"/>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5"/>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5"/>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5"/>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5"/>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5"/>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5"/>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5"/>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5"/>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5"/>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5"/>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5"/>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5"/>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5"/>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5"/>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5"/>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5"/>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4" name="Google Shape;3454;p75"/>
            <p:cNvGrpSpPr/>
            <p:nvPr/>
          </p:nvGrpSpPr>
          <p:grpSpPr>
            <a:xfrm>
              <a:off x="8078805" y="457011"/>
              <a:ext cx="36630" cy="3747571"/>
              <a:chOff x="7621605" y="457011"/>
              <a:chExt cx="36630" cy="3747571"/>
            </a:xfrm>
          </p:grpSpPr>
          <p:sp>
            <p:nvSpPr>
              <p:cNvPr id="3455" name="Google Shape;3455;p75"/>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5"/>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5"/>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5"/>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5"/>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5"/>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5"/>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5"/>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5"/>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5"/>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5"/>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5"/>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5"/>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5"/>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5"/>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5"/>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5"/>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5"/>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5"/>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5"/>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5"/>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5"/>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5"/>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5"/>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5"/>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5"/>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1" name="Google Shape;3481;p75"/>
            <p:cNvGrpSpPr/>
            <p:nvPr/>
          </p:nvGrpSpPr>
          <p:grpSpPr>
            <a:xfrm>
              <a:off x="7926405" y="457011"/>
              <a:ext cx="36630" cy="3747571"/>
              <a:chOff x="7621605" y="457011"/>
              <a:chExt cx="36630" cy="3747571"/>
            </a:xfrm>
          </p:grpSpPr>
          <p:sp>
            <p:nvSpPr>
              <p:cNvPr id="3482" name="Google Shape;3482;p75"/>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5"/>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5"/>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5"/>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5"/>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5"/>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5"/>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5"/>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5"/>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5"/>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5"/>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5"/>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5"/>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5"/>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5"/>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5"/>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5"/>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5"/>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5"/>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5"/>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5"/>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5"/>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5"/>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5"/>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5"/>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5"/>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8" name="Google Shape;3508;p75"/>
            <p:cNvGrpSpPr/>
            <p:nvPr/>
          </p:nvGrpSpPr>
          <p:grpSpPr>
            <a:xfrm>
              <a:off x="7774005" y="457011"/>
              <a:ext cx="36630" cy="3747571"/>
              <a:chOff x="7621605" y="457011"/>
              <a:chExt cx="36630" cy="3747571"/>
            </a:xfrm>
          </p:grpSpPr>
          <p:sp>
            <p:nvSpPr>
              <p:cNvPr id="3509" name="Google Shape;3509;p75"/>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5"/>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5"/>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5"/>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5"/>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5"/>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5"/>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5"/>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5"/>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5"/>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5"/>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5"/>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5"/>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5"/>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5"/>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5"/>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5"/>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5"/>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5"/>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5"/>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5"/>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5"/>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5"/>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5"/>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5"/>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5"/>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5" name="Google Shape;3535;p75"/>
            <p:cNvGrpSpPr/>
            <p:nvPr/>
          </p:nvGrpSpPr>
          <p:grpSpPr>
            <a:xfrm>
              <a:off x="7621605" y="457011"/>
              <a:ext cx="36630" cy="3747571"/>
              <a:chOff x="7621605" y="457011"/>
              <a:chExt cx="36630" cy="3747571"/>
            </a:xfrm>
          </p:grpSpPr>
          <p:sp>
            <p:nvSpPr>
              <p:cNvPr id="3536" name="Google Shape;3536;p75"/>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5"/>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5"/>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5"/>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5"/>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5"/>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5"/>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5"/>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5"/>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5"/>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5"/>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5"/>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5"/>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5"/>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5"/>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5"/>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5"/>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5"/>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5"/>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5"/>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5"/>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5"/>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5"/>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5"/>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5"/>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5"/>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2" name="Google Shape;3562;p75"/>
            <p:cNvGrpSpPr/>
            <p:nvPr/>
          </p:nvGrpSpPr>
          <p:grpSpPr>
            <a:xfrm>
              <a:off x="6707205" y="457011"/>
              <a:ext cx="36630" cy="3747571"/>
              <a:chOff x="7621605" y="457011"/>
              <a:chExt cx="36630" cy="3747571"/>
            </a:xfrm>
          </p:grpSpPr>
          <p:sp>
            <p:nvSpPr>
              <p:cNvPr id="3563" name="Google Shape;3563;p75"/>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5"/>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5"/>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5"/>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5"/>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5"/>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5"/>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5"/>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5"/>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5"/>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5"/>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5"/>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5"/>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5"/>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5"/>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5"/>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5"/>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5"/>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5"/>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5"/>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5"/>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5"/>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5"/>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5"/>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5"/>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5"/>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589" name="Google Shape;3589;p75"/>
          <p:cNvSpPr txBox="1"/>
          <p:nvPr/>
        </p:nvSpPr>
        <p:spPr>
          <a:xfrm>
            <a:off x="4571950" y="1508525"/>
            <a:ext cx="3810000" cy="13923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Clr>
                <a:schemeClr val="dk1"/>
              </a:buClr>
              <a:buSzPts val="1100"/>
              <a:buFont typeface="Arial"/>
              <a:buNone/>
            </a:pPr>
            <a:r>
              <a:rPr lang="en" sz="3000">
                <a:solidFill>
                  <a:srgbClr val="434343"/>
                </a:solidFill>
                <a:latin typeface="Google Sans"/>
                <a:ea typeface="Google Sans"/>
                <a:cs typeface="Google Sans"/>
                <a:sym typeface="Google Sans"/>
              </a:rPr>
              <a:t>What makes phishing an effective attack vector that is hard to mitigate?</a:t>
            </a:r>
            <a:endParaRPr sz="3000">
              <a:solidFill>
                <a:srgbClr val="434343"/>
              </a:solidFill>
              <a:latin typeface="Google Sans"/>
              <a:ea typeface="Google Sans"/>
              <a:cs typeface="Google Sans"/>
              <a:sym typeface="Google Sans"/>
            </a:endParaRPr>
          </a:p>
        </p:txBody>
      </p:sp>
      <p:pic>
        <p:nvPicPr>
          <p:cNvPr id="3590" name="Google Shape;3590;p75"/>
          <p:cNvPicPr preferRelativeResize="0"/>
          <p:nvPr/>
        </p:nvPicPr>
        <p:blipFill rotWithShape="1">
          <a:blip r:embed="rId3">
            <a:alphaModFix/>
          </a:blip>
          <a:srcRect b="0" l="0" r="0" t="6515"/>
          <a:stretch/>
        </p:blipFill>
        <p:spPr>
          <a:xfrm>
            <a:off x="576850" y="-392625"/>
            <a:ext cx="2593857" cy="4374147"/>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3594" name="Shape 3594"/>
        <p:cNvGrpSpPr/>
        <p:nvPr/>
      </p:nvGrpSpPr>
      <p:grpSpPr>
        <a:xfrm>
          <a:off x="0" y="0"/>
          <a:ext cx="0" cy="0"/>
          <a:chOff x="0" y="0"/>
          <a:chExt cx="0" cy="0"/>
        </a:xfrm>
      </p:grpSpPr>
      <p:sp>
        <p:nvSpPr>
          <p:cNvPr id="3595" name="Google Shape;3595;p76"/>
          <p:cNvSpPr txBox="1"/>
          <p:nvPr/>
        </p:nvSpPr>
        <p:spPr>
          <a:xfrm>
            <a:off x="1830450" y="3383900"/>
            <a:ext cx="1270200" cy="450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n" sz="1800">
                <a:solidFill>
                  <a:srgbClr val="434343"/>
                </a:solidFill>
                <a:latin typeface="Google Sans"/>
                <a:ea typeface="Google Sans"/>
                <a:cs typeface="Google Sans"/>
                <a:sym typeface="Google Sans"/>
              </a:rPr>
              <a:t>Evolving</a:t>
            </a:r>
            <a:endParaRPr sz="1800">
              <a:solidFill>
                <a:srgbClr val="434343"/>
              </a:solidFill>
              <a:latin typeface="Google Sans"/>
              <a:ea typeface="Google Sans"/>
              <a:cs typeface="Google Sans"/>
              <a:sym typeface="Google Sans"/>
            </a:endParaRPr>
          </a:p>
        </p:txBody>
      </p:sp>
      <p:sp>
        <p:nvSpPr>
          <p:cNvPr id="3596" name="Google Shape;3596;p76"/>
          <p:cNvSpPr txBox="1"/>
          <p:nvPr/>
        </p:nvSpPr>
        <p:spPr>
          <a:xfrm>
            <a:off x="761957" y="809575"/>
            <a:ext cx="5080200" cy="352200"/>
          </a:xfrm>
          <a:prstGeom prst="rect">
            <a:avLst/>
          </a:prstGeom>
          <a:noFill/>
          <a:ln>
            <a:noFill/>
          </a:ln>
        </p:spPr>
        <p:txBody>
          <a:bodyPr anchorCtr="0" anchor="t" bIns="0" lIns="0" spcFirstLastPara="1" rIns="228600" wrap="square" tIns="0">
            <a:noAutofit/>
          </a:bodyPr>
          <a:lstStyle/>
          <a:p>
            <a:pPr indent="0" lvl="0" marL="0" rtl="0" algn="l">
              <a:spcBef>
                <a:spcPts val="0"/>
              </a:spcBef>
              <a:spcAft>
                <a:spcPts val="0"/>
              </a:spcAft>
              <a:buNone/>
            </a:pPr>
            <a:r>
              <a:rPr lang="en" sz="3000">
                <a:solidFill>
                  <a:srgbClr val="434343"/>
                </a:solidFill>
                <a:latin typeface="Google Sans"/>
                <a:ea typeface="Google Sans"/>
                <a:cs typeface="Google Sans"/>
                <a:sym typeface="Google Sans"/>
              </a:rPr>
              <a:t>Phishing is</a:t>
            </a:r>
            <a:endParaRPr sz="3000">
              <a:solidFill>
                <a:srgbClr val="434343"/>
              </a:solidFill>
              <a:latin typeface="Google Sans"/>
              <a:ea typeface="Google Sans"/>
              <a:cs typeface="Google Sans"/>
              <a:sym typeface="Google Sans"/>
            </a:endParaRPr>
          </a:p>
        </p:txBody>
      </p:sp>
      <p:pic>
        <p:nvPicPr>
          <p:cNvPr id="3597" name="Google Shape;3597;p76"/>
          <p:cNvPicPr preferRelativeResize="0"/>
          <p:nvPr/>
        </p:nvPicPr>
        <p:blipFill>
          <a:blip r:embed="rId3">
            <a:alphaModFix/>
          </a:blip>
          <a:stretch>
            <a:fillRect/>
          </a:stretch>
        </p:blipFill>
        <p:spPr>
          <a:xfrm>
            <a:off x="1711800" y="1734693"/>
            <a:ext cx="1657722" cy="1533836"/>
          </a:xfrm>
          <a:prstGeom prst="rect">
            <a:avLst/>
          </a:prstGeom>
          <a:noFill/>
          <a:ln>
            <a:noFill/>
          </a:ln>
        </p:spPr>
      </p:pic>
      <p:grpSp>
        <p:nvGrpSpPr>
          <p:cNvPr id="3598" name="Google Shape;3598;p76"/>
          <p:cNvGrpSpPr/>
          <p:nvPr/>
        </p:nvGrpSpPr>
        <p:grpSpPr>
          <a:xfrm>
            <a:off x="5707051" y="1773562"/>
            <a:ext cx="1725149" cy="2061238"/>
            <a:chOff x="4638551" y="1757437"/>
            <a:chExt cx="1725149" cy="2061238"/>
          </a:xfrm>
        </p:grpSpPr>
        <p:sp>
          <p:nvSpPr>
            <p:cNvPr id="3599" name="Google Shape;3599;p76"/>
            <p:cNvSpPr txBox="1"/>
            <p:nvPr/>
          </p:nvSpPr>
          <p:spPr>
            <a:xfrm>
              <a:off x="4886040" y="3367775"/>
              <a:ext cx="1399800" cy="450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n" sz="1800">
                  <a:solidFill>
                    <a:srgbClr val="434343"/>
                  </a:solidFill>
                  <a:latin typeface="Google Sans"/>
                  <a:ea typeface="Google Sans"/>
                  <a:cs typeface="Google Sans"/>
                  <a:sym typeface="Google Sans"/>
                </a:rPr>
                <a:t>Well crafted</a:t>
              </a:r>
              <a:endParaRPr sz="1800">
                <a:solidFill>
                  <a:srgbClr val="434343"/>
                </a:solidFill>
                <a:latin typeface="Google Sans"/>
                <a:ea typeface="Google Sans"/>
                <a:cs typeface="Google Sans"/>
                <a:sym typeface="Google Sans"/>
              </a:endParaRPr>
            </a:p>
          </p:txBody>
        </p:sp>
        <p:pic>
          <p:nvPicPr>
            <p:cNvPr id="3600" name="Google Shape;3600;p76"/>
            <p:cNvPicPr preferRelativeResize="0"/>
            <p:nvPr/>
          </p:nvPicPr>
          <p:blipFill>
            <a:blip r:embed="rId4">
              <a:alphaModFix/>
            </a:blip>
            <a:stretch>
              <a:fillRect/>
            </a:stretch>
          </p:blipFill>
          <p:spPr>
            <a:xfrm>
              <a:off x="4638551" y="1757437"/>
              <a:ext cx="1725149" cy="1595273"/>
            </a:xfrm>
            <a:prstGeom prst="rect">
              <a:avLst/>
            </a:prstGeom>
            <a:noFill/>
            <a:ln>
              <a:noFill/>
            </a:ln>
          </p:spPr>
        </p:pic>
      </p:grpSp>
      <p:grpSp>
        <p:nvGrpSpPr>
          <p:cNvPr id="3601" name="Google Shape;3601;p76"/>
          <p:cNvGrpSpPr/>
          <p:nvPr/>
        </p:nvGrpSpPr>
        <p:grpSpPr>
          <a:xfrm>
            <a:off x="3755025" y="1774361"/>
            <a:ext cx="1507299" cy="2060439"/>
            <a:chOff x="2686525" y="1758236"/>
            <a:chExt cx="1507299" cy="2060439"/>
          </a:xfrm>
        </p:grpSpPr>
        <p:sp>
          <p:nvSpPr>
            <p:cNvPr id="3602" name="Google Shape;3602;p76"/>
            <p:cNvSpPr txBox="1"/>
            <p:nvPr/>
          </p:nvSpPr>
          <p:spPr>
            <a:xfrm>
              <a:off x="2919621" y="3367775"/>
              <a:ext cx="1017300" cy="450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n" sz="1800">
                  <a:solidFill>
                    <a:srgbClr val="434343"/>
                  </a:solidFill>
                  <a:latin typeface="Google Sans"/>
                  <a:ea typeface="Google Sans"/>
                  <a:cs typeface="Google Sans"/>
                  <a:sym typeface="Google Sans"/>
                </a:rPr>
                <a:t>Targeted</a:t>
              </a:r>
              <a:endParaRPr sz="1800">
                <a:solidFill>
                  <a:srgbClr val="434343"/>
                </a:solidFill>
                <a:latin typeface="Google Sans"/>
                <a:ea typeface="Google Sans"/>
                <a:cs typeface="Google Sans"/>
                <a:sym typeface="Google Sans"/>
              </a:endParaRPr>
            </a:p>
          </p:txBody>
        </p:sp>
        <p:pic>
          <p:nvPicPr>
            <p:cNvPr id="3603" name="Google Shape;3603;p76"/>
            <p:cNvPicPr preferRelativeResize="0"/>
            <p:nvPr/>
          </p:nvPicPr>
          <p:blipFill>
            <a:blip r:embed="rId5">
              <a:alphaModFix/>
            </a:blip>
            <a:stretch>
              <a:fillRect/>
            </a:stretch>
          </p:blipFill>
          <p:spPr>
            <a:xfrm>
              <a:off x="2686525" y="1758236"/>
              <a:ext cx="1507299" cy="1393842"/>
            </a:xfrm>
            <a:prstGeom prst="rect">
              <a:avLst/>
            </a:prstGeom>
            <a:noFill/>
            <a:ln>
              <a:noFill/>
            </a:ln>
          </p:spPr>
        </p:pic>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3601"/>
                                        </p:tgtEl>
                                        <p:attrNameLst>
                                          <p:attrName>style.visibility</p:attrName>
                                        </p:attrNameLst>
                                      </p:cBhvr>
                                      <p:to>
                                        <p:strVal val="visible"/>
                                      </p:to>
                                    </p:set>
                                    <p:animEffect filter="fade" transition="in">
                                      <p:cBhvr>
                                        <p:cTn dur="1000"/>
                                        <p:tgtEl>
                                          <p:spTgt spid="360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3598"/>
                                        </p:tgtEl>
                                        <p:attrNameLst>
                                          <p:attrName>style.visibility</p:attrName>
                                        </p:attrNameLst>
                                      </p:cBhvr>
                                      <p:to>
                                        <p:strVal val="visible"/>
                                      </p:to>
                                    </p:set>
                                    <p:animEffect filter="fade" transition="in">
                                      <p:cBhvr>
                                        <p:cTn dur="1000"/>
                                        <p:tgtEl>
                                          <p:spTgt spid="359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3607" name="Shape 3607"/>
        <p:cNvGrpSpPr/>
        <p:nvPr/>
      </p:nvGrpSpPr>
      <p:grpSpPr>
        <a:xfrm>
          <a:off x="0" y="0"/>
          <a:ext cx="0" cy="0"/>
          <a:chOff x="0" y="0"/>
          <a:chExt cx="0" cy="0"/>
        </a:xfrm>
      </p:grpSpPr>
      <p:grpSp>
        <p:nvGrpSpPr>
          <p:cNvPr id="3608" name="Google Shape;3608;p77"/>
          <p:cNvGrpSpPr/>
          <p:nvPr/>
        </p:nvGrpSpPr>
        <p:grpSpPr>
          <a:xfrm>
            <a:off x="6973780" y="-189"/>
            <a:ext cx="2170230" cy="3747571"/>
            <a:chOff x="6973780" y="457011"/>
            <a:chExt cx="2170230" cy="3747571"/>
          </a:xfrm>
        </p:grpSpPr>
        <p:sp>
          <p:nvSpPr>
            <p:cNvPr id="3609" name="Google Shape;3609;p77"/>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7"/>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7"/>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7"/>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7"/>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7"/>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7"/>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7"/>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7"/>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7"/>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7"/>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7"/>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7"/>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7"/>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7"/>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7"/>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7"/>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7"/>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7"/>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7"/>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7"/>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7"/>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7"/>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7"/>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7"/>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7"/>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7"/>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7"/>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7"/>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7"/>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7"/>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7"/>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7"/>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7"/>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7"/>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7"/>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7"/>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7"/>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7"/>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7"/>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7"/>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7"/>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7"/>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7"/>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7"/>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7"/>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7"/>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7"/>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7"/>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7"/>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7"/>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7"/>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7"/>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7"/>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7"/>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7"/>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7"/>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7"/>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7"/>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7"/>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7"/>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7"/>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7"/>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7"/>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7"/>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7"/>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7"/>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7"/>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7"/>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7"/>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7"/>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7"/>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7"/>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7"/>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7"/>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7"/>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7"/>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7"/>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7"/>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7"/>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7"/>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7"/>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7"/>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7"/>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7"/>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7"/>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7"/>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7"/>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7"/>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7"/>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7"/>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7"/>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7"/>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7"/>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7"/>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7"/>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7"/>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7"/>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7"/>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7"/>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7"/>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7"/>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7"/>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7"/>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7"/>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7"/>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7"/>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7"/>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7"/>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7"/>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7"/>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7"/>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7"/>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7"/>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7"/>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7"/>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7"/>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7"/>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7"/>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7"/>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7"/>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7"/>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7"/>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7"/>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7"/>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7"/>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7"/>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7"/>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7"/>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7"/>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7"/>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7"/>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7"/>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7"/>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7"/>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7"/>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7"/>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7"/>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7"/>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7"/>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7"/>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7"/>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7"/>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7"/>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7"/>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7"/>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7"/>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7"/>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7"/>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7"/>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7"/>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7"/>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7"/>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7"/>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7"/>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7"/>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7"/>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7"/>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7"/>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7"/>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7"/>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7"/>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7"/>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7"/>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7"/>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7"/>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7"/>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7"/>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7"/>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7"/>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7"/>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7"/>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7"/>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7"/>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7"/>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7"/>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7"/>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7"/>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7"/>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7"/>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7"/>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7"/>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7"/>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7"/>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7"/>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7"/>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7"/>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7"/>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7"/>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7"/>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7"/>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7"/>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7"/>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7"/>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7"/>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7"/>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7"/>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7"/>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7"/>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7"/>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7"/>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7"/>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7"/>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7"/>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7"/>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7"/>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7"/>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7"/>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7"/>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7"/>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7"/>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7"/>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7"/>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7"/>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7"/>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7"/>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7"/>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7"/>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7"/>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7"/>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7"/>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7"/>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7"/>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7"/>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7"/>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7"/>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7"/>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7"/>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7"/>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7"/>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7"/>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7"/>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7"/>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7"/>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7"/>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7"/>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7"/>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7"/>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7"/>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7"/>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7"/>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7"/>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7"/>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7"/>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7"/>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7"/>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7"/>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7"/>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7"/>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7"/>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7"/>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7"/>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7"/>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7"/>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7"/>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7"/>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7"/>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7"/>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7"/>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7"/>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7"/>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7"/>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7"/>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7"/>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7"/>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7"/>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7"/>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7"/>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7"/>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7"/>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7"/>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7"/>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7"/>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7"/>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7"/>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7"/>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7"/>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7"/>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7"/>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7"/>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7"/>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7"/>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7"/>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7"/>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7"/>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7"/>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7"/>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7"/>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7"/>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7"/>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7"/>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7"/>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7"/>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7"/>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7"/>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7"/>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7"/>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7"/>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7"/>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7"/>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7"/>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7"/>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7"/>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7"/>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7"/>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7"/>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7"/>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7"/>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7"/>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7"/>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7"/>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7"/>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7"/>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7"/>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7"/>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7"/>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7"/>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7"/>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7"/>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7"/>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7"/>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7"/>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7"/>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7"/>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7"/>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7"/>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7"/>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7"/>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7"/>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7"/>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7"/>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7"/>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7"/>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7"/>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7"/>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7"/>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7"/>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7"/>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7"/>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7"/>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7"/>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7"/>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7"/>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7"/>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7"/>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7"/>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7"/>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7"/>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7"/>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7"/>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7"/>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7"/>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7"/>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7"/>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7"/>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7"/>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7"/>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7"/>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7"/>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7"/>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7"/>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7"/>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7"/>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7"/>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7"/>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7"/>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7"/>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7"/>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7"/>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7"/>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7"/>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7"/>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7"/>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7"/>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7"/>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7"/>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7"/>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7"/>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7"/>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7"/>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7"/>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7"/>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7"/>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7"/>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7"/>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7"/>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7"/>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7"/>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7"/>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7"/>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999" name="Google Shape;3999;p77"/>
          <p:cNvCxnSpPr>
            <a:stCxn id="4000" idx="6"/>
          </p:cNvCxnSpPr>
          <p:nvPr/>
        </p:nvCxnSpPr>
        <p:spPr>
          <a:xfrm>
            <a:off x="1088617" y="459029"/>
            <a:ext cx="850500" cy="0"/>
          </a:xfrm>
          <a:prstGeom prst="straightConnector1">
            <a:avLst/>
          </a:prstGeom>
          <a:noFill/>
          <a:ln cap="flat" cmpd="sng" w="19050">
            <a:solidFill>
              <a:srgbClr val="D9D9D9"/>
            </a:solidFill>
            <a:prstDash val="solid"/>
            <a:round/>
            <a:headEnd len="med" w="med" type="none"/>
            <a:tailEnd len="med" w="med" type="none"/>
          </a:ln>
        </p:spPr>
      </p:cxnSp>
      <p:sp>
        <p:nvSpPr>
          <p:cNvPr id="4001" name="Google Shape;4001;p77"/>
          <p:cNvSpPr/>
          <p:nvPr/>
        </p:nvSpPr>
        <p:spPr>
          <a:xfrm>
            <a:off x="1634310" y="296429"/>
            <a:ext cx="325200" cy="325200"/>
          </a:xfrm>
          <a:prstGeom prst="ellipse">
            <a:avLst/>
          </a:prstGeom>
          <a:solidFill>
            <a:srgbClr val="FFFFFF"/>
          </a:solidFill>
          <a:ln>
            <a:noFill/>
          </a:ln>
          <a:effectLst>
            <a:outerShdw blurRad="100013" rotWithShape="0" algn="bl" dir="5400000" dist="19050">
              <a:srgbClr val="000000">
                <a:alpha val="1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cxnSp>
        <p:nvCxnSpPr>
          <p:cNvPr id="4002" name="Google Shape;4002;p77"/>
          <p:cNvCxnSpPr/>
          <p:nvPr/>
        </p:nvCxnSpPr>
        <p:spPr>
          <a:xfrm>
            <a:off x="-87086" y="459029"/>
            <a:ext cx="850500" cy="0"/>
          </a:xfrm>
          <a:prstGeom prst="straightConnector1">
            <a:avLst/>
          </a:prstGeom>
          <a:noFill/>
          <a:ln cap="flat" cmpd="sng" w="19050">
            <a:solidFill>
              <a:srgbClr val="D9D9D9"/>
            </a:solidFill>
            <a:prstDash val="solid"/>
            <a:round/>
            <a:headEnd len="med" w="med" type="none"/>
            <a:tailEnd len="med" w="med" type="none"/>
          </a:ln>
        </p:spPr>
      </p:cxnSp>
      <p:sp>
        <p:nvSpPr>
          <p:cNvPr id="4000" name="Google Shape;4000;p77"/>
          <p:cNvSpPr/>
          <p:nvPr/>
        </p:nvSpPr>
        <p:spPr>
          <a:xfrm>
            <a:off x="763417" y="296429"/>
            <a:ext cx="325200" cy="325200"/>
          </a:xfrm>
          <a:prstGeom prst="ellipse">
            <a:avLst/>
          </a:prstGeom>
          <a:solidFill>
            <a:srgbClr val="FFFFFF"/>
          </a:solidFill>
          <a:ln>
            <a:noFill/>
          </a:ln>
          <a:effectLst>
            <a:outerShdw blurRad="100013" rotWithShape="0" algn="bl" dir="5400000" dist="19050">
              <a:srgbClr val="000000">
                <a:alpha val="1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cxnSp>
        <p:nvCxnSpPr>
          <p:cNvPr id="4003" name="Google Shape;4003;p77"/>
          <p:cNvCxnSpPr>
            <a:stCxn id="4001" idx="6"/>
            <a:endCxn id="4004" idx="2"/>
          </p:cNvCxnSpPr>
          <p:nvPr/>
        </p:nvCxnSpPr>
        <p:spPr>
          <a:xfrm>
            <a:off x="1959510" y="459029"/>
            <a:ext cx="545400" cy="0"/>
          </a:xfrm>
          <a:prstGeom prst="straightConnector1">
            <a:avLst/>
          </a:prstGeom>
          <a:noFill/>
          <a:ln cap="flat" cmpd="sng" w="19050">
            <a:solidFill>
              <a:srgbClr val="D9D9D9"/>
            </a:solidFill>
            <a:prstDash val="solid"/>
            <a:round/>
            <a:headEnd len="med" w="med" type="none"/>
            <a:tailEnd len="med" w="med" type="none"/>
          </a:ln>
        </p:spPr>
      </p:cxnSp>
      <p:sp>
        <p:nvSpPr>
          <p:cNvPr id="4004" name="Google Shape;4004;p77"/>
          <p:cNvSpPr/>
          <p:nvPr/>
        </p:nvSpPr>
        <p:spPr>
          <a:xfrm>
            <a:off x="2504900" y="296429"/>
            <a:ext cx="325200" cy="325200"/>
          </a:xfrm>
          <a:prstGeom prst="ellipse">
            <a:avLst/>
          </a:prstGeom>
          <a:solidFill>
            <a:srgbClr val="FFFFFF"/>
          </a:solidFill>
          <a:ln>
            <a:noFill/>
          </a:ln>
          <a:effectLst>
            <a:outerShdw blurRad="100013" rotWithShape="0" algn="bl" dir="5400000" dist="19050">
              <a:srgbClr val="000000">
                <a:alpha val="1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7"/>
          <p:cNvSpPr txBox="1"/>
          <p:nvPr>
            <p:ph idx="4294967295" type="title"/>
          </p:nvPr>
        </p:nvSpPr>
        <p:spPr>
          <a:xfrm>
            <a:off x="783750" y="1807450"/>
            <a:ext cx="4445100" cy="1974000"/>
          </a:xfrm>
          <a:prstGeom prst="rect">
            <a:avLst/>
          </a:prstGeom>
        </p:spPr>
        <p:txBody>
          <a:bodyPr anchorCtr="0" anchor="t" bIns="0" lIns="0" spcFirstLastPara="1" rIns="228600" wrap="square" tIns="0">
            <a:noAutofit/>
          </a:bodyPr>
          <a:lstStyle/>
          <a:p>
            <a:pPr indent="0" lvl="0" marL="0" rtl="0" algn="l">
              <a:spcBef>
                <a:spcPts val="0"/>
              </a:spcBef>
              <a:spcAft>
                <a:spcPts val="0"/>
              </a:spcAft>
              <a:buNone/>
            </a:pPr>
            <a:r>
              <a:rPr b="0" lang="en" sz="3600"/>
              <a:t>Phishing is an</a:t>
            </a:r>
            <a:endParaRPr b="0" sz="3600"/>
          </a:p>
          <a:p>
            <a:pPr indent="0" lvl="0" marL="0" rtl="0" algn="l">
              <a:spcBef>
                <a:spcPts val="0"/>
              </a:spcBef>
              <a:spcAft>
                <a:spcPts val="0"/>
              </a:spcAft>
              <a:buNone/>
            </a:pPr>
            <a:r>
              <a:rPr b="0" lang="en" sz="3600"/>
              <a:t>ever moving target</a:t>
            </a:r>
            <a:endParaRPr b="0" sz="3600"/>
          </a:p>
        </p:txBody>
      </p:sp>
      <p:pic>
        <p:nvPicPr>
          <p:cNvPr id="4006" name="Google Shape;4006;p77"/>
          <p:cNvPicPr preferRelativeResize="0"/>
          <p:nvPr/>
        </p:nvPicPr>
        <p:blipFill>
          <a:blip r:embed="rId3">
            <a:alphaModFix/>
          </a:blip>
          <a:stretch>
            <a:fillRect/>
          </a:stretch>
        </p:blipFill>
        <p:spPr>
          <a:xfrm>
            <a:off x="799402" y="342902"/>
            <a:ext cx="253249" cy="234296"/>
          </a:xfrm>
          <a:prstGeom prst="rect">
            <a:avLst/>
          </a:prstGeom>
          <a:noFill/>
          <a:ln>
            <a:noFill/>
          </a:ln>
        </p:spPr>
      </p:pic>
      <p:pic>
        <p:nvPicPr>
          <p:cNvPr id="4007" name="Google Shape;4007;p77"/>
          <p:cNvPicPr preferRelativeResize="0"/>
          <p:nvPr/>
        </p:nvPicPr>
        <p:blipFill>
          <a:blip r:embed="rId4">
            <a:alphaModFix/>
          </a:blip>
          <a:stretch>
            <a:fillRect/>
          </a:stretch>
        </p:blipFill>
        <p:spPr>
          <a:xfrm>
            <a:off x="1644810" y="338959"/>
            <a:ext cx="253251" cy="234248"/>
          </a:xfrm>
          <a:prstGeom prst="rect">
            <a:avLst/>
          </a:prstGeom>
          <a:noFill/>
          <a:ln>
            <a:noFill/>
          </a:ln>
        </p:spPr>
      </p:pic>
      <p:pic>
        <p:nvPicPr>
          <p:cNvPr id="4008" name="Google Shape;4008;p77"/>
          <p:cNvPicPr preferRelativeResize="0"/>
          <p:nvPr/>
        </p:nvPicPr>
        <p:blipFill>
          <a:blip r:embed="rId5">
            <a:alphaModFix/>
          </a:blip>
          <a:stretch>
            <a:fillRect/>
          </a:stretch>
        </p:blipFill>
        <p:spPr>
          <a:xfrm>
            <a:off x="2540876" y="359121"/>
            <a:ext cx="253251" cy="234248"/>
          </a:xfrm>
          <a:prstGeom prst="rect">
            <a:avLst/>
          </a:prstGeom>
          <a:noFill/>
          <a:ln>
            <a:noFill/>
          </a:ln>
        </p:spPr>
      </p:pic>
      <p:pic>
        <p:nvPicPr>
          <p:cNvPr id="4009" name="Google Shape;4009;p77"/>
          <p:cNvPicPr preferRelativeResize="0"/>
          <p:nvPr/>
        </p:nvPicPr>
        <p:blipFill>
          <a:blip r:embed="rId3">
            <a:alphaModFix/>
          </a:blip>
          <a:stretch>
            <a:fillRect/>
          </a:stretch>
        </p:blipFill>
        <p:spPr>
          <a:xfrm>
            <a:off x="5215350" y="504700"/>
            <a:ext cx="3690904" cy="3648098"/>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4013" name="Shape 4013"/>
        <p:cNvGrpSpPr/>
        <p:nvPr/>
      </p:nvGrpSpPr>
      <p:grpSpPr>
        <a:xfrm>
          <a:off x="0" y="0"/>
          <a:ext cx="0" cy="0"/>
          <a:chOff x="0" y="0"/>
          <a:chExt cx="0" cy="0"/>
        </a:xfrm>
      </p:grpSpPr>
      <p:grpSp>
        <p:nvGrpSpPr>
          <p:cNvPr id="4014" name="Google Shape;4014;p78"/>
          <p:cNvGrpSpPr/>
          <p:nvPr/>
        </p:nvGrpSpPr>
        <p:grpSpPr>
          <a:xfrm rot="5400000">
            <a:off x="6185094" y="-788661"/>
            <a:ext cx="2170230" cy="3747571"/>
            <a:chOff x="6707205" y="457011"/>
            <a:chExt cx="2170230" cy="3747571"/>
          </a:xfrm>
        </p:grpSpPr>
        <p:grpSp>
          <p:nvGrpSpPr>
            <p:cNvPr id="4015" name="Google Shape;4015;p78"/>
            <p:cNvGrpSpPr/>
            <p:nvPr/>
          </p:nvGrpSpPr>
          <p:grpSpPr>
            <a:xfrm>
              <a:off x="7469205" y="457011"/>
              <a:ext cx="36630" cy="3747571"/>
              <a:chOff x="7621605" y="457011"/>
              <a:chExt cx="36630" cy="3747571"/>
            </a:xfrm>
          </p:grpSpPr>
          <p:sp>
            <p:nvSpPr>
              <p:cNvPr id="4016" name="Google Shape;4016;p78"/>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8"/>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8"/>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8"/>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8"/>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8"/>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8"/>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8"/>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8"/>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8"/>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8"/>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8"/>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8"/>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8"/>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8"/>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8"/>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8"/>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8"/>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8"/>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8"/>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8"/>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8"/>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8"/>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8"/>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8"/>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8"/>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2" name="Google Shape;4042;p78"/>
            <p:cNvGrpSpPr/>
            <p:nvPr/>
          </p:nvGrpSpPr>
          <p:grpSpPr>
            <a:xfrm>
              <a:off x="7316805" y="457011"/>
              <a:ext cx="36630" cy="3747571"/>
              <a:chOff x="7621605" y="457011"/>
              <a:chExt cx="36630" cy="3747571"/>
            </a:xfrm>
          </p:grpSpPr>
          <p:sp>
            <p:nvSpPr>
              <p:cNvPr id="4043" name="Google Shape;4043;p78"/>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8"/>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8"/>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8"/>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8"/>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8"/>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8"/>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8"/>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8"/>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8"/>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8"/>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8"/>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8"/>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8"/>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8"/>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8"/>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8"/>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8"/>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8"/>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8"/>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8"/>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8"/>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8"/>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8"/>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8"/>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8"/>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9" name="Google Shape;4069;p78"/>
            <p:cNvGrpSpPr/>
            <p:nvPr/>
          </p:nvGrpSpPr>
          <p:grpSpPr>
            <a:xfrm>
              <a:off x="7164405" y="457011"/>
              <a:ext cx="36630" cy="3747571"/>
              <a:chOff x="7621605" y="457011"/>
              <a:chExt cx="36630" cy="3747571"/>
            </a:xfrm>
          </p:grpSpPr>
          <p:sp>
            <p:nvSpPr>
              <p:cNvPr id="4070" name="Google Shape;4070;p78"/>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8"/>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8"/>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8"/>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8"/>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8"/>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8"/>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8"/>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8"/>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8"/>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8"/>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8"/>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8"/>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8"/>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8"/>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8"/>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8"/>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8"/>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8"/>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8"/>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8"/>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8"/>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8"/>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8"/>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8"/>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8"/>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6" name="Google Shape;4096;p78"/>
            <p:cNvGrpSpPr/>
            <p:nvPr/>
          </p:nvGrpSpPr>
          <p:grpSpPr>
            <a:xfrm>
              <a:off x="7012005" y="457011"/>
              <a:ext cx="36630" cy="3747571"/>
              <a:chOff x="7621605" y="457011"/>
              <a:chExt cx="36630" cy="3747571"/>
            </a:xfrm>
          </p:grpSpPr>
          <p:sp>
            <p:nvSpPr>
              <p:cNvPr id="4097" name="Google Shape;4097;p78"/>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8"/>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8"/>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8"/>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8"/>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8"/>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8"/>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8"/>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8"/>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8"/>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8"/>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8"/>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8"/>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8"/>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8"/>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8"/>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8"/>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8"/>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8"/>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8"/>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8"/>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8"/>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8"/>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8"/>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8"/>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8"/>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3" name="Google Shape;4123;p78"/>
            <p:cNvGrpSpPr/>
            <p:nvPr/>
          </p:nvGrpSpPr>
          <p:grpSpPr>
            <a:xfrm>
              <a:off x="6859605" y="457011"/>
              <a:ext cx="36630" cy="3747571"/>
              <a:chOff x="7621605" y="457011"/>
              <a:chExt cx="36630" cy="3747571"/>
            </a:xfrm>
          </p:grpSpPr>
          <p:sp>
            <p:nvSpPr>
              <p:cNvPr id="4124" name="Google Shape;4124;p78"/>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8"/>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8"/>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8"/>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8"/>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8"/>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8"/>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8"/>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8"/>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8"/>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8"/>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8"/>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8"/>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8"/>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8"/>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8"/>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8"/>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8"/>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8"/>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8"/>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8"/>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8"/>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8"/>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8"/>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8"/>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8"/>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0" name="Google Shape;4150;p78"/>
            <p:cNvGrpSpPr/>
            <p:nvPr/>
          </p:nvGrpSpPr>
          <p:grpSpPr>
            <a:xfrm>
              <a:off x="8840805" y="457011"/>
              <a:ext cx="36630" cy="3747571"/>
              <a:chOff x="7621605" y="457011"/>
              <a:chExt cx="36630" cy="3747571"/>
            </a:xfrm>
          </p:grpSpPr>
          <p:sp>
            <p:nvSpPr>
              <p:cNvPr id="4151" name="Google Shape;4151;p78"/>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8"/>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8"/>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8"/>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8"/>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8"/>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8"/>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8"/>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8"/>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8"/>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8"/>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8"/>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8"/>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8"/>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8"/>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8"/>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8"/>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8"/>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8"/>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8"/>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8"/>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8"/>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8"/>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8"/>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8"/>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8"/>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7" name="Google Shape;4177;p78"/>
            <p:cNvGrpSpPr/>
            <p:nvPr/>
          </p:nvGrpSpPr>
          <p:grpSpPr>
            <a:xfrm>
              <a:off x="8688405" y="457011"/>
              <a:ext cx="36630" cy="3747571"/>
              <a:chOff x="7621605" y="457011"/>
              <a:chExt cx="36630" cy="3747571"/>
            </a:xfrm>
          </p:grpSpPr>
          <p:sp>
            <p:nvSpPr>
              <p:cNvPr id="4178" name="Google Shape;4178;p78"/>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8"/>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8"/>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8"/>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8"/>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8"/>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8"/>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8"/>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8"/>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8"/>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8"/>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8"/>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8"/>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8"/>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8"/>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8"/>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8"/>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8"/>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8"/>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8"/>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8"/>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8"/>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8"/>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8"/>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8"/>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8"/>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4" name="Google Shape;4204;p78"/>
            <p:cNvGrpSpPr/>
            <p:nvPr/>
          </p:nvGrpSpPr>
          <p:grpSpPr>
            <a:xfrm>
              <a:off x="8536005" y="457011"/>
              <a:ext cx="36630" cy="3747571"/>
              <a:chOff x="7621605" y="457011"/>
              <a:chExt cx="36630" cy="3747571"/>
            </a:xfrm>
          </p:grpSpPr>
          <p:sp>
            <p:nvSpPr>
              <p:cNvPr id="4205" name="Google Shape;4205;p78"/>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8"/>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8"/>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8"/>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8"/>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8"/>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8"/>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8"/>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8"/>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8"/>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8"/>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8"/>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8"/>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8"/>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8"/>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8"/>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8"/>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8"/>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8"/>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8"/>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8"/>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8"/>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8"/>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8"/>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8"/>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8"/>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1" name="Google Shape;4231;p78"/>
            <p:cNvGrpSpPr/>
            <p:nvPr/>
          </p:nvGrpSpPr>
          <p:grpSpPr>
            <a:xfrm>
              <a:off x="8383605" y="457011"/>
              <a:ext cx="36630" cy="3747571"/>
              <a:chOff x="7621605" y="457011"/>
              <a:chExt cx="36630" cy="3747571"/>
            </a:xfrm>
          </p:grpSpPr>
          <p:sp>
            <p:nvSpPr>
              <p:cNvPr id="4232" name="Google Shape;4232;p78"/>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8"/>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8"/>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8"/>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8"/>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8"/>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8"/>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8"/>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8"/>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8"/>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8"/>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8"/>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8"/>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8"/>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8"/>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8"/>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8"/>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8"/>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8"/>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8"/>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8"/>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8"/>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8"/>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8"/>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8"/>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8"/>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8" name="Google Shape;4258;p78"/>
            <p:cNvGrpSpPr/>
            <p:nvPr/>
          </p:nvGrpSpPr>
          <p:grpSpPr>
            <a:xfrm>
              <a:off x="8231205" y="457011"/>
              <a:ext cx="36630" cy="3747571"/>
              <a:chOff x="7621605" y="457011"/>
              <a:chExt cx="36630" cy="3747571"/>
            </a:xfrm>
          </p:grpSpPr>
          <p:sp>
            <p:nvSpPr>
              <p:cNvPr id="4259" name="Google Shape;4259;p78"/>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8"/>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8"/>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8"/>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8"/>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8"/>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8"/>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8"/>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8"/>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8"/>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8"/>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8"/>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8"/>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8"/>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8"/>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8"/>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8"/>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8"/>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8"/>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8"/>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8"/>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8"/>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8"/>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8"/>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8"/>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8"/>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5" name="Google Shape;4285;p78"/>
            <p:cNvGrpSpPr/>
            <p:nvPr/>
          </p:nvGrpSpPr>
          <p:grpSpPr>
            <a:xfrm>
              <a:off x="8078805" y="457011"/>
              <a:ext cx="36630" cy="3747571"/>
              <a:chOff x="7621605" y="457011"/>
              <a:chExt cx="36630" cy="3747571"/>
            </a:xfrm>
          </p:grpSpPr>
          <p:sp>
            <p:nvSpPr>
              <p:cNvPr id="4286" name="Google Shape;4286;p78"/>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8"/>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8"/>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8"/>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8"/>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8"/>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8"/>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8"/>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8"/>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8"/>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8"/>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8"/>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8"/>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8"/>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8"/>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8"/>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8"/>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8"/>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8"/>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8"/>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8"/>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8"/>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8"/>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8"/>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8"/>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8"/>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2" name="Google Shape;4312;p78"/>
            <p:cNvGrpSpPr/>
            <p:nvPr/>
          </p:nvGrpSpPr>
          <p:grpSpPr>
            <a:xfrm>
              <a:off x="7926405" y="457011"/>
              <a:ext cx="36630" cy="3747571"/>
              <a:chOff x="7621605" y="457011"/>
              <a:chExt cx="36630" cy="3747571"/>
            </a:xfrm>
          </p:grpSpPr>
          <p:sp>
            <p:nvSpPr>
              <p:cNvPr id="4313" name="Google Shape;4313;p78"/>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8"/>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8"/>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8"/>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8"/>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8"/>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8"/>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8"/>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8"/>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8"/>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8"/>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8"/>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8"/>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8"/>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8"/>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8"/>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8"/>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8"/>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8"/>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8"/>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8"/>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8"/>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8"/>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8"/>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8"/>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8"/>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9" name="Google Shape;4339;p78"/>
            <p:cNvGrpSpPr/>
            <p:nvPr/>
          </p:nvGrpSpPr>
          <p:grpSpPr>
            <a:xfrm>
              <a:off x="7774005" y="457011"/>
              <a:ext cx="36630" cy="3747571"/>
              <a:chOff x="7621605" y="457011"/>
              <a:chExt cx="36630" cy="3747571"/>
            </a:xfrm>
          </p:grpSpPr>
          <p:sp>
            <p:nvSpPr>
              <p:cNvPr id="4340" name="Google Shape;4340;p78"/>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8"/>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8"/>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8"/>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8"/>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8"/>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8"/>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8"/>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8"/>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8"/>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8"/>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8"/>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8"/>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8"/>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8"/>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8"/>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8"/>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8"/>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8"/>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8"/>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8"/>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8"/>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8"/>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8"/>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8"/>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8"/>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6" name="Google Shape;4366;p78"/>
            <p:cNvGrpSpPr/>
            <p:nvPr/>
          </p:nvGrpSpPr>
          <p:grpSpPr>
            <a:xfrm>
              <a:off x="7621605" y="457011"/>
              <a:ext cx="36630" cy="3747571"/>
              <a:chOff x="7621605" y="457011"/>
              <a:chExt cx="36630" cy="3747571"/>
            </a:xfrm>
          </p:grpSpPr>
          <p:sp>
            <p:nvSpPr>
              <p:cNvPr id="4367" name="Google Shape;4367;p78"/>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8"/>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8"/>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8"/>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8"/>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8"/>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8"/>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8"/>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8"/>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8"/>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8"/>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8"/>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8"/>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8"/>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8"/>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8"/>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8"/>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8"/>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8"/>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8"/>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8"/>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8"/>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8"/>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8"/>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8"/>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8"/>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3" name="Google Shape;4393;p78"/>
            <p:cNvGrpSpPr/>
            <p:nvPr/>
          </p:nvGrpSpPr>
          <p:grpSpPr>
            <a:xfrm>
              <a:off x="6707205" y="457011"/>
              <a:ext cx="36630" cy="3747571"/>
              <a:chOff x="7621605" y="457011"/>
              <a:chExt cx="36630" cy="3747571"/>
            </a:xfrm>
          </p:grpSpPr>
          <p:sp>
            <p:nvSpPr>
              <p:cNvPr id="4394" name="Google Shape;4394;p78"/>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8"/>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8"/>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8"/>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8"/>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8"/>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8"/>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8"/>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8"/>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8"/>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8"/>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8"/>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8"/>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8"/>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8"/>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8"/>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8"/>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8"/>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8"/>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8"/>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8"/>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8"/>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8"/>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8"/>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8"/>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8"/>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4420" name="Google Shape;4420;p78"/>
          <p:cNvCxnSpPr>
            <a:stCxn id="4421" idx="3"/>
            <a:endCxn id="4422" idx="1"/>
          </p:cNvCxnSpPr>
          <p:nvPr/>
        </p:nvCxnSpPr>
        <p:spPr>
          <a:xfrm>
            <a:off x="2337300" y="2863256"/>
            <a:ext cx="239700" cy="0"/>
          </a:xfrm>
          <a:prstGeom prst="straightConnector1">
            <a:avLst/>
          </a:prstGeom>
          <a:noFill/>
          <a:ln cap="flat" cmpd="sng" w="38100">
            <a:solidFill>
              <a:schemeClr val="accent1"/>
            </a:solidFill>
            <a:prstDash val="solid"/>
            <a:round/>
            <a:headEnd len="med" w="med" type="none"/>
            <a:tailEnd len="med" w="med" type="none"/>
          </a:ln>
        </p:spPr>
      </p:cxnSp>
      <p:cxnSp>
        <p:nvCxnSpPr>
          <p:cNvPr id="4423" name="Google Shape;4423;p78"/>
          <p:cNvCxnSpPr>
            <a:stCxn id="4422" idx="3"/>
            <a:endCxn id="4424" idx="1"/>
          </p:cNvCxnSpPr>
          <p:nvPr/>
        </p:nvCxnSpPr>
        <p:spPr>
          <a:xfrm>
            <a:off x="4457661" y="2863256"/>
            <a:ext cx="239700" cy="0"/>
          </a:xfrm>
          <a:prstGeom prst="straightConnector1">
            <a:avLst/>
          </a:prstGeom>
          <a:noFill/>
          <a:ln cap="flat" cmpd="sng" w="38100">
            <a:solidFill>
              <a:schemeClr val="accent1"/>
            </a:solidFill>
            <a:prstDash val="solid"/>
            <a:round/>
            <a:headEnd len="med" w="med" type="none"/>
            <a:tailEnd len="med" w="med" type="none"/>
          </a:ln>
        </p:spPr>
      </p:cxnSp>
      <p:cxnSp>
        <p:nvCxnSpPr>
          <p:cNvPr id="4425" name="Google Shape;4425;p78"/>
          <p:cNvCxnSpPr>
            <a:stCxn id="4424" idx="3"/>
            <a:endCxn id="4426" idx="1"/>
          </p:cNvCxnSpPr>
          <p:nvPr/>
        </p:nvCxnSpPr>
        <p:spPr>
          <a:xfrm>
            <a:off x="6578010" y="2863250"/>
            <a:ext cx="228600" cy="0"/>
          </a:xfrm>
          <a:prstGeom prst="straightConnector1">
            <a:avLst/>
          </a:prstGeom>
          <a:noFill/>
          <a:ln cap="flat" cmpd="sng" w="38100">
            <a:solidFill>
              <a:schemeClr val="accent1"/>
            </a:solidFill>
            <a:prstDash val="solid"/>
            <a:round/>
            <a:headEnd len="med" w="med" type="none"/>
            <a:tailEnd len="med" w="med" type="none"/>
          </a:ln>
        </p:spPr>
      </p:cxnSp>
      <p:cxnSp>
        <p:nvCxnSpPr>
          <p:cNvPr id="4427" name="Google Shape;4427;p78"/>
          <p:cNvCxnSpPr>
            <a:stCxn id="4421" idx="1"/>
          </p:cNvCxnSpPr>
          <p:nvPr/>
        </p:nvCxnSpPr>
        <p:spPr>
          <a:xfrm rot="10800000">
            <a:off x="-341700" y="2863256"/>
            <a:ext cx="798300" cy="0"/>
          </a:xfrm>
          <a:prstGeom prst="straightConnector1">
            <a:avLst/>
          </a:prstGeom>
          <a:noFill/>
          <a:ln cap="flat" cmpd="sng" w="38100">
            <a:solidFill>
              <a:schemeClr val="accent1"/>
            </a:solidFill>
            <a:prstDash val="solid"/>
            <a:round/>
            <a:headEnd len="med" w="med" type="none"/>
            <a:tailEnd len="med" w="med" type="none"/>
          </a:ln>
        </p:spPr>
      </p:cxnSp>
      <p:sp>
        <p:nvSpPr>
          <p:cNvPr id="4428" name="Google Shape;4428;p78"/>
          <p:cNvSpPr txBox="1"/>
          <p:nvPr/>
        </p:nvSpPr>
        <p:spPr>
          <a:xfrm>
            <a:off x="761825" y="809375"/>
            <a:ext cx="4445100" cy="5571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Clr>
                <a:schemeClr val="dk1"/>
              </a:buClr>
              <a:buSzPts val="1100"/>
              <a:buFont typeface="Arial"/>
              <a:buNone/>
            </a:pPr>
            <a:r>
              <a:rPr lang="en" sz="3000">
                <a:solidFill>
                  <a:srgbClr val="434343"/>
                </a:solidFill>
                <a:latin typeface="Google Sans"/>
                <a:ea typeface="Google Sans"/>
                <a:cs typeface="Google Sans"/>
                <a:sym typeface="Google Sans"/>
              </a:rPr>
              <a:t>Cats through the ages</a:t>
            </a:r>
            <a:endParaRPr sz="3000">
              <a:solidFill>
                <a:srgbClr val="434343"/>
              </a:solidFill>
              <a:latin typeface="Google Sans"/>
              <a:ea typeface="Google Sans"/>
              <a:cs typeface="Google Sans"/>
              <a:sym typeface="Google Sans"/>
            </a:endParaRPr>
          </a:p>
        </p:txBody>
      </p:sp>
      <p:grpSp>
        <p:nvGrpSpPr>
          <p:cNvPr id="4429" name="Google Shape;4429;p78"/>
          <p:cNvGrpSpPr/>
          <p:nvPr/>
        </p:nvGrpSpPr>
        <p:grpSpPr>
          <a:xfrm>
            <a:off x="452750" y="2081456"/>
            <a:ext cx="1884550" cy="2176069"/>
            <a:chOff x="452750" y="2081456"/>
            <a:chExt cx="1884550" cy="2176069"/>
          </a:xfrm>
        </p:grpSpPr>
        <p:grpSp>
          <p:nvGrpSpPr>
            <p:cNvPr id="4430" name="Google Shape;4430;p78"/>
            <p:cNvGrpSpPr/>
            <p:nvPr/>
          </p:nvGrpSpPr>
          <p:grpSpPr>
            <a:xfrm>
              <a:off x="456600" y="2081456"/>
              <a:ext cx="1880700" cy="1563600"/>
              <a:chOff x="456600" y="2081456"/>
              <a:chExt cx="1880700" cy="1563600"/>
            </a:xfrm>
          </p:grpSpPr>
          <p:sp>
            <p:nvSpPr>
              <p:cNvPr id="4421" name="Google Shape;4421;p78"/>
              <p:cNvSpPr/>
              <p:nvPr/>
            </p:nvSpPr>
            <p:spPr>
              <a:xfrm>
                <a:off x="456600" y="2081456"/>
                <a:ext cx="1880700" cy="1563600"/>
              </a:xfrm>
              <a:prstGeom prst="roundRect">
                <a:avLst>
                  <a:gd fmla="val 2561" name="adj"/>
                </a:avLst>
              </a:prstGeom>
              <a:solidFill>
                <a:srgbClr val="FFFFFF"/>
              </a:solidFill>
              <a:ln>
                <a:noFill/>
              </a:ln>
              <a:effectLst>
                <a:outerShdw blurRad="371475" rotWithShape="0" algn="bl" dir="624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431" name="Google Shape;4431;p78"/>
              <p:cNvPicPr preferRelativeResize="0"/>
              <p:nvPr/>
            </p:nvPicPr>
            <p:blipFill>
              <a:blip r:embed="rId3">
                <a:alphaModFix/>
              </a:blip>
              <a:stretch>
                <a:fillRect/>
              </a:stretch>
            </p:blipFill>
            <p:spPr>
              <a:xfrm>
                <a:off x="762974" y="2571761"/>
                <a:ext cx="1401724" cy="764239"/>
              </a:xfrm>
              <a:prstGeom prst="rect">
                <a:avLst/>
              </a:prstGeom>
              <a:noFill/>
              <a:ln>
                <a:noFill/>
              </a:ln>
            </p:spPr>
          </p:pic>
          <p:pic>
            <p:nvPicPr>
              <p:cNvPr id="4432" name="Google Shape;4432;p78"/>
              <p:cNvPicPr preferRelativeResize="0"/>
              <p:nvPr/>
            </p:nvPicPr>
            <p:blipFill>
              <a:blip r:embed="rId4">
                <a:alphaModFix/>
              </a:blip>
              <a:stretch>
                <a:fillRect/>
              </a:stretch>
            </p:blipFill>
            <p:spPr>
              <a:xfrm>
                <a:off x="629199" y="2224131"/>
                <a:ext cx="762699" cy="1245795"/>
              </a:xfrm>
              <a:prstGeom prst="rect">
                <a:avLst/>
              </a:prstGeom>
              <a:noFill/>
              <a:ln>
                <a:noFill/>
              </a:ln>
            </p:spPr>
          </p:pic>
        </p:grpSp>
        <p:sp>
          <p:nvSpPr>
            <p:cNvPr id="4433" name="Google Shape;4433;p78"/>
            <p:cNvSpPr txBox="1"/>
            <p:nvPr/>
          </p:nvSpPr>
          <p:spPr>
            <a:xfrm>
              <a:off x="452750" y="3740925"/>
              <a:ext cx="1880700" cy="51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Google Sans"/>
                  <a:ea typeface="Google Sans"/>
                  <a:cs typeface="Google Sans"/>
                  <a:sym typeface="Google Sans"/>
                </a:rPr>
                <a:t>2000 BC</a:t>
              </a:r>
              <a:endParaRPr>
                <a:solidFill>
                  <a:schemeClr val="lt1"/>
                </a:solidFill>
                <a:latin typeface="Google Sans"/>
                <a:ea typeface="Google Sans"/>
                <a:cs typeface="Google Sans"/>
                <a:sym typeface="Google Sans"/>
              </a:endParaRPr>
            </a:p>
          </p:txBody>
        </p:sp>
      </p:grpSp>
      <p:grpSp>
        <p:nvGrpSpPr>
          <p:cNvPr id="4434" name="Google Shape;4434;p78"/>
          <p:cNvGrpSpPr/>
          <p:nvPr/>
        </p:nvGrpSpPr>
        <p:grpSpPr>
          <a:xfrm>
            <a:off x="2576961" y="2081456"/>
            <a:ext cx="1890089" cy="2176069"/>
            <a:chOff x="2576961" y="2081456"/>
            <a:chExt cx="1890089" cy="2176069"/>
          </a:xfrm>
        </p:grpSpPr>
        <p:sp>
          <p:nvSpPr>
            <p:cNvPr id="4422" name="Google Shape;4422;p78"/>
            <p:cNvSpPr/>
            <p:nvPr/>
          </p:nvSpPr>
          <p:spPr>
            <a:xfrm>
              <a:off x="2576961" y="2081456"/>
              <a:ext cx="1880700" cy="1563600"/>
            </a:xfrm>
            <a:prstGeom prst="roundRect">
              <a:avLst>
                <a:gd fmla="val 2561" name="adj"/>
              </a:avLst>
            </a:prstGeom>
            <a:solidFill>
              <a:srgbClr val="FFFFFF"/>
            </a:solidFill>
            <a:ln>
              <a:noFill/>
            </a:ln>
            <a:effectLst>
              <a:outerShdw blurRad="371475" rotWithShape="0" algn="bl" dir="624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435" name="Google Shape;4435;p78"/>
            <p:cNvPicPr preferRelativeResize="0"/>
            <p:nvPr/>
          </p:nvPicPr>
          <p:blipFill>
            <a:blip r:embed="rId5">
              <a:alphaModFix/>
            </a:blip>
            <a:stretch>
              <a:fillRect/>
            </a:stretch>
          </p:blipFill>
          <p:spPr>
            <a:xfrm>
              <a:off x="3189987" y="2647523"/>
              <a:ext cx="994188" cy="722678"/>
            </a:xfrm>
            <a:prstGeom prst="rect">
              <a:avLst/>
            </a:prstGeom>
            <a:noFill/>
            <a:ln>
              <a:noFill/>
            </a:ln>
          </p:spPr>
        </p:pic>
        <p:pic>
          <p:nvPicPr>
            <p:cNvPr id="4436" name="Google Shape;4436;p78"/>
            <p:cNvPicPr preferRelativeResize="0"/>
            <p:nvPr/>
          </p:nvPicPr>
          <p:blipFill rotWithShape="1">
            <a:blip r:embed="rId6">
              <a:alphaModFix/>
            </a:blip>
            <a:srcRect b="0" l="0" r="0" t="0"/>
            <a:stretch/>
          </p:blipFill>
          <p:spPr>
            <a:xfrm>
              <a:off x="2761576" y="2170250"/>
              <a:ext cx="916849" cy="1299674"/>
            </a:xfrm>
            <a:prstGeom prst="rect">
              <a:avLst/>
            </a:prstGeom>
            <a:noFill/>
            <a:ln>
              <a:noFill/>
            </a:ln>
          </p:spPr>
        </p:pic>
        <p:sp>
          <p:nvSpPr>
            <p:cNvPr id="4437" name="Google Shape;4437;p78"/>
            <p:cNvSpPr txBox="1"/>
            <p:nvPr/>
          </p:nvSpPr>
          <p:spPr>
            <a:xfrm>
              <a:off x="2586350" y="3740925"/>
              <a:ext cx="1880700" cy="51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Google Sans"/>
                  <a:ea typeface="Google Sans"/>
                  <a:cs typeface="Google Sans"/>
                  <a:sym typeface="Google Sans"/>
                </a:rPr>
                <a:t>1200 AC</a:t>
              </a:r>
              <a:endParaRPr>
                <a:solidFill>
                  <a:schemeClr val="lt1"/>
                </a:solidFill>
                <a:latin typeface="Google Sans"/>
                <a:ea typeface="Google Sans"/>
                <a:cs typeface="Google Sans"/>
                <a:sym typeface="Google Sans"/>
              </a:endParaRPr>
            </a:p>
          </p:txBody>
        </p:sp>
      </p:grpSp>
      <p:grpSp>
        <p:nvGrpSpPr>
          <p:cNvPr id="4438" name="Google Shape;4438;p78"/>
          <p:cNvGrpSpPr/>
          <p:nvPr/>
        </p:nvGrpSpPr>
        <p:grpSpPr>
          <a:xfrm>
            <a:off x="4643750" y="2081450"/>
            <a:ext cx="1934260" cy="2176075"/>
            <a:chOff x="4643750" y="2081450"/>
            <a:chExt cx="1934260" cy="2176075"/>
          </a:xfrm>
        </p:grpSpPr>
        <p:sp>
          <p:nvSpPr>
            <p:cNvPr id="4424" name="Google Shape;4424;p78"/>
            <p:cNvSpPr/>
            <p:nvPr/>
          </p:nvSpPr>
          <p:spPr>
            <a:xfrm>
              <a:off x="4697310" y="2081450"/>
              <a:ext cx="1880700" cy="1563600"/>
            </a:xfrm>
            <a:prstGeom prst="roundRect">
              <a:avLst>
                <a:gd fmla="val 2561" name="adj"/>
              </a:avLst>
            </a:prstGeom>
            <a:solidFill>
              <a:srgbClr val="FFFFFF"/>
            </a:solidFill>
            <a:ln>
              <a:noFill/>
            </a:ln>
            <a:effectLst>
              <a:outerShdw blurRad="371475" rotWithShape="0" algn="bl" dir="624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439" name="Google Shape;4439;p78"/>
            <p:cNvPicPr preferRelativeResize="0"/>
            <p:nvPr/>
          </p:nvPicPr>
          <p:blipFill rotWithShape="1">
            <a:blip r:embed="rId7">
              <a:alphaModFix/>
            </a:blip>
            <a:srcRect b="22402" l="0" r="0" t="0"/>
            <a:stretch/>
          </p:blipFill>
          <p:spPr>
            <a:xfrm>
              <a:off x="5036878" y="2170250"/>
              <a:ext cx="1194495" cy="1378401"/>
            </a:xfrm>
            <a:prstGeom prst="rect">
              <a:avLst/>
            </a:prstGeom>
            <a:noFill/>
            <a:ln>
              <a:noFill/>
            </a:ln>
          </p:spPr>
        </p:pic>
        <p:sp>
          <p:nvSpPr>
            <p:cNvPr id="4440" name="Google Shape;4440;p78"/>
            <p:cNvSpPr txBox="1"/>
            <p:nvPr/>
          </p:nvSpPr>
          <p:spPr>
            <a:xfrm>
              <a:off x="4643750" y="3740925"/>
              <a:ext cx="1880700" cy="51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Google Sans"/>
                  <a:ea typeface="Google Sans"/>
                  <a:cs typeface="Google Sans"/>
                  <a:sym typeface="Google Sans"/>
                </a:rPr>
                <a:t>1800 </a:t>
              </a:r>
              <a:r>
                <a:rPr lang="en">
                  <a:solidFill>
                    <a:schemeClr val="lt1"/>
                  </a:solidFill>
                  <a:latin typeface="Google Sans"/>
                  <a:ea typeface="Google Sans"/>
                  <a:cs typeface="Google Sans"/>
                  <a:sym typeface="Google Sans"/>
                </a:rPr>
                <a:t>AC</a:t>
              </a:r>
              <a:endParaRPr>
                <a:solidFill>
                  <a:schemeClr val="lt1"/>
                </a:solidFill>
                <a:latin typeface="Google Sans"/>
                <a:ea typeface="Google Sans"/>
                <a:cs typeface="Google Sans"/>
                <a:sym typeface="Google Sans"/>
              </a:endParaRPr>
            </a:p>
          </p:txBody>
        </p:sp>
      </p:grpSp>
      <p:grpSp>
        <p:nvGrpSpPr>
          <p:cNvPr id="4441" name="Google Shape;4441;p78"/>
          <p:cNvGrpSpPr/>
          <p:nvPr/>
        </p:nvGrpSpPr>
        <p:grpSpPr>
          <a:xfrm>
            <a:off x="6766888" y="2081450"/>
            <a:ext cx="1920522" cy="2137650"/>
            <a:chOff x="6766888" y="2081450"/>
            <a:chExt cx="1920522" cy="2137650"/>
          </a:xfrm>
        </p:grpSpPr>
        <p:sp>
          <p:nvSpPr>
            <p:cNvPr id="4426" name="Google Shape;4426;p78"/>
            <p:cNvSpPr/>
            <p:nvPr/>
          </p:nvSpPr>
          <p:spPr>
            <a:xfrm>
              <a:off x="6806710" y="2081450"/>
              <a:ext cx="1880700" cy="1563600"/>
            </a:xfrm>
            <a:prstGeom prst="roundRect">
              <a:avLst>
                <a:gd fmla="val 2561" name="adj"/>
              </a:avLst>
            </a:prstGeom>
            <a:solidFill>
              <a:srgbClr val="FFFFFF"/>
            </a:solidFill>
            <a:ln>
              <a:noFill/>
            </a:ln>
            <a:effectLst>
              <a:outerShdw blurRad="371475" rotWithShape="0" algn="bl" dir="624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442" name="Google Shape;4442;p78"/>
            <p:cNvPicPr preferRelativeResize="0"/>
            <p:nvPr/>
          </p:nvPicPr>
          <p:blipFill>
            <a:blip r:embed="rId8">
              <a:alphaModFix/>
            </a:blip>
            <a:stretch>
              <a:fillRect/>
            </a:stretch>
          </p:blipFill>
          <p:spPr>
            <a:xfrm>
              <a:off x="6977475" y="2297300"/>
              <a:ext cx="1459535" cy="1124277"/>
            </a:xfrm>
            <a:prstGeom prst="rect">
              <a:avLst/>
            </a:prstGeom>
            <a:noFill/>
            <a:ln>
              <a:noFill/>
            </a:ln>
          </p:spPr>
        </p:pic>
        <p:sp>
          <p:nvSpPr>
            <p:cNvPr id="4443" name="Google Shape;4443;p78"/>
            <p:cNvSpPr txBox="1"/>
            <p:nvPr/>
          </p:nvSpPr>
          <p:spPr>
            <a:xfrm>
              <a:off x="6766888" y="3702500"/>
              <a:ext cx="1880700" cy="51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Google Sans"/>
                  <a:ea typeface="Google Sans"/>
                  <a:cs typeface="Google Sans"/>
                  <a:sym typeface="Google Sans"/>
                </a:rPr>
                <a:t>2020 </a:t>
              </a:r>
              <a:r>
                <a:rPr lang="en">
                  <a:solidFill>
                    <a:schemeClr val="lt1"/>
                  </a:solidFill>
                  <a:latin typeface="Google Sans"/>
                  <a:ea typeface="Google Sans"/>
                  <a:cs typeface="Google Sans"/>
                  <a:sym typeface="Google Sans"/>
                </a:rPr>
                <a:t>AC</a:t>
              </a:r>
              <a:endParaRPr>
                <a:solidFill>
                  <a:schemeClr val="lt1"/>
                </a:solidFill>
                <a:latin typeface="Google Sans"/>
                <a:ea typeface="Google Sans"/>
                <a:cs typeface="Google Sans"/>
                <a:sym typeface="Google Sans"/>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4434"/>
                                        </p:tgtEl>
                                        <p:attrNameLst>
                                          <p:attrName>style.visibility</p:attrName>
                                        </p:attrNameLst>
                                      </p:cBhvr>
                                      <p:to>
                                        <p:strVal val="visible"/>
                                      </p:to>
                                    </p:set>
                                    <p:animEffect filter="fade" transition="in">
                                      <p:cBhvr>
                                        <p:cTn dur="1000"/>
                                        <p:tgtEl>
                                          <p:spTgt spid="4434"/>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4438"/>
                                        </p:tgtEl>
                                        <p:attrNameLst>
                                          <p:attrName>style.visibility</p:attrName>
                                        </p:attrNameLst>
                                      </p:cBhvr>
                                      <p:to>
                                        <p:strVal val="visible"/>
                                      </p:to>
                                    </p:set>
                                    <p:animEffect filter="fade" transition="in">
                                      <p:cBhvr>
                                        <p:cTn dur="1000"/>
                                        <p:tgtEl>
                                          <p:spTgt spid="4438"/>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4441"/>
                                        </p:tgtEl>
                                        <p:attrNameLst>
                                          <p:attrName>style.visibility</p:attrName>
                                        </p:attrNameLst>
                                      </p:cBhvr>
                                      <p:to>
                                        <p:strVal val="visible"/>
                                      </p:to>
                                    </p:set>
                                    <p:animEffect filter="fade" transition="in">
                                      <p:cBhvr>
                                        <p:cTn dur="1000"/>
                                        <p:tgtEl>
                                          <p:spTgt spid="4441"/>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4441"/>
                                        </p:tgtEl>
                                        <p:attrNameLst>
                                          <p:attrName>style.visibility</p:attrName>
                                        </p:attrNameLst>
                                      </p:cBhvr>
                                      <p:to>
                                        <p:strVal val="visible"/>
                                      </p:to>
                                    </p:set>
                                    <p:animEffect filter="fade" transition="in">
                                      <p:cBhvr>
                                        <p:cTn dur="1000"/>
                                        <p:tgtEl>
                                          <p:spTgt spid="444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4447" name="Shape 4447"/>
        <p:cNvGrpSpPr/>
        <p:nvPr/>
      </p:nvGrpSpPr>
      <p:grpSpPr>
        <a:xfrm>
          <a:off x="0" y="0"/>
          <a:ext cx="0" cy="0"/>
          <a:chOff x="0" y="0"/>
          <a:chExt cx="0" cy="0"/>
        </a:xfrm>
      </p:grpSpPr>
      <p:grpSp>
        <p:nvGrpSpPr>
          <p:cNvPr id="4448" name="Google Shape;4448;p79"/>
          <p:cNvGrpSpPr/>
          <p:nvPr/>
        </p:nvGrpSpPr>
        <p:grpSpPr>
          <a:xfrm>
            <a:off x="6973780" y="457011"/>
            <a:ext cx="2170230" cy="3747571"/>
            <a:chOff x="6973780" y="457011"/>
            <a:chExt cx="2170230" cy="3747571"/>
          </a:xfrm>
        </p:grpSpPr>
        <p:sp>
          <p:nvSpPr>
            <p:cNvPr id="4449" name="Google Shape;4449;p79"/>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9"/>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9"/>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9"/>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9"/>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9"/>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9"/>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9"/>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9"/>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9"/>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9"/>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9"/>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9"/>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9"/>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9"/>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9"/>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9"/>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9"/>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9"/>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9"/>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9"/>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9"/>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9"/>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9"/>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9"/>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9"/>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9"/>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9"/>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9"/>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9"/>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9"/>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9"/>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9"/>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9"/>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9"/>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9"/>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9"/>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9"/>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9"/>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9"/>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9"/>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9"/>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9"/>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9"/>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9"/>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9"/>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9"/>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9"/>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9"/>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9"/>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9"/>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9"/>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9"/>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9"/>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9"/>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9"/>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9"/>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9"/>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9"/>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9"/>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9"/>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9"/>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9"/>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9"/>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9"/>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9"/>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9"/>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9"/>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9"/>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9"/>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9"/>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9"/>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9"/>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9"/>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9"/>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9"/>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9"/>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9"/>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9"/>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9"/>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9"/>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9"/>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9"/>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9"/>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9"/>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9"/>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9"/>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9"/>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9"/>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9"/>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9"/>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9"/>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9"/>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9"/>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9"/>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9"/>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9"/>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9"/>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9"/>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9"/>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9"/>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9"/>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9"/>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9"/>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9"/>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9"/>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9"/>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9"/>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9"/>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9"/>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9"/>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9"/>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9"/>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9"/>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9"/>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9"/>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9"/>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9"/>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9"/>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9"/>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9"/>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9"/>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9"/>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9"/>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9"/>
            <p:cNvSpPr/>
            <p:nvPr/>
          </p:nvSpPr>
          <p:spPr>
            <a:xfrm rot="5400000">
              <a:off x="8192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9"/>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9"/>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9"/>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9"/>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9"/>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9"/>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9"/>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9"/>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9"/>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9"/>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9"/>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9"/>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9"/>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9"/>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9"/>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9"/>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9"/>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9"/>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9"/>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9"/>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9"/>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9"/>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9"/>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9"/>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9"/>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9"/>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9"/>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9"/>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9"/>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9"/>
            <p:cNvSpPr/>
            <p:nvPr/>
          </p:nvSpPr>
          <p:spPr>
            <a:xfrm rot="5400000">
              <a:off x="6973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9"/>
            <p:cNvSpPr/>
            <p:nvPr/>
          </p:nvSpPr>
          <p:spPr>
            <a:xfrm rot="5400000">
              <a:off x="6973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9"/>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9"/>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9"/>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9"/>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9"/>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9"/>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9"/>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9"/>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9"/>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9"/>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9"/>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9"/>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9"/>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9"/>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9"/>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9"/>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9"/>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9"/>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9"/>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9"/>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9"/>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9"/>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9"/>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9"/>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9"/>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9"/>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9"/>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9"/>
            <p:cNvSpPr/>
            <p:nvPr/>
          </p:nvSpPr>
          <p:spPr>
            <a:xfrm rot="5400000">
              <a:off x="7278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9"/>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9"/>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9"/>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9"/>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9"/>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9"/>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9"/>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9"/>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9"/>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9"/>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9"/>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9"/>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9"/>
            <p:cNvSpPr/>
            <p:nvPr/>
          </p:nvSpPr>
          <p:spPr>
            <a:xfrm rot="5400000">
              <a:off x="7278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9"/>
            <p:cNvSpPr/>
            <p:nvPr/>
          </p:nvSpPr>
          <p:spPr>
            <a:xfrm rot="5400000">
              <a:off x="7278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9"/>
            <p:cNvSpPr/>
            <p:nvPr/>
          </p:nvSpPr>
          <p:spPr>
            <a:xfrm rot="5400000">
              <a:off x="7278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9"/>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9"/>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9"/>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9"/>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9"/>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9"/>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9"/>
            <p:cNvSpPr/>
            <p:nvPr/>
          </p:nvSpPr>
          <p:spPr>
            <a:xfrm rot="5400000">
              <a:off x="7430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9"/>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9"/>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9"/>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9"/>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9"/>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9"/>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9"/>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9"/>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9"/>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9"/>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9"/>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9"/>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9"/>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9"/>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9"/>
            <p:cNvSpPr/>
            <p:nvPr/>
          </p:nvSpPr>
          <p:spPr>
            <a:xfrm rot="5400000">
              <a:off x="7430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9"/>
            <p:cNvSpPr/>
            <p:nvPr/>
          </p:nvSpPr>
          <p:spPr>
            <a:xfrm rot="5400000">
              <a:off x="7430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9"/>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9"/>
            <p:cNvSpPr/>
            <p:nvPr/>
          </p:nvSpPr>
          <p:spPr>
            <a:xfrm rot="5400000">
              <a:off x="7430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9"/>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9"/>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9"/>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9"/>
            <p:cNvSpPr/>
            <p:nvPr/>
          </p:nvSpPr>
          <p:spPr>
            <a:xfrm rot="5400000">
              <a:off x="7583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9"/>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9"/>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9"/>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9"/>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9"/>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9"/>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9"/>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9"/>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9"/>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9"/>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9"/>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9"/>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9"/>
            <p:cNvSpPr/>
            <p:nvPr/>
          </p:nvSpPr>
          <p:spPr>
            <a:xfrm rot="5400000">
              <a:off x="7583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9"/>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9"/>
            <p:cNvSpPr/>
            <p:nvPr/>
          </p:nvSpPr>
          <p:spPr>
            <a:xfrm rot="5400000">
              <a:off x="7583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9"/>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9"/>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9"/>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9"/>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9"/>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9"/>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9"/>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9"/>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9"/>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9"/>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9"/>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9"/>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9"/>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9"/>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9"/>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9"/>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9"/>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9"/>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9"/>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9"/>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9"/>
            <p:cNvSpPr/>
            <p:nvPr/>
          </p:nvSpPr>
          <p:spPr>
            <a:xfrm rot="5400000">
              <a:off x="7735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9"/>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9"/>
            <p:cNvSpPr/>
            <p:nvPr/>
          </p:nvSpPr>
          <p:spPr>
            <a:xfrm rot="5400000">
              <a:off x="7735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9"/>
            <p:cNvSpPr/>
            <p:nvPr/>
          </p:nvSpPr>
          <p:spPr>
            <a:xfrm rot="5400000">
              <a:off x="7735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9"/>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9"/>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9"/>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9"/>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9"/>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9"/>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9"/>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9"/>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9"/>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9"/>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9"/>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9"/>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9"/>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9"/>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9"/>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9"/>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9"/>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9"/>
            <p:cNvSpPr/>
            <p:nvPr/>
          </p:nvSpPr>
          <p:spPr>
            <a:xfrm rot="5400000">
              <a:off x="7888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9"/>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9"/>
            <p:cNvSpPr/>
            <p:nvPr/>
          </p:nvSpPr>
          <p:spPr>
            <a:xfrm rot="5400000">
              <a:off x="7888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9"/>
            <p:cNvSpPr/>
            <p:nvPr/>
          </p:nvSpPr>
          <p:spPr>
            <a:xfrm rot="5400000">
              <a:off x="7888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9"/>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9"/>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9"/>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9"/>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9"/>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9"/>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9"/>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9"/>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9"/>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9"/>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9"/>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9"/>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9"/>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9"/>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9"/>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9"/>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9"/>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9"/>
            <p:cNvSpPr/>
            <p:nvPr/>
          </p:nvSpPr>
          <p:spPr>
            <a:xfrm rot="5400000">
              <a:off x="8040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9"/>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9"/>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9"/>
            <p:cNvSpPr/>
            <p:nvPr/>
          </p:nvSpPr>
          <p:spPr>
            <a:xfrm rot="5400000">
              <a:off x="8040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9"/>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9"/>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9"/>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9"/>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9"/>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9"/>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9"/>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9"/>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9"/>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9"/>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9"/>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9"/>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9"/>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9"/>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9"/>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9"/>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9"/>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9"/>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9"/>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9"/>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9"/>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9"/>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9"/>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9"/>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9"/>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9"/>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9"/>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9"/>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9"/>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9"/>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9"/>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9"/>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9"/>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9"/>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9"/>
            <p:cNvSpPr/>
            <p:nvPr/>
          </p:nvSpPr>
          <p:spPr>
            <a:xfrm rot="5400000">
              <a:off x="7126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9"/>
            <p:cNvSpPr/>
            <p:nvPr/>
          </p:nvSpPr>
          <p:spPr>
            <a:xfrm rot="5400000">
              <a:off x="7278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9"/>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9"/>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9"/>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9"/>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9"/>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9"/>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9"/>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9"/>
            <p:cNvSpPr/>
            <p:nvPr/>
          </p:nvSpPr>
          <p:spPr>
            <a:xfrm rot="5400000">
              <a:off x="69737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9"/>
            <p:cNvSpPr/>
            <p:nvPr/>
          </p:nvSpPr>
          <p:spPr>
            <a:xfrm rot="5400000">
              <a:off x="7126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9"/>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9"/>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9"/>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9"/>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9"/>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9"/>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9"/>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9"/>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9"/>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9"/>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9"/>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9"/>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9"/>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9"/>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9"/>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9"/>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9"/>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9"/>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9"/>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9"/>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9"/>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9"/>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9"/>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9"/>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9"/>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9"/>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9"/>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9"/>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9"/>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9"/>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3" name="Google Shape;4833;p79"/>
          <p:cNvSpPr/>
          <p:nvPr/>
        </p:nvSpPr>
        <p:spPr>
          <a:xfrm>
            <a:off x="761975" y="1923912"/>
            <a:ext cx="1828500" cy="2000100"/>
          </a:xfrm>
          <a:prstGeom prst="roundRect">
            <a:avLst>
              <a:gd fmla="val 8357" name="adj"/>
            </a:avLst>
          </a:prstGeom>
          <a:solidFill>
            <a:srgbClr val="FFFFFF"/>
          </a:solidFill>
          <a:ln>
            <a:noFill/>
          </a:ln>
          <a:effectLst>
            <a:outerShdw blurRad="85725" rotWithShape="0" algn="bl" dir="6240000" dist="19050">
              <a:srgbClr val="000000">
                <a:alpha val="2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9"/>
          <p:cNvSpPr txBox="1"/>
          <p:nvPr/>
        </p:nvSpPr>
        <p:spPr>
          <a:xfrm>
            <a:off x="761975" y="809375"/>
            <a:ext cx="7620000" cy="5022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Clr>
                <a:schemeClr val="dk1"/>
              </a:buClr>
              <a:buSzPts val="1100"/>
              <a:buFont typeface="Arial"/>
              <a:buNone/>
            </a:pPr>
            <a:r>
              <a:rPr lang="en" sz="3000">
                <a:solidFill>
                  <a:schemeClr val="dk1"/>
                </a:solidFill>
                <a:latin typeface="Google Sans"/>
                <a:ea typeface="Google Sans"/>
                <a:cs typeface="Google Sans"/>
                <a:sym typeface="Google Sans"/>
              </a:rPr>
              <a:t>Drive phishing through the ages</a:t>
            </a:r>
            <a:endParaRPr sz="3000">
              <a:solidFill>
                <a:schemeClr val="dk1"/>
              </a:solidFill>
              <a:latin typeface="Google Sans"/>
              <a:ea typeface="Google Sans"/>
              <a:cs typeface="Google Sans"/>
              <a:sym typeface="Google Sans"/>
            </a:endParaRPr>
          </a:p>
        </p:txBody>
      </p:sp>
      <p:grpSp>
        <p:nvGrpSpPr>
          <p:cNvPr id="4835" name="Google Shape;4835;p79"/>
          <p:cNvGrpSpPr/>
          <p:nvPr/>
        </p:nvGrpSpPr>
        <p:grpSpPr>
          <a:xfrm>
            <a:off x="4810178" y="1923900"/>
            <a:ext cx="1737900" cy="2000100"/>
            <a:chOff x="4810178" y="1923900"/>
            <a:chExt cx="1737900" cy="2000100"/>
          </a:xfrm>
        </p:grpSpPr>
        <p:sp>
          <p:nvSpPr>
            <p:cNvPr id="4836" name="Google Shape;4836;p79"/>
            <p:cNvSpPr/>
            <p:nvPr/>
          </p:nvSpPr>
          <p:spPr>
            <a:xfrm>
              <a:off x="4810178" y="1923900"/>
              <a:ext cx="1737900" cy="2000100"/>
            </a:xfrm>
            <a:prstGeom prst="roundRect">
              <a:avLst>
                <a:gd fmla="val 8357" name="adj"/>
              </a:avLst>
            </a:prstGeom>
            <a:solidFill>
              <a:srgbClr val="FFFFFF"/>
            </a:solidFill>
            <a:ln>
              <a:noFill/>
            </a:ln>
            <a:effectLst>
              <a:outerShdw blurRad="85725" rotWithShape="0" algn="bl" dir="6240000" dist="19050">
                <a:srgbClr val="000000">
                  <a:alpha val="2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837" name="Google Shape;4837;p79"/>
            <p:cNvPicPr preferRelativeResize="0"/>
            <p:nvPr/>
          </p:nvPicPr>
          <p:blipFill rotWithShape="1">
            <a:blip r:embed="rId3">
              <a:alphaModFix/>
            </a:blip>
            <a:srcRect b="0" l="18564" r="11933" t="0"/>
            <a:stretch/>
          </p:blipFill>
          <p:spPr>
            <a:xfrm>
              <a:off x="4834108" y="2183458"/>
              <a:ext cx="1689565" cy="1481373"/>
            </a:xfrm>
            <a:prstGeom prst="rect">
              <a:avLst/>
            </a:prstGeom>
            <a:noFill/>
            <a:ln>
              <a:noFill/>
            </a:ln>
          </p:spPr>
        </p:pic>
      </p:grpSp>
      <p:grpSp>
        <p:nvGrpSpPr>
          <p:cNvPr id="4838" name="Google Shape;4838;p79"/>
          <p:cNvGrpSpPr/>
          <p:nvPr/>
        </p:nvGrpSpPr>
        <p:grpSpPr>
          <a:xfrm>
            <a:off x="6854046" y="1923900"/>
            <a:ext cx="1737900" cy="2000100"/>
            <a:chOff x="6854046" y="1923900"/>
            <a:chExt cx="1737900" cy="2000100"/>
          </a:xfrm>
        </p:grpSpPr>
        <p:sp>
          <p:nvSpPr>
            <p:cNvPr id="4839" name="Google Shape;4839;p79"/>
            <p:cNvSpPr/>
            <p:nvPr/>
          </p:nvSpPr>
          <p:spPr>
            <a:xfrm>
              <a:off x="6854046" y="1923900"/>
              <a:ext cx="1737900" cy="2000100"/>
            </a:xfrm>
            <a:prstGeom prst="roundRect">
              <a:avLst>
                <a:gd fmla="val 8357" name="adj"/>
              </a:avLst>
            </a:prstGeom>
            <a:solidFill>
              <a:srgbClr val="FFFFFF"/>
            </a:solidFill>
            <a:ln>
              <a:noFill/>
            </a:ln>
            <a:effectLst>
              <a:outerShdw blurRad="85725" rotWithShape="0" algn="bl" dir="6240000" dist="19050">
                <a:srgbClr val="000000">
                  <a:alpha val="2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840" name="Google Shape;4840;p79"/>
            <p:cNvPicPr preferRelativeResize="0"/>
            <p:nvPr/>
          </p:nvPicPr>
          <p:blipFill>
            <a:blip r:embed="rId4">
              <a:alphaModFix/>
            </a:blip>
            <a:stretch>
              <a:fillRect/>
            </a:stretch>
          </p:blipFill>
          <p:spPr>
            <a:xfrm>
              <a:off x="6982195" y="2111600"/>
              <a:ext cx="1481143" cy="1679755"/>
            </a:xfrm>
            <a:prstGeom prst="rect">
              <a:avLst/>
            </a:prstGeom>
            <a:noFill/>
            <a:ln>
              <a:noFill/>
            </a:ln>
          </p:spPr>
        </p:pic>
      </p:grpSp>
      <p:grpSp>
        <p:nvGrpSpPr>
          <p:cNvPr id="4841" name="Google Shape;4841;p79"/>
          <p:cNvGrpSpPr/>
          <p:nvPr/>
        </p:nvGrpSpPr>
        <p:grpSpPr>
          <a:xfrm>
            <a:off x="2896620" y="1923900"/>
            <a:ext cx="1607400" cy="2000100"/>
            <a:chOff x="2896620" y="1923900"/>
            <a:chExt cx="1607400" cy="2000100"/>
          </a:xfrm>
        </p:grpSpPr>
        <p:sp>
          <p:nvSpPr>
            <p:cNvPr id="4842" name="Google Shape;4842;p79"/>
            <p:cNvSpPr/>
            <p:nvPr/>
          </p:nvSpPr>
          <p:spPr>
            <a:xfrm>
              <a:off x="2896620" y="1923900"/>
              <a:ext cx="1607400" cy="2000100"/>
            </a:xfrm>
            <a:prstGeom prst="roundRect">
              <a:avLst>
                <a:gd fmla="val 8357" name="adj"/>
              </a:avLst>
            </a:prstGeom>
            <a:solidFill>
              <a:srgbClr val="FFFFFF"/>
            </a:solidFill>
            <a:ln>
              <a:noFill/>
            </a:ln>
            <a:effectLst>
              <a:outerShdw blurRad="85725" rotWithShape="0" algn="bl" dir="6240000" dist="19050">
                <a:srgbClr val="000000">
                  <a:alpha val="2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843" name="Google Shape;4843;p79"/>
            <p:cNvPicPr preferRelativeResize="0"/>
            <p:nvPr/>
          </p:nvPicPr>
          <p:blipFill rotWithShape="1">
            <a:blip r:embed="rId5">
              <a:alphaModFix/>
            </a:blip>
            <a:srcRect b="0" l="0" r="0" t="0"/>
            <a:stretch/>
          </p:blipFill>
          <p:spPr>
            <a:xfrm>
              <a:off x="2991460" y="2191118"/>
              <a:ext cx="1409457" cy="1520715"/>
            </a:xfrm>
            <a:prstGeom prst="rect">
              <a:avLst/>
            </a:prstGeom>
            <a:noFill/>
            <a:ln>
              <a:noFill/>
            </a:ln>
          </p:spPr>
        </p:pic>
      </p:grpSp>
      <p:pic>
        <p:nvPicPr>
          <p:cNvPr id="4844" name="Google Shape;4844;p79"/>
          <p:cNvPicPr preferRelativeResize="0"/>
          <p:nvPr/>
        </p:nvPicPr>
        <p:blipFill rotWithShape="1">
          <a:blip r:embed="rId6">
            <a:alphaModFix/>
          </a:blip>
          <a:srcRect b="-1614" l="0" r="0" t="8278"/>
          <a:stretch/>
        </p:blipFill>
        <p:spPr>
          <a:xfrm>
            <a:off x="831376" y="2029461"/>
            <a:ext cx="1689550" cy="1789357"/>
          </a:xfrm>
          <a:prstGeom prst="rect">
            <a:avLst/>
          </a:prstGeom>
          <a:noFill/>
          <a:ln>
            <a:noFill/>
          </a:ln>
        </p:spPr>
      </p:pic>
      <p:cxnSp>
        <p:nvCxnSpPr>
          <p:cNvPr id="4845" name="Google Shape;4845;p79"/>
          <p:cNvCxnSpPr>
            <a:stCxn id="4833" idx="3"/>
            <a:endCxn id="4842" idx="1"/>
          </p:cNvCxnSpPr>
          <p:nvPr/>
        </p:nvCxnSpPr>
        <p:spPr>
          <a:xfrm>
            <a:off x="2590475" y="2923962"/>
            <a:ext cx="306000" cy="0"/>
          </a:xfrm>
          <a:prstGeom prst="straightConnector1">
            <a:avLst/>
          </a:prstGeom>
          <a:noFill/>
          <a:ln cap="flat" cmpd="sng" w="38100">
            <a:solidFill>
              <a:schemeClr val="accent1"/>
            </a:solidFill>
            <a:prstDash val="solid"/>
            <a:round/>
            <a:headEnd len="med" w="med" type="none"/>
            <a:tailEnd len="med" w="med" type="none"/>
          </a:ln>
        </p:spPr>
      </p:cxnSp>
      <p:cxnSp>
        <p:nvCxnSpPr>
          <p:cNvPr id="4846" name="Google Shape;4846;p79"/>
          <p:cNvCxnSpPr>
            <a:stCxn id="4842" idx="3"/>
            <a:endCxn id="4836" idx="1"/>
          </p:cNvCxnSpPr>
          <p:nvPr/>
        </p:nvCxnSpPr>
        <p:spPr>
          <a:xfrm>
            <a:off x="4504020" y="2923950"/>
            <a:ext cx="306300" cy="0"/>
          </a:xfrm>
          <a:prstGeom prst="straightConnector1">
            <a:avLst/>
          </a:prstGeom>
          <a:noFill/>
          <a:ln cap="flat" cmpd="sng" w="38100">
            <a:solidFill>
              <a:schemeClr val="accent1"/>
            </a:solidFill>
            <a:prstDash val="solid"/>
            <a:round/>
            <a:headEnd len="med" w="med" type="none"/>
            <a:tailEnd len="med" w="med" type="none"/>
          </a:ln>
        </p:spPr>
      </p:cxnSp>
      <p:cxnSp>
        <p:nvCxnSpPr>
          <p:cNvPr id="4847" name="Google Shape;4847;p79"/>
          <p:cNvCxnSpPr>
            <a:stCxn id="4836" idx="3"/>
            <a:endCxn id="4839" idx="1"/>
          </p:cNvCxnSpPr>
          <p:nvPr/>
        </p:nvCxnSpPr>
        <p:spPr>
          <a:xfrm>
            <a:off x="6548078" y="2923950"/>
            <a:ext cx="306000" cy="0"/>
          </a:xfrm>
          <a:prstGeom prst="straightConnector1">
            <a:avLst/>
          </a:prstGeom>
          <a:noFill/>
          <a:ln cap="flat" cmpd="sng" w="38100">
            <a:solidFill>
              <a:schemeClr val="accent1"/>
            </a:solidFill>
            <a:prstDash val="solid"/>
            <a:round/>
            <a:headEnd len="med" w="med" type="none"/>
            <a:tailEnd len="med" w="med" type="none"/>
          </a:ln>
        </p:spPr>
      </p:cxnSp>
      <p:cxnSp>
        <p:nvCxnSpPr>
          <p:cNvPr id="4848" name="Google Shape;4848;p79"/>
          <p:cNvCxnSpPr>
            <a:stCxn id="4833" idx="1"/>
          </p:cNvCxnSpPr>
          <p:nvPr/>
        </p:nvCxnSpPr>
        <p:spPr>
          <a:xfrm flipH="1">
            <a:off x="-22525" y="2923962"/>
            <a:ext cx="784500" cy="3000"/>
          </a:xfrm>
          <a:prstGeom prst="straightConnector1">
            <a:avLst/>
          </a:prstGeom>
          <a:noFill/>
          <a:ln cap="flat" cmpd="sng" w="38100">
            <a:solidFill>
              <a:schemeClr val="accent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4841"/>
                                        </p:tgtEl>
                                        <p:attrNameLst>
                                          <p:attrName>style.visibility</p:attrName>
                                        </p:attrNameLst>
                                      </p:cBhvr>
                                      <p:to>
                                        <p:strVal val="visible"/>
                                      </p:to>
                                    </p:set>
                                    <p:animEffect filter="fade" transition="in">
                                      <p:cBhvr>
                                        <p:cTn dur="1000"/>
                                        <p:tgtEl>
                                          <p:spTgt spid="4841"/>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4835"/>
                                        </p:tgtEl>
                                        <p:attrNameLst>
                                          <p:attrName>style.visibility</p:attrName>
                                        </p:attrNameLst>
                                      </p:cBhvr>
                                      <p:to>
                                        <p:strVal val="visible"/>
                                      </p:to>
                                    </p:set>
                                    <p:animEffect filter="fade" transition="in">
                                      <p:cBhvr>
                                        <p:cTn dur="1500"/>
                                        <p:tgtEl>
                                          <p:spTgt spid="4835"/>
                                        </p:tgtEl>
                                      </p:cBhvr>
                                    </p:animEffect>
                                  </p:childTnLst>
                                </p:cTn>
                              </p:par>
                            </p:childTnLst>
                          </p:cTn>
                        </p:par>
                        <p:par>
                          <p:cTn fill="hold">
                            <p:stCondLst>
                              <p:cond delay="2500"/>
                            </p:stCondLst>
                            <p:childTnLst>
                              <p:par>
                                <p:cTn fill="hold" nodeType="afterEffect" presetClass="entr" presetID="10" presetSubtype="0">
                                  <p:stCondLst>
                                    <p:cond delay="0"/>
                                  </p:stCondLst>
                                  <p:childTnLst>
                                    <p:set>
                                      <p:cBhvr>
                                        <p:cTn dur="1" fill="hold">
                                          <p:stCondLst>
                                            <p:cond delay="0"/>
                                          </p:stCondLst>
                                        </p:cTn>
                                        <p:tgtEl>
                                          <p:spTgt spid="4838"/>
                                        </p:tgtEl>
                                        <p:attrNameLst>
                                          <p:attrName>style.visibility</p:attrName>
                                        </p:attrNameLst>
                                      </p:cBhvr>
                                      <p:to>
                                        <p:strVal val="visible"/>
                                      </p:to>
                                    </p:set>
                                    <p:animEffect filter="fade" transition="in">
                                      <p:cBhvr>
                                        <p:cTn dur="1000"/>
                                        <p:tgtEl>
                                          <p:spTgt spid="483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4852" name="Shape 4852"/>
        <p:cNvGrpSpPr/>
        <p:nvPr/>
      </p:nvGrpSpPr>
      <p:grpSpPr>
        <a:xfrm>
          <a:off x="0" y="0"/>
          <a:ext cx="0" cy="0"/>
          <a:chOff x="0" y="0"/>
          <a:chExt cx="0" cy="0"/>
        </a:xfrm>
      </p:grpSpPr>
      <p:grpSp>
        <p:nvGrpSpPr>
          <p:cNvPr id="4853" name="Google Shape;4853;p80"/>
          <p:cNvGrpSpPr/>
          <p:nvPr/>
        </p:nvGrpSpPr>
        <p:grpSpPr>
          <a:xfrm>
            <a:off x="6973780" y="457011"/>
            <a:ext cx="2170230" cy="3747571"/>
            <a:chOff x="6973780" y="457011"/>
            <a:chExt cx="2170230" cy="3747571"/>
          </a:xfrm>
        </p:grpSpPr>
        <p:grpSp>
          <p:nvGrpSpPr>
            <p:cNvPr id="4854" name="Google Shape;4854;p80"/>
            <p:cNvGrpSpPr/>
            <p:nvPr/>
          </p:nvGrpSpPr>
          <p:grpSpPr>
            <a:xfrm>
              <a:off x="6973780" y="457011"/>
              <a:ext cx="2170230" cy="3747571"/>
              <a:chOff x="6973780" y="457011"/>
              <a:chExt cx="2170230" cy="3747571"/>
            </a:xfrm>
          </p:grpSpPr>
          <p:sp>
            <p:nvSpPr>
              <p:cNvPr id="4855" name="Google Shape;4855;p80"/>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0"/>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0"/>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0"/>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0"/>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0"/>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0"/>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0"/>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0"/>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0"/>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0"/>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0"/>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0"/>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0"/>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0"/>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0"/>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0"/>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0"/>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0"/>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0"/>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0"/>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0"/>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0"/>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0"/>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0"/>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0"/>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0"/>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0"/>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0"/>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0"/>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0"/>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0"/>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0"/>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0"/>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0"/>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0"/>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0"/>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0"/>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0"/>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0"/>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0"/>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0"/>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0"/>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0"/>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0"/>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0"/>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0"/>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0"/>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0"/>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0"/>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0"/>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0"/>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0"/>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0"/>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0"/>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0"/>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0"/>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0"/>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0"/>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0"/>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0"/>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0"/>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0"/>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0"/>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0"/>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0"/>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0"/>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0"/>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0"/>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0"/>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0"/>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0"/>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0"/>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0"/>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0"/>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0"/>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0"/>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0"/>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0"/>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0"/>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0"/>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0"/>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0"/>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0"/>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0"/>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0"/>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0"/>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0"/>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0"/>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0"/>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0"/>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0"/>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0"/>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0"/>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0"/>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0"/>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0"/>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0"/>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0"/>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0"/>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0"/>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0"/>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0"/>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0"/>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0"/>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0"/>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0"/>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0"/>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0"/>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0"/>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0"/>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0"/>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0"/>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0"/>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0"/>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0"/>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0"/>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0"/>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0"/>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0"/>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0"/>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0"/>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0"/>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0"/>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0"/>
              <p:cNvSpPr/>
              <p:nvPr/>
            </p:nvSpPr>
            <p:spPr>
              <a:xfrm rot="5400000">
                <a:off x="8192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0"/>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0"/>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0"/>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0"/>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0"/>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0"/>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0"/>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0"/>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0"/>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0"/>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0"/>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0"/>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0"/>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0"/>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0"/>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0"/>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0"/>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0"/>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0"/>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0"/>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0"/>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0"/>
              <p:cNvSpPr/>
              <p:nvPr/>
            </p:nvSpPr>
            <p:spPr>
              <a:xfrm rot="5400000">
                <a:off x="6973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0"/>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0"/>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0"/>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0"/>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0"/>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0"/>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0"/>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0"/>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0"/>
              <p:cNvSpPr/>
              <p:nvPr/>
            </p:nvSpPr>
            <p:spPr>
              <a:xfrm rot="5400000">
                <a:off x="6973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0"/>
              <p:cNvSpPr/>
              <p:nvPr/>
            </p:nvSpPr>
            <p:spPr>
              <a:xfrm rot="5400000">
                <a:off x="6973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0"/>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0"/>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0"/>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0"/>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0"/>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0"/>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0"/>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0"/>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0"/>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0"/>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0"/>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0"/>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0"/>
              <p:cNvSpPr/>
              <p:nvPr/>
            </p:nvSpPr>
            <p:spPr>
              <a:xfrm rot="5400000">
                <a:off x="7126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0"/>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0"/>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0"/>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0"/>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0"/>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0"/>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0"/>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0"/>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0"/>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0"/>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0"/>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0"/>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0"/>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0"/>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0"/>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0"/>
              <p:cNvSpPr/>
              <p:nvPr/>
            </p:nvSpPr>
            <p:spPr>
              <a:xfrm rot="5400000">
                <a:off x="7278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0"/>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0"/>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0"/>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0"/>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0"/>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0"/>
              <p:cNvSpPr/>
              <p:nvPr/>
            </p:nvSpPr>
            <p:spPr>
              <a:xfrm rot="5400000">
                <a:off x="7278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0"/>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0"/>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0"/>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0"/>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0"/>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0"/>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0"/>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0"/>
              <p:cNvSpPr/>
              <p:nvPr/>
            </p:nvSpPr>
            <p:spPr>
              <a:xfrm rot="5400000">
                <a:off x="7278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0"/>
              <p:cNvSpPr/>
              <p:nvPr/>
            </p:nvSpPr>
            <p:spPr>
              <a:xfrm rot="5400000">
                <a:off x="7278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0"/>
              <p:cNvSpPr/>
              <p:nvPr/>
            </p:nvSpPr>
            <p:spPr>
              <a:xfrm rot="5400000">
                <a:off x="7278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0"/>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0"/>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0"/>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0"/>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0"/>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0"/>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0"/>
              <p:cNvSpPr/>
              <p:nvPr/>
            </p:nvSpPr>
            <p:spPr>
              <a:xfrm rot="5400000">
                <a:off x="7430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0"/>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0"/>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0"/>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0"/>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0"/>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0"/>
              <p:cNvSpPr/>
              <p:nvPr/>
            </p:nvSpPr>
            <p:spPr>
              <a:xfrm rot="5400000">
                <a:off x="7430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0"/>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0"/>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0"/>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0"/>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0"/>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0"/>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0"/>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0"/>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0"/>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0"/>
              <p:cNvSpPr/>
              <p:nvPr/>
            </p:nvSpPr>
            <p:spPr>
              <a:xfrm rot="5400000">
                <a:off x="7430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0"/>
              <p:cNvSpPr/>
              <p:nvPr/>
            </p:nvSpPr>
            <p:spPr>
              <a:xfrm rot="5400000">
                <a:off x="7430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0"/>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0"/>
              <p:cNvSpPr/>
              <p:nvPr/>
            </p:nvSpPr>
            <p:spPr>
              <a:xfrm rot="5400000">
                <a:off x="7430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0"/>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0"/>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0"/>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0"/>
              <p:cNvSpPr/>
              <p:nvPr/>
            </p:nvSpPr>
            <p:spPr>
              <a:xfrm rot="5400000">
                <a:off x="7583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0"/>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0"/>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0"/>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0"/>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0"/>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0"/>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0"/>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0"/>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0"/>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0"/>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0"/>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0"/>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0"/>
              <p:cNvSpPr/>
              <p:nvPr/>
            </p:nvSpPr>
            <p:spPr>
              <a:xfrm rot="5400000">
                <a:off x="7583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0"/>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0"/>
              <p:cNvSpPr/>
              <p:nvPr/>
            </p:nvSpPr>
            <p:spPr>
              <a:xfrm rot="5400000">
                <a:off x="7583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0"/>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0"/>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0"/>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0"/>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0"/>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0"/>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0"/>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0"/>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0"/>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0"/>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0"/>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0"/>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0"/>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0"/>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0"/>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0"/>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0"/>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0"/>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0"/>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0"/>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0"/>
              <p:cNvSpPr/>
              <p:nvPr/>
            </p:nvSpPr>
            <p:spPr>
              <a:xfrm rot="5400000">
                <a:off x="7735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0"/>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0"/>
              <p:cNvSpPr/>
              <p:nvPr/>
            </p:nvSpPr>
            <p:spPr>
              <a:xfrm rot="5400000">
                <a:off x="7735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0"/>
              <p:cNvSpPr/>
              <p:nvPr/>
            </p:nvSpPr>
            <p:spPr>
              <a:xfrm rot="5400000">
                <a:off x="7735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0"/>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0"/>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0"/>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0"/>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0"/>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0"/>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0"/>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0"/>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0"/>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0"/>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0"/>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0"/>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0"/>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0"/>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0"/>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0"/>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0"/>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0"/>
              <p:cNvSpPr/>
              <p:nvPr/>
            </p:nvSpPr>
            <p:spPr>
              <a:xfrm rot="5400000">
                <a:off x="7888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0"/>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0"/>
              <p:cNvSpPr/>
              <p:nvPr/>
            </p:nvSpPr>
            <p:spPr>
              <a:xfrm rot="5400000">
                <a:off x="7888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0"/>
              <p:cNvSpPr/>
              <p:nvPr/>
            </p:nvSpPr>
            <p:spPr>
              <a:xfrm rot="5400000">
                <a:off x="7888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0"/>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0"/>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0"/>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0"/>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0"/>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0"/>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0"/>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0"/>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0"/>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0"/>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0"/>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0"/>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0"/>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0"/>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0"/>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0"/>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0"/>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0"/>
              <p:cNvSpPr/>
              <p:nvPr/>
            </p:nvSpPr>
            <p:spPr>
              <a:xfrm rot="5400000">
                <a:off x="8040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0"/>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0"/>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0"/>
              <p:cNvSpPr/>
              <p:nvPr/>
            </p:nvSpPr>
            <p:spPr>
              <a:xfrm rot="5400000">
                <a:off x="8040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0"/>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0"/>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0"/>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80"/>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0"/>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0"/>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0"/>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0"/>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0"/>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0"/>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0"/>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0"/>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0"/>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0"/>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0"/>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0"/>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0"/>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0"/>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0"/>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80"/>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0"/>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0"/>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0"/>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0"/>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0"/>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0"/>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0"/>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0"/>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80"/>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80"/>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0"/>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0"/>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0"/>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0"/>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0"/>
              <p:cNvSpPr/>
              <p:nvPr/>
            </p:nvSpPr>
            <p:spPr>
              <a:xfrm rot="5400000">
                <a:off x="7126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80"/>
              <p:cNvSpPr/>
              <p:nvPr/>
            </p:nvSpPr>
            <p:spPr>
              <a:xfrm rot="5400000">
                <a:off x="7278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0"/>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0"/>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80"/>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0"/>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0"/>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0"/>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0"/>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0"/>
              <p:cNvSpPr/>
              <p:nvPr/>
            </p:nvSpPr>
            <p:spPr>
              <a:xfrm rot="5400000">
                <a:off x="69737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0"/>
              <p:cNvSpPr/>
              <p:nvPr/>
            </p:nvSpPr>
            <p:spPr>
              <a:xfrm rot="5400000">
                <a:off x="7126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0"/>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0"/>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0"/>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0"/>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0"/>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0"/>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0"/>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0"/>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0"/>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0"/>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0"/>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0"/>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0"/>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0"/>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27" name="Google Shape;5227;p80"/>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0"/>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29" name="Google Shape;5229;p80"/>
          <p:cNvSpPr/>
          <p:nvPr/>
        </p:nvSpPr>
        <p:spPr>
          <a:xfrm>
            <a:off x="5452625" y="705925"/>
            <a:ext cx="3263400" cy="3413700"/>
          </a:xfrm>
          <a:prstGeom prst="roundRect">
            <a:avLst>
              <a:gd fmla="val 2561" name="adj"/>
            </a:avLst>
          </a:prstGeom>
          <a:solidFill>
            <a:srgbClr val="FFFFFF"/>
          </a:solidFill>
          <a:ln>
            <a:noFill/>
          </a:ln>
          <a:effectLst>
            <a:outerShdw blurRad="371475" rotWithShape="0" algn="bl" dir="624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0"/>
          <p:cNvSpPr/>
          <p:nvPr/>
        </p:nvSpPr>
        <p:spPr>
          <a:xfrm>
            <a:off x="761900" y="1220800"/>
            <a:ext cx="4268400" cy="2383800"/>
          </a:xfrm>
          <a:prstGeom prst="rect">
            <a:avLst/>
          </a:prstGeom>
          <a:noFill/>
          <a:ln>
            <a:noFill/>
          </a:ln>
        </p:spPr>
        <p:txBody>
          <a:bodyPr anchorCtr="0" anchor="t" bIns="0" lIns="0" spcFirstLastPara="1" rIns="0" wrap="square" tIns="0">
            <a:noAutofit/>
          </a:bodyPr>
          <a:lstStyle/>
          <a:p>
            <a:pPr indent="0" lvl="0" marL="0" rtl="0" algn="l">
              <a:lnSpc>
                <a:spcPct val="100000"/>
              </a:lnSpc>
              <a:spcBef>
                <a:spcPts val="0"/>
              </a:spcBef>
              <a:spcAft>
                <a:spcPts val="0"/>
              </a:spcAft>
              <a:buNone/>
            </a:pPr>
            <a:r>
              <a:rPr b="1" lang="en" sz="4800">
                <a:solidFill>
                  <a:srgbClr val="EA4335"/>
                </a:solidFill>
                <a:latin typeface="Roboto"/>
                <a:ea typeface="Roboto"/>
                <a:cs typeface="Roboto"/>
                <a:sym typeface="Roboto"/>
              </a:rPr>
              <a:t>68</a:t>
            </a:r>
            <a:r>
              <a:rPr b="1" lang="en" sz="4800">
                <a:solidFill>
                  <a:srgbClr val="EA4335"/>
                </a:solidFill>
                <a:latin typeface="Roboto"/>
                <a:ea typeface="Roboto"/>
                <a:cs typeface="Roboto"/>
                <a:sym typeface="Roboto"/>
              </a:rPr>
              <a:t>%</a:t>
            </a:r>
            <a:r>
              <a:rPr lang="en" sz="2400">
                <a:solidFill>
                  <a:srgbClr val="434343"/>
                </a:solidFill>
                <a:latin typeface="Roboto"/>
                <a:ea typeface="Roboto"/>
                <a:cs typeface="Roboto"/>
                <a:sym typeface="Roboto"/>
              </a:rPr>
              <a:t> </a:t>
            </a:r>
            <a:br>
              <a:rPr lang="en" sz="2400">
                <a:solidFill>
                  <a:srgbClr val="434343"/>
                </a:solidFill>
                <a:latin typeface="Roboto"/>
                <a:ea typeface="Roboto"/>
                <a:cs typeface="Roboto"/>
                <a:sym typeface="Roboto"/>
              </a:rPr>
            </a:br>
            <a:r>
              <a:rPr lang="en" sz="2800">
                <a:solidFill>
                  <a:srgbClr val="434343"/>
                </a:solidFill>
                <a:latin typeface="Roboto"/>
                <a:ea typeface="Roboto"/>
                <a:cs typeface="Roboto"/>
                <a:sym typeface="Roboto"/>
              </a:rPr>
              <a:t>of the phishing emails</a:t>
            </a:r>
            <a:endParaRPr sz="2800">
              <a:solidFill>
                <a:srgbClr val="434343"/>
              </a:solidFill>
              <a:latin typeface="Roboto"/>
              <a:ea typeface="Roboto"/>
              <a:cs typeface="Roboto"/>
              <a:sym typeface="Roboto"/>
            </a:endParaRPr>
          </a:p>
          <a:p>
            <a:pPr indent="0" lvl="0" marL="0" rtl="0" algn="l">
              <a:lnSpc>
                <a:spcPct val="100000"/>
              </a:lnSpc>
              <a:spcBef>
                <a:spcPts val="0"/>
              </a:spcBef>
              <a:spcAft>
                <a:spcPts val="0"/>
              </a:spcAft>
              <a:buNone/>
            </a:pPr>
            <a:r>
              <a:rPr lang="en" sz="2800">
                <a:solidFill>
                  <a:srgbClr val="434343"/>
                </a:solidFill>
                <a:latin typeface="Roboto"/>
                <a:ea typeface="Roboto"/>
                <a:cs typeface="Roboto"/>
                <a:sym typeface="Roboto"/>
              </a:rPr>
              <a:t>blocked by Gmail are </a:t>
            </a:r>
            <a:endParaRPr sz="2800">
              <a:solidFill>
                <a:srgbClr val="434343"/>
              </a:solidFill>
              <a:latin typeface="Roboto"/>
              <a:ea typeface="Roboto"/>
              <a:cs typeface="Roboto"/>
              <a:sym typeface="Roboto"/>
            </a:endParaRPr>
          </a:p>
          <a:p>
            <a:pPr indent="0" lvl="0" marL="0" rtl="0" algn="l">
              <a:lnSpc>
                <a:spcPct val="100000"/>
              </a:lnSpc>
              <a:spcBef>
                <a:spcPts val="0"/>
              </a:spcBef>
              <a:spcAft>
                <a:spcPts val="0"/>
              </a:spcAft>
              <a:buNone/>
            </a:pPr>
            <a:r>
              <a:rPr lang="en" sz="2800">
                <a:solidFill>
                  <a:srgbClr val="434343"/>
                </a:solidFill>
                <a:latin typeface="Roboto"/>
                <a:ea typeface="Roboto"/>
                <a:cs typeface="Roboto"/>
                <a:sym typeface="Roboto"/>
              </a:rPr>
              <a:t>different from day to </a:t>
            </a:r>
            <a:r>
              <a:rPr lang="en" sz="2800">
                <a:solidFill>
                  <a:srgbClr val="434343"/>
                </a:solidFill>
                <a:latin typeface="Roboto"/>
                <a:ea typeface="Roboto"/>
                <a:cs typeface="Roboto"/>
                <a:sym typeface="Roboto"/>
              </a:rPr>
              <a:t>day</a:t>
            </a:r>
            <a:endParaRPr sz="2800">
              <a:solidFill>
                <a:srgbClr val="434343"/>
              </a:solidFill>
              <a:latin typeface="Roboto"/>
              <a:ea typeface="Roboto"/>
              <a:cs typeface="Roboto"/>
              <a:sym typeface="Roboto"/>
            </a:endParaRPr>
          </a:p>
        </p:txBody>
      </p:sp>
      <p:pic>
        <p:nvPicPr>
          <p:cNvPr id="5231" name="Google Shape;5231;p80"/>
          <p:cNvPicPr preferRelativeResize="0"/>
          <p:nvPr/>
        </p:nvPicPr>
        <p:blipFill rotWithShape="1">
          <a:blip r:embed="rId3">
            <a:alphaModFix/>
          </a:blip>
          <a:srcRect b="0" l="19" r="29" t="0"/>
          <a:stretch/>
        </p:blipFill>
        <p:spPr>
          <a:xfrm>
            <a:off x="5724325" y="980575"/>
            <a:ext cx="2720001" cy="2864253"/>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5235" name="Shape 5235"/>
        <p:cNvGrpSpPr/>
        <p:nvPr/>
      </p:nvGrpSpPr>
      <p:grpSpPr>
        <a:xfrm>
          <a:off x="0" y="0"/>
          <a:ext cx="0" cy="0"/>
          <a:chOff x="0" y="0"/>
          <a:chExt cx="0" cy="0"/>
        </a:xfrm>
      </p:grpSpPr>
      <p:sp>
        <p:nvSpPr>
          <p:cNvPr id="5236" name="Google Shape;5236;p81"/>
          <p:cNvSpPr txBox="1"/>
          <p:nvPr/>
        </p:nvSpPr>
        <p:spPr>
          <a:xfrm>
            <a:off x="761975" y="809375"/>
            <a:ext cx="6178500" cy="9285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Phishing </a:t>
            </a:r>
            <a:r>
              <a:rPr lang="en" sz="3000">
                <a:solidFill>
                  <a:srgbClr val="434343"/>
                </a:solidFill>
                <a:latin typeface="Google Sans"/>
                <a:ea typeface="Google Sans"/>
                <a:cs typeface="Google Sans"/>
                <a:sym typeface="Google Sans"/>
              </a:rPr>
              <a:t>campaigns</a:t>
            </a:r>
            <a:r>
              <a:rPr lang="en" sz="3000">
                <a:solidFill>
                  <a:srgbClr val="434343"/>
                </a:solidFill>
                <a:latin typeface="Google Sans"/>
                <a:ea typeface="Google Sans"/>
                <a:cs typeface="Google Sans"/>
                <a:sym typeface="Google Sans"/>
              </a:rPr>
              <a:t> are short lived</a:t>
            </a:r>
            <a:endParaRPr sz="3000">
              <a:solidFill>
                <a:srgbClr val="434343"/>
              </a:solidFill>
              <a:latin typeface="Google Sans"/>
              <a:ea typeface="Google Sans"/>
              <a:cs typeface="Google Sans"/>
              <a:sym typeface="Google Sans"/>
            </a:endParaRPr>
          </a:p>
        </p:txBody>
      </p:sp>
      <p:sp>
        <p:nvSpPr>
          <p:cNvPr id="5237" name="Google Shape;5237;p81"/>
          <p:cNvSpPr/>
          <p:nvPr/>
        </p:nvSpPr>
        <p:spPr>
          <a:xfrm>
            <a:off x="771700" y="3049925"/>
            <a:ext cx="5079900" cy="12837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t/>
            </a:r>
            <a:endParaRPr sz="2400">
              <a:solidFill>
                <a:srgbClr val="434343"/>
              </a:solidFill>
              <a:latin typeface="Roboto"/>
              <a:ea typeface="Roboto"/>
              <a:cs typeface="Roboto"/>
              <a:sym typeface="Roboto"/>
            </a:endParaRPr>
          </a:p>
        </p:txBody>
      </p:sp>
      <p:grpSp>
        <p:nvGrpSpPr>
          <p:cNvPr id="5238" name="Google Shape;5238;p81"/>
          <p:cNvGrpSpPr/>
          <p:nvPr/>
        </p:nvGrpSpPr>
        <p:grpSpPr>
          <a:xfrm>
            <a:off x="7126180" y="609411"/>
            <a:ext cx="2170230" cy="3747571"/>
            <a:chOff x="6973780" y="457011"/>
            <a:chExt cx="2170230" cy="3747571"/>
          </a:xfrm>
        </p:grpSpPr>
        <p:sp>
          <p:nvSpPr>
            <p:cNvPr id="5239" name="Google Shape;5239;p81"/>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1"/>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1"/>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1"/>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1"/>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1"/>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1"/>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1"/>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1"/>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1"/>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1"/>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1"/>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1"/>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1"/>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1"/>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1"/>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1"/>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1"/>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1"/>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1"/>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1"/>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1"/>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1"/>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1"/>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1"/>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1"/>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1"/>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1"/>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1"/>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1"/>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1"/>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1"/>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1"/>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1"/>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1"/>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81"/>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1"/>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1"/>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1"/>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1"/>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1"/>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1"/>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1"/>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1"/>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1"/>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1"/>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1"/>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1"/>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1"/>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1"/>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1"/>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1"/>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1"/>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1"/>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1"/>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1"/>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1"/>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1"/>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1"/>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1"/>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1"/>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1"/>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1"/>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1"/>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1"/>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1"/>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1"/>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1"/>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1"/>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1"/>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1"/>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1"/>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81"/>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1"/>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1"/>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1"/>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1"/>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1"/>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1"/>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1"/>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1"/>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1"/>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1"/>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1"/>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1"/>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1"/>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1"/>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1"/>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1"/>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1"/>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1"/>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1"/>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1"/>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81"/>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1"/>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1"/>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1"/>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1"/>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1"/>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1"/>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1"/>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1"/>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1"/>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1"/>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1"/>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1"/>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1"/>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1"/>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1"/>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1"/>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1"/>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1"/>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1"/>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1"/>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1"/>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1"/>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1"/>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1"/>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1"/>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1"/>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1"/>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1"/>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1"/>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1"/>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1"/>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1"/>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1"/>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1"/>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1"/>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1"/>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1"/>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1"/>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1"/>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1"/>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1"/>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1"/>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1"/>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1"/>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1"/>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1"/>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1"/>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1"/>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1"/>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1"/>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1"/>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1"/>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1"/>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1"/>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1"/>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1"/>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1"/>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1"/>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1"/>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1"/>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1"/>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1"/>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1"/>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1"/>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1"/>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1"/>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1"/>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1"/>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1"/>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1"/>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1"/>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1"/>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1"/>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1"/>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1"/>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1"/>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1"/>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1"/>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1"/>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1"/>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1"/>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1"/>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1"/>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1"/>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1"/>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1"/>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1"/>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1"/>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1"/>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1"/>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1"/>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1"/>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1"/>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1"/>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1"/>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1"/>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1"/>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1"/>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1"/>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1"/>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1"/>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1"/>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1"/>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1"/>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1"/>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1"/>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1"/>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1"/>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1"/>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1"/>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1"/>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1"/>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1"/>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1"/>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1"/>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1"/>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1"/>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1"/>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1"/>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1"/>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1"/>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1"/>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1"/>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1"/>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1"/>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1"/>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1"/>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1"/>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1"/>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1"/>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1"/>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1"/>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1"/>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1"/>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1"/>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1"/>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1"/>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1"/>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1"/>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1"/>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1"/>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1"/>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1"/>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1"/>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1"/>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1"/>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1"/>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1"/>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1"/>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1"/>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1"/>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1"/>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1"/>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1"/>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1"/>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1"/>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1"/>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1"/>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1"/>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1"/>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1"/>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1"/>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1"/>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1"/>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1"/>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1"/>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1"/>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1"/>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1"/>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1"/>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1"/>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1"/>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1"/>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1"/>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1"/>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1"/>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1"/>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1"/>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1"/>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1"/>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1"/>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1"/>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1"/>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1"/>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1"/>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1"/>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1"/>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1"/>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1"/>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1"/>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1"/>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1"/>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1"/>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1"/>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1"/>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1"/>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1"/>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1"/>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1"/>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1"/>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1"/>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1"/>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1"/>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1"/>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1"/>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1"/>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1"/>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1"/>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1"/>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1"/>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1"/>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1"/>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1"/>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1"/>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1"/>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1"/>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1"/>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1"/>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1"/>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1"/>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1"/>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1"/>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1"/>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1"/>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1"/>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1"/>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1"/>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1"/>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1"/>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1"/>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1"/>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1"/>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1"/>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1"/>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1"/>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1"/>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1"/>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1"/>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1"/>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1"/>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1"/>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1"/>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1"/>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1"/>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1"/>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1"/>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1"/>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1"/>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1"/>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1"/>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1"/>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1"/>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1"/>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1"/>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1"/>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1"/>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1"/>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1"/>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1"/>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1"/>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1"/>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1"/>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1"/>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1"/>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1"/>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1"/>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1"/>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1"/>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1"/>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1"/>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1"/>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1"/>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1"/>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1"/>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1"/>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1"/>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1"/>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1"/>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1"/>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1"/>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1"/>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1"/>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1"/>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1"/>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1"/>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1"/>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1"/>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1"/>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1"/>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1"/>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1"/>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1"/>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1"/>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1"/>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1"/>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1"/>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9" name="Google Shape;5629;p81"/>
          <p:cNvSpPr/>
          <p:nvPr/>
        </p:nvSpPr>
        <p:spPr>
          <a:xfrm>
            <a:off x="762100" y="1640250"/>
            <a:ext cx="5079900" cy="11583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1"/>
          <p:cNvSpPr txBox="1"/>
          <p:nvPr/>
        </p:nvSpPr>
        <p:spPr>
          <a:xfrm>
            <a:off x="2479800" y="1866688"/>
            <a:ext cx="3371700" cy="433500"/>
          </a:xfrm>
          <a:prstGeom prst="rect">
            <a:avLst/>
          </a:prstGeom>
          <a:noFill/>
          <a:ln>
            <a:noFill/>
          </a:ln>
        </p:spPr>
        <p:txBody>
          <a:bodyPr anchorCtr="0" anchor="t" bIns="91425" lIns="0" spcFirstLastPara="1" rIns="91425" wrap="square" tIns="0">
            <a:noAutofit/>
          </a:bodyPr>
          <a:lstStyle/>
          <a:p>
            <a:pPr indent="0" lvl="0" marL="0" rtl="0" algn="l">
              <a:lnSpc>
                <a:spcPct val="115000"/>
              </a:lnSpc>
              <a:spcBef>
                <a:spcPts val="0"/>
              </a:spcBef>
              <a:spcAft>
                <a:spcPts val="0"/>
              </a:spcAft>
              <a:buNone/>
            </a:pPr>
            <a:r>
              <a:rPr b="1" lang="en" sz="2400">
                <a:solidFill>
                  <a:schemeClr val="accent2"/>
                </a:solidFill>
                <a:latin typeface="Google Sans"/>
                <a:ea typeface="Google Sans"/>
                <a:cs typeface="Google Sans"/>
                <a:sym typeface="Google Sans"/>
              </a:rPr>
              <a:t>7mn</a:t>
            </a:r>
            <a:r>
              <a:rPr lang="en" sz="2400">
                <a:solidFill>
                  <a:srgbClr val="434343"/>
                </a:solidFill>
                <a:latin typeface="Google Sans"/>
                <a:ea typeface="Google Sans"/>
                <a:cs typeface="Google Sans"/>
                <a:sym typeface="Google Sans"/>
              </a:rPr>
              <a:t> for boutique campaigns</a:t>
            </a:r>
            <a:endParaRPr sz="2400">
              <a:solidFill>
                <a:srgbClr val="434343"/>
              </a:solidFill>
              <a:latin typeface="Roboto"/>
              <a:ea typeface="Roboto"/>
              <a:cs typeface="Roboto"/>
              <a:sym typeface="Roboto"/>
            </a:endParaRPr>
          </a:p>
        </p:txBody>
      </p:sp>
      <p:pic>
        <p:nvPicPr>
          <p:cNvPr id="5631" name="Google Shape;5631;p81"/>
          <p:cNvPicPr preferRelativeResize="0"/>
          <p:nvPr/>
        </p:nvPicPr>
        <p:blipFill rotWithShape="1">
          <a:blip r:embed="rId3">
            <a:alphaModFix/>
          </a:blip>
          <a:srcRect b="3815" l="0" r="0" t="3806"/>
          <a:stretch/>
        </p:blipFill>
        <p:spPr>
          <a:xfrm>
            <a:off x="1028619" y="3344573"/>
            <a:ext cx="1370200" cy="694411"/>
          </a:xfrm>
          <a:prstGeom prst="rect">
            <a:avLst/>
          </a:prstGeom>
          <a:noFill/>
          <a:ln>
            <a:noFill/>
          </a:ln>
        </p:spPr>
      </p:pic>
      <p:sp>
        <p:nvSpPr>
          <p:cNvPr id="5632" name="Google Shape;5632;p81"/>
          <p:cNvSpPr txBox="1"/>
          <p:nvPr/>
        </p:nvSpPr>
        <p:spPr>
          <a:xfrm>
            <a:off x="2545925" y="3253029"/>
            <a:ext cx="3000000" cy="877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sz="2400">
                <a:solidFill>
                  <a:schemeClr val="accent3"/>
                </a:solidFill>
                <a:latin typeface="Google Sans"/>
                <a:ea typeface="Google Sans"/>
                <a:cs typeface="Google Sans"/>
                <a:sym typeface="Google Sans"/>
              </a:rPr>
              <a:t>13h</a:t>
            </a:r>
            <a:r>
              <a:rPr lang="en" sz="2400">
                <a:solidFill>
                  <a:srgbClr val="434343"/>
                </a:solidFill>
                <a:latin typeface="Google Sans"/>
                <a:ea typeface="Google Sans"/>
                <a:cs typeface="Google Sans"/>
                <a:sym typeface="Google Sans"/>
              </a:rPr>
              <a:t> for bulk campaigns</a:t>
            </a:r>
            <a:endParaRPr sz="2400">
              <a:solidFill>
                <a:srgbClr val="434343"/>
              </a:solidFill>
              <a:latin typeface="Roboto"/>
              <a:ea typeface="Roboto"/>
              <a:cs typeface="Roboto"/>
              <a:sym typeface="Roboto"/>
            </a:endParaRPr>
          </a:p>
        </p:txBody>
      </p:sp>
      <p:pic>
        <p:nvPicPr>
          <p:cNvPr id="5633" name="Google Shape;5633;p81"/>
          <p:cNvPicPr preferRelativeResize="0"/>
          <p:nvPr/>
        </p:nvPicPr>
        <p:blipFill>
          <a:blip r:embed="rId4">
            <a:alphaModFix/>
          </a:blip>
          <a:stretch>
            <a:fillRect/>
          </a:stretch>
        </p:blipFill>
        <p:spPr>
          <a:xfrm>
            <a:off x="1132141" y="1822839"/>
            <a:ext cx="742369" cy="793123"/>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5637" name="Shape 5637"/>
        <p:cNvGrpSpPr/>
        <p:nvPr/>
      </p:nvGrpSpPr>
      <p:grpSpPr>
        <a:xfrm>
          <a:off x="0" y="0"/>
          <a:ext cx="0" cy="0"/>
          <a:chOff x="0" y="0"/>
          <a:chExt cx="0" cy="0"/>
        </a:xfrm>
      </p:grpSpPr>
      <p:sp>
        <p:nvSpPr>
          <p:cNvPr id="5638" name="Google Shape;5638;p82"/>
          <p:cNvSpPr txBox="1"/>
          <p:nvPr/>
        </p:nvSpPr>
        <p:spPr>
          <a:xfrm>
            <a:off x="814850" y="1252950"/>
            <a:ext cx="4606200" cy="2293800"/>
          </a:xfrm>
          <a:prstGeom prst="rect">
            <a:avLst/>
          </a:prstGeom>
          <a:noFill/>
          <a:ln>
            <a:noFill/>
          </a:ln>
        </p:spPr>
        <p:txBody>
          <a:bodyPr anchorCtr="0" anchor="t" bIns="0" lIns="0" spcFirstLastPara="1" rIns="91425" wrap="square" tIns="0">
            <a:noAutofit/>
          </a:bodyPr>
          <a:lstStyle/>
          <a:p>
            <a:pPr indent="0" lvl="0" marL="0" rtl="0" algn="l">
              <a:spcBef>
                <a:spcPts val="0"/>
              </a:spcBef>
              <a:spcAft>
                <a:spcPts val="0"/>
              </a:spcAft>
              <a:buClr>
                <a:schemeClr val="dk1"/>
              </a:buClr>
              <a:buSzPts val="1100"/>
              <a:buFont typeface="Arial"/>
              <a:buNone/>
            </a:pPr>
            <a:r>
              <a:rPr lang="en" sz="3000">
                <a:solidFill>
                  <a:srgbClr val="434343"/>
                </a:solidFill>
                <a:latin typeface="Google Sans"/>
                <a:ea typeface="Google Sans"/>
                <a:cs typeface="Google Sans"/>
                <a:sym typeface="Google Sans"/>
              </a:rPr>
              <a:t>Phishing detection is hard as</a:t>
            </a:r>
            <a:r>
              <a:rPr lang="en" sz="3000">
                <a:solidFill>
                  <a:srgbClr val="434343"/>
                </a:solidFill>
                <a:latin typeface="Google Sans"/>
                <a:ea typeface="Google Sans"/>
                <a:cs typeface="Google Sans"/>
                <a:sym typeface="Google Sans"/>
              </a:rPr>
              <a:t> </a:t>
            </a:r>
            <a:r>
              <a:rPr lang="en" sz="3000">
                <a:solidFill>
                  <a:srgbClr val="434343"/>
                </a:solidFill>
                <a:latin typeface="Google Sans"/>
                <a:ea typeface="Google Sans"/>
                <a:cs typeface="Google Sans"/>
                <a:sym typeface="Google Sans"/>
              </a:rPr>
              <a:t>phishers quickly adapt their campaigns  and keep the number of targeted users low</a:t>
            </a:r>
            <a:endParaRPr sz="3000">
              <a:solidFill>
                <a:srgbClr val="434343"/>
              </a:solidFill>
              <a:latin typeface="Google Sans"/>
              <a:ea typeface="Google Sans"/>
              <a:cs typeface="Google Sans"/>
              <a:sym typeface="Google Sans"/>
            </a:endParaRPr>
          </a:p>
        </p:txBody>
      </p:sp>
      <p:grpSp>
        <p:nvGrpSpPr>
          <p:cNvPr id="5639" name="Google Shape;5639;p82"/>
          <p:cNvGrpSpPr/>
          <p:nvPr/>
        </p:nvGrpSpPr>
        <p:grpSpPr>
          <a:xfrm>
            <a:off x="6973780" y="457011"/>
            <a:ext cx="2170230" cy="3747571"/>
            <a:chOff x="6973780" y="457011"/>
            <a:chExt cx="2170230" cy="3747571"/>
          </a:xfrm>
        </p:grpSpPr>
        <p:sp>
          <p:nvSpPr>
            <p:cNvPr id="5640" name="Google Shape;5640;p82"/>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2"/>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2"/>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2"/>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2"/>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2"/>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2"/>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2"/>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2"/>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2"/>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2"/>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2"/>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2"/>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2"/>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2"/>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2"/>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2"/>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2"/>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2"/>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2"/>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2"/>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2"/>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2"/>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2"/>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2"/>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2"/>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2"/>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2"/>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2"/>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2"/>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2"/>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2"/>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2"/>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2"/>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2"/>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82"/>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82"/>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2"/>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2"/>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2"/>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2"/>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2"/>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2"/>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2"/>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2"/>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2"/>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2"/>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2"/>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2"/>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2"/>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2"/>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2"/>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2"/>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2"/>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2"/>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2"/>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82"/>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82"/>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2"/>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2"/>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2"/>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2"/>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2"/>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2"/>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2"/>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2"/>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2"/>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2"/>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2"/>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2"/>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2"/>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2"/>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2"/>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2"/>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2"/>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2"/>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2"/>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2"/>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82"/>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2"/>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2"/>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82"/>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2"/>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2"/>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2"/>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2"/>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2"/>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82"/>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2"/>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2"/>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2"/>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2"/>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2"/>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2"/>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2"/>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2"/>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2"/>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2"/>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2"/>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2"/>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2"/>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2"/>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2"/>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2"/>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2"/>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2"/>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2"/>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2"/>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2"/>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2"/>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2"/>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2"/>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2"/>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2"/>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82"/>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2"/>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2"/>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2"/>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2"/>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2"/>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2"/>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2"/>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2"/>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2"/>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2"/>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2"/>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2"/>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2"/>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2"/>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2"/>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2"/>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2"/>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2"/>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2"/>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2"/>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2"/>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2"/>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2"/>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2"/>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2"/>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2"/>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2"/>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2"/>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2"/>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2"/>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2"/>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2"/>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2"/>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2"/>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2"/>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2"/>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2"/>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2"/>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2"/>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2"/>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2"/>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2"/>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2"/>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2"/>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2"/>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2"/>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2"/>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2"/>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2"/>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2"/>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2"/>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2"/>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2"/>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2"/>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2"/>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2"/>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2"/>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2"/>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2"/>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2"/>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2"/>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2"/>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2"/>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2"/>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2"/>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2"/>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2"/>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2"/>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2"/>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2"/>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2"/>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2"/>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2"/>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2"/>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2"/>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2"/>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2"/>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2"/>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2"/>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2"/>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2"/>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2"/>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2"/>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2"/>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2"/>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2"/>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2"/>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2"/>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2"/>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2"/>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2"/>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2"/>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2"/>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2"/>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2"/>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2"/>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2"/>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2"/>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2"/>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2"/>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2"/>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2"/>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2"/>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2"/>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2"/>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2"/>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2"/>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2"/>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2"/>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2"/>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2"/>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2"/>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2"/>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2"/>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2"/>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2"/>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2"/>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2"/>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2"/>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2"/>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2"/>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2"/>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2"/>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2"/>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2"/>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2"/>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2"/>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2"/>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2"/>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2"/>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2"/>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2"/>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2"/>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2"/>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2"/>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2"/>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2"/>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2"/>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2"/>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2"/>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2"/>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2"/>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2"/>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2"/>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2"/>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2"/>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2"/>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2"/>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2"/>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2"/>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2"/>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2"/>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2"/>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2"/>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2"/>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2"/>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2"/>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2"/>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2"/>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2"/>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2"/>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2"/>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2"/>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2"/>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2"/>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2"/>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2"/>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2"/>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2"/>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2"/>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2"/>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2"/>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2"/>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2"/>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2"/>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2"/>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2"/>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2"/>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2"/>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2"/>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2"/>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2"/>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2"/>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2"/>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2"/>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2"/>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2"/>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2"/>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2"/>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2"/>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2"/>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2"/>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2"/>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2"/>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2"/>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2"/>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2"/>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2"/>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2"/>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2"/>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2"/>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2"/>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2"/>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2"/>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2"/>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2"/>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2"/>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2"/>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2"/>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2"/>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2"/>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2"/>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2"/>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2"/>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2"/>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2"/>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2"/>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2"/>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2"/>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2"/>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2"/>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2"/>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2"/>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2"/>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2"/>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2"/>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2"/>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2"/>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2"/>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2"/>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2"/>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2"/>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2"/>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2"/>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2"/>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2"/>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2"/>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2"/>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2"/>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2"/>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2"/>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2"/>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2"/>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2"/>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2"/>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2"/>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2"/>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2"/>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2"/>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2"/>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2"/>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2"/>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007" name="Google Shape;6007;p82"/>
          <p:cNvPicPr preferRelativeResize="0"/>
          <p:nvPr/>
        </p:nvPicPr>
        <p:blipFill rotWithShape="1">
          <a:blip r:embed="rId3">
            <a:alphaModFix/>
          </a:blip>
          <a:srcRect b="0" l="514" r="504" t="0"/>
          <a:stretch/>
        </p:blipFill>
        <p:spPr>
          <a:xfrm>
            <a:off x="6066099" y="1020000"/>
            <a:ext cx="2261777" cy="2961527"/>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6011" name="Shape 6011"/>
        <p:cNvGrpSpPr/>
        <p:nvPr/>
      </p:nvGrpSpPr>
      <p:grpSpPr>
        <a:xfrm>
          <a:off x="0" y="0"/>
          <a:ext cx="0" cy="0"/>
          <a:chOff x="0" y="0"/>
          <a:chExt cx="0" cy="0"/>
        </a:xfrm>
      </p:grpSpPr>
      <p:grpSp>
        <p:nvGrpSpPr>
          <p:cNvPr id="6012" name="Google Shape;6012;p83"/>
          <p:cNvGrpSpPr/>
          <p:nvPr/>
        </p:nvGrpSpPr>
        <p:grpSpPr>
          <a:xfrm>
            <a:off x="6973780" y="-7077"/>
            <a:ext cx="2170230" cy="3747571"/>
            <a:chOff x="6973780" y="457011"/>
            <a:chExt cx="2170230" cy="3747571"/>
          </a:xfrm>
        </p:grpSpPr>
        <p:sp>
          <p:nvSpPr>
            <p:cNvPr id="6013" name="Google Shape;6013;p83"/>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3"/>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3"/>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3"/>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3"/>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3"/>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3"/>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3"/>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3"/>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3"/>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3"/>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3"/>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3"/>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3"/>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3"/>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3"/>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3"/>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3"/>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3"/>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3"/>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3"/>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3"/>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3"/>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3"/>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3"/>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3"/>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3"/>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3"/>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3"/>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3"/>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3"/>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3"/>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3"/>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3"/>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3"/>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3"/>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3"/>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3"/>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3"/>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3"/>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3"/>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3"/>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3"/>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3"/>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3"/>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3"/>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3"/>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3"/>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3"/>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3"/>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3"/>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3"/>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3"/>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3"/>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3"/>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3"/>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3"/>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3"/>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3"/>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3"/>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3"/>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3"/>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3"/>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3"/>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3"/>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3"/>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3"/>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3"/>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3"/>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3"/>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3"/>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3"/>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3"/>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3"/>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3"/>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3"/>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3"/>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3"/>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3"/>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3"/>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3"/>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3"/>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3"/>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3"/>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3"/>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3"/>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3"/>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3"/>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3"/>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3"/>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3"/>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3"/>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3"/>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3"/>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3"/>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3"/>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3"/>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3"/>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3"/>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3"/>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3"/>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3"/>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3"/>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3"/>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3"/>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3"/>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3"/>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3"/>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3"/>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3"/>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3"/>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3"/>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3"/>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3"/>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3"/>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3"/>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3"/>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3"/>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3"/>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3"/>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3"/>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3"/>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3"/>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3"/>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3"/>
            <p:cNvSpPr/>
            <p:nvPr/>
          </p:nvSpPr>
          <p:spPr>
            <a:xfrm rot="5400000">
              <a:off x="8192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3"/>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3"/>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3"/>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3"/>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3"/>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3"/>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3"/>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3"/>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3"/>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3"/>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3"/>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3"/>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3"/>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3"/>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3"/>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3"/>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3"/>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3"/>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3"/>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3"/>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3"/>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3"/>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3"/>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3"/>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3"/>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3"/>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3"/>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3"/>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3"/>
            <p:cNvSpPr/>
            <p:nvPr/>
          </p:nvSpPr>
          <p:spPr>
            <a:xfrm rot="5400000">
              <a:off x="6973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3"/>
            <p:cNvSpPr/>
            <p:nvPr/>
          </p:nvSpPr>
          <p:spPr>
            <a:xfrm rot="5400000">
              <a:off x="6973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3"/>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3"/>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3"/>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3"/>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3"/>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3"/>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3"/>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3"/>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3"/>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3"/>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3"/>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3"/>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3"/>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3"/>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3"/>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3"/>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3"/>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3"/>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3"/>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3"/>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3"/>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3"/>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3"/>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3"/>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3"/>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3"/>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3"/>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3"/>
            <p:cNvSpPr/>
            <p:nvPr/>
          </p:nvSpPr>
          <p:spPr>
            <a:xfrm rot="5400000">
              <a:off x="7278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3"/>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3"/>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3"/>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3"/>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3"/>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3"/>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3"/>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3"/>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3"/>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3"/>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3"/>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3"/>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3"/>
            <p:cNvSpPr/>
            <p:nvPr/>
          </p:nvSpPr>
          <p:spPr>
            <a:xfrm rot="5400000">
              <a:off x="7278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3"/>
            <p:cNvSpPr/>
            <p:nvPr/>
          </p:nvSpPr>
          <p:spPr>
            <a:xfrm rot="5400000">
              <a:off x="7278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3"/>
            <p:cNvSpPr/>
            <p:nvPr/>
          </p:nvSpPr>
          <p:spPr>
            <a:xfrm rot="5400000">
              <a:off x="7278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3"/>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3"/>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3"/>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3"/>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3"/>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3"/>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3"/>
            <p:cNvSpPr/>
            <p:nvPr/>
          </p:nvSpPr>
          <p:spPr>
            <a:xfrm rot="5400000">
              <a:off x="7430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3"/>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3"/>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3"/>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3"/>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3"/>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3"/>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3"/>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3"/>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3"/>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3"/>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3"/>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3"/>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3"/>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3"/>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3"/>
            <p:cNvSpPr/>
            <p:nvPr/>
          </p:nvSpPr>
          <p:spPr>
            <a:xfrm rot="5400000">
              <a:off x="7430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3"/>
            <p:cNvSpPr/>
            <p:nvPr/>
          </p:nvSpPr>
          <p:spPr>
            <a:xfrm rot="5400000">
              <a:off x="7430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3"/>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3"/>
            <p:cNvSpPr/>
            <p:nvPr/>
          </p:nvSpPr>
          <p:spPr>
            <a:xfrm rot="5400000">
              <a:off x="7430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3"/>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3"/>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3"/>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3"/>
            <p:cNvSpPr/>
            <p:nvPr/>
          </p:nvSpPr>
          <p:spPr>
            <a:xfrm rot="5400000">
              <a:off x="7583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3"/>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3"/>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3"/>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3"/>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3"/>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3"/>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3"/>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3"/>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3"/>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3"/>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3"/>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3"/>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3"/>
            <p:cNvSpPr/>
            <p:nvPr/>
          </p:nvSpPr>
          <p:spPr>
            <a:xfrm rot="5400000">
              <a:off x="7583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3"/>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3"/>
            <p:cNvSpPr/>
            <p:nvPr/>
          </p:nvSpPr>
          <p:spPr>
            <a:xfrm rot="5400000">
              <a:off x="7583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3"/>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3"/>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3"/>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3"/>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3"/>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3"/>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3"/>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3"/>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3"/>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3"/>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3"/>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3"/>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3"/>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3"/>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3"/>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3"/>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3"/>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3"/>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3"/>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3"/>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3"/>
            <p:cNvSpPr/>
            <p:nvPr/>
          </p:nvSpPr>
          <p:spPr>
            <a:xfrm rot="5400000">
              <a:off x="7735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3"/>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3"/>
            <p:cNvSpPr/>
            <p:nvPr/>
          </p:nvSpPr>
          <p:spPr>
            <a:xfrm rot="5400000">
              <a:off x="7735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3"/>
            <p:cNvSpPr/>
            <p:nvPr/>
          </p:nvSpPr>
          <p:spPr>
            <a:xfrm rot="5400000">
              <a:off x="7735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3"/>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3"/>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3"/>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3"/>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3"/>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3"/>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3"/>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3"/>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3"/>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3"/>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3"/>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3"/>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3"/>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3"/>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3"/>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3"/>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3"/>
            <p:cNvSpPr/>
            <p:nvPr/>
          </p:nvSpPr>
          <p:spPr>
            <a:xfrm rot="5400000">
              <a:off x="7888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3"/>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3"/>
            <p:cNvSpPr/>
            <p:nvPr/>
          </p:nvSpPr>
          <p:spPr>
            <a:xfrm rot="5400000">
              <a:off x="7888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3"/>
            <p:cNvSpPr/>
            <p:nvPr/>
          </p:nvSpPr>
          <p:spPr>
            <a:xfrm rot="5400000">
              <a:off x="7888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3"/>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3"/>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3"/>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3"/>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3"/>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3"/>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3"/>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3"/>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3"/>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3"/>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3"/>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3"/>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3"/>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3"/>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3"/>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3"/>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3"/>
            <p:cNvSpPr/>
            <p:nvPr/>
          </p:nvSpPr>
          <p:spPr>
            <a:xfrm rot="5400000">
              <a:off x="8040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3"/>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3"/>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3"/>
            <p:cNvSpPr/>
            <p:nvPr/>
          </p:nvSpPr>
          <p:spPr>
            <a:xfrm rot="5400000">
              <a:off x="8040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3"/>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83"/>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83"/>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3"/>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3"/>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3"/>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3"/>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3"/>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3"/>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3"/>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3"/>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3"/>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3"/>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3"/>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3"/>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3"/>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3"/>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3"/>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3"/>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3"/>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3"/>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3"/>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3"/>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3"/>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3"/>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3"/>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3"/>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3"/>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3"/>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3"/>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3"/>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3"/>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3"/>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3"/>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3"/>
            <p:cNvSpPr/>
            <p:nvPr/>
          </p:nvSpPr>
          <p:spPr>
            <a:xfrm rot="5400000">
              <a:off x="7126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3"/>
            <p:cNvSpPr/>
            <p:nvPr/>
          </p:nvSpPr>
          <p:spPr>
            <a:xfrm rot="5400000">
              <a:off x="7278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3"/>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3"/>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3"/>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3"/>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3"/>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3"/>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3"/>
            <p:cNvSpPr/>
            <p:nvPr/>
          </p:nvSpPr>
          <p:spPr>
            <a:xfrm rot="5400000">
              <a:off x="69737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3"/>
            <p:cNvSpPr/>
            <p:nvPr/>
          </p:nvSpPr>
          <p:spPr>
            <a:xfrm rot="5400000">
              <a:off x="7126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3"/>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3"/>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3"/>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3"/>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3"/>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3"/>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3"/>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3"/>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3"/>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3"/>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3"/>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3"/>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3"/>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3"/>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3"/>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3"/>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3"/>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3"/>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3"/>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3"/>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3"/>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3"/>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3"/>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3"/>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3"/>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3"/>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3"/>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3"/>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3"/>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3"/>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3" name="Google Shape;6393;p83"/>
          <p:cNvSpPr txBox="1"/>
          <p:nvPr>
            <p:ph idx="4294967295" type="title"/>
          </p:nvPr>
        </p:nvSpPr>
        <p:spPr>
          <a:xfrm>
            <a:off x="763425" y="1807450"/>
            <a:ext cx="4445100" cy="1974000"/>
          </a:xfrm>
          <a:prstGeom prst="rect">
            <a:avLst/>
          </a:prstGeom>
        </p:spPr>
        <p:txBody>
          <a:bodyPr anchorCtr="0" anchor="t" bIns="0" lIns="0" spcFirstLastPara="1" rIns="228600" wrap="square" tIns="0">
            <a:noAutofit/>
          </a:bodyPr>
          <a:lstStyle/>
          <a:p>
            <a:pPr indent="0" lvl="0" marL="0" rtl="0" algn="l">
              <a:spcBef>
                <a:spcPts val="0"/>
              </a:spcBef>
              <a:spcAft>
                <a:spcPts val="0"/>
              </a:spcAft>
              <a:buNone/>
            </a:pPr>
            <a:r>
              <a:rPr b="0" lang="en" sz="3600"/>
              <a:t>Phishing is </a:t>
            </a:r>
            <a:endParaRPr b="0" sz="3600"/>
          </a:p>
          <a:p>
            <a:pPr indent="0" lvl="0" marL="0" rtl="0" algn="l">
              <a:spcBef>
                <a:spcPts val="0"/>
              </a:spcBef>
              <a:spcAft>
                <a:spcPts val="0"/>
              </a:spcAft>
              <a:buNone/>
            </a:pPr>
            <a:r>
              <a:rPr b="0" lang="en" sz="3600"/>
              <a:t>targeted</a:t>
            </a:r>
            <a:endParaRPr b="0" sz="3600"/>
          </a:p>
        </p:txBody>
      </p:sp>
      <p:cxnSp>
        <p:nvCxnSpPr>
          <p:cNvPr id="6394" name="Google Shape;6394;p83"/>
          <p:cNvCxnSpPr>
            <a:stCxn id="6395" idx="6"/>
          </p:cNvCxnSpPr>
          <p:nvPr/>
        </p:nvCxnSpPr>
        <p:spPr>
          <a:xfrm>
            <a:off x="1088617" y="459029"/>
            <a:ext cx="850500" cy="0"/>
          </a:xfrm>
          <a:prstGeom prst="straightConnector1">
            <a:avLst/>
          </a:prstGeom>
          <a:noFill/>
          <a:ln cap="flat" cmpd="sng" w="19050">
            <a:solidFill>
              <a:srgbClr val="D9D9D9"/>
            </a:solidFill>
            <a:prstDash val="solid"/>
            <a:round/>
            <a:headEnd len="med" w="med" type="none"/>
            <a:tailEnd len="med" w="med" type="none"/>
          </a:ln>
        </p:spPr>
      </p:cxnSp>
      <p:sp>
        <p:nvSpPr>
          <p:cNvPr id="6396" name="Google Shape;6396;p83"/>
          <p:cNvSpPr/>
          <p:nvPr/>
        </p:nvSpPr>
        <p:spPr>
          <a:xfrm>
            <a:off x="1634310" y="296429"/>
            <a:ext cx="325200" cy="325200"/>
          </a:xfrm>
          <a:prstGeom prst="ellipse">
            <a:avLst/>
          </a:prstGeom>
          <a:solidFill>
            <a:srgbClr val="FFFFFF"/>
          </a:solidFill>
          <a:ln>
            <a:noFill/>
          </a:ln>
          <a:effectLst>
            <a:outerShdw blurRad="100013" rotWithShape="0" algn="bl" dir="5400000" dist="19050">
              <a:srgbClr val="000000">
                <a:alpha val="1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cxnSp>
        <p:nvCxnSpPr>
          <p:cNvPr id="6397" name="Google Shape;6397;p83"/>
          <p:cNvCxnSpPr/>
          <p:nvPr/>
        </p:nvCxnSpPr>
        <p:spPr>
          <a:xfrm>
            <a:off x="-87086" y="459029"/>
            <a:ext cx="850500" cy="0"/>
          </a:xfrm>
          <a:prstGeom prst="straightConnector1">
            <a:avLst/>
          </a:prstGeom>
          <a:noFill/>
          <a:ln cap="flat" cmpd="sng" w="19050">
            <a:solidFill>
              <a:srgbClr val="D9D9D9"/>
            </a:solidFill>
            <a:prstDash val="solid"/>
            <a:round/>
            <a:headEnd len="med" w="med" type="none"/>
            <a:tailEnd len="med" w="med" type="none"/>
          </a:ln>
        </p:spPr>
      </p:cxnSp>
      <p:sp>
        <p:nvSpPr>
          <p:cNvPr id="6395" name="Google Shape;6395;p83"/>
          <p:cNvSpPr/>
          <p:nvPr/>
        </p:nvSpPr>
        <p:spPr>
          <a:xfrm>
            <a:off x="763417" y="296429"/>
            <a:ext cx="325200" cy="325200"/>
          </a:xfrm>
          <a:prstGeom prst="ellipse">
            <a:avLst/>
          </a:prstGeom>
          <a:solidFill>
            <a:srgbClr val="FFFFFF"/>
          </a:solidFill>
          <a:ln>
            <a:noFill/>
          </a:ln>
          <a:effectLst>
            <a:outerShdw blurRad="100013" rotWithShape="0" algn="bl" dir="5400000" dist="19050">
              <a:srgbClr val="000000">
                <a:alpha val="1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cxnSp>
        <p:nvCxnSpPr>
          <p:cNvPr id="6398" name="Google Shape;6398;p83"/>
          <p:cNvCxnSpPr>
            <a:stCxn id="6396" idx="6"/>
            <a:endCxn id="6399" idx="2"/>
          </p:cNvCxnSpPr>
          <p:nvPr/>
        </p:nvCxnSpPr>
        <p:spPr>
          <a:xfrm>
            <a:off x="1959510" y="459029"/>
            <a:ext cx="545400" cy="0"/>
          </a:xfrm>
          <a:prstGeom prst="straightConnector1">
            <a:avLst/>
          </a:prstGeom>
          <a:noFill/>
          <a:ln cap="flat" cmpd="sng" w="19050">
            <a:solidFill>
              <a:srgbClr val="D9D9D9"/>
            </a:solidFill>
            <a:prstDash val="solid"/>
            <a:round/>
            <a:headEnd len="med" w="med" type="none"/>
            <a:tailEnd len="med" w="med" type="none"/>
          </a:ln>
        </p:spPr>
      </p:cxnSp>
      <p:sp>
        <p:nvSpPr>
          <p:cNvPr id="6399" name="Google Shape;6399;p83"/>
          <p:cNvSpPr/>
          <p:nvPr/>
        </p:nvSpPr>
        <p:spPr>
          <a:xfrm>
            <a:off x="2504900" y="296429"/>
            <a:ext cx="325200" cy="325200"/>
          </a:xfrm>
          <a:prstGeom prst="ellipse">
            <a:avLst/>
          </a:prstGeom>
          <a:solidFill>
            <a:srgbClr val="FFFFFF"/>
          </a:solidFill>
          <a:ln>
            <a:noFill/>
          </a:ln>
          <a:effectLst>
            <a:outerShdw blurRad="100013" rotWithShape="0" algn="bl" dir="5400000" dist="19050">
              <a:srgbClr val="000000">
                <a:alpha val="1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400" name="Google Shape;6400;p83"/>
          <p:cNvPicPr preferRelativeResize="0"/>
          <p:nvPr/>
        </p:nvPicPr>
        <p:blipFill>
          <a:blip r:embed="rId3">
            <a:alphaModFix/>
          </a:blip>
          <a:stretch>
            <a:fillRect/>
          </a:stretch>
        </p:blipFill>
        <p:spPr>
          <a:xfrm>
            <a:off x="799402" y="342902"/>
            <a:ext cx="253249" cy="234296"/>
          </a:xfrm>
          <a:prstGeom prst="rect">
            <a:avLst/>
          </a:prstGeom>
          <a:noFill/>
          <a:ln>
            <a:noFill/>
          </a:ln>
        </p:spPr>
      </p:pic>
      <p:pic>
        <p:nvPicPr>
          <p:cNvPr id="6401" name="Google Shape;6401;p83"/>
          <p:cNvPicPr preferRelativeResize="0"/>
          <p:nvPr/>
        </p:nvPicPr>
        <p:blipFill>
          <a:blip r:embed="rId4">
            <a:alphaModFix/>
          </a:blip>
          <a:stretch>
            <a:fillRect/>
          </a:stretch>
        </p:blipFill>
        <p:spPr>
          <a:xfrm>
            <a:off x="2540876" y="359121"/>
            <a:ext cx="253251" cy="234248"/>
          </a:xfrm>
          <a:prstGeom prst="rect">
            <a:avLst/>
          </a:prstGeom>
          <a:noFill/>
          <a:ln>
            <a:noFill/>
          </a:ln>
        </p:spPr>
      </p:pic>
      <p:pic>
        <p:nvPicPr>
          <p:cNvPr id="6402" name="Google Shape;6402;p83"/>
          <p:cNvPicPr preferRelativeResize="0"/>
          <p:nvPr/>
        </p:nvPicPr>
        <p:blipFill>
          <a:blip r:embed="rId5">
            <a:alphaModFix/>
          </a:blip>
          <a:stretch>
            <a:fillRect/>
          </a:stretch>
        </p:blipFill>
        <p:spPr>
          <a:xfrm>
            <a:off x="4917676" y="504702"/>
            <a:ext cx="3524909" cy="3259611"/>
          </a:xfrm>
          <a:prstGeom prst="rect">
            <a:avLst/>
          </a:prstGeom>
          <a:noFill/>
          <a:ln>
            <a:noFill/>
          </a:ln>
        </p:spPr>
      </p:pic>
      <p:pic>
        <p:nvPicPr>
          <p:cNvPr id="6403" name="Google Shape;6403;p83"/>
          <p:cNvPicPr preferRelativeResize="0"/>
          <p:nvPr/>
        </p:nvPicPr>
        <p:blipFill>
          <a:blip r:embed="rId5">
            <a:alphaModFix/>
          </a:blip>
          <a:stretch>
            <a:fillRect/>
          </a:stretch>
        </p:blipFill>
        <p:spPr>
          <a:xfrm>
            <a:off x="1644363" y="325675"/>
            <a:ext cx="268821" cy="248597"/>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6407" name="Shape 6407"/>
        <p:cNvGrpSpPr/>
        <p:nvPr/>
      </p:nvGrpSpPr>
      <p:grpSpPr>
        <a:xfrm>
          <a:off x="0" y="0"/>
          <a:ext cx="0" cy="0"/>
          <a:chOff x="0" y="0"/>
          <a:chExt cx="0" cy="0"/>
        </a:xfrm>
      </p:grpSpPr>
      <p:grpSp>
        <p:nvGrpSpPr>
          <p:cNvPr id="6408" name="Google Shape;6408;p84"/>
          <p:cNvGrpSpPr/>
          <p:nvPr/>
        </p:nvGrpSpPr>
        <p:grpSpPr>
          <a:xfrm>
            <a:off x="6973780" y="457011"/>
            <a:ext cx="2170230" cy="3747571"/>
            <a:chOff x="6973780" y="457011"/>
            <a:chExt cx="2170230" cy="3747571"/>
          </a:xfrm>
        </p:grpSpPr>
        <p:sp>
          <p:nvSpPr>
            <p:cNvPr id="6409" name="Google Shape;6409;p84"/>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4"/>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4"/>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4"/>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4"/>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4"/>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4"/>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4"/>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4"/>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4"/>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4"/>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4"/>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4"/>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4"/>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4"/>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4"/>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4"/>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4"/>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4"/>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4"/>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4"/>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4"/>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84"/>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4"/>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4"/>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4"/>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4"/>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4"/>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4"/>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4"/>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4"/>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4"/>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4"/>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4"/>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4"/>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4"/>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4"/>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4"/>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4"/>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4"/>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4"/>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4"/>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4"/>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4"/>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4"/>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4"/>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4"/>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4"/>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4"/>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4"/>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4"/>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4"/>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4"/>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4"/>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4"/>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4"/>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4"/>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4"/>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4"/>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4"/>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4"/>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4"/>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4"/>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4"/>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4"/>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4"/>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4"/>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4"/>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4"/>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4"/>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4"/>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4"/>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4"/>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4"/>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4"/>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4"/>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4"/>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4"/>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4"/>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4"/>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4"/>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4"/>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4"/>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4"/>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4"/>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4"/>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4"/>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4"/>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4"/>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4"/>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4"/>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4"/>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4"/>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4"/>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4"/>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4"/>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4"/>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4"/>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4"/>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4"/>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4"/>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4"/>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4"/>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4"/>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4"/>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4"/>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4"/>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4"/>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4"/>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4"/>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4"/>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4"/>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4"/>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4"/>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4"/>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4"/>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4"/>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4"/>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4"/>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4"/>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4"/>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4"/>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4"/>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4"/>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4"/>
            <p:cNvSpPr/>
            <p:nvPr/>
          </p:nvSpPr>
          <p:spPr>
            <a:xfrm rot="5400000">
              <a:off x="8192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4"/>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4"/>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4"/>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4"/>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4"/>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4"/>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4"/>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4"/>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4"/>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4"/>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4"/>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4"/>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4"/>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4"/>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4"/>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4"/>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4"/>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4"/>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4"/>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4"/>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4"/>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4"/>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4"/>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4"/>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4"/>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4"/>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4"/>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4"/>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4"/>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4"/>
            <p:cNvSpPr/>
            <p:nvPr/>
          </p:nvSpPr>
          <p:spPr>
            <a:xfrm rot="5400000">
              <a:off x="6973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4"/>
            <p:cNvSpPr/>
            <p:nvPr/>
          </p:nvSpPr>
          <p:spPr>
            <a:xfrm rot="5400000">
              <a:off x="6973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4"/>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4"/>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4"/>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4"/>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4"/>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4"/>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4"/>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4"/>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4"/>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4"/>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4"/>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4"/>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4"/>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4"/>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4"/>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4"/>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4"/>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4"/>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4"/>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4"/>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4"/>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4"/>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4"/>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4"/>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4"/>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4"/>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4"/>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4"/>
            <p:cNvSpPr/>
            <p:nvPr/>
          </p:nvSpPr>
          <p:spPr>
            <a:xfrm rot="5400000">
              <a:off x="7278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4"/>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4"/>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4"/>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4"/>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4"/>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4"/>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4"/>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4"/>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4"/>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4"/>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4"/>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4"/>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4"/>
            <p:cNvSpPr/>
            <p:nvPr/>
          </p:nvSpPr>
          <p:spPr>
            <a:xfrm rot="5400000">
              <a:off x="7278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4"/>
            <p:cNvSpPr/>
            <p:nvPr/>
          </p:nvSpPr>
          <p:spPr>
            <a:xfrm rot="5400000">
              <a:off x="7278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4"/>
            <p:cNvSpPr/>
            <p:nvPr/>
          </p:nvSpPr>
          <p:spPr>
            <a:xfrm rot="5400000">
              <a:off x="7278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4"/>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4"/>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4"/>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4"/>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4"/>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4"/>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4"/>
            <p:cNvSpPr/>
            <p:nvPr/>
          </p:nvSpPr>
          <p:spPr>
            <a:xfrm rot="5400000">
              <a:off x="7430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4"/>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4"/>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4"/>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4"/>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4"/>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4"/>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4"/>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4"/>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4"/>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4"/>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4"/>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4"/>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4"/>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4"/>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4"/>
            <p:cNvSpPr/>
            <p:nvPr/>
          </p:nvSpPr>
          <p:spPr>
            <a:xfrm rot="5400000">
              <a:off x="7430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4"/>
            <p:cNvSpPr/>
            <p:nvPr/>
          </p:nvSpPr>
          <p:spPr>
            <a:xfrm rot="5400000">
              <a:off x="7430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4"/>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4"/>
            <p:cNvSpPr/>
            <p:nvPr/>
          </p:nvSpPr>
          <p:spPr>
            <a:xfrm rot="5400000">
              <a:off x="7430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4"/>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4"/>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4"/>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4"/>
            <p:cNvSpPr/>
            <p:nvPr/>
          </p:nvSpPr>
          <p:spPr>
            <a:xfrm rot="5400000">
              <a:off x="7583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4"/>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4"/>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4"/>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4"/>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4"/>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4"/>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4"/>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4"/>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4"/>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4"/>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4"/>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4"/>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4"/>
            <p:cNvSpPr/>
            <p:nvPr/>
          </p:nvSpPr>
          <p:spPr>
            <a:xfrm rot="5400000">
              <a:off x="7583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4"/>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4"/>
            <p:cNvSpPr/>
            <p:nvPr/>
          </p:nvSpPr>
          <p:spPr>
            <a:xfrm rot="5400000">
              <a:off x="7583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4"/>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4"/>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4"/>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4"/>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4"/>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4"/>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4"/>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4"/>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4"/>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4"/>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4"/>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4"/>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4"/>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4"/>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4"/>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4"/>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4"/>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4"/>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4"/>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4"/>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4"/>
            <p:cNvSpPr/>
            <p:nvPr/>
          </p:nvSpPr>
          <p:spPr>
            <a:xfrm rot="5400000">
              <a:off x="7735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4"/>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4"/>
            <p:cNvSpPr/>
            <p:nvPr/>
          </p:nvSpPr>
          <p:spPr>
            <a:xfrm rot="5400000">
              <a:off x="7735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4"/>
            <p:cNvSpPr/>
            <p:nvPr/>
          </p:nvSpPr>
          <p:spPr>
            <a:xfrm rot="5400000">
              <a:off x="7735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4"/>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4"/>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4"/>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4"/>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4"/>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4"/>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4"/>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4"/>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4"/>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4"/>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4"/>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4"/>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4"/>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4"/>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4"/>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4"/>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4"/>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4"/>
            <p:cNvSpPr/>
            <p:nvPr/>
          </p:nvSpPr>
          <p:spPr>
            <a:xfrm rot="5400000">
              <a:off x="7888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4"/>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4"/>
            <p:cNvSpPr/>
            <p:nvPr/>
          </p:nvSpPr>
          <p:spPr>
            <a:xfrm rot="5400000">
              <a:off x="7888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4"/>
            <p:cNvSpPr/>
            <p:nvPr/>
          </p:nvSpPr>
          <p:spPr>
            <a:xfrm rot="5400000">
              <a:off x="7888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4"/>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4"/>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4"/>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4"/>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4"/>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4"/>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4"/>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4"/>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4"/>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4"/>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4"/>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4"/>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4"/>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4"/>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4"/>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4"/>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4"/>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4"/>
            <p:cNvSpPr/>
            <p:nvPr/>
          </p:nvSpPr>
          <p:spPr>
            <a:xfrm rot="5400000">
              <a:off x="8040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4"/>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4"/>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4"/>
            <p:cNvSpPr/>
            <p:nvPr/>
          </p:nvSpPr>
          <p:spPr>
            <a:xfrm rot="5400000">
              <a:off x="8040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4"/>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4"/>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4"/>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4"/>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4"/>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4"/>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4"/>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4"/>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4"/>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4"/>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4"/>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4"/>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4"/>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4"/>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4"/>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4"/>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4"/>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4"/>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4"/>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4"/>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4"/>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4"/>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4"/>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4"/>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4"/>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4"/>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4"/>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4"/>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4"/>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4"/>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4"/>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4"/>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4"/>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4"/>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4"/>
            <p:cNvSpPr/>
            <p:nvPr/>
          </p:nvSpPr>
          <p:spPr>
            <a:xfrm rot="5400000">
              <a:off x="7126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4"/>
            <p:cNvSpPr/>
            <p:nvPr/>
          </p:nvSpPr>
          <p:spPr>
            <a:xfrm rot="5400000">
              <a:off x="7278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4"/>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4"/>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4"/>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4"/>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4"/>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4"/>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4"/>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4"/>
            <p:cNvSpPr/>
            <p:nvPr/>
          </p:nvSpPr>
          <p:spPr>
            <a:xfrm rot="5400000">
              <a:off x="69737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4"/>
            <p:cNvSpPr/>
            <p:nvPr/>
          </p:nvSpPr>
          <p:spPr>
            <a:xfrm rot="5400000">
              <a:off x="7126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4"/>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4"/>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4"/>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4"/>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4"/>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4"/>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4"/>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4"/>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4"/>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4"/>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4"/>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4"/>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4"/>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4"/>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4"/>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4"/>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4"/>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4"/>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4"/>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4"/>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4"/>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4"/>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4"/>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4"/>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4"/>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4"/>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4"/>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4"/>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4"/>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4"/>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93" name="Google Shape;6793;p84"/>
          <p:cNvSpPr/>
          <p:nvPr/>
        </p:nvSpPr>
        <p:spPr>
          <a:xfrm>
            <a:off x="4309175" y="985800"/>
            <a:ext cx="4290600" cy="3470100"/>
          </a:xfrm>
          <a:prstGeom prst="roundRect">
            <a:avLst>
              <a:gd fmla="val 2561" name="adj"/>
            </a:avLst>
          </a:prstGeom>
          <a:solidFill>
            <a:srgbClr val="FFFFFF"/>
          </a:solidFill>
          <a:ln>
            <a:noFill/>
          </a:ln>
          <a:effectLst>
            <a:outerShdw blurRad="371475" rotWithShape="0" algn="bl" dir="624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4"/>
          <p:cNvSpPr/>
          <p:nvPr/>
        </p:nvSpPr>
        <p:spPr>
          <a:xfrm>
            <a:off x="4581725" y="1415075"/>
            <a:ext cx="3745500" cy="377700"/>
          </a:xfrm>
          <a:prstGeom prst="roundRect">
            <a:avLst>
              <a:gd fmla="val 16667" name="adj"/>
            </a:avLst>
          </a:prstGeom>
          <a:solidFill>
            <a:srgbClr val="FF99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latin typeface="Google Sans"/>
                <a:ea typeface="Google Sans"/>
                <a:cs typeface="Google Sans"/>
                <a:sym typeface="Google Sans"/>
              </a:rPr>
              <a:t> Company </a:t>
            </a:r>
            <a:r>
              <a:rPr b="1" lang="en">
                <a:solidFill>
                  <a:srgbClr val="FFFFFF"/>
                </a:solidFill>
                <a:latin typeface="Google Sans"/>
                <a:ea typeface="Google Sans"/>
                <a:cs typeface="Google Sans"/>
                <a:sym typeface="Google Sans"/>
              </a:rPr>
              <a:t>4.8x</a:t>
            </a:r>
            <a:endParaRPr b="1">
              <a:solidFill>
                <a:srgbClr val="FFFFFF"/>
              </a:solidFill>
              <a:latin typeface="Google Sans"/>
              <a:ea typeface="Google Sans"/>
              <a:cs typeface="Google Sans"/>
              <a:sym typeface="Google Sans"/>
            </a:endParaRPr>
          </a:p>
        </p:txBody>
      </p:sp>
      <p:sp>
        <p:nvSpPr>
          <p:cNvPr id="6795" name="Google Shape;6795;p84"/>
          <p:cNvSpPr/>
          <p:nvPr/>
        </p:nvSpPr>
        <p:spPr>
          <a:xfrm>
            <a:off x="4581725" y="1889370"/>
            <a:ext cx="2914800" cy="3777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latin typeface="Google Sans"/>
                <a:ea typeface="Google Sans"/>
                <a:cs typeface="Google Sans"/>
                <a:sym typeface="Google Sans"/>
              </a:rPr>
              <a:t> Non profit </a:t>
            </a:r>
            <a:r>
              <a:rPr b="1" lang="en">
                <a:solidFill>
                  <a:srgbClr val="FFFFFF"/>
                </a:solidFill>
                <a:latin typeface="Google Sans"/>
                <a:ea typeface="Google Sans"/>
                <a:cs typeface="Google Sans"/>
                <a:sym typeface="Google Sans"/>
              </a:rPr>
              <a:t>3.8x</a:t>
            </a:r>
            <a:endParaRPr b="1">
              <a:solidFill>
                <a:srgbClr val="FFFFFF"/>
              </a:solidFill>
              <a:latin typeface="Google Sans"/>
              <a:ea typeface="Google Sans"/>
              <a:cs typeface="Google Sans"/>
              <a:sym typeface="Google Sans"/>
            </a:endParaRPr>
          </a:p>
        </p:txBody>
      </p:sp>
      <p:sp>
        <p:nvSpPr>
          <p:cNvPr id="6796" name="Google Shape;6796;p84"/>
          <p:cNvSpPr/>
          <p:nvPr/>
        </p:nvSpPr>
        <p:spPr>
          <a:xfrm>
            <a:off x="4581724" y="2370933"/>
            <a:ext cx="2266200" cy="3777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latin typeface="Google Sans"/>
                <a:ea typeface="Google Sans"/>
                <a:cs typeface="Google Sans"/>
                <a:sym typeface="Google Sans"/>
              </a:rPr>
              <a:t> Gov related </a:t>
            </a:r>
            <a:r>
              <a:rPr b="1" lang="en">
                <a:solidFill>
                  <a:srgbClr val="FFFFFF"/>
                </a:solidFill>
                <a:latin typeface="Google Sans"/>
                <a:ea typeface="Google Sans"/>
                <a:cs typeface="Google Sans"/>
                <a:sym typeface="Google Sans"/>
              </a:rPr>
              <a:t>2.8x</a:t>
            </a:r>
            <a:endParaRPr b="1">
              <a:solidFill>
                <a:srgbClr val="FFFFFF"/>
              </a:solidFill>
              <a:latin typeface="Google Sans"/>
              <a:ea typeface="Google Sans"/>
              <a:cs typeface="Google Sans"/>
              <a:sym typeface="Google Sans"/>
            </a:endParaRPr>
          </a:p>
        </p:txBody>
      </p:sp>
      <p:sp>
        <p:nvSpPr>
          <p:cNvPr id="6797" name="Google Shape;6797;p84"/>
          <p:cNvSpPr/>
          <p:nvPr/>
        </p:nvSpPr>
        <p:spPr>
          <a:xfrm>
            <a:off x="4581724" y="2852509"/>
            <a:ext cx="1828200" cy="3777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latin typeface="Google Sans"/>
                <a:ea typeface="Google Sans"/>
                <a:cs typeface="Google Sans"/>
                <a:sym typeface="Google Sans"/>
              </a:rPr>
              <a:t> </a:t>
            </a:r>
            <a:r>
              <a:rPr lang="en">
                <a:solidFill>
                  <a:srgbClr val="FFFFFF"/>
                </a:solidFill>
                <a:latin typeface="Google Sans"/>
                <a:ea typeface="Google Sans"/>
                <a:cs typeface="Google Sans"/>
                <a:sym typeface="Google Sans"/>
              </a:rPr>
              <a:t>Edu</a:t>
            </a:r>
            <a:r>
              <a:rPr b="1" lang="en">
                <a:solidFill>
                  <a:srgbClr val="FFFFFF"/>
                </a:solidFill>
                <a:latin typeface="Google Sans"/>
                <a:ea typeface="Google Sans"/>
                <a:cs typeface="Google Sans"/>
                <a:sym typeface="Google Sans"/>
              </a:rPr>
              <a:t> 2.1x</a:t>
            </a:r>
            <a:endParaRPr b="1">
              <a:solidFill>
                <a:srgbClr val="FFFFFF"/>
              </a:solidFill>
              <a:latin typeface="Google Sans"/>
              <a:ea typeface="Google Sans"/>
              <a:cs typeface="Google Sans"/>
              <a:sym typeface="Google Sans"/>
            </a:endParaRPr>
          </a:p>
        </p:txBody>
      </p:sp>
      <p:sp>
        <p:nvSpPr>
          <p:cNvPr id="6798" name="Google Shape;6798;p84"/>
          <p:cNvSpPr/>
          <p:nvPr/>
        </p:nvSpPr>
        <p:spPr>
          <a:xfrm>
            <a:off x="4581724" y="3322579"/>
            <a:ext cx="823800" cy="3777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latin typeface="Google Sans"/>
                <a:ea typeface="Google Sans"/>
                <a:cs typeface="Google Sans"/>
                <a:sym typeface="Google Sans"/>
              </a:rPr>
              <a:t> Gmail</a:t>
            </a:r>
            <a:endParaRPr>
              <a:solidFill>
                <a:srgbClr val="FFFFFF"/>
              </a:solidFill>
              <a:latin typeface="Google Sans"/>
              <a:ea typeface="Google Sans"/>
              <a:cs typeface="Google Sans"/>
              <a:sym typeface="Google Sans"/>
            </a:endParaRPr>
          </a:p>
        </p:txBody>
      </p:sp>
      <p:sp>
        <p:nvSpPr>
          <p:cNvPr id="6799" name="Google Shape;6799;p84"/>
          <p:cNvSpPr txBox="1"/>
          <p:nvPr/>
        </p:nvSpPr>
        <p:spPr>
          <a:xfrm>
            <a:off x="761825" y="1580500"/>
            <a:ext cx="3306600" cy="1982400"/>
          </a:xfrm>
          <a:prstGeom prst="rect">
            <a:avLst/>
          </a:prstGeom>
          <a:noFill/>
          <a:ln>
            <a:noFill/>
          </a:ln>
        </p:spPr>
        <p:txBody>
          <a:bodyPr anchorCtr="0" anchor="ctr" bIns="0" lIns="0" spcFirstLastPara="1" rIns="91425" wrap="square" tIns="0">
            <a:noAutofit/>
          </a:bodyPr>
          <a:lstStyle/>
          <a:p>
            <a:pPr indent="0" lvl="0" marL="0" rtl="0" algn="l">
              <a:lnSpc>
                <a:spcPct val="100000"/>
              </a:lnSpc>
              <a:spcBef>
                <a:spcPts val="0"/>
              </a:spcBef>
              <a:spcAft>
                <a:spcPts val="0"/>
              </a:spcAft>
              <a:buClr>
                <a:schemeClr val="dk1"/>
              </a:buClr>
              <a:buSzPts val="1100"/>
              <a:buFont typeface="Arial"/>
              <a:buNone/>
            </a:pPr>
            <a:r>
              <a:rPr lang="en" sz="3000">
                <a:solidFill>
                  <a:schemeClr val="dk1"/>
                </a:solidFill>
                <a:latin typeface="Google Sans"/>
                <a:ea typeface="Google Sans"/>
                <a:cs typeface="Google Sans"/>
                <a:sym typeface="Google Sans"/>
              </a:rPr>
              <a:t>Phishing emails mostly targets businesses</a:t>
            </a:r>
            <a:endParaRPr sz="3000">
              <a:solidFill>
                <a:schemeClr val="dk1"/>
              </a:solidFill>
              <a:latin typeface="Google Sans"/>
              <a:ea typeface="Google Sans"/>
              <a:cs typeface="Google Sans"/>
              <a:sym typeface="Google Sans"/>
            </a:endParaRPr>
          </a:p>
          <a:p>
            <a:pPr indent="0" lvl="0" marL="0" rtl="0" algn="l">
              <a:lnSpc>
                <a:spcPct val="100000"/>
              </a:lnSpc>
              <a:spcBef>
                <a:spcPts val="0"/>
              </a:spcBef>
              <a:spcAft>
                <a:spcPts val="0"/>
              </a:spcAft>
              <a:buClr>
                <a:schemeClr val="dk1"/>
              </a:buClr>
              <a:buSzPts val="1100"/>
              <a:buFont typeface="Arial"/>
              <a:buNone/>
            </a:pPr>
            <a:r>
              <a:rPr lang="en" sz="3000">
                <a:solidFill>
                  <a:schemeClr val="dk1"/>
                </a:solidFill>
                <a:latin typeface="Google Sans"/>
                <a:ea typeface="Google Sans"/>
                <a:cs typeface="Google Sans"/>
                <a:sym typeface="Google Sans"/>
              </a:rPr>
              <a:t>a</a:t>
            </a:r>
            <a:r>
              <a:rPr lang="en" sz="3000">
                <a:solidFill>
                  <a:schemeClr val="dk1"/>
                </a:solidFill>
                <a:latin typeface="Google Sans"/>
                <a:ea typeface="Google Sans"/>
                <a:cs typeface="Google Sans"/>
                <a:sym typeface="Google Sans"/>
              </a:rPr>
              <a:t>nd non-profit</a:t>
            </a:r>
            <a:endParaRPr sz="3000">
              <a:solidFill>
                <a:schemeClr val="dk1"/>
              </a:solidFill>
              <a:latin typeface="Google Sans"/>
              <a:ea typeface="Google Sans"/>
              <a:cs typeface="Google Sans"/>
              <a:sym typeface="Google Sans"/>
            </a:endParaRPr>
          </a:p>
        </p:txBody>
      </p:sp>
      <p:sp>
        <p:nvSpPr>
          <p:cNvPr id="6800" name="Google Shape;6800;p84"/>
          <p:cNvSpPr txBox="1"/>
          <p:nvPr/>
        </p:nvSpPr>
        <p:spPr>
          <a:xfrm>
            <a:off x="4581725" y="3792675"/>
            <a:ext cx="3745500" cy="37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rgbClr val="434343"/>
                </a:solidFill>
                <a:latin typeface="Google Sans"/>
                <a:ea typeface="Google Sans"/>
                <a:cs typeface="Google Sans"/>
                <a:sym typeface="Google Sans"/>
              </a:rPr>
              <a:t>Likelihood</a:t>
            </a:r>
            <a:r>
              <a:rPr b="1" lang="en">
                <a:solidFill>
                  <a:srgbClr val="434343"/>
                </a:solidFill>
                <a:latin typeface="Google Sans"/>
                <a:ea typeface="Google Sans"/>
                <a:cs typeface="Google Sans"/>
                <a:sym typeface="Google Sans"/>
              </a:rPr>
              <a:t> to be targeted by phishing</a:t>
            </a:r>
            <a:endParaRPr b="1">
              <a:solidFill>
                <a:srgbClr val="434343"/>
              </a:solidFill>
              <a:latin typeface="Google Sans"/>
              <a:ea typeface="Google Sans"/>
              <a:cs typeface="Google Sans"/>
              <a:sym typeface="Google Sans"/>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6804" name="Shape 6804"/>
        <p:cNvGrpSpPr/>
        <p:nvPr/>
      </p:nvGrpSpPr>
      <p:grpSpPr>
        <a:xfrm>
          <a:off x="0" y="0"/>
          <a:ext cx="0" cy="0"/>
          <a:chOff x="0" y="0"/>
          <a:chExt cx="0" cy="0"/>
        </a:xfrm>
      </p:grpSpPr>
      <p:grpSp>
        <p:nvGrpSpPr>
          <p:cNvPr id="6805" name="Google Shape;6805;p85"/>
          <p:cNvGrpSpPr/>
          <p:nvPr/>
        </p:nvGrpSpPr>
        <p:grpSpPr>
          <a:xfrm>
            <a:off x="6973780" y="457011"/>
            <a:ext cx="2170230" cy="3747571"/>
            <a:chOff x="6973780" y="457011"/>
            <a:chExt cx="2170230" cy="3747571"/>
          </a:xfrm>
        </p:grpSpPr>
        <p:sp>
          <p:nvSpPr>
            <p:cNvPr id="6806" name="Google Shape;6806;p85"/>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5"/>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5"/>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5"/>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5"/>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5"/>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5"/>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5"/>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5"/>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5"/>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5"/>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5"/>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5"/>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5"/>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5"/>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5"/>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5"/>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5"/>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5"/>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5"/>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5"/>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5"/>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5"/>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5"/>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5"/>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5"/>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5"/>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5"/>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5"/>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5"/>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5"/>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5"/>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5"/>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5"/>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5"/>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5"/>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5"/>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5"/>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5"/>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5"/>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5"/>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5"/>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5"/>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5"/>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5"/>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5"/>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5"/>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5"/>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5"/>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5"/>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5"/>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5"/>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5"/>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5"/>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5"/>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5"/>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5"/>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5"/>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5"/>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5"/>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5"/>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5"/>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5"/>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5"/>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5"/>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5"/>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5"/>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5"/>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5"/>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5"/>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5"/>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5"/>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5"/>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5"/>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5"/>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5"/>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5"/>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5"/>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5"/>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5"/>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5"/>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5"/>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5"/>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5"/>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5"/>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5"/>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5"/>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5"/>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5"/>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5"/>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5"/>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5"/>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5"/>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5"/>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5"/>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5"/>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5"/>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5"/>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5"/>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5"/>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5"/>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5"/>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5"/>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5"/>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5"/>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5"/>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5"/>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5"/>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5"/>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5"/>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5"/>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5"/>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5"/>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5"/>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5"/>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5"/>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5"/>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5"/>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5"/>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5"/>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5"/>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5"/>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5"/>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5"/>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5"/>
            <p:cNvSpPr/>
            <p:nvPr/>
          </p:nvSpPr>
          <p:spPr>
            <a:xfrm rot="5400000">
              <a:off x="8192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5"/>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5"/>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5"/>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5"/>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5"/>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5"/>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5"/>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5"/>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5"/>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5"/>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5"/>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5"/>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5"/>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5"/>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5"/>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5"/>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5"/>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5"/>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5"/>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5"/>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5"/>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5"/>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5"/>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5"/>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5"/>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5"/>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5"/>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5"/>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5"/>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5"/>
            <p:cNvSpPr/>
            <p:nvPr/>
          </p:nvSpPr>
          <p:spPr>
            <a:xfrm rot="5400000">
              <a:off x="6973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5"/>
            <p:cNvSpPr/>
            <p:nvPr/>
          </p:nvSpPr>
          <p:spPr>
            <a:xfrm rot="5400000">
              <a:off x="6973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5"/>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5"/>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5"/>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5"/>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5"/>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5"/>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5"/>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5"/>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5"/>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5"/>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5"/>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5"/>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5"/>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5"/>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5"/>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5"/>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5"/>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5"/>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5"/>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5"/>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5"/>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5"/>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5"/>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5"/>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5"/>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5"/>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5"/>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5"/>
            <p:cNvSpPr/>
            <p:nvPr/>
          </p:nvSpPr>
          <p:spPr>
            <a:xfrm rot="5400000">
              <a:off x="7278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5"/>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5"/>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5"/>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5"/>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5"/>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5"/>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5"/>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5"/>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5"/>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5"/>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5"/>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5"/>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5"/>
            <p:cNvSpPr/>
            <p:nvPr/>
          </p:nvSpPr>
          <p:spPr>
            <a:xfrm rot="5400000">
              <a:off x="7278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5"/>
            <p:cNvSpPr/>
            <p:nvPr/>
          </p:nvSpPr>
          <p:spPr>
            <a:xfrm rot="5400000">
              <a:off x="7278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5"/>
            <p:cNvSpPr/>
            <p:nvPr/>
          </p:nvSpPr>
          <p:spPr>
            <a:xfrm rot="5400000">
              <a:off x="7278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5"/>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5"/>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5"/>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5"/>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5"/>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5"/>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5"/>
            <p:cNvSpPr/>
            <p:nvPr/>
          </p:nvSpPr>
          <p:spPr>
            <a:xfrm rot="5400000">
              <a:off x="7430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5"/>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5"/>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5"/>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5"/>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5"/>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5"/>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5"/>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5"/>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5"/>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5"/>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5"/>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5"/>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5"/>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5"/>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5"/>
            <p:cNvSpPr/>
            <p:nvPr/>
          </p:nvSpPr>
          <p:spPr>
            <a:xfrm rot="5400000">
              <a:off x="7430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5"/>
            <p:cNvSpPr/>
            <p:nvPr/>
          </p:nvSpPr>
          <p:spPr>
            <a:xfrm rot="5400000">
              <a:off x="7430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5"/>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5"/>
            <p:cNvSpPr/>
            <p:nvPr/>
          </p:nvSpPr>
          <p:spPr>
            <a:xfrm rot="5400000">
              <a:off x="7430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5"/>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5"/>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5"/>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5"/>
            <p:cNvSpPr/>
            <p:nvPr/>
          </p:nvSpPr>
          <p:spPr>
            <a:xfrm rot="5400000">
              <a:off x="7583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5"/>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5"/>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5"/>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5"/>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5"/>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5"/>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5"/>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5"/>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5"/>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85"/>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5"/>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5"/>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5"/>
            <p:cNvSpPr/>
            <p:nvPr/>
          </p:nvSpPr>
          <p:spPr>
            <a:xfrm rot="5400000">
              <a:off x="7583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5"/>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5"/>
            <p:cNvSpPr/>
            <p:nvPr/>
          </p:nvSpPr>
          <p:spPr>
            <a:xfrm rot="5400000">
              <a:off x="7583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5"/>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5"/>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5"/>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5"/>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5"/>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5"/>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5"/>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5"/>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5"/>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5"/>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5"/>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5"/>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5"/>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5"/>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5"/>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5"/>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5"/>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5"/>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5"/>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5"/>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5"/>
            <p:cNvSpPr/>
            <p:nvPr/>
          </p:nvSpPr>
          <p:spPr>
            <a:xfrm rot="5400000">
              <a:off x="7735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5"/>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5"/>
            <p:cNvSpPr/>
            <p:nvPr/>
          </p:nvSpPr>
          <p:spPr>
            <a:xfrm rot="5400000">
              <a:off x="7735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5"/>
            <p:cNvSpPr/>
            <p:nvPr/>
          </p:nvSpPr>
          <p:spPr>
            <a:xfrm rot="5400000">
              <a:off x="7735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5"/>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5"/>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5"/>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5"/>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5"/>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5"/>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5"/>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5"/>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5"/>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5"/>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5"/>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5"/>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5"/>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5"/>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5"/>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5"/>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5"/>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5"/>
            <p:cNvSpPr/>
            <p:nvPr/>
          </p:nvSpPr>
          <p:spPr>
            <a:xfrm rot="5400000">
              <a:off x="7888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5"/>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5"/>
            <p:cNvSpPr/>
            <p:nvPr/>
          </p:nvSpPr>
          <p:spPr>
            <a:xfrm rot="5400000">
              <a:off x="7888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5"/>
            <p:cNvSpPr/>
            <p:nvPr/>
          </p:nvSpPr>
          <p:spPr>
            <a:xfrm rot="5400000">
              <a:off x="7888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5"/>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5"/>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5"/>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5"/>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5"/>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5"/>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5"/>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5"/>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5"/>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5"/>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5"/>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5"/>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5"/>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5"/>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5"/>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5"/>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5"/>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5"/>
            <p:cNvSpPr/>
            <p:nvPr/>
          </p:nvSpPr>
          <p:spPr>
            <a:xfrm rot="5400000">
              <a:off x="8040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5"/>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5"/>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5"/>
            <p:cNvSpPr/>
            <p:nvPr/>
          </p:nvSpPr>
          <p:spPr>
            <a:xfrm rot="5400000">
              <a:off x="8040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5"/>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5"/>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5"/>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5"/>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5"/>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5"/>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5"/>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5"/>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5"/>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5"/>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5"/>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5"/>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5"/>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5"/>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5"/>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5"/>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5"/>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5"/>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5"/>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5"/>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5"/>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5"/>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5"/>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5"/>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5"/>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5"/>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5"/>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5"/>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5"/>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5"/>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5"/>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5"/>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5"/>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5"/>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5"/>
            <p:cNvSpPr/>
            <p:nvPr/>
          </p:nvSpPr>
          <p:spPr>
            <a:xfrm rot="5400000">
              <a:off x="7126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5"/>
            <p:cNvSpPr/>
            <p:nvPr/>
          </p:nvSpPr>
          <p:spPr>
            <a:xfrm rot="5400000">
              <a:off x="7278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5"/>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5"/>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5"/>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5"/>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5"/>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5"/>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5"/>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5"/>
            <p:cNvSpPr/>
            <p:nvPr/>
          </p:nvSpPr>
          <p:spPr>
            <a:xfrm rot="5400000">
              <a:off x="69737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5"/>
            <p:cNvSpPr/>
            <p:nvPr/>
          </p:nvSpPr>
          <p:spPr>
            <a:xfrm rot="5400000">
              <a:off x="7126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5"/>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5"/>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5"/>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5"/>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5"/>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5"/>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5"/>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5"/>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5"/>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5"/>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5"/>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5"/>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5"/>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5"/>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5"/>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5"/>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5"/>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5"/>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5"/>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5"/>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5"/>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5"/>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5"/>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5"/>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5"/>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5"/>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5"/>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5"/>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5"/>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5"/>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0" name="Google Shape;7190;p85"/>
          <p:cNvSpPr/>
          <p:nvPr/>
        </p:nvSpPr>
        <p:spPr>
          <a:xfrm>
            <a:off x="762025" y="1691175"/>
            <a:ext cx="1421100" cy="21204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5"/>
          <p:cNvSpPr txBox="1"/>
          <p:nvPr/>
        </p:nvSpPr>
        <p:spPr>
          <a:xfrm>
            <a:off x="890875" y="2835075"/>
            <a:ext cx="1265700" cy="686100"/>
          </a:xfrm>
          <a:prstGeom prst="rect">
            <a:avLst/>
          </a:prstGeom>
          <a:noFill/>
          <a:ln>
            <a:noFill/>
          </a:ln>
        </p:spPr>
        <p:txBody>
          <a:bodyPr anchorCtr="0" anchor="t" bIns="91425" lIns="0" spcFirstLastPara="1" rIns="91425" wrap="square" tIns="0">
            <a:noAutofit/>
          </a:bodyPr>
          <a:lstStyle/>
          <a:p>
            <a:pPr indent="0" lvl="0" marL="0" rtl="0" algn="l">
              <a:lnSpc>
                <a:spcPct val="115000"/>
              </a:lnSpc>
              <a:spcBef>
                <a:spcPts val="0"/>
              </a:spcBef>
              <a:spcAft>
                <a:spcPts val="0"/>
              </a:spcAft>
              <a:buClr>
                <a:srgbClr val="000000"/>
              </a:buClr>
              <a:buSzPts val="1100"/>
              <a:buFont typeface="Arial"/>
              <a:buNone/>
            </a:pPr>
            <a:r>
              <a:rPr lang="en">
                <a:solidFill>
                  <a:srgbClr val="434343"/>
                </a:solidFill>
                <a:latin typeface="Roboto"/>
                <a:ea typeface="Roboto"/>
                <a:cs typeface="Roboto"/>
                <a:sym typeface="Roboto"/>
              </a:rPr>
              <a:t>Email providers </a:t>
            </a:r>
            <a:endParaRPr>
              <a:solidFill>
                <a:srgbClr val="434343"/>
              </a:solidFill>
              <a:latin typeface="Roboto"/>
              <a:ea typeface="Roboto"/>
              <a:cs typeface="Roboto"/>
              <a:sym typeface="Roboto"/>
            </a:endParaRPr>
          </a:p>
          <a:p>
            <a:pPr indent="0" lvl="0" marL="0" rtl="0" algn="l">
              <a:spcBef>
                <a:spcPts val="0"/>
              </a:spcBef>
              <a:spcAft>
                <a:spcPts val="0"/>
              </a:spcAft>
              <a:buClr>
                <a:srgbClr val="000000"/>
              </a:buClr>
              <a:buSzPts val="1100"/>
              <a:buFont typeface="Arial"/>
              <a:buNone/>
            </a:pPr>
            <a:r>
              <a:rPr b="1" lang="en">
                <a:solidFill>
                  <a:srgbClr val="434343"/>
                </a:solidFill>
                <a:latin typeface="Roboto"/>
                <a:ea typeface="Roboto"/>
                <a:cs typeface="Roboto"/>
                <a:sym typeface="Roboto"/>
              </a:rPr>
              <a:t>42%</a:t>
            </a:r>
            <a:endParaRPr>
              <a:solidFill>
                <a:srgbClr val="434343"/>
              </a:solidFill>
              <a:latin typeface="Roboto"/>
              <a:ea typeface="Roboto"/>
              <a:cs typeface="Roboto"/>
              <a:sym typeface="Roboto"/>
            </a:endParaRPr>
          </a:p>
        </p:txBody>
      </p:sp>
      <p:grpSp>
        <p:nvGrpSpPr>
          <p:cNvPr id="7192" name="Google Shape;7192;p85"/>
          <p:cNvGrpSpPr/>
          <p:nvPr/>
        </p:nvGrpSpPr>
        <p:grpSpPr>
          <a:xfrm>
            <a:off x="2327592" y="1691175"/>
            <a:ext cx="1421100" cy="2120400"/>
            <a:chOff x="2327592" y="1691175"/>
            <a:chExt cx="1421100" cy="2120400"/>
          </a:xfrm>
        </p:grpSpPr>
        <p:sp>
          <p:nvSpPr>
            <p:cNvPr id="7193" name="Google Shape;7193;p85"/>
            <p:cNvSpPr/>
            <p:nvPr/>
          </p:nvSpPr>
          <p:spPr>
            <a:xfrm>
              <a:off x="2327592" y="1691175"/>
              <a:ext cx="1421100" cy="21204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85"/>
            <p:cNvSpPr txBox="1"/>
            <p:nvPr/>
          </p:nvSpPr>
          <p:spPr>
            <a:xfrm>
              <a:off x="2415275" y="2835075"/>
              <a:ext cx="1265700" cy="686100"/>
            </a:xfrm>
            <a:prstGeom prst="rect">
              <a:avLst/>
            </a:prstGeom>
            <a:noFill/>
            <a:ln>
              <a:noFill/>
            </a:ln>
          </p:spPr>
          <p:txBody>
            <a:bodyPr anchorCtr="0" anchor="t" bIns="91425" lIns="0" spcFirstLastPara="1" rIns="91425" wrap="square" tIns="0">
              <a:noAutofit/>
            </a:bodyPr>
            <a:lstStyle/>
            <a:p>
              <a:pPr indent="0" lvl="0" marL="0" rtl="0" algn="l">
                <a:lnSpc>
                  <a:spcPct val="115000"/>
                </a:lnSpc>
                <a:spcBef>
                  <a:spcPts val="0"/>
                </a:spcBef>
                <a:spcAft>
                  <a:spcPts val="0"/>
                </a:spcAft>
                <a:buClr>
                  <a:srgbClr val="000000"/>
                </a:buClr>
                <a:buSzPts val="1100"/>
                <a:buFont typeface="Arial"/>
                <a:buNone/>
              </a:pPr>
              <a:r>
                <a:rPr lang="en">
                  <a:solidFill>
                    <a:srgbClr val="434343"/>
                  </a:solidFill>
                  <a:latin typeface="Roboto"/>
                  <a:ea typeface="Roboto"/>
                  <a:cs typeface="Roboto"/>
                  <a:sym typeface="Roboto"/>
                </a:rPr>
                <a:t>Cloud services</a:t>
              </a:r>
              <a:endParaRPr>
                <a:solidFill>
                  <a:srgbClr val="434343"/>
                </a:solidFill>
                <a:latin typeface="Roboto"/>
                <a:ea typeface="Roboto"/>
                <a:cs typeface="Roboto"/>
                <a:sym typeface="Roboto"/>
              </a:endParaRPr>
            </a:p>
            <a:p>
              <a:pPr indent="0" lvl="0" marL="0" rtl="0" algn="l">
                <a:spcBef>
                  <a:spcPts val="0"/>
                </a:spcBef>
                <a:spcAft>
                  <a:spcPts val="0"/>
                </a:spcAft>
                <a:buClr>
                  <a:srgbClr val="000000"/>
                </a:buClr>
                <a:buSzPts val="1100"/>
                <a:buFont typeface="Arial"/>
                <a:buNone/>
              </a:pPr>
              <a:r>
                <a:rPr b="1" lang="en">
                  <a:solidFill>
                    <a:srgbClr val="434343"/>
                  </a:solidFill>
                  <a:latin typeface="Roboto"/>
                  <a:ea typeface="Roboto"/>
                  <a:cs typeface="Roboto"/>
                  <a:sym typeface="Roboto"/>
                </a:rPr>
                <a:t>25%</a:t>
              </a:r>
              <a:endParaRPr>
                <a:solidFill>
                  <a:srgbClr val="434343"/>
                </a:solidFill>
                <a:latin typeface="Roboto"/>
                <a:ea typeface="Roboto"/>
                <a:cs typeface="Roboto"/>
                <a:sym typeface="Roboto"/>
              </a:endParaRPr>
            </a:p>
          </p:txBody>
        </p:sp>
        <p:pic>
          <p:nvPicPr>
            <p:cNvPr id="7195" name="Google Shape;7195;p85"/>
            <p:cNvPicPr preferRelativeResize="0"/>
            <p:nvPr/>
          </p:nvPicPr>
          <p:blipFill>
            <a:blip r:embed="rId3">
              <a:alphaModFix/>
            </a:blip>
            <a:stretch>
              <a:fillRect/>
            </a:stretch>
          </p:blipFill>
          <p:spPr>
            <a:xfrm>
              <a:off x="2456650" y="2064736"/>
              <a:ext cx="1141875" cy="534529"/>
            </a:xfrm>
            <a:prstGeom prst="rect">
              <a:avLst/>
            </a:prstGeom>
            <a:noFill/>
            <a:ln>
              <a:noFill/>
            </a:ln>
          </p:spPr>
        </p:pic>
      </p:grpSp>
      <p:grpSp>
        <p:nvGrpSpPr>
          <p:cNvPr id="7196" name="Google Shape;7196;p85"/>
          <p:cNvGrpSpPr/>
          <p:nvPr/>
        </p:nvGrpSpPr>
        <p:grpSpPr>
          <a:xfrm>
            <a:off x="6960954" y="1691175"/>
            <a:ext cx="1421100" cy="2120400"/>
            <a:chOff x="6960954" y="1691175"/>
            <a:chExt cx="1421100" cy="2120400"/>
          </a:xfrm>
        </p:grpSpPr>
        <p:sp>
          <p:nvSpPr>
            <p:cNvPr id="7197" name="Google Shape;7197;p85"/>
            <p:cNvSpPr/>
            <p:nvPr/>
          </p:nvSpPr>
          <p:spPr>
            <a:xfrm>
              <a:off x="6960954" y="1691175"/>
              <a:ext cx="1421100" cy="21204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5"/>
            <p:cNvSpPr/>
            <p:nvPr/>
          </p:nvSpPr>
          <p:spPr>
            <a:xfrm>
              <a:off x="7072650" y="2835075"/>
              <a:ext cx="1265700" cy="924300"/>
            </a:xfrm>
            <a:prstGeom prst="rect">
              <a:avLst/>
            </a:prstGeom>
            <a:noFill/>
            <a:ln>
              <a:noFill/>
            </a:ln>
          </p:spPr>
          <p:txBody>
            <a:bodyPr anchorCtr="0" anchor="t" bIns="91425" lIns="0" spcFirstLastPara="1" rIns="91425" wrap="square" tIns="0">
              <a:noAutofit/>
            </a:bodyPr>
            <a:lstStyle/>
            <a:p>
              <a:pPr indent="0" lvl="0" marL="0" marR="0" rtl="0" algn="l">
                <a:lnSpc>
                  <a:spcPct val="115000"/>
                </a:lnSpc>
                <a:spcBef>
                  <a:spcPts val="0"/>
                </a:spcBef>
                <a:spcAft>
                  <a:spcPts val="0"/>
                </a:spcAft>
                <a:buClr>
                  <a:srgbClr val="000000"/>
                </a:buClr>
                <a:buSzPts val="1100"/>
                <a:buFont typeface="Arial"/>
                <a:buNone/>
              </a:pPr>
              <a:r>
                <a:rPr lang="en">
                  <a:solidFill>
                    <a:srgbClr val="434343"/>
                  </a:solidFill>
                  <a:latin typeface="Roboto"/>
                  <a:ea typeface="Roboto"/>
                  <a:cs typeface="Roboto"/>
                  <a:sym typeface="Roboto"/>
                </a:rPr>
                <a:t>Delivery companies</a:t>
              </a:r>
              <a:endParaRPr>
                <a:solidFill>
                  <a:srgbClr val="434343"/>
                </a:solidFill>
                <a:latin typeface="Roboto"/>
                <a:ea typeface="Roboto"/>
                <a:cs typeface="Roboto"/>
                <a:sym typeface="Roboto"/>
              </a:endParaRPr>
            </a:p>
            <a:p>
              <a:pPr indent="0" lvl="0" marL="0" marR="0" rtl="0" algn="l">
                <a:lnSpc>
                  <a:spcPct val="115000"/>
                </a:lnSpc>
                <a:spcBef>
                  <a:spcPts val="0"/>
                </a:spcBef>
                <a:spcAft>
                  <a:spcPts val="0"/>
                </a:spcAft>
                <a:buClr>
                  <a:srgbClr val="000000"/>
                </a:buClr>
                <a:buSzPts val="1100"/>
                <a:buFont typeface="Arial"/>
                <a:buNone/>
              </a:pPr>
              <a:r>
                <a:rPr b="1" lang="en">
                  <a:solidFill>
                    <a:srgbClr val="434343"/>
                  </a:solidFill>
                  <a:latin typeface="Roboto"/>
                  <a:ea typeface="Roboto"/>
                  <a:cs typeface="Roboto"/>
                  <a:sym typeface="Roboto"/>
                </a:rPr>
                <a:t>3.</a:t>
              </a:r>
              <a:r>
                <a:rPr b="1" lang="en">
                  <a:solidFill>
                    <a:srgbClr val="434343"/>
                  </a:solidFill>
                  <a:latin typeface="Roboto"/>
                  <a:ea typeface="Roboto"/>
                  <a:cs typeface="Roboto"/>
                  <a:sym typeface="Roboto"/>
                </a:rPr>
                <a:t>9</a:t>
              </a:r>
              <a:r>
                <a:rPr b="1" lang="en">
                  <a:solidFill>
                    <a:srgbClr val="434343"/>
                  </a:solidFill>
                  <a:latin typeface="Roboto"/>
                  <a:ea typeface="Roboto"/>
                  <a:cs typeface="Roboto"/>
                  <a:sym typeface="Roboto"/>
                </a:rPr>
                <a:t>%</a:t>
              </a:r>
              <a:endParaRPr b="1">
                <a:solidFill>
                  <a:srgbClr val="434343"/>
                </a:solidFill>
                <a:latin typeface="Roboto"/>
                <a:ea typeface="Roboto"/>
                <a:cs typeface="Roboto"/>
                <a:sym typeface="Roboto"/>
              </a:endParaRPr>
            </a:p>
          </p:txBody>
        </p:sp>
        <p:pic>
          <p:nvPicPr>
            <p:cNvPr id="7199" name="Google Shape;7199;p85"/>
            <p:cNvPicPr preferRelativeResize="0"/>
            <p:nvPr/>
          </p:nvPicPr>
          <p:blipFill>
            <a:blip r:embed="rId4">
              <a:alphaModFix/>
            </a:blip>
            <a:stretch>
              <a:fillRect/>
            </a:stretch>
          </p:blipFill>
          <p:spPr>
            <a:xfrm>
              <a:off x="7100563" y="1892117"/>
              <a:ext cx="1141875" cy="707165"/>
            </a:xfrm>
            <a:prstGeom prst="rect">
              <a:avLst/>
            </a:prstGeom>
            <a:noFill/>
            <a:ln>
              <a:noFill/>
            </a:ln>
          </p:spPr>
        </p:pic>
      </p:grpSp>
      <p:pic>
        <p:nvPicPr>
          <p:cNvPr id="7200" name="Google Shape;7200;p85"/>
          <p:cNvPicPr preferRelativeResize="0"/>
          <p:nvPr/>
        </p:nvPicPr>
        <p:blipFill>
          <a:blip r:embed="rId5">
            <a:alphaModFix/>
          </a:blip>
          <a:stretch>
            <a:fillRect/>
          </a:stretch>
        </p:blipFill>
        <p:spPr>
          <a:xfrm>
            <a:off x="915362" y="1866050"/>
            <a:ext cx="1114426" cy="733225"/>
          </a:xfrm>
          <a:prstGeom prst="rect">
            <a:avLst/>
          </a:prstGeom>
          <a:noFill/>
          <a:ln>
            <a:noFill/>
          </a:ln>
        </p:spPr>
      </p:pic>
      <p:grpSp>
        <p:nvGrpSpPr>
          <p:cNvPr id="7201" name="Google Shape;7201;p85"/>
          <p:cNvGrpSpPr/>
          <p:nvPr/>
        </p:nvGrpSpPr>
        <p:grpSpPr>
          <a:xfrm>
            <a:off x="3872047" y="1691175"/>
            <a:ext cx="1421100" cy="2120400"/>
            <a:chOff x="3872047" y="1691175"/>
            <a:chExt cx="1421100" cy="2120400"/>
          </a:xfrm>
        </p:grpSpPr>
        <p:sp>
          <p:nvSpPr>
            <p:cNvPr id="7202" name="Google Shape;7202;p85"/>
            <p:cNvSpPr/>
            <p:nvPr/>
          </p:nvSpPr>
          <p:spPr>
            <a:xfrm>
              <a:off x="3872047" y="1691175"/>
              <a:ext cx="1421100" cy="21204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5"/>
            <p:cNvSpPr txBox="1"/>
            <p:nvPr/>
          </p:nvSpPr>
          <p:spPr>
            <a:xfrm>
              <a:off x="3983750" y="2835075"/>
              <a:ext cx="1265700" cy="686100"/>
            </a:xfrm>
            <a:prstGeom prst="rect">
              <a:avLst/>
            </a:prstGeom>
            <a:noFill/>
            <a:ln>
              <a:noFill/>
            </a:ln>
          </p:spPr>
          <p:txBody>
            <a:bodyPr anchorCtr="0" anchor="t" bIns="91425" lIns="0" spcFirstLastPara="1" rIns="91425" wrap="square" tIns="0">
              <a:noAutofit/>
            </a:bodyPr>
            <a:lstStyle/>
            <a:p>
              <a:pPr indent="0" lvl="0" marL="0" rtl="0" algn="l">
                <a:lnSpc>
                  <a:spcPct val="115000"/>
                </a:lnSpc>
                <a:spcBef>
                  <a:spcPts val="0"/>
                </a:spcBef>
                <a:spcAft>
                  <a:spcPts val="0"/>
                </a:spcAft>
                <a:buClr>
                  <a:srgbClr val="000000"/>
                </a:buClr>
                <a:buSzPts val="1100"/>
                <a:buFont typeface="Arial"/>
                <a:buNone/>
              </a:pPr>
              <a:r>
                <a:rPr lang="en">
                  <a:solidFill>
                    <a:srgbClr val="434343"/>
                  </a:solidFill>
                  <a:latin typeface="Roboto"/>
                  <a:ea typeface="Roboto"/>
                  <a:cs typeface="Roboto"/>
                  <a:sym typeface="Roboto"/>
                </a:rPr>
                <a:t>Financial institution</a:t>
              </a:r>
              <a:endParaRPr>
                <a:solidFill>
                  <a:srgbClr val="434343"/>
                </a:solidFill>
                <a:latin typeface="Roboto"/>
                <a:ea typeface="Roboto"/>
                <a:cs typeface="Roboto"/>
                <a:sym typeface="Roboto"/>
              </a:endParaRPr>
            </a:p>
            <a:p>
              <a:pPr indent="0" lvl="0" marL="0" rtl="0" algn="l">
                <a:spcBef>
                  <a:spcPts val="0"/>
                </a:spcBef>
                <a:spcAft>
                  <a:spcPts val="0"/>
                </a:spcAft>
                <a:buClr>
                  <a:srgbClr val="000000"/>
                </a:buClr>
                <a:buSzPts val="1100"/>
                <a:buFont typeface="Arial"/>
                <a:buNone/>
              </a:pPr>
              <a:r>
                <a:rPr b="1" lang="en">
                  <a:solidFill>
                    <a:srgbClr val="434343"/>
                  </a:solidFill>
                  <a:latin typeface="Roboto"/>
                  <a:ea typeface="Roboto"/>
                  <a:cs typeface="Roboto"/>
                  <a:sym typeface="Roboto"/>
                </a:rPr>
                <a:t>13%</a:t>
              </a:r>
              <a:endParaRPr>
                <a:solidFill>
                  <a:srgbClr val="434343"/>
                </a:solidFill>
                <a:latin typeface="Roboto"/>
                <a:ea typeface="Roboto"/>
                <a:cs typeface="Roboto"/>
                <a:sym typeface="Roboto"/>
              </a:endParaRPr>
            </a:p>
          </p:txBody>
        </p:sp>
        <p:pic>
          <p:nvPicPr>
            <p:cNvPr id="7204" name="Google Shape;7204;p85"/>
            <p:cNvPicPr preferRelativeResize="0"/>
            <p:nvPr/>
          </p:nvPicPr>
          <p:blipFill>
            <a:blip r:embed="rId6">
              <a:alphaModFix/>
            </a:blip>
            <a:stretch>
              <a:fillRect/>
            </a:stretch>
          </p:blipFill>
          <p:spPr>
            <a:xfrm>
              <a:off x="3927225" y="1892125"/>
              <a:ext cx="1325603" cy="707150"/>
            </a:xfrm>
            <a:prstGeom prst="rect">
              <a:avLst/>
            </a:prstGeom>
            <a:noFill/>
            <a:ln>
              <a:noFill/>
            </a:ln>
          </p:spPr>
        </p:pic>
      </p:grpSp>
      <p:grpSp>
        <p:nvGrpSpPr>
          <p:cNvPr id="7205" name="Google Shape;7205;p85"/>
          <p:cNvGrpSpPr/>
          <p:nvPr/>
        </p:nvGrpSpPr>
        <p:grpSpPr>
          <a:xfrm>
            <a:off x="5416505" y="1691175"/>
            <a:ext cx="1421100" cy="2120400"/>
            <a:chOff x="5416505" y="1691175"/>
            <a:chExt cx="1421100" cy="2120400"/>
          </a:xfrm>
        </p:grpSpPr>
        <p:sp>
          <p:nvSpPr>
            <p:cNvPr id="7206" name="Google Shape;7206;p85"/>
            <p:cNvSpPr/>
            <p:nvPr/>
          </p:nvSpPr>
          <p:spPr>
            <a:xfrm>
              <a:off x="5416505" y="1691175"/>
              <a:ext cx="1421100" cy="21204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5"/>
            <p:cNvSpPr txBox="1"/>
            <p:nvPr/>
          </p:nvSpPr>
          <p:spPr>
            <a:xfrm>
              <a:off x="5528200" y="2835075"/>
              <a:ext cx="1265700" cy="686100"/>
            </a:xfrm>
            <a:prstGeom prst="rect">
              <a:avLst/>
            </a:prstGeom>
            <a:noFill/>
            <a:ln>
              <a:noFill/>
            </a:ln>
          </p:spPr>
          <p:txBody>
            <a:bodyPr anchorCtr="0" anchor="t" bIns="91425" lIns="0" spcFirstLastPara="1" rIns="91425" wrap="square" tIns="0">
              <a:noAutofit/>
            </a:bodyPr>
            <a:lstStyle/>
            <a:p>
              <a:pPr indent="0" lvl="0" marL="0" rtl="0" algn="l">
                <a:lnSpc>
                  <a:spcPct val="115000"/>
                </a:lnSpc>
                <a:spcBef>
                  <a:spcPts val="0"/>
                </a:spcBef>
                <a:spcAft>
                  <a:spcPts val="0"/>
                </a:spcAft>
                <a:buClr>
                  <a:srgbClr val="000000"/>
                </a:buClr>
                <a:buSzPts val="1100"/>
                <a:buFont typeface="Arial"/>
                <a:buNone/>
              </a:pPr>
              <a:r>
                <a:rPr lang="en">
                  <a:solidFill>
                    <a:srgbClr val="434343"/>
                  </a:solidFill>
                  <a:latin typeface="Roboto"/>
                  <a:ea typeface="Roboto"/>
                  <a:cs typeface="Roboto"/>
                  <a:sym typeface="Roboto"/>
                </a:rPr>
                <a:t>ecommerce</a:t>
              </a:r>
              <a:endParaRPr>
                <a:solidFill>
                  <a:srgbClr val="434343"/>
                </a:solidFill>
                <a:latin typeface="Roboto"/>
                <a:ea typeface="Roboto"/>
                <a:cs typeface="Roboto"/>
                <a:sym typeface="Roboto"/>
              </a:endParaRPr>
            </a:p>
            <a:p>
              <a:pPr indent="0" lvl="0" marL="0" rtl="0" algn="l">
                <a:spcBef>
                  <a:spcPts val="0"/>
                </a:spcBef>
                <a:spcAft>
                  <a:spcPts val="0"/>
                </a:spcAft>
                <a:buClr>
                  <a:srgbClr val="000000"/>
                </a:buClr>
                <a:buSzPts val="1100"/>
                <a:buFont typeface="Arial"/>
                <a:buNone/>
              </a:pPr>
              <a:r>
                <a:rPr b="1" lang="en">
                  <a:solidFill>
                    <a:srgbClr val="434343"/>
                  </a:solidFill>
                  <a:latin typeface="Roboto"/>
                  <a:ea typeface="Roboto"/>
                  <a:cs typeface="Roboto"/>
                  <a:sym typeface="Roboto"/>
                </a:rPr>
                <a:t>5%</a:t>
              </a:r>
              <a:endParaRPr>
                <a:solidFill>
                  <a:srgbClr val="434343"/>
                </a:solidFill>
                <a:latin typeface="Roboto"/>
                <a:ea typeface="Roboto"/>
                <a:cs typeface="Roboto"/>
                <a:sym typeface="Roboto"/>
              </a:endParaRPr>
            </a:p>
          </p:txBody>
        </p:sp>
        <p:pic>
          <p:nvPicPr>
            <p:cNvPr id="7208" name="Google Shape;7208;p85"/>
            <p:cNvPicPr preferRelativeResize="0"/>
            <p:nvPr/>
          </p:nvPicPr>
          <p:blipFill>
            <a:blip r:embed="rId7">
              <a:alphaModFix/>
            </a:blip>
            <a:stretch>
              <a:fillRect/>
            </a:stretch>
          </p:blipFill>
          <p:spPr>
            <a:xfrm>
              <a:off x="5556112" y="1964338"/>
              <a:ext cx="1141876" cy="634936"/>
            </a:xfrm>
            <a:prstGeom prst="rect">
              <a:avLst/>
            </a:prstGeom>
            <a:noFill/>
            <a:ln>
              <a:noFill/>
            </a:ln>
          </p:spPr>
        </p:pic>
      </p:grpSp>
      <p:sp>
        <p:nvSpPr>
          <p:cNvPr id="7209" name="Google Shape;7209;p85"/>
          <p:cNvSpPr txBox="1"/>
          <p:nvPr/>
        </p:nvSpPr>
        <p:spPr>
          <a:xfrm>
            <a:off x="761975" y="809375"/>
            <a:ext cx="7620000" cy="5022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Clr>
                <a:schemeClr val="dk1"/>
              </a:buClr>
              <a:buSzPts val="1100"/>
              <a:buFont typeface="Arial"/>
              <a:buNone/>
            </a:pPr>
            <a:r>
              <a:rPr lang="en" sz="3000">
                <a:solidFill>
                  <a:schemeClr val="dk1"/>
                </a:solidFill>
                <a:latin typeface="Google Sans"/>
                <a:ea typeface="Google Sans"/>
                <a:cs typeface="Google Sans"/>
                <a:sym typeface="Google Sans"/>
              </a:rPr>
              <a:t>What phishing pages impersonate</a:t>
            </a:r>
            <a:endParaRPr sz="3000">
              <a:solidFill>
                <a:schemeClr val="dk1"/>
              </a:solidFill>
              <a:latin typeface="Google Sans"/>
              <a:ea typeface="Google Sans"/>
              <a:cs typeface="Google Sans"/>
              <a:sym typeface="Google Sans"/>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192"/>
                                        </p:tgtEl>
                                        <p:attrNameLst>
                                          <p:attrName>style.visibility</p:attrName>
                                        </p:attrNameLst>
                                      </p:cBhvr>
                                      <p:to>
                                        <p:strVal val="visible"/>
                                      </p:to>
                                    </p:set>
                                    <p:animEffect filter="fade" transition="in">
                                      <p:cBhvr>
                                        <p:cTn dur="1000"/>
                                        <p:tgtEl>
                                          <p:spTgt spid="719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01"/>
                                        </p:tgtEl>
                                        <p:attrNameLst>
                                          <p:attrName>style.visibility</p:attrName>
                                        </p:attrNameLst>
                                      </p:cBhvr>
                                      <p:to>
                                        <p:strVal val="visible"/>
                                      </p:to>
                                    </p:set>
                                    <p:animEffect filter="fade" transition="in">
                                      <p:cBhvr>
                                        <p:cTn dur="1000"/>
                                        <p:tgtEl>
                                          <p:spTgt spid="720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05"/>
                                        </p:tgtEl>
                                        <p:attrNameLst>
                                          <p:attrName>style.visibility</p:attrName>
                                        </p:attrNameLst>
                                      </p:cBhvr>
                                      <p:to>
                                        <p:strVal val="visible"/>
                                      </p:to>
                                    </p:set>
                                    <p:animEffect filter="fade" transition="in">
                                      <p:cBhvr>
                                        <p:cTn dur="1000"/>
                                        <p:tgtEl>
                                          <p:spTgt spid="720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196"/>
                                        </p:tgtEl>
                                        <p:attrNameLst>
                                          <p:attrName>style.visibility</p:attrName>
                                        </p:attrNameLst>
                                      </p:cBhvr>
                                      <p:to>
                                        <p:strVal val="visible"/>
                                      </p:to>
                                    </p:set>
                                    <p:animEffect filter="fade" transition="in">
                                      <p:cBhvr>
                                        <p:cTn dur="1000"/>
                                        <p:tgtEl>
                                          <p:spTgt spid="719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213" name="Shape 7213"/>
        <p:cNvGrpSpPr/>
        <p:nvPr/>
      </p:nvGrpSpPr>
      <p:grpSpPr>
        <a:xfrm>
          <a:off x="0" y="0"/>
          <a:ext cx="0" cy="0"/>
          <a:chOff x="0" y="0"/>
          <a:chExt cx="0" cy="0"/>
        </a:xfrm>
      </p:grpSpPr>
      <p:sp>
        <p:nvSpPr>
          <p:cNvPr id="7214" name="Google Shape;7214;p86"/>
          <p:cNvSpPr txBox="1"/>
          <p:nvPr/>
        </p:nvSpPr>
        <p:spPr>
          <a:xfrm>
            <a:off x="761975" y="1508525"/>
            <a:ext cx="4949400" cy="17463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Clr>
                <a:schemeClr val="dk1"/>
              </a:buClr>
              <a:buSzPts val="1100"/>
              <a:buFont typeface="Arial"/>
              <a:buNone/>
            </a:pPr>
            <a:r>
              <a:rPr b="1" lang="en" sz="3000">
                <a:solidFill>
                  <a:srgbClr val="434343"/>
                </a:solidFill>
                <a:latin typeface="Google Sans"/>
                <a:ea typeface="Google Sans"/>
                <a:cs typeface="Google Sans"/>
                <a:sym typeface="Google Sans"/>
              </a:rPr>
              <a:t>Detecting advanced-phishing requires context</a:t>
            </a:r>
            <a:r>
              <a:rPr lang="en" sz="3000">
                <a:solidFill>
                  <a:srgbClr val="434343"/>
                </a:solidFill>
                <a:latin typeface="Google Sans"/>
                <a:ea typeface="Google Sans"/>
                <a:cs typeface="Google Sans"/>
                <a:sym typeface="Google Sans"/>
              </a:rPr>
              <a:t> </a:t>
            </a:r>
            <a:br>
              <a:rPr lang="en" sz="3000">
                <a:solidFill>
                  <a:srgbClr val="434343"/>
                </a:solidFill>
                <a:latin typeface="Google Sans"/>
                <a:ea typeface="Google Sans"/>
                <a:cs typeface="Google Sans"/>
                <a:sym typeface="Google Sans"/>
              </a:rPr>
            </a:br>
            <a:r>
              <a:rPr lang="en" sz="3000">
                <a:solidFill>
                  <a:srgbClr val="434343"/>
                </a:solidFill>
                <a:latin typeface="Google Sans"/>
                <a:ea typeface="Google Sans"/>
                <a:cs typeface="Google Sans"/>
                <a:sym typeface="Google Sans"/>
              </a:rPr>
              <a:t>that only the user has</a:t>
            </a:r>
            <a:endParaRPr sz="3000">
              <a:solidFill>
                <a:srgbClr val="434343"/>
              </a:solidFill>
              <a:latin typeface="Google Sans"/>
              <a:ea typeface="Google Sans"/>
              <a:cs typeface="Google Sans"/>
              <a:sym typeface="Google Sans"/>
            </a:endParaRPr>
          </a:p>
        </p:txBody>
      </p:sp>
      <p:grpSp>
        <p:nvGrpSpPr>
          <p:cNvPr id="7215" name="Google Shape;7215;p86"/>
          <p:cNvGrpSpPr/>
          <p:nvPr/>
        </p:nvGrpSpPr>
        <p:grpSpPr>
          <a:xfrm>
            <a:off x="6973780" y="457011"/>
            <a:ext cx="2170230" cy="3747571"/>
            <a:chOff x="6973780" y="457011"/>
            <a:chExt cx="2170230" cy="3747571"/>
          </a:xfrm>
        </p:grpSpPr>
        <p:sp>
          <p:nvSpPr>
            <p:cNvPr id="7216" name="Google Shape;7216;p86"/>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6"/>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6"/>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6"/>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6"/>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6"/>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6"/>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6"/>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6"/>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6"/>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6"/>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6"/>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6"/>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6"/>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6"/>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6"/>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6"/>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6"/>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6"/>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6"/>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6"/>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6"/>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6"/>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6"/>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6"/>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6"/>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6"/>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6"/>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6"/>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6"/>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6"/>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6"/>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6"/>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6"/>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6"/>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6"/>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6"/>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6"/>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6"/>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6"/>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6"/>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6"/>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6"/>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6"/>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6"/>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6"/>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6"/>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6"/>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6"/>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6"/>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6"/>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6"/>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6"/>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6"/>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6"/>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6"/>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6"/>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6"/>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6"/>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6"/>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6"/>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6"/>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6"/>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6"/>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6"/>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6"/>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6"/>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6"/>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6"/>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6"/>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6"/>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6"/>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6"/>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6"/>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6"/>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6"/>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6"/>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6"/>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6"/>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6"/>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6"/>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6"/>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6"/>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6"/>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6"/>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6"/>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6"/>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6"/>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6"/>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6"/>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6"/>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6"/>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6"/>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6"/>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6"/>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6"/>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6"/>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6"/>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6"/>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6"/>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6"/>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6"/>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6"/>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6"/>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6"/>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6"/>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6"/>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6"/>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6"/>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6"/>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6"/>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6"/>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6"/>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6"/>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6"/>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6"/>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6"/>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6"/>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6"/>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6"/>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6"/>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6"/>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6"/>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6"/>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6"/>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6"/>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6"/>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6"/>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6"/>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6"/>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6"/>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6"/>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6"/>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6"/>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6"/>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6"/>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6"/>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6"/>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6"/>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6"/>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6"/>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6"/>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6"/>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6"/>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6"/>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6"/>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6"/>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6"/>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6"/>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6"/>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6"/>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6"/>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6"/>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6"/>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6"/>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6"/>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6"/>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6"/>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6"/>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6"/>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6"/>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6"/>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6"/>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6"/>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6"/>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6"/>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6"/>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6"/>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6"/>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6"/>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6"/>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6"/>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6"/>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6"/>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6"/>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6"/>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6"/>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6"/>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6"/>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6"/>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6"/>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6"/>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6"/>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6"/>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6"/>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6"/>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6"/>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6"/>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6"/>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6"/>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6"/>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6"/>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6"/>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6"/>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6"/>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6"/>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6"/>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6"/>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6"/>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6"/>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6"/>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6"/>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6"/>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6"/>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6"/>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6"/>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6"/>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6"/>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6"/>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6"/>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6"/>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6"/>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6"/>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6"/>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6"/>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6"/>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6"/>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6"/>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6"/>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6"/>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6"/>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6"/>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6"/>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6"/>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6"/>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6"/>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6"/>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6"/>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6"/>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6"/>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6"/>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6"/>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6"/>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6"/>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6"/>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6"/>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6"/>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6"/>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6"/>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6"/>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6"/>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6"/>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6"/>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6"/>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6"/>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6"/>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6"/>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6"/>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6"/>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6"/>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6"/>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6"/>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6"/>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6"/>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6"/>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6"/>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6"/>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6"/>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6"/>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6"/>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6"/>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6"/>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6"/>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6"/>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6"/>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6"/>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6"/>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6"/>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6"/>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6"/>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6"/>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6"/>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6"/>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6"/>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6"/>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6"/>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6"/>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6"/>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6"/>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6"/>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6"/>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6"/>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6"/>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6"/>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6"/>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6"/>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6"/>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6"/>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6"/>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6"/>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6"/>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6"/>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6"/>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6"/>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6"/>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6"/>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6"/>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6"/>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6"/>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6"/>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6"/>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6"/>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6"/>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6"/>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6"/>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6"/>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6"/>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6"/>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6"/>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6"/>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6"/>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6"/>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6"/>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6"/>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6"/>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6"/>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6"/>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6"/>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6"/>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6"/>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6"/>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6"/>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6"/>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6"/>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6"/>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6"/>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6"/>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6"/>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6"/>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6"/>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6"/>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6"/>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6"/>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6"/>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6"/>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6"/>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6"/>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6"/>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6"/>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6"/>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6"/>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6"/>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6"/>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6"/>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6"/>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6"/>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6"/>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6"/>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6"/>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6"/>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6"/>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6"/>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6"/>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6"/>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6"/>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6"/>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6"/>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6"/>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6"/>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6"/>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6"/>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6"/>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6"/>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6"/>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6"/>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6"/>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6"/>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583" name="Google Shape;7583;p86"/>
          <p:cNvPicPr preferRelativeResize="0"/>
          <p:nvPr/>
        </p:nvPicPr>
        <p:blipFill rotWithShape="1">
          <a:blip r:embed="rId3">
            <a:alphaModFix/>
          </a:blip>
          <a:srcRect b="0" l="426" r="436" t="0"/>
          <a:stretch/>
        </p:blipFill>
        <p:spPr>
          <a:xfrm>
            <a:off x="6066099" y="1020000"/>
            <a:ext cx="2261776" cy="2961527"/>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587" name="Shape 7587"/>
        <p:cNvGrpSpPr/>
        <p:nvPr/>
      </p:nvGrpSpPr>
      <p:grpSpPr>
        <a:xfrm>
          <a:off x="0" y="0"/>
          <a:ext cx="0" cy="0"/>
          <a:chOff x="0" y="0"/>
          <a:chExt cx="0" cy="0"/>
        </a:xfrm>
      </p:grpSpPr>
      <p:sp>
        <p:nvSpPr>
          <p:cNvPr id="7588" name="Google Shape;7588;p87"/>
          <p:cNvSpPr txBox="1"/>
          <p:nvPr/>
        </p:nvSpPr>
        <p:spPr>
          <a:xfrm>
            <a:off x="252075" y="211975"/>
            <a:ext cx="3211200" cy="17463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Clr>
                <a:schemeClr val="dk1"/>
              </a:buClr>
              <a:buSzPts val="1100"/>
              <a:buFont typeface="Arial"/>
              <a:buNone/>
            </a:pPr>
            <a:r>
              <a:rPr lang="en" sz="3000">
                <a:solidFill>
                  <a:srgbClr val="434343"/>
                </a:solidFill>
                <a:latin typeface="Google Sans"/>
                <a:ea typeface="Google Sans"/>
                <a:cs typeface="Google Sans"/>
                <a:sym typeface="Google Sans"/>
              </a:rPr>
              <a:t>Gmail inbox soft warnings help users decide which emails are phishing</a:t>
            </a:r>
            <a:endParaRPr sz="3000">
              <a:solidFill>
                <a:srgbClr val="434343"/>
              </a:solidFill>
              <a:latin typeface="Google Sans"/>
              <a:ea typeface="Google Sans"/>
              <a:cs typeface="Google Sans"/>
              <a:sym typeface="Google Sans"/>
            </a:endParaRPr>
          </a:p>
        </p:txBody>
      </p:sp>
      <p:grpSp>
        <p:nvGrpSpPr>
          <p:cNvPr id="7589" name="Google Shape;7589;p87"/>
          <p:cNvGrpSpPr/>
          <p:nvPr/>
        </p:nvGrpSpPr>
        <p:grpSpPr>
          <a:xfrm rot="5400000">
            <a:off x="6185094" y="-788661"/>
            <a:ext cx="2170230" cy="3747571"/>
            <a:chOff x="6707205" y="457011"/>
            <a:chExt cx="2170230" cy="3747571"/>
          </a:xfrm>
        </p:grpSpPr>
        <p:grpSp>
          <p:nvGrpSpPr>
            <p:cNvPr id="7590" name="Google Shape;7590;p87"/>
            <p:cNvGrpSpPr/>
            <p:nvPr/>
          </p:nvGrpSpPr>
          <p:grpSpPr>
            <a:xfrm>
              <a:off x="7469205" y="457011"/>
              <a:ext cx="36630" cy="3747571"/>
              <a:chOff x="7621605" y="457011"/>
              <a:chExt cx="36630" cy="3747571"/>
            </a:xfrm>
          </p:grpSpPr>
          <p:sp>
            <p:nvSpPr>
              <p:cNvPr id="7591" name="Google Shape;7591;p87"/>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7"/>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7"/>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7"/>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7"/>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7"/>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7"/>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7"/>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7"/>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7"/>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7"/>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7"/>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7"/>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7"/>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7"/>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7"/>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7"/>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7"/>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7"/>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7"/>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7"/>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7"/>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87"/>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7"/>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7"/>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7"/>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7" name="Google Shape;7617;p87"/>
            <p:cNvGrpSpPr/>
            <p:nvPr/>
          </p:nvGrpSpPr>
          <p:grpSpPr>
            <a:xfrm>
              <a:off x="7316805" y="457011"/>
              <a:ext cx="36630" cy="3747571"/>
              <a:chOff x="7621605" y="457011"/>
              <a:chExt cx="36630" cy="3747571"/>
            </a:xfrm>
          </p:grpSpPr>
          <p:sp>
            <p:nvSpPr>
              <p:cNvPr id="7618" name="Google Shape;7618;p87"/>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7"/>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7"/>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7"/>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7"/>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7"/>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7"/>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7"/>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7"/>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7"/>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7"/>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7"/>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7"/>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7"/>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7"/>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7"/>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7"/>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7"/>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7"/>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7"/>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7"/>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7"/>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7"/>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7"/>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7"/>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7"/>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4" name="Google Shape;7644;p87"/>
            <p:cNvGrpSpPr/>
            <p:nvPr/>
          </p:nvGrpSpPr>
          <p:grpSpPr>
            <a:xfrm>
              <a:off x="7164405" y="457011"/>
              <a:ext cx="36630" cy="3747571"/>
              <a:chOff x="7621605" y="457011"/>
              <a:chExt cx="36630" cy="3747571"/>
            </a:xfrm>
          </p:grpSpPr>
          <p:sp>
            <p:nvSpPr>
              <p:cNvPr id="7645" name="Google Shape;7645;p87"/>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7"/>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7"/>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7"/>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7"/>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7"/>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7"/>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7"/>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7"/>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7"/>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7"/>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7"/>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7"/>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7"/>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7"/>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7"/>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7"/>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7"/>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7"/>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7"/>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7"/>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7"/>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7"/>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7"/>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7"/>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7"/>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87"/>
            <p:cNvGrpSpPr/>
            <p:nvPr/>
          </p:nvGrpSpPr>
          <p:grpSpPr>
            <a:xfrm>
              <a:off x="7012005" y="457011"/>
              <a:ext cx="36630" cy="3747571"/>
              <a:chOff x="7621605" y="457011"/>
              <a:chExt cx="36630" cy="3747571"/>
            </a:xfrm>
          </p:grpSpPr>
          <p:sp>
            <p:nvSpPr>
              <p:cNvPr id="7672" name="Google Shape;7672;p87"/>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7"/>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7"/>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7"/>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7"/>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7"/>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7"/>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7"/>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7"/>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7"/>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7"/>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7"/>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7"/>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7"/>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7"/>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7"/>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7"/>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7"/>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7"/>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7"/>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7"/>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7"/>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7"/>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7"/>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7"/>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7"/>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8" name="Google Shape;7698;p87"/>
            <p:cNvGrpSpPr/>
            <p:nvPr/>
          </p:nvGrpSpPr>
          <p:grpSpPr>
            <a:xfrm>
              <a:off x="6859605" y="457011"/>
              <a:ext cx="36630" cy="3747571"/>
              <a:chOff x="7621605" y="457011"/>
              <a:chExt cx="36630" cy="3747571"/>
            </a:xfrm>
          </p:grpSpPr>
          <p:sp>
            <p:nvSpPr>
              <p:cNvPr id="7699" name="Google Shape;7699;p87"/>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7"/>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7"/>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7"/>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7"/>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7"/>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7"/>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7"/>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7"/>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7"/>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7"/>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7"/>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7"/>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7"/>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7"/>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7"/>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7"/>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7"/>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7"/>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7"/>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7"/>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7"/>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7"/>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7"/>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7"/>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7"/>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5" name="Google Shape;7725;p87"/>
            <p:cNvGrpSpPr/>
            <p:nvPr/>
          </p:nvGrpSpPr>
          <p:grpSpPr>
            <a:xfrm>
              <a:off x="8840805" y="457011"/>
              <a:ext cx="36630" cy="3747571"/>
              <a:chOff x="7621605" y="457011"/>
              <a:chExt cx="36630" cy="3747571"/>
            </a:xfrm>
          </p:grpSpPr>
          <p:sp>
            <p:nvSpPr>
              <p:cNvPr id="7726" name="Google Shape;7726;p87"/>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7"/>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7"/>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7"/>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7"/>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7"/>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7"/>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7"/>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7"/>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7"/>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7"/>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7"/>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7"/>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7"/>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7"/>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7"/>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7"/>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7"/>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7"/>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7"/>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7"/>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7"/>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7"/>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7"/>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7"/>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7"/>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2" name="Google Shape;7752;p87"/>
            <p:cNvGrpSpPr/>
            <p:nvPr/>
          </p:nvGrpSpPr>
          <p:grpSpPr>
            <a:xfrm>
              <a:off x="8688405" y="457011"/>
              <a:ext cx="36630" cy="3747571"/>
              <a:chOff x="7621605" y="457011"/>
              <a:chExt cx="36630" cy="3747571"/>
            </a:xfrm>
          </p:grpSpPr>
          <p:sp>
            <p:nvSpPr>
              <p:cNvPr id="7753" name="Google Shape;7753;p87"/>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7"/>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7"/>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7"/>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7"/>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7"/>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7"/>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7"/>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7"/>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7"/>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7"/>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7"/>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7"/>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7"/>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7"/>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7"/>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7"/>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7"/>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7"/>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7"/>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7"/>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7"/>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7"/>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7"/>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7"/>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7"/>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9" name="Google Shape;7779;p87"/>
            <p:cNvGrpSpPr/>
            <p:nvPr/>
          </p:nvGrpSpPr>
          <p:grpSpPr>
            <a:xfrm>
              <a:off x="8536005" y="457011"/>
              <a:ext cx="36630" cy="3747571"/>
              <a:chOff x="7621605" y="457011"/>
              <a:chExt cx="36630" cy="3747571"/>
            </a:xfrm>
          </p:grpSpPr>
          <p:sp>
            <p:nvSpPr>
              <p:cNvPr id="7780" name="Google Shape;7780;p87"/>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7"/>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7"/>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7"/>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7"/>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7"/>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7"/>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7"/>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7"/>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7"/>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7"/>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7"/>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7"/>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7"/>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7"/>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7"/>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7"/>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7"/>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7"/>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7"/>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7"/>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7"/>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7"/>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7"/>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7"/>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7"/>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6" name="Google Shape;7806;p87"/>
            <p:cNvGrpSpPr/>
            <p:nvPr/>
          </p:nvGrpSpPr>
          <p:grpSpPr>
            <a:xfrm>
              <a:off x="8383605" y="457011"/>
              <a:ext cx="36630" cy="3747571"/>
              <a:chOff x="7621605" y="457011"/>
              <a:chExt cx="36630" cy="3747571"/>
            </a:xfrm>
          </p:grpSpPr>
          <p:sp>
            <p:nvSpPr>
              <p:cNvPr id="7807" name="Google Shape;7807;p87"/>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7"/>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7"/>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7"/>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7"/>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7"/>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7"/>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7"/>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7"/>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7"/>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7"/>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7"/>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7"/>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7"/>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7"/>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7"/>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7"/>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7"/>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7"/>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7"/>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7"/>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7"/>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7"/>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7"/>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7"/>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7"/>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87"/>
            <p:cNvGrpSpPr/>
            <p:nvPr/>
          </p:nvGrpSpPr>
          <p:grpSpPr>
            <a:xfrm>
              <a:off x="8231205" y="457011"/>
              <a:ext cx="36630" cy="3747571"/>
              <a:chOff x="7621605" y="457011"/>
              <a:chExt cx="36630" cy="3747571"/>
            </a:xfrm>
          </p:grpSpPr>
          <p:sp>
            <p:nvSpPr>
              <p:cNvPr id="7834" name="Google Shape;7834;p87"/>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7"/>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7"/>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7"/>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7"/>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7"/>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7"/>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7"/>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7"/>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7"/>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7"/>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7"/>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7"/>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7"/>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7"/>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7"/>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7"/>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7"/>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7"/>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7"/>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7"/>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7"/>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7"/>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7"/>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7"/>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7"/>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87"/>
            <p:cNvGrpSpPr/>
            <p:nvPr/>
          </p:nvGrpSpPr>
          <p:grpSpPr>
            <a:xfrm>
              <a:off x="8078805" y="457011"/>
              <a:ext cx="36630" cy="3747571"/>
              <a:chOff x="7621605" y="457011"/>
              <a:chExt cx="36630" cy="3747571"/>
            </a:xfrm>
          </p:grpSpPr>
          <p:sp>
            <p:nvSpPr>
              <p:cNvPr id="7861" name="Google Shape;7861;p87"/>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7"/>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7"/>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7"/>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7"/>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7"/>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7"/>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7"/>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7"/>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7"/>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7"/>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7"/>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7"/>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7"/>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7"/>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7"/>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7"/>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7"/>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7"/>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7"/>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7"/>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7"/>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7"/>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7"/>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7"/>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7"/>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7" name="Google Shape;7887;p87"/>
            <p:cNvGrpSpPr/>
            <p:nvPr/>
          </p:nvGrpSpPr>
          <p:grpSpPr>
            <a:xfrm>
              <a:off x="7926405" y="457011"/>
              <a:ext cx="36630" cy="3747571"/>
              <a:chOff x="7621605" y="457011"/>
              <a:chExt cx="36630" cy="3747571"/>
            </a:xfrm>
          </p:grpSpPr>
          <p:sp>
            <p:nvSpPr>
              <p:cNvPr id="7888" name="Google Shape;7888;p87"/>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7"/>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7"/>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7"/>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7"/>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7"/>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7"/>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7"/>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7"/>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7"/>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7"/>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7"/>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7"/>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7"/>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7"/>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7"/>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7"/>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7"/>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7"/>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7"/>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7"/>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7"/>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7"/>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7"/>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7"/>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7"/>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4" name="Google Shape;7914;p87"/>
            <p:cNvGrpSpPr/>
            <p:nvPr/>
          </p:nvGrpSpPr>
          <p:grpSpPr>
            <a:xfrm>
              <a:off x="7774005" y="457011"/>
              <a:ext cx="36630" cy="3747571"/>
              <a:chOff x="7621605" y="457011"/>
              <a:chExt cx="36630" cy="3747571"/>
            </a:xfrm>
          </p:grpSpPr>
          <p:sp>
            <p:nvSpPr>
              <p:cNvPr id="7915" name="Google Shape;7915;p87"/>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7"/>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7"/>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7"/>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7"/>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7"/>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7"/>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7"/>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7"/>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7"/>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7"/>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7"/>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7"/>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7"/>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7"/>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7"/>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7"/>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7"/>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7"/>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7"/>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7"/>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7"/>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7"/>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7"/>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7"/>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7"/>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1" name="Google Shape;7941;p87"/>
            <p:cNvGrpSpPr/>
            <p:nvPr/>
          </p:nvGrpSpPr>
          <p:grpSpPr>
            <a:xfrm>
              <a:off x="7621605" y="457011"/>
              <a:ext cx="36630" cy="3747571"/>
              <a:chOff x="7621605" y="457011"/>
              <a:chExt cx="36630" cy="3747571"/>
            </a:xfrm>
          </p:grpSpPr>
          <p:sp>
            <p:nvSpPr>
              <p:cNvPr id="7942" name="Google Shape;7942;p87"/>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7"/>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7"/>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7"/>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7"/>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7"/>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7"/>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7"/>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7"/>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7"/>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7"/>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7"/>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7"/>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7"/>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7"/>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7"/>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7"/>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7"/>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7"/>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7"/>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7"/>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7"/>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7"/>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7"/>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7"/>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7"/>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8" name="Google Shape;7968;p87"/>
            <p:cNvGrpSpPr/>
            <p:nvPr/>
          </p:nvGrpSpPr>
          <p:grpSpPr>
            <a:xfrm>
              <a:off x="6707205" y="457011"/>
              <a:ext cx="36630" cy="3747571"/>
              <a:chOff x="7621605" y="457011"/>
              <a:chExt cx="36630" cy="3747571"/>
            </a:xfrm>
          </p:grpSpPr>
          <p:sp>
            <p:nvSpPr>
              <p:cNvPr id="7969" name="Google Shape;7969;p87"/>
              <p:cNvSpPr/>
              <p:nvPr/>
            </p:nvSpPr>
            <p:spPr>
              <a:xfrm rot="5400000">
                <a:off x="762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7"/>
              <p:cNvSpPr/>
              <p:nvPr/>
            </p:nvSpPr>
            <p:spPr>
              <a:xfrm rot="5400000">
                <a:off x="762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7"/>
              <p:cNvSpPr/>
              <p:nvPr/>
            </p:nvSpPr>
            <p:spPr>
              <a:xfrm rot="5400000">
                <a:off x="762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7"/>
              <p:cNvSpPr/>
              <p:nvPr/>
            </p:nvSpPr>
            <p:spPr>
              <a:xfrm rot="5400000">
                <a:off x="762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7"/>
              <p:cNvSpPr/>
              <p:nvPr/>
            </p:nvSpPr>
            <p:spPr>
              <a:xfrm rot="5400000">
                <a:off x="762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7"/>
              <p:cNvSpPr/>
              <p:nvPr/>
            </p:nvSpPr>
            <p:spPr>
              <a:xfrm rot="5400000">
                <a:off x="762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7"/>
              <p:cNvSpPr/>
              <p:nvPr/>
            </p:nvSpPr>
            <p:spPr>
              <a:xfrm rot="5400000">
                <a:off x="762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7"/>
              <p:cNvSpPr/>
              <p:nvPr/>
            </p:nvSpPr>
            <p:spPr>
              <a:xfrm rot="5400000">
                <a:off x="762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7"/>
              <p:cNvSpPr/>
              <p:nvPr/>
            </p:nvSpPr>
            <p:spPr>
              <a:xfrm rot="5400000">
                <a:off x="762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7"/>
              <p:cNvSpPr/>
              <p:nvPr/>
            </p:nvSpPr>
            <p:spPr>
              <a:xfrm rot="5400000">
                <a:off x="762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7"/>
              <p:cNvSpPr/>
              <p:nvPr/>
            </p:nvSpPr>
            <p:spPr>
              <a:xfrm rot="5400000">
                <a:off x="762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7"/>
              <p:cNvSpPr/>
              <p:nvPr/>
            </p:nvSpPr>
            <p:spPr>
              <a:xfrm rot="5400000">
                <a:off x="762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7"/>
              <p:cNvSpPr/>
              <p:nvPr/>
            </p:nvSpPr>
            <p:spPr>
              <a:xfrm rot="5400000">
                <a:off x="762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7"/>
              <p:cNvSpPr/>
              <p:nvPr/>
            </p:nvSpPr>
            <p:spPr>
              <a:xfrm rot="5400000">
                <a:off x="762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7"/>
              <p:cNvSpPr/>
              <p:nvPr/>
            </p:nvSpPr>
            <p:spPr>
              <a:xfrm rot="5400000">
                <a:off x="762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7"/>
              <p:cNvSpPr/>
              <p:nvPr/>
            </p:nvSpPr>
            <p:spPr>
              <a:xfrm rot="5400000">
                <a:off x="762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7"/>
              <p:cNvSpPr/>
              <p:nvPr/>
            </p:nvSpPr>
            <p:spPr>
              <a:xfrm rot="5400000">
                <a:off x="762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7"/>
              <p:cNvSpPr/>
              <p:nvPr/>
            </p:nvSpPr>
            <p:spPr>
              <a:xfrm rot="5400000">
                <a:off x="762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7"/>
              <p:cNvSpPr/>
              <p:nvPr/>
            </p:nvSpPr>
            <p:spPr>
              <a:xfrm rot="5400000">
                <a:off x="762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7"/>
              <p:cNvSpPr/>
              <p:nvPr/>
            </p:nvSpPr>
            <p:spPr>
              <a:xfrm rot="5400000">
                <a:off x="762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7"/>
              <p:cNvSpPr/>
              <p:nvPr/>
            </p:nvSpPr>
            <p:spPr>
              <a:xfrm rot="5400000">
                <a:off x="762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7"/>
              <p:cNvSpPr/>
              <p:nvPr/>
            </p:nvSpPr>
            <p:spPr>
              <a:xfrm rot="5400000">
                <a:off x="762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7"/>
              <p:cNvSpPr/>
              <p:nvPr/>
            </p:nvSpPr>
            <p:spPr>
              <a:xfrm rot="5400000">
                <a:off x="762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7"/>
              <p:cNvSpPr/>
              <p:nvPr/>
            </p:nvSpPr>
            <p:spPr>
              <a:xfrm rot="5400000">
                <a:off x="762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7"/>
              <p:cNvSpPr/>
              <p:nvPr/>
            </p:nvSpPr>
            <p:spPr>
              <a:xfrm rot="5400000">
                <a:off x="762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7"/>
              <p:cNvSpPr/>
              <p:nvPr/>
            </p:nvSpPr>
            <p:spPr>
              <a:xfrm rot="5400000">
                <a:off x="762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7995" name="Google Shape;7995;p87"/>
          <p:cNvPicPr preferRelativeResize="0"/>
          <p:nvPr/>
        </p:nvPicPr>
        <p:blipFill rotWithShape="1">
          <a:blip r:embed="rId3">
            <a:alphaModFix/>
          </a:blip>
          <a:srcRect b="37841" l="0" r="3128" t="0"/>
          <a:stretch/>
        </p:blipFill>
        <p:spPr>
          <a:xfrm>
            <a:off x="3973175" y="1466625"/>
            <a:ext cx="5196600" cy="2778900"/>
          </a:xfrm>
          <a:prstGeom prst="roundRect">
            <a:avLst>
              <a:gd fmla="val 3757" name="adj"/>
            </a:avLst>
          </a:prstGeom>
          <a:noFill/>
          <a:ln>
            <a:noFill/>
          </a:ln>
        </p:spPr>
      </p:pic>
      <p:pic>
        <p:nvPicPr>
          <p:cNvPr id="7996" name="Google Shape;7996;p87"/>
          <p:cNvPicPr preferRelativeResize="0"/>
          <p:nvPr/>
        </p:nvPicPr>
        <p:blipFill rotWithShape="1">
          <a:blip r:embed="rId4">
            <a:alphaModFix/>
          </a:blip>
          <a:srcRect b="20318" l="0" r="0" t="0"/>
          <a:stretch/>
        </p:blipFill>
        <p:spPr>
          <a:xfrm>
            <a:off x="3302050" y="1790050"/>
            <a:ext cx="5739000" cy="3072900"/>
          </a:xfrm>
          <a:prstGeom prst="roundRect">
            <a:avLst>
              <a:gd fmla="val 2546" name="adj"/>
            </a:avLst>
          </a:prstGeom>
          <a:noFill/>
          <a:ln>
            <a:noFill/>
          </a:ln>
        </p:spPr>
      </p:pic>
      <p:sp>
        <p:nvSpPr>
          <p:cNvPr id="7997" name="Google Shape;7997;p87"/>
          <p:cNvSpPr/>
          <p:nvPr/>
        </p:nvSpPr>
        <p:spPr>
          <a:xfrm rot="-5400000">
            <a:off x="9667100" y="-898100"/>
            <a:ext cx="453000" cy="2691000"/>
          </a:xfrm>
          <a:prstGeom prst="round2SameRect">
            <a:avLst>
              <a:gd fmla="val 50000" name="adj1"/>
              <a:gd fmla="val 0" name="adj2"/>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7"/>
          <p:cNvSpPr/>
          <p:nvPr/>
        </p:nvSpPr>
        <p:spPr>
          <a:xfrm>
            <a:off x="8691775" y="347225"/>
            <a:ext cx="201351" cy="200351"/>
          </a:xfrm>
          <a:custGeom>
            <a:rect b="b" l="l" r="r" t="t"/>
            <a:pathLst>
              <a:path extrusionOk="0" h="913" w="916">
                <a:moveTo>
                  <a:pt x="652" y="573"/>
                </a:moveTo>
                <a:lnTo>
                  <a:pt x="610" y="573"/>
                </a:lnTo>
                <a:lnTo>
                  <a:pt x="596" y="559"/>
                </a:lnTo>
                <a:cubicBezTo>
                  <a:pt x="646" y="500"/>
                  <a:pt x="677" y="421"/>
                  <a:pt x="677" y="339"/>
                </a:cubicBezTo>
                <a:cubicBezTo>
                  <a:pt x="677" y="150"/>
                  <a:pt x="525" y="0"/>
                  <a:pt x="339" y="0"/>
                </a:cubicBezTo>
                <a:cubicBezTo>
                  <a:pt x="153" y="0"/>
                  <a:pt x="0" y="153"/>
                  <a:pt x="0" y="339"/>
                </a:cubicBezTo>
                <a:cubicBezTo>
                  <a:pt x="0" y="528"/>
                  <a:pt x="153" y="678"/>
                  <a:pt x="339" y="678"/>
                </a:cubicBezTo>
                <a:cubicBezTo>
                  <a:pt x="423" y="678"/>
                  <a:pt x="500" y="646"/>
                  <a:pt x="559" y="596"/>
                </a:cubicBezTo>
                <a:lnTo>
                  <a:pt x="573" y="610"/>
                </a:lnTo>
                <a:lnTo>
                  <a:pt x="573" y="652"/>
                </a:lnTo>
                <a:lnTo>
                  <a:pt x="836" y="912"/>
                </a:lnTo>
                <a:lnTo>
                  <a:pt x="915" y="833"/>
                </a:lnTo>
                <a:lnTo>
                  <a:pt x="652" y="573"/>
                </a:lnTo>
                <a:close/>
                <a:moveTo>
                  <a:pt x="339" y="573"/>
                </a:moveTo>
                <a:cubicBezTo>
                  <a:pt x="209" y="573"/>
                  <a:pt x="105" y="469"/>
                  <a:pt x="105" y="339"/>
                </a:cubicBezTo>
                <a:cubicBezTo>
                  <a:pt x="105" y="209"/>
                  <a:pt x="209" y="105"/>
                  <a:pt x="339" y="105"/>
                </a:cubicBezTo>
                <a:cubicBezTo>
                  <a:pt x="469" y="105"/>
                  <a:pt x="573" y="209"/>
                  <a:pt x="573" y="339"/>
                </a:cubicBezTo>
                <a:cubicBezTo>
                  <a:pt x="576" y="469"/>
                  <a:pt x="469" y="573"/>
                  <a:pt x="339" y="573"/>
                </a:cubicBezTo>
                <a:close/>
              </a:path>
            </a:pathLst>
          </a:custGeom>
          <a:solidFill>
            <a:srgbClr val="34A85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rgbClr val="000000"/>
              </a:solidFill>
              <a:latin typeface="Calibri"/>
              <a:ea typeface="Calibri"/>
              <a:cs typeface="Calibri"/>
              <a:sym typeface="Calibri"/>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8002" name="Shape 8002"/>
        <p:cNvGrpSpPr/>
        <p:nvPr/>
      </p:nvGrpSpPr>
      <p:grpSpPr>
        <a:xfrm>
          <a:off x="0" y="0"/>
          <a:ext cx="0" cy="0"/>
          <a:chOff x="0" y="0"/>
          <a:chExt cx="0" cy="0"/>
        </a:xfrm>
      </p:grpSpPr>
      <p:grpSp>
        <p:nvGrpSpPr>
          <p:cNvPr id="8003" name="Google Shape;8003;p88"/>
          <p:cNvGrpSpPr/>
          <p:nvPr/>
        </p:nvGrpSpPr>
        <p:grpSpPr>
          <a:xfrm>
            <a:off x="-1220827" y="1676085"/>
            <a:ext cx="3302221" cy="2170230"/>
            <a:chOff x="5841773" y="1743685"/>
            <a:chExt cx="3302221" cy="2170230"/>
          </a:xfrm>
        </p:grpSpPr>
        <p:sp>
          <p:nvSpPr>
            <p:cNvPr id="8004" name="Google Shape;8004;p88"/>
            <p:cNvSpPr/>
            <p:nvPr/>
          </p:nvSpPr>
          <p:spPr>
            <a:xfrm rot="10800000">
              <a:off x="8810502" y="2658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8"/>
            <p:cNvSpPr/>
            <p:nvPr/>
          </p:nvSpPr>
          <p:spPr>
            <a:xfrm rot="10800000">
              <a:off x="8662074" y="2658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8"/>
            <p:cNvSpPr/>
            <p:nvPr/>
          </p:nvSpPr>
          <p:spPr>
            <a:xfrm rot="10800000">
              <a:off x="8513646" y="2658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8"/>
            <p:cNvSpPr/>
            <p:nvPr/>
          </p:nvSpPr>
          <p:spPr>
            <a:xfrm rot="10800000">
              <a:off x="8365218" y="2658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8"/>
            <p:cNvSpPr/>
            <p:nvPr/>
          </p:nvSpPr>
          <p:spPr>
            <a:xfrm rot="10800000">
              <a:off x="9107358" y="2658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8"/>
            <p:cNvSpPr/>
            <p:nvPr/>
          </p:nvSpPr>
          <p:spPr>
            <a:xfrm rot="10800000">
              <a:off x="8958930" y="2658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8"/>
            <p:cNvSpPr/>
            <p:nvPr/>
          </p:nvSpPr>
          <p:spPr>
            <a:xfrm rot="10800000">
              <a:off x="8216776" y="2658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8"/>
            <p:cNvSpPr/>
            <p:nvPr/>
          </p:nvSpPr>
          <p:spPr>
            <a:xfrm rot="10800000">
              <a:off x="7623041" y="2658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8"/>
            <p:cNvSpPr/>
            <p:nvPr/>
          </p:nvSpPr>
          <p:spPr>
            <a:xfrm rot="10800000">
              <a:off x="7474613" y="2658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8"/>
            <p:cNvSpPr/>
            <p:nvPr/>
          </p:nvSpPr>
          <p:spPr>
            <a:xfrm rot="10800000">
              <a:off x="7326185" y="2658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8"/>
            <p:cNvSpPr/>
            <p:nvPr/>
          </p:nvSpPr>
          <p:spPr>
            <a:xfrm rot="10800000">
              <a:off x="7177757" y="2658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88"/>
            <p:cNvSpPr/>
            <p:nvPr/>
          </p:nvSpPr>
          <p:spPr>
            <a:xfrm rot="10800000">
              <a:off x="8068325" y="2658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8"/>
            <p:cNvSpPr/>
            <p:nvPr/>
          </p:nvSpPr>
          <p:spPr>
            <a:xfrm rot="10800000">
              <a:off x="7919897" y="2658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8"/>
            <p:cNvSpPr/>
            <p:nvPr/>
          </p:nvSpPr>
          <p:spPr>
            <a:xfrm rot="10800000">
              <a:off x="7771469" y="2658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8"/>
            <p:cNvSpPr/>
            <p:nvPr/>
          </p:nvSpPr>
          <p:spPr>
            <a:xfrm rot="10800000">
              <a:off x="7029315" y="2658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8"/>
            <p:cNvSpPr/>
            <p:nvPr/>
          </p:nvSpPr>
          <p:spPr>
            <a:xfrm rot="10800000">
              <a:off x="6880873" y="2658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8"/>
            <p:cNvSpPr/>
            <p:nvPr/>
          </p:nvSpPr>
          <p:spPr>
            <a:xfrm rot="10800000">
              <a:off x="6732440" y="2658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8"/>
            <p:cNvSpPr/>
            <p:nvPr/>
          </p:nvSpPr>
          <p:spPr>
            <a:xfrm rot="10800000">
              <a:off x="6583998" y="2658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8"/>
            <p:cNvSpPr/>
            <p:nvPr/>
          </p:nvSpPr>
          <p:spPr>
            <a:xfrm rot="10800000">
              <a:off x="6435548" y="2658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8"/>
            <p:cNvSpPr/>
            <p:nvPr/>
          </p:nvSpPr>
          <p:spPr>
            <a:xfrm rot="10800000">
              <a:off x="6287115" y="2658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8"/>
            <p:cNvSpPr/>
            <p:nvPr/>
          </p:nvSpPr>
          <p:spPr>
            <a:xfrm rot="10800000">
              <a:off x="6138673" y="2658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8"/>
            <p:cNvSpPr/>
            <p:nvPr/>
          </p:nvSpPr>
          <p:spPr>
            <a:xfrm rot="10800000">
              <a:off x="5990223" y="2658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8"/>
            <p:cNvSpPr/>
            <p:nvPr/>
          </p:nvSpPr>
          <p:spPr>
            <a:xfrm rot="10800000">
              <a:off x="5841773" y="2658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8"/>
            <p:cNvSpPr/>
            <p:nvPr/>
          </p:nvSpPr>
          <p:spPr>
            <a:xfrm rot="10800000">
              <a:off x="8810502" y="2505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8"/>
            <p:cNvSpPr/>
            <p:nvPr/>
          </p:nvSpPr>
          <p:spPr>
            <a:xfrm rot="10800000">
              <a:off x="8662074" y="2505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8"/>
            <p:cNvSpPr/>
            <p:nvPr/>
          </p:nvSpPr>
          <p:spPr>
            <a:xfrm rot="10800000">
              <a:off x="8513646" y="2505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8"/>
            <p:cNvSpPr/>
            <p:nvPr/>
          </p:nvSpPr>
          <p:spPr>
            <a:xfrm rot="10800000">
              <a:off x="8365218" y="2505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8"/>
            <p:cNvSpPr/>
            <p:nvPr/>
          </p:nvSpPr>
          <p:spPr>
            <a:xfrm rot="10800000">
              <a:off x="9107358" y="2505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8"/>
            <p:cNvSpPr/>
            <p:nvPr/>
          </p:nvSpPr>
          <p:spPr>
            <a:xfrm rot="10800000">
              <a:off x="8958930" y="2505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8"/>
            <p:cNvSpPr/>
            <p:nvPr/>
          </p:nvSpPr>
          <p:spPr>
            <a:xfrm rot="10800000">
              <a:off x="8216776" y="2505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8"/>
            <p:cNvSpPr/>
            <p:nvPr/>
          </p:nvSpPr>
          <p:spPr>
            <a:xfrm rot="10800000">
              <a:off x="7623041" y="2505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8"/>
            <p:cNvSpPr/>
            <p:nvPr/>
          </p:nvSpPr>
          <p:spPr>
            <a:xfrm rot="10800000">
              <a:off x="7474613" y="2505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8"/>
            <p:cNvSpPr/>
            <p:nvPr/>
          </p:nvSpPr>
          <p:spPr>
            <a:xfrm rot="10800000">
              <a:off x="7326185" y="2505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8"/>
            <p:cNvSpPr/>
            <p:nvPr/>
          </p:nvSpPr>
          <p:spPr>
            <a:xfrm rot="10800000">
              <a:off x="7177757" y="2505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8"/>
            <p:cNvSpPr/>
            <p:nvPr/>
          </p:nvSpPr>
          <p:spPr>
            <a:xfrm rot="10800000">
              <a:off x="8068325" y="2505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8"/>
            <p:cNvSpPr/>
            <p:nvPr/>
          </p:nvSpPr>
          <p:spPr>
            <a:xfrm rot="10800000">
              <a:off x="7919897" y="2505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8"/>
            <p:cNvSpPr/>
            <p:nvPr/>
          </p:nvSpPr>
          <p:spPr>
            <a:xfrm rot="10800000">
              <a:off x="7771469" y="2505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8"/>
            <p:cNvSpPr/>
            <p:nvPr/>
          </p:nvSpPr>
          <p:spPr>
            <a:xfrm rot="10800000">
              <a:off x="7029315" y="2505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8"/>
            <p:cNvSpPr/>
            <p:nvPr/>
          </p:nvSpPr>
          <p:spPr>
            <a:xfrm rot="10800000">
              <a:off x="6880873" y="2505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8"/>
            <p:cNvSpPr/>
            <p:nvPr/>
          </p:nvSpPr>
          <p:spPr>
            <a:xfrm rot="10800000">
              <a:off x="6732440" y="2505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8"/>
            <p:cNvSpPr/>
            <p:nvPr/>
          </p:nvSpPr>
          <p:spPr>
            <a:xfrm rot="10800000">
              <a:off x="6583998" y="2505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8"/>
            <p:cNvSpPr/>
            <p:nvPr/>
          </p:nvSpPr>
          <p:spPr>
            <a:xfrm rot="10800000">
              <a:off x="6435548" y="2505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8"/>
            <p:cNvSpPr/>
            <p:nvPr/>
          </p:nvSpPr>
          <p:spPr>
            <a:xfrm rot="10800000">
              <a:off x="6287115" y="2505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8"/>
            <p:cNvSpPr/>
            <p:nvPr/>
          </p:nvSpPr>
          <p:spPr>
            <a:xfrm rot="10800000">
              <a:off x="6138673" y="2505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8"/>
            <p:cNvSpPr/>
            <p:nvPr/>
          </p:nvSpPr>
          <p:spPr>
            <a:xfrm rot="10800000">
              <a:off x="5990223" y="2505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8"/>
            <p:cNvSpPr/>
            <p:nvPr/>
          </p:nvSpPr>
          <p:spPr>
            <a:xfrm rot="10800000">
              <a:off x="5841773" y="2505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8"/>
            <p:cNvSpPr/>
            <p:nvPr/>
          </p:nvSpPr>
          <p:spPr>
            <a:xfrm rot="10800000">
              <a:off x="8810502" y="2353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8"/>
            <p:cNvSpPr/>
            <p:nvPr/>
          </p:nvSpPr>
          <p:spPr>
            <a:xfrm rot="10800000">
              <a:off x="8662074" y="2353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8"/>
            <p:cNvSpPr/>
            <p:nvPr/>
          </p:nvSpPr>
          <p:spPr>
            <a:xfrm rot="10800000">
              <a:off x="8513646" y="2353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8"/>
            <p:cNvSpPr/>
            <p:nvPr/>
          </p:nvSpPr>
          <p:spPr>
            <a:xfrm rot="10800000">
              <a:off x="8365218" y="2353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8"/>
            <p:cNvSpPr/>
            <p:nvPr/>
          </p:nvSpPr>
          <p:spPr>
            <a:xfrm rot="10800000">
              <a:off x="9107358" y="2353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8"/>
            <p:cNvSpPr/>
            <p:nvPr/>
          </p:nvSpPr>
          <p:spPr>
            <a:xfrm rot="10800000">
              <a:off x="8958930" y="2353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8"/>
            <p:cNvSpPr/>
            <p:nvPr/>
          </p:nvSpPr>
          <p:spPr>
            <a:xfrm rot="10800000">
              <a:off x="8216776" y="2353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8"/>
            <p:cNvSpPr/>
            <p:nvPr/>
          </p:nvSpPr>
          <p:spPr>
            <a:xfrm rot="10800000">
              <a:off x="7623041" y="2353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8"/>
            <p:cNvSpPr/>
            <p:nvPr/>
          </p:nvSpPr>
          <p:spPr>
            <a:xfrm rot="10800000">
              <a:off x="7474613" y="2353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8"/>
            <p:cNvSpPr/>
            <p:nvPr/>
          </p:nvSpPr>
          <p:spPr>
            <a:xfrm rot="10800000">
              <a:off x="7326185" y="2353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8"/>
            <p:cNvSpPr/>
            <p:nvPr/>
          </p:nvSpPr>
          <p:spPr>
            <a:xfrm rot="10800000">
              <a:off x="7177757" y="2353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8"/>
            <p:cNvSpPr/>
            <p:nvPr/>
          </p:nvSpPr>
          <p:spPr>
            <a:xfrm rot="10800000">
              <a:off x="8068325" y="2353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8"/>
            <p:cNvSpPr/>
            <p:nvPr/>
          </p:nvSpPr>
          <p:spPr>
            <a:xfrm rot="10800000">
              <a:off x="7919897" y="2353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8"/>
            <p:cNvSpPr/>
            <p:nvPr/>
          </p:nvSpPr>
          <p:spPr>
            <a:xfrm rot="10800000">
              <a:off x="7771469" y="2353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8"/>
            <p:cNvSpPr/>
            <p:nvPr/>
          </p:nvSpPr>
          <p:spPr>
            <a:xfrm rot="10800000">
              <a:off x="7029315" y="2353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8"/>
            <p:cNvSpPr/>
            <p:nvPr/>
          </p:nvSpPr>
          <p:spPr>
            <a:xfrm rot="10800000">
              <a:off x="6880873" y="2353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8"/>
            <p:cNvSpPr/>
            <p:nvPr/>
          </p:nvSpPr>
          <p:spPr>
            <a:xfrm rot="10800000">
              <a:off x="6732440" y="2353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8"/>
            <p:cNvSpPr/>
            <p:nvPr/>
          </p:nvSpPr>
          <p:spPr>
            <a:xfrm rot="10800000">
              <a:off x="6583998" y="2353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8"/>
            <p:cNvSpPr/>
            <p:nvPr/>
          </p:nvSpPr>
          <p:spPr>
            <a:xfrm rot="10800000">
              <a:off x="6435548" y="2353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8"/>
            <p:cNvSpPr/>
            <p:nvPr/>
          </p:nvSpPr>
          <p:spPr>
            <a:xfrm rot="10800000">
              <a:off x="6287115" y="2353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8"/>
            <p:cNvSpPr/>
            <p:nvPr/>
          </p:nvSpPr>
          <p:spPr>
            <a:xfrm rot="10800000">
              <a:off x="6138673" y="2353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8"/>
            <p:cNvSpPr/>
            <p:nvPr/>
          </p:nvSpPr>
          <p:spPr>
            <a:xfrm rot="10800000">
              <a:off x="5990223" y="2353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8"/>
            <p:cNvSpPr/>
            <p:nvPr/>
          </p:nvSpPr>
          <p:spPr>
            <a:xfrm rot="10800000">
              <a:off x="5841773" y="2353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8"/>
            <p:cNvSpPr/>
            <p:nvPr/>
          </p:nvSpPr>
          <p:spPr>
            <a:xfrm rot="10800000">
              <a:off x="8810502" y="2200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8"/>
            <p:cNvSpPr/>
            <p:nvPr/>
          </p:nvSpPr>
          <p:spPr>
            <a:xfrm rot="10800000">
              <a:off x="8662074" y="2200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8"/>
            <p:cNvSpPr/>
            <p:nvPr/>
          </p:nvSpPr>
          <p:spPr>
            <a:xfrm rot="10800000">
              <a:off x="8513646" y="2200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8"/>
            <p:cNvSpPr/>
            <p:nvPr/>
          </p:nvSpPr>
          <p:spPr>
            <a:xfrm rot="10800000">
              <a:off x="8365218" y="2200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8"/>
            <p:cNvSpPr/>
            <p:nvPr/>
          </p:nvSpPr>
          <p:spPr>
            <a:xfrm rot="10800000">
              <a:off x="9107358" y="2200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8"/>
            <p:cNvSpPr/>
            <p:nvPr/>
          </p:nvSpPr>
          <p:spPr>
            <a:xfrm rot="10800000">
              <a:off x="8958930" y="2200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8"/>
            <p:cNvSpPr/>
            <p:nvPr/>
          </p:nvSpPr>
          <p:spPr>
            <a:xfrm rot="10800000">
              <a:off x="8216776" y="2200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8"/>
            <p:cNvSpPr/>
            <p:nvPr/>
          </p:nvSpPr>
          <p:spPr>
            <a:xfrm rot="10800000">
              <a:off x="7623041" y="2200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8"/>
            <p:cNvSpPr/>
            <p:nvPr/>
          </p:nvSpPr>
          <p:spPr>
            <a:xfrm rot="10800000">
              <a:off x="7474613" y="2200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8"/>
            <p:cNvSpPr/>
            <p:nvPr/>
          </p:nvSpPr>
          <p:spPr>
            <a:xfrm rot="10800000">
              <a:off x="7326185" y="2200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8"/>
            <p:cNvSpPr/>
            <p:nvPr/>
          </p:nvSpPr>
          <p:spPr>
            <a:xfrm rot="10800000">
              <a:off x="7177757" y="2200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8"/>
            <p:cNvSpPr/>
            <p:nvPr/>
          </p:nvSpPr>
          <p:spPr>
            <a:xfrm rot="10800000">
              <a:off x="8068325" y="2200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8"/>
            <p:cNvSpPr/>
            <p:nvPr/>
          </p:nvSpPr>
          <p:spPr>
            <a:xfrm rot="10800000">
              <a:off x="7919897" y="2200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8"/>
            <p:cNvSpPr/>
            <p:nvPr/>
          </p:nvSpPr>
          <p:spPr>
            <a:xfrm rot="10800000">
              <a:off x="7771469" y="2200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8"/>
            <p:cNvSpPr/>
            <p:nvPr/>
          </p:nvSpPr>
          <p:spPr>
            <a:xfrm rot="10800000">
              <a:off x="7029315" y="2200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8"/>
            <p:cNvSpPr/>
            <p:nvPr/>
          </p:nvSpPr>
          <p:spPr>
            <a:xfrm rot="10800000">
              <a:off x="6880873" y="2200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8"/>
            <p:cNvSpPr/>
            <p:nvPr/>
          </p:nvSpPr>
          <p:spPr>
            <a:xfrm rot="10800000">
              <a:off x="6732440" y="2200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8"/>
            <p:cNvSpPr/>
            <p:nvPr/>
          </p:nvSpPr>
          <p:spPr>
            <a:xfrm rot="10800000">
              <a:off x="6583998" y="2200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8"/>
            <p:cNvSpPr/>
            <p:nvPr/>
          </p:nvSpPr>
          <p:spPr>
            <a:xfrm rot="10800000">
              <a:off x="6435548" y="2200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8"/>
            <p:cNvSpPr/>
            <p:nvPr/>
          </p:nvSpPr>
          <p:spPr>
            <a:xfrm rot="10800000">
              <a:off x="6287115" y="2200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8"/>
            <p:cNvSpPr/>
            <p:nvPr/>
          </p:nvSpPr>
          <p:spPr>
            <a:xfrm rot="10800000">
              <a:off x="6138673" y="2200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8"/>
            <p:cNvSpPr/>
            <p:nvPr/>
          </p:nvSpPr>
          <p:spPr>
            <a:xfrm rot="10800000">
              <a:off x="5990223" y="2200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8"/>
            <p:cNvSpPr/>
            <p:nvPr/>
          </p:nvSpPr>
          <p:spPr>
            <a:xfrm rot="10800000">
              <a:off x="5841773" y="2200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8"/>
            <p:cNvSpPr/>
            <p:nvPr/>
          </p:nvSpPr>
          <p:spPr>
            <a:xfrm rot="10800000">
              <a:off x="8810502" y="2048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8"/>
            <p:cNvSpPr/>
            <p:nvPr/>
          </p:nvSpPr>
          <p:spPr>
            <a:xfrm rot="10800000">
              <a:off x="8662074" y="2048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8"/>
            <p:cNvSpPr/>
            <p:nvPr/>
          </p:nvSpPr>
          <p:spPr>
            <a:xfrm rot="10800000">
              <a:off x="8513646" y="2048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8"/>
            <p:cNvSpPr/>
            <p:nvPr/>
          </p:nvSpPr>
          <p:spPr>
            <a:xfrm rot="10800000">
              <a:off x="8365218" y="2048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8"/>
            <p:cNvSpPr/>
            <p:nvPr/>
          </p:nvSpPr>
          <p:spPr>
            <a:xfrm rot="10800000">
              <a:off x="9107358" y="2048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8"/>
            <p:cNvSpPr/>
            <p:nvPr/>
          </p:nvSpPr>
          <p:spPr>
            <a:xfrm rot="10800000">
              <a:off x="8958930" y="2048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8"/>
            <p:cNvSpPr/>
            <p:nvPr/>
          </p:nvSpPr>
          <p:spPr>
            <a:xfrm rot="10800000">
              <a:off x="8216776" y="2048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8"/>
            <p:cNvSpPr/>
            <p:nvPr/>
          </p:nvSpPr>
          <p:spPr>
            <a:xfrm rot="10800000">
              <a:off x="7623041" y="2048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8"/>
            <p:cNvSpPr/>
            <p:nvPr/>
          </p:nvSpPr>
          <p:spPr>
            <a:xfrm rot="10800000">
              <a:off x="7474613" y="2048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8"/>
            <p:cNvSpPr/>
            <p:nvPr/>
          </p:nvSpPr>
          <p:spPr>
            <a:xfrm rot="10800000">
              <a:off x="7326185" y="2048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8"/>
            <p:cNvSpPr/>
            <p:nvPr/>
          </p:nvSpPr>
          <p:spPr>
            <a:xfrm rot="10800000">
              <a:off x="7177757" y="2048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8"/>
            <p:cNvSpPr/>
            <p:nvPr/>
          </p:nvSpPr>
          <p:spPr>
            <a:xfrm rot="10800000">
              <a:off x="8068325" y="2048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8"/>
            <p:cNvSpPr/>
            <p:nvPr/>
          </p:nvSpPr>
          <p:spPr>
            <a:xfrm rot="10800000">
              <a:off x="7919897" y="2048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8"/>
            <p:cNvSpPr/>
            <p:nvPr/>
          </p:nvSpPr>
          <p:spPr>
            <a:xfrm rot="10800000">
              <a:off x="7771469" y="2048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8"/>
            <p:cNvSpPr/>
            <p:nvPr/>
          </p:nvSpPr>
          <p:spPr>
            <a:xfrm rot="10800000">
              <a:off x="7029315" y="2048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8"/>
            <p:cNvSpPr/>
            <p:nvPr/>
          </p:nvSpPr>
          <p:spPr>
            <a:xfrm rot="10800000">
              <a:off x="6880873" y="2048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8"/>
            <p:cNvSpPr/>
            <p:nvPr/>
          </p:nvSpPr>
          <p:spPr>
            <a:xfrm rot="10800000">
              <a:off x="6732440" y="2048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8"/>
            <p:cNvSpPr/>
            <p:nvPr/>
          </p:nvSpPr>
          <p:spPr>
            <a:xfrm rot="10800000">
              <a:off x="6583998" y="2048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8"/>
            <p:cNvSpPr/>
            <p:nvPr/>
          </p:nvSpPr>
          <p:spPr>
            <a:xfrm rot="10800000">
              <a:off x="6435548" y="2048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8"/>
            <p:cNvSpPr/>
            <p:nvPr/>
          </p:nvSpPr>
          <p:spPr>
            <a:xfrm rot="10800000">
              <a:off x="6287115" y="2048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8"/>
            <p:cNvSpPr/>
            <p:nvPr/>
          </p:nvSpPr>
          <p:spPr>
            <a:xfrm rot="10800000">
              <a:off x="6138673" y="2048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8"/>
            <p:cNvSpPr/>
            <p:nvPr/>
          </p:nvSpPr>
          <p:spPr>
            <a:xfrm rot="10800000">
              <a:off x="5990223" y="2048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8"/>
            <p:cNvSpPr/>
            <p:nvPr/>
          </p:nvSpPr>
          <p:spPr>
            <a:xfrm rot="10800000">
              <a:off x="5841773" y="2048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8"/>
            <p:cNvSpPr/>
            <p:nvPr/>
          </p:nvSpPr>
          <p:spPr>
            <a:xfrm rot="10800000">
              <a:off x="8810502" y="1896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8"/>
            <p:cNvSpPr/>
            <p:nvPr/>
          </p:nvSpPr>
          <p:spPr>
            <a:xfrm rot="10800000">
              <a:off x="8662074" y="1896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8"/>
            <p:cNvSpPr/>
            <p:nvPr/>
          </p:nvSpPr>
          <p:spPr>
            <a:xfrm rot="10800000">
              <a:off x="8513646" y="1896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8"/>
            <p:cNvSpPr/>
            <p:nvPr/>
          </p:nvSpPr>
          <p:spPr>
            <a:xfrm rot="10800000">
              <a:off x="8365218" y="1896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8"/>
            <p:cNvSpPr/>
            <p:nvPr/>
          </p:nvSpPr>
          <p:spPr>
            <a:xfrm rot="10800000">
              <a:off x="9107358" y="1896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8"/>
            <p:cNvSpPr/>
            <p:nvPr/>
          </p:nvSpPr>
          <p:spPr>
            <a:xfrm rot="10800000">
              <a:off x="8958930" y="1896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8"/>
            <p:cNvSpPr/>
            <p:nvPr/>
          </p:nvSpPr>
          <p:spPr>
            <a:xfrm rot="10800000">
              <a:off x="8216776" y="1896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8"/>
            <p:cNvSpPr/>
            <p:nvPr/>
          </p:nvSpPr>
          <p:spPr>
            <a:xfrm rot="10800000">
              <a:off x="7623041" y="1896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8"/>
            <p:cNvSpPr/>
            <p:nvPr/>
          </p:nvSpPr>
          <p:spPr>
            <a:xfrm rot="10800000">
              <a:off x="7474613" y="1896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8"/>
            <p:cNvSpPr/>
            <p:nvPr/>
          </p:nvSpPr>
          <p:spPr>
            <a:xfrm rot="10800000">
              <a:off x="7326185" y="1896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8"/>
            <p:cNvSpPr/>
            <p:nvPr/>
          </p:nvSpPr>
          <p:spPr>
            <a:xfrm rot="10800000">
              <a:off x="7177757" y="1896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8"/>
            <p:cNvSpPr/>
            <p:nvPr/>
          </p:nvSpPr>
          <p:spPr>
            <a:xfrm rot="10800000">
              <a:off x="8068325" y="1896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8"/>
            <p:cNvSpPr/>
            <p:nvPr/>
          </p:nvSpPr>
          <p:spPr>
            <a:xfrm rot="10800000">
              <a:off x="7919897" y="1896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8"/>
            <p:cNvSpPr/>
            <p:nvPr/>
          </p:nvSpPr>
          <p:spPr>
            <a:xfrm rot="10800000">
              <a:off x="7771469" y="1896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8"/>
            <p:cNvSpPr/>
            <p:nvPr/>
          </p:nvSpPr>
          <p:spPr>
            <a:xfrm rot="10800000">
              <a:off x="7029315" y="1896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8"/>
            <p:cNvSpPr/>
            <p:nvPr/>
          </p:nvSpPr>
          <p:spPr>
            <a:xfrm rot="10800000">
              <a:off x="6880873" y="1896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8"/>
            <p:cNvSpPr/>
            <p:nvPr/>
          </p:nvSpPr>
          <p:spPr>
            <a:xfrm rot="10800000">
              <a:off x="6732440" y="1896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8"/>
            <p:cNvSpPr/>
            <p:nvPr/>
          </p:nvSpPr>
          <p:spPr>
            <a:xfrm rot="10800000">
              <a:off x="6583998" y="1896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8"/>
            <p:cNvSpPr/>
            <p:nvPr/>
          </p:nvSpPr>
          <p:spPr>
            <a:xfrm rot="10800000">
              <a:off x="6435548" y="1896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8"/>
            <p:cNvSpPr/>
            <p:nvPr/>
          </p:nvSpPr>
          <p:spPr>
            <a:xfrm rot="10800000">
              <a:off x="6287115" y="1896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8"/>
            <p:cNvSpPr/>
            <p:nvPr/>
          </p:nvSpPr>
          <p:spPr>
            <a:xfrm rot="10800000">
              <a:off x="6138673" y="1896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8"/>
            <p:cNvSpPr/>
            <p:nvPr/>
          </p:nvSpPr>
          <p:spPr>
            <a:xfrm rot="10800000">
              <a:off x="5990223" y="1896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8"/>
            <p:cNvSpPr/>
            <p:nvPr/>
          </p:nvSpPr>
          <p:spPr>
            <a:xfrm rot="10800000">
              <a:off x="5841773" y="1896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8"/>
            <p:cNvSpPr/>
            <p:nvPr/>
          </p:nvSpPr>
          <p:spPr>
            <a:xfrm rot="10800000">
              <a:off x="8810502" y="3877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8"/>
            <p:cNvSpPr/>
            <p:nvPr/>
          </p:nvSpPr>
          <p:spPr>
            <a:xfrm rot="10800000">
              <a:off x="8662074" y="3877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8"/>
            <p:cNvSpPr/>
            <p:nvPr/>
          </p:nvSpPr>
          <p:spPr>
            <a:xfrm rot="10800000">
              <a:off x="8513646" y="3877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8"/>
            <p:cNvSpPr/>
            <p:nvPr/>
          </p:nvSpPr>
          <p:spPr>
            <a:xfrm rot="10800000">
              <a:off x="8365218" y="3877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8"/>
            <p:cNvSpPr/>
            <p:nvPr/>
          </p:nvSpPr>
          <p:spPr>
            <a:xfrm rot="10800000">
              <a:off x="9107358" y="3877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8"/>
            <p:cNvSpPr/>
            <p:nvPr/>
          </p:nvSpPr>
          <p:spPr>
            <a:xfrm rot="10800000">
              <a:off x="8958930" y="3877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8"/>
            <p:cNvSpPr/>
            <p:nvPr/>
          </p:nvSpPr>
          <p:spPr>
            <a:xfrm rot="10800000">
              <a:off x="8216776" y="3877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8"/>
            <p:cNvSpPr/>
            <p:nvPr/>
          </p:nvSpPr>
          <p:spPr>
            <a:xfrm rot="10800000">
              <a:off x="7623041" y="3877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8"/>
            <p:cNvSpPr/>
            <p:nvPr/>
          </p:nvSpPr>
          <p:spPr>
            <a:xfrm rot="10800000">
              <a:off x="7474613" y="3877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8"/>
            <p:cNvSpPr/>
            <p:nvPr/>
          </p:nvSpPr>
          <p:spPr>
            <a:xfrm rot="10800000">
              <a:off x="7326185" y="3877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8"/>
            <p:cNvSpPr/>
            <p:nvPr/>
          </p:nvSpPr>
          <p:spPr>
            <a:xfrm rot="10800000">
              <a:off x="7177757" y="3877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8"/>
            <p:cNvSpPr/>
            <p:nvPr/>
          </p:nvSpPr>
          <p:spPr>
            <a:xfrm rot="10800000">
              <a:off x="8068325" y="3877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8"/>
            <p:cNvSpPr/>
            <p:nvPr/>
          </p:nvSpPr>
          <p:spPr>
            <a:xfrm rot="10800000">
              <a:off x="7919897" y="3877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8"/>
            <p:cNvSpPr/>
            <p:nvPr/>
          </p:nvSpPr>
          <p:spPr>
            <a:xfrm rot="10800000">
              <a:off x="7771469" y="3877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8"/>
            <p:cNvSpPr/>
            <p:nvPr/>
          </p:nvSpPr>
          <p:spPr>
            <a:xfrm rot="10800000">
              <a:off x="7029315" y="3877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8"/>
            <p:cNvSpPr/>
            <p:nvPr/>
          </p:nvSpPr>
          <p:spPr>
            <a:xfrm rot="10800000">
              <a:off x="6880873" y="3877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8"/>
            <p:cNvSpPr/>
            <p:nvPr/>
          </p:nvSpPr>
          <p:spPr>
            <a:xfrm rot="10800000">
              <a:off x="6732440" y="3877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8"/>
            <p:cNvSpPr/>
            <p:nvPr/>
          </p:nvSpPr>
          <p:spPr>
            <a:xfrm rot="10800000">
              <a:off x="6583998" y="3877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8"/>
            <p:cNvSpPr/>
            <p:nvPr/>
          </p:nvSpPr>
          <p:spPr>
            <a:xfrm rot="10800000">
              <a:off x="6435548" y="3877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8"/>
            <p:cNvSpPr/>
            <p:nvPr/>
          </p:nvSpPr>
          <p:spPr>
            <a:xfrm rot="10800000">
              <a:off x="6287115" y="3877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8"/>
            <p:cNvSpPr/>
            <p:nvPr/>
          </p:nvSpPr>
          <p:spPr>
            <a:xfrm rot="10800000">
              <a:off x="6138673" y="3877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8"/>
            <p:cNvSpPr/>
            <p:nvPr/>
          </p:nvSpPr>
          <p:spPr>
            <a:xfrm rot="10800000">
              <a:off x="5990223" y="3877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8"/>
            <p:cNvSpPr/>
            <p:nvPr/>
          </p:nvSpPr>
          <p:spPr>
            <a:xfrm rot="10800000">
              <a:off x="5841773" y="3877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8"/>
            <p:cNvSpPr/>
            <p:nvPr/>
          </p:nvSpPr>
          <p:spPr>
            <a:xfrm rot="10800000">
              <a:off x="8810502" y="3724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8"/>
            <p:cNvSpPr/>
            <p:nvPr/>
          </p:nvSpPr>
          <p:spPr>
            <a:xfrm rot="10800000">
              <a:off x="8662074" y="3724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8"/>
            <p:cNvSpPr/>
            <p:nvPr/>
          </p:nvSpPr>
          <p:spPr>
            <a:xfrm rot="10800000">
              <a:off x="8513646" y="3724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8"/>
            <p:cNvSpPr/>
            <p:nvPr/>
          </p:nvSpPr>
          <p:spPr>
            <a:xfrm rot="10800000">
              <a:off x="8365218" y="3724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8"/>
            <p:cNvSpPr/>
            <p:nvPr/>
          </p:nvSpPr>
          <p:spPr>
            <a:xfrm rot="10800000">
              <a:off x="9107358" y="3724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8"/>
            <p:cNvSpPr/>
            <p:nvPr/>
          </p:nvSpPr>
          <p:spPr>
            <a:xfrm rot="10800000">
              <a:off x="8958930" y="3724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8"/>
            <p:cNvSpPr/>
            <p:nvPr/>
          </p:nvSpPr>
          <p:spPr>
            <a:xfrm rot="10800000">
              <a:off x="8216776" y="3724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8"/>
            <p:cNvSpPr/>
            <p:nvPr/>
          </p:nvSpPr>
          <p:spPr>
            <a:xfrm rot="10800000">
              <a:off x="7623041" y="3724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8"/>
            <p:cNvSpPr/>
            <p:nvPr/>
          </p:nvSpPr>
          <p:spPr>
            <a:xfrm rot="10800000">
              <a:off x="7474613" y="3724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8"/>
            <p:cNvSpPr/>
            <p:nvPr/>
          </p:nvSpPr>
          <p:spPr>
            <a:xfrm rot="10800000">
              <a:off x="7326185" y="3724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8"/>
            <p:cNvSpPr/>
            <p:nvPr/>
          </p:nvSpPr>
          <p:spPr>
            <a:xfrm rot="10800000">
              <a:off x="7177757" y="3724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8"/>
            <p:cNvSpPr/>
            <p:nvPr/>
          </p:nvSpPr>
          <p:spPr>
            <a:xfrm rot="10800000">
              <a:off x="8068325" y="3724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8"/>
            <p:cNvSpPr/>
            <p:nvPr/>
          </p:nvSpPr>
          <p:spPr>
            <a:xfrm rot="10800000">
              <a:off x="7919897" y="3724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8"/>
            <p:cNvSpPr/>
            <p:nvPr/>
          </p:nvSpPr>
          <p:spPr>
            <a:xfrm rot="10800000">
              <a:off x="7771469" y="3724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8"/>
            <p:cNvSpPr/>
            <p:nvPr/>
          </p:nvSpPr>
          <p:spPr>
            <a:xfrm rot="10800000">
              <a:off x="7029315" y="3724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8"/>
            <p:cNvSpPr/>
            <p:nvPr/>
          </p:nvSpPr>
          <p:spPr>
            <a:xfrm rot="10800000">
              <a:off x="6880873" y="3724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8"/>
            <p:cNvSpPr/>
            <p:nvPr/>
          </p:nvSpPr>
          <p:spPr>
            <a:xfrm rot="10800000">
              <a:off x="6732440" y="3724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8"/>
            <p:cNvSpPr/>
            <p:nvPr/>
          </p:nvSpPr>
          <p:spPr>
            <a:xfrm rot="10800000">
              <a:off x="6583998" y="3724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8"/>
            <p:cNvSpPr/>
            <p:nvPr/>
          </p:nvSpPr>
          <p:spPr>
            <a:xfrm rot="10800000">
              <a:off x="6435548" y="3724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8"/>
            <p:cNvSpPr/>
            <p:nvPr/>
          </p:nvSpPr>
          <p:spPr>
            <a:xfrm rot="10800000">
              <a:off x="6287115" y="3724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8"/>
            <p:cNvSpPr/>
            <p:nvPr/>
          </p:nvSpPr>
          <p:spPr>
            <a:xfrm rot="10800000">
              <a:off x="6138673" y="3724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8"/>
            <p:cNvSpPr/>
            <p:nvPr/>
          </p:nvSpPr>
          <p:spPr>
            <a:xfrm rot="10800000">
              <a:off x="5990223" y="3724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8"/>
            <p:cNvSpPr/>
            <p:nvPr/>
          </p:nvSpPr>
          <p:spPr>
            <a:xfrm rot="10800000">
              <a:off x="5841773" y="3724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8"/>
            <p:cNvSpPr/>
            <p:nvPr/>
          </p:nvSpPr>
          <p:spPr>
            <a:xfrm rot="10800000">
              <a:off x="8810502" y="3572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8"/>
            <p:cNvSpPr/>
            <p:nvPr/>
          </p:nvSpPr>
          <p:spPr>
            <a:xfrm rot="10800000">
              <a:off x="8662074" y="3572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8"/>
            <p:cNvSpPr/>
            <p:nvPr/>
          </p:nvSpPr>
          <p:spPr>
            <a:xfrm rot="10800000">
              <a:off x="8513646" y="3572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8"/>
            <p:cNvSpPr/>
            <p:nvPr/>
          </p:nvSpPr>
          <p:spPr>
            <a:xfrm rot="10800000">
              <a:off x="8365218" y="3572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8"/>
            <p:cNvSpPr/>
            <p:nvPr/>
          </p:nvSpPr>
          <p:spPr>
            <a:xfrm rot="10800000">
              <a:off x="9107358" y="3572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8"/>
            <p:cNvSpPr/>
            <p:nvPr/>
          </p:nvSpPr>
          <p:spPr>
            <a:xfrm rot="10800000">
              <a:off x="8958930" y="3572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8"/>
            <p:cNvSpPr/>
            <p:nvPr/>
          </p:nvSpPr>
          <p:spPr>
            <a:xfrm rot="10800000">
              <a:off x="8216776" y="3572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8"/>
            <p:cNvSpPr/>
            <p:nvPr/>
          </p:nvSpPr>
          <p:spPr>
            <a:xfrm rot="10800000">
              <a:off x="7623041" y="3572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8"/>
            <p:cNvSpPr/>
            <p:nvPr/>
          </p:nvSpPr>
          <p:spPr>
            <a:xfrm rot="10800000">
              <a:off x="7474613" y="3572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8"/>
            <p:cNvSpPr/>
            <p:nvPr/>
          </p:nvSpPr>
          <p:spPr>
            <a:xfrm rot="10800000">
              <a:off x="7326185" y="3572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8"/>
            <p:cNvSpPr/>
            <p:nvPr/>
          </p:nvSpPr>
          <p:spPr>
            <a:xfrm rot="10800000">
              <a:off x="7177757" y="3572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8"/>
            <p:cNvSpPr/>
            <p:nvPr/>
          </p:nvSpPr>
          <p:spPr>
            <a:xfrm rot="10800000">
              <a:off x="8068325" y="3572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8"/>
            <p:cNvSpPr/>
            <p:nvPr/>
          </p:nvSpPr>
          <p:spPr>
            <a:xfrm rot="10800000">
              <a:off x="7919897" y="3572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8"/>
            <p:cNvSpPr/>
            <p:nvPr/>
          </p:nvSpPr>
          <p:spPr>
            <a:xfrm rot="10800000">
              <a:off x="7771469" y="3572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8"/>
            <p:cNvSpPr/>
            <p:nvPr/>
          </p:nvSpPr>
          <p:spPr>
            <a:xfrm rot="10800000">
              <a:off x="7029315" y="3572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8"/>
            <p:cNvSpPr/>
            <p:nvPr/>
          </p:nvSpPr>
          <p:spPr>
            <a:xfrm rot="10800000">
              <a:off x="6880873" y="3572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8"/>
            <p:cNvSpPr/>
            <p:nvPr/>
          </p:nvSpPr>
          <p:spPr>
            <a:xfrm rot="10800000">
              <a:off x="6732440" y="3572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8"/>
            <p:cNvSpPr/>
            <p:nvPr/>
          </p:nvSpPr>
          <p:spPr>
            <a:xfrm rot="10800000">
              <a:off x="6583998" y="3572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8"/>
            <p:cNvSpPr/>
            <p:nvPr/>
          </p:nvSpPr>
          <p:spPr>
            <a:xfrm rot="10800000">
              <a:off x="6435548" y="3572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8"/>
            <p:cNvSpPr/>
            <p:nvPr/>
          </p:nvSpPr>
          <p:spPr>
            <a:xfrm rot="10800000">
              <a:off x="6287115" y="3572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8"/>
            <p:cNvSpPr/>
            <p:nvPr/>
          </p:nvSpPr>
          <p:spPr>
            <a:xfrm rot="10800000">
              <a:off x="6138673" y="3572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8"/>
            <p:cNvSpPr/>
            <p:nvPr/>
          </p:nvSpPr>
          <p:spPr>
            <a:xfrm rot="10800000">
              <a:off x="5990223" y="3572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8"/>
            <p:cNvSpPr/>
            <p:nvPr/>
          </p:nvSpPr>
          <p:spPr>
            <a:xfrm rot="10800000">
              <a:off x="5841773" y="3572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8"/>
            <p:cNvSpPr/>
            <p:nvPr/>
          </p:nvSpPr>
          <p:spPr>
            <a:xfrm rot="10800000">
              <a:off x="8810502" y="3420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8"/>
            <p:cNvSpPr/>
            <p:nvPr/>
          </p:nvSpPr>
          <p:spPr>
            <a:xfrm rot="10800000">
              <a:off x="8662074" y="3420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8"/>
            <p:cNvSpPr/>
            <p:nvPr/>
          </p:nvSpPr>
          <p:spPr>
            <a:xfrm rot="10800000">
              <a:off x="8513646" y="3420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8"/>
            <p:cNvSpPr/>
            <p:nvPr/>
          </p:nvSpPr>
          <p:spPr>
            <a:xfrm rot="10800000">
              <a:off x="8365218" y="3420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8"/>
            <p:cNvSpPr/>
            <p:nvPr/>
          </p:nvSpPr>
          <p:spPr>
            <a:xfrm rot="10800000">
              <a:off x="9107358" y="3420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8"/>
            <p:cNvSpPr/>
            <p:nvPr/>
          </p:nvSpPr>
          <p:spPr>
            <a:xfrm rot="10800000">
              <a:off x="8958930" y="3420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8"/>
            <p:cNvSpPr/>
            <p:nvPr/>
          </p:nvSpPr>
          <p:spPr>
            <a:xfrm rot="10800000">
              <a:off x="8216776" y="3420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8"/>
            <p:cNvSpPr/>
            <p:nvPr/>
          </p:nvSpPr>
          <p:spPr>
            <a:xfrm rot="10800000">
              <a:off x="7623041" y="3420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8"/>
            <p:cNvSpPr/>
            <p:nvPr/>
          </p:nvSpPr>
          <p:spPr>
            <a:xfrm rot="10800000">
              <a:off x="7474613" y="3420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8"/>
            <p:cNvSpPr/>
            <p:nvPr/>
          </p:nvSpPr>
          <p:spPr>
            <a:xfrm rot="10800000">
              <a:off x="7326185" y="3420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8"/>
            <p:cNvSpPr/>
            <p:nvPr/>
          </p:nvSpPr>
          <p:spPr>
            <a:xfrm rot="10800000">
              <a:off x="7177757" y="3420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8"/>
            <p:cNvSpPr/>
            <p:nvPr/>
          </p:nvSpPr>
          <p:spPr>
            <a:xfrm rot="10800000">
              <a:off x="8068325" y="3420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8"/>
            <p:cNvSpPr/>
            <p:nvPr/>
          </p:nvSpPr>
          <p:spPr>
            <a:xfrm rot="10800000">
              <a:off x="7919897" y="3420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8"/>
            <p:cNvSpPr/>
            <p:nvPr/>
          </p:nvSpPr>
          <p:spPr>
            <a:xfrm rot="10800000">
              <a:off x="7771469" y="3420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8"/>
            <p:cNvSpPr/>
            <p:nvPr/>
          </p:nvSpPr>
          <p:spPr>
            <a:xfrm rot="10800000">
              <a:off x="7029315" y="3420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8"/>
            <p:cNvSpPr/>
            <p:nvPr/>
          </p:nvSpPr>
          <p:spPr>
            <a:xfrm rot="10800000">
              <a:off x="6880873" y="3420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8"/>
            <p:cNvSpPr/>
            <p:nvPr/>
          </p:nvSpPr>
          <p:spPr>
            <a:xfrm rot="10800000">
              <a:off x="6732440" y="3420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8"/>
            <p:cNvSpPr/>
            <p:nvPr/>
          </p:nvSpPr>
          <p:spPr>
            <a:xfrm rot="10800000">
              <a:off x="6583998" y="3420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8"/>
            <p:cNvSpPr/>
            <p:nvPr/>
          </p:nvSpPr>
          <p:spPr>
            <a:xfrm rot="10800000">
              <a:off x="6435548" y="3420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8"/>
            <p:cNvSpPr/>
            <p:nvPr/>
          </p:nvSpPr>
          <p:spPr>
            <a:xfrm rot="10800000">
              <a:off x="6287115" y="3420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8"/>
            <p:cNvSpPr/>
            <p:nvPr/>
          </p:nvSpPr>
          <p:spPr>
            <a:xfrm rot="10800000">
              <a:off x="6138673" y="3420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8"/>
            <p:cNvSpPr/>
            <p:nvPr/>
          </p:nvSpPr>
          <p:spPr>
            <a:xfrm rot="10800000">
              <a:off x="5990223" y="3420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8"/>
            <p:cNvSpPr/>
            <p:nvPr/>
          </p:nvSpPr>
          <p:spPr>
            <a:xfrm rot="10800000">
              <a:off x="5841773" y="34200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8"/>
            <p:cNvSpPr/>
            <p:nvPr/>
          </p:nvSpPr>
          <p:spPr>
            <a:xfrm rot="10800000">
              <a:off x="8810502" y="3267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8"/>
            <p:cNvSpPr/>
            <p:nvPr/>
          </p:nvSpPr>
          <p:spPr>
            <a:xfrm rot="10800000">
              <a:off x="8662074" y="3267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8"/>
            <p:cNvSpPr/>
            <p:nvPr/>
          </p:nvSpPr>
          <p:spPr>
            <a:xfrm rot="10800000">
              <a:off x="8513646" y="3267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8"/>
            <p:cNvSpPr/>
            <p:nvPr/>
          </p:nvSpPr>
          <p:spPr>
            <a:xfrm rot="10800000">
              <a:off x="8365218" y="3267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8"/>
            <p:cNvSpPr/>
            <p:nvPr/>
          </p:nvSpPr>
          <p:spPr>
            <a:xfrm rot="10800000">
              <a:off x="9107358" y="3267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8"/>
            <p:cNvSpPr/>
            <p:nvPr/>
          </p:nvSpPr>
          <p:spPr>
            <a:xfrm rot="10800000">
              <a:off x="8958930" y="3267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8"/>
            <p:cNvSpPr/>
            <p:nvPr/>
          </p:nvSpPr>
          <p:spPr>
            <a:xfrm rot="10800000">
              <a:off x="8216776" y="3267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8"/>
            <p:cNvSpPr/>
            <p:nvPr/>
          </p:nvSpPr>
          <p:spPr>
            <a:xfrm rot="10800000">
              <a:off x="7623041" y="3267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8"/>
            <p:cNvSpPr/>
            <p:nvPr/>
          </p:nvSpPr>
          <p:spPr>
            <a:xfrm rot="10800000">
              <a:off x="7474613" y="3267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8"/>
            <p:cNvSpPr/>
            <p:nvPr/>
          </p:nvSpPr>
          <p:spPr>
            <a:xfrm rot="10800000">
              <a:off x="7326185" y="3267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8"/>
            <p:cNvSpPr/>
            <p:nvPr/>
          </p:nvSpPr>
          <p:spPr>
            <a:xfrm rot="10800000">
              <a:off x="7177757" y="3267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8"/>
            <p:cNvSpPr/>
            <p:nvPr/>
          </p:nvSpPr>
          <p:spPr>
            <a:xfrm rot="10800000">
              <a:off x="8068325" y="3267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8"/>
            <p:cNvSpPr/>
            <p:nvPr/>
          </p:nvSpPr>
          <p:spPr>
            <a:xfrm rot="10800000">
              <a:off x="7919897" y="3267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8"/>
            <p:cNvSpPr/>
            <p:nvPr/>
          </p:nvSpPr>
          <p:spPr>
            <a:xfrm rot="10800000">
              <a:off x="7771469" y="3267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8"/>
            <p:cNvSpPr/>
            <p:nvPr/>
          </p:nvSpPr>
          <p:spPr>
            <a:xfrm rot="10800000">
              <a:off x="7029315" y="3267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8"/>
            <p:cNvSpPr/>
            <p:nvPr/>
          </p:nvSpPr>
          <p:spPr>
            <a:xfrm rot="10800000">
              <a:off x="6880873" y="3267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8"/>
            <p:cNvSpPr/>
            <p:nvPr/>
          </p:nvSpPr>
          <p:spPr>
            <a:xfrm rot="10800000">
              <a:off x="6732440" y="3267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8"/>
            <p:cNvSpPr/>
            <p:nvPr/>
          </p:nvSpPr>
          <p:spPr>
            <a:xfrm rot="10800000">
              <a:off x="6583998" y="3267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8"/>
            <p:cNvSpPr/>
            <p:nvPr/>
          </p:nvSpPr>
          <p:spPr>
            <a:xfrm rot="10800000">
              <a:off x="6435548" y="3267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8"/>
            <p:cNvSpPr/>
            <p:nvPr/>
          </p:nvSpPr>
          <p:spPr>
            <a:xfrm rot="10800000">
              <a:off x="6287115" y="3267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8"/>
            <p:cNvSpPr/>
            <p:nvPr/>
          </p:nvSpPr>
          <p:spPr>
            <a:xfrm rot="10800000">
              <a:off x="6138673" y="3267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8"/>
            <p:cNvSpPr/>
            <p:nvPr/>
          </p:nvSpPr>
          <p:spPr>
            <a:xfrm rot="10800000">
              <a:off x="5990223" y="3267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8"/>
            <p:cNvSpPr/>
            <p:nvPr/>
          </p:nvSpPr>
          <p:spPr>
            <a:xfrm rot="10800000">
              <a:off x="5841773" y="3267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8"/>
            <p:cNvSpPr/>
            <p:nvPr/>
          </p:nvSpPr>
          <p:spPr>
            <a:xfrm rot="10800000">
              <a:off x="8810502" y="3115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8"/>
            <p:cNvSpPr/>
            <p:nvPr/>
          </p:nvSpPr>
          <p:spPr>
            <a:xfrm rot="10800000">
              <a:off x="8662074" y="3115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8"/>
            <p:cNvSpPr/>
            <p:nvPr/>
          </p:nvSpPr>
          <p:spPr>
            <a:xfrm rot="10800000">
              <a:off x="8513646" y="3115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8"/>
            <p:cNvSpPr/>
            <p:nvPr/>
          </p:nvSpPr>
          <p:spPr>
            <a:xfrm rot="10800000">
              <a:off x="8365218" y="3115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8"/>
            <p:cNvSpPr/>
            <p:nvPr/>
          </p:nvSpPr>
          <p:spPr>
            <a:xfrm rot="10800000">
              <a:off x="9107358" y="3115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8"/>
            <p:cNvSpPr/>
            <p:nvPr/>
          </p:nvSpPr>
          <p:spPr>
            <a:xfrm rot="10800000">
              <a:off x="8958930" y="3115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8"/>
            <p:cNvSpPr/>
            <p:nvPr/>
          </p:nvSpPr>
          <p:spPr>
            <a:xfrm rot="10800000">
              <a:off x="8216776" y="3115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8"/>
            <p:cNvSpPr/>
            <p:nvPr/>
          </p:nvSpPr>
          <p:spPr>
            <a:xfrm rot="10800000">
              <a:off x="7623041" y="3115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8"/>
            <p:cNvSpPr/>
            <p:nvPr/>
          </p:nvSpPr>
          <p:spPr>
            <a:xfrm rot="10800000">
              <a:off x="7474613" y="3115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8"/>
            <p:cNvSpPr/>
            <p:nvPr/>
          </p:nvSpPr>
          <p:spPr>
            <a:xfrm rot="10800000">
              <a:off x="7326185" y="3115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8"/>
            <p:cNvSpPr/>
            <p:nvPr/>
          </p:nvSpPr>
          <p:spPr>
            <a:xfrm rot="10800000">
              <a:off x="7177757" y="3115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8"/>
            <p:cNvSpPr/>
            <p:nvPr/>
          </p:nvSpPr>
          <p:spPr>
            <a:xfrm rot="10800000">
              <a:off x="8068325" y="3115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8"/>
            <p:cNvSpPr/>
            <p:nvPr/>
          </p:nvSpPr>
          <p:spPr>
            <a:xfrm rot="10800000">
              <a:off x="7919897" y="3115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8"/>
            <p:cNvSpPr/>
            <p:nvPr/>
          </p:nvSpPr>
          <p:spPr>
            <a:xfrm rot="10800000">
              <a:off x="7771469" y="3115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8"/>
            <p:cNvSpPr/>
            <p:nvPr/>
          </p:nvSpPr>
          <p:spPr>
            <a:xfrm rot="10800000">
              <a:off x="7029315" y="3115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8"/>
            <p:cNvSpPr/>
            <p:nvPr/>
          </p:nvSpPr>
          <p:spPr>
            <a:xfrm rot="10800000">
              <a:off x="6880873" y="3115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8"/>
            <p:cNvSpPr/>
            <p:nvPr/>
          </p:nvSpPr>
          <p:spPr>
            <a:xfrm rot="10800000">
              <a:off x="6732440" y="3115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8"/>
            <p:cNvSpPr/>
            <p:nvPr/>
          </p:nvSpPr>
          <p:spPr>
            <a:xfrm rot="10800000">
              <a:off x="6583998" y="3115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8"/>
            <p:cNvSpPr/>
            <p:nvPr/>
          </p:nvSpPr>
          <p:spPr>
            <a:xfrm rot="10800000">
              <a:off x="6435548" y="3115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8"/>
            <p:cNvSpPr/>
            <p:nvPr/>
          </p:nvSpPr>
          <p:spPr>
            <a:xfrm rot="10800000">
              <a:off x="6287115" y="3115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8"/>
            <p:cNvSpPr/>
            <p:nvPr/>
          </p:nvSpPr>
          <p:spPr>
            <a:xfrm rot="10800000">
              <a:off x="6138673" y="3115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8"/>
            <p:cNvSpPr/>
            <p:nvPr/>
          </p:nvSpPr>
          <p:spPr>
            <a:xfrm rot="10800000">
              <a:off x="5990223" y="3115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8"/>
            <p:cNvSpPr/>
            <p:nvPr/>
          </p:nvSpPr>
          <p:spPr>
            <a:xfrm rot="10800000">
              <a:off x="5841773" y="31152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8"/>
            <p:cNvSpPr/>
            <p:nvPr/>
          </p:nvSpPr>
          <p:spPr>
            <a:xfrm rot="10800000">
              <a:off x="8810502" y="2962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8"/>
            <p:cNvSpPr/>
            <p:nvPr/>
          </p:nvSpPr>
          <p:spPr>
            <a:xfrm rot="10800000">
              <a:off x="8662074" y="2962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8"/>
            <p:cNvSpPr/>
            <p:nvPr/>
          </p:nvSpPr>
          <p:spPr>
            <a:xfrm rot="10800000">
              <a:off x="8513646" y="2962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8"/>
            <p:cNvSpPr/>
            <p:nvPr/>
          </p:nvSpPr>
          <p:spPr>
            <a:xfrm rot="10800000">
              <a:off x="8365218" y="2962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8"/>
            <p:cNvSpPr/>
            <p:nvPr/>
          </p:nvSpPr>
          <p:spPr>
            <a:xfrm rot="10800000">
              <a:off x="9107358" y="2962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8"/>
            <p:cNvSpPr/>
            <p:nvPr/>
          </p:nvSpPr>
          <p:spPr>
            <a:xfrm rot="10800000">
              <a:off x="8958930" y="2962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8"/>
            <p:cNvSpPr/>
            <p:nvPr/>
          </p:nvSpPr>
          <p:spPr>
            <a:xfrm rot="10800000">
              <a:off x="8216776" y="2962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8"/>
            <p:cNvSpPr/>
            <p:nvPr/>
          </p:nvSpPr>
          <p:spPr>
            <a:xfrm rot="10800000">
              <a:off x="7623041" y="2962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8"/>
            <p:cNvSpPr/>
            <p:nvPr/>
          </p:nvSpPr>
          <p:spPr>
            <a:xfrm rot="10800000">
              <a:off x="7474613" y="2962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8"/>
            <p:cNvSpPr/>
            <p:nvPr/>
          </p:nvSpPr>
          <p:spPr>
            <a:xfrm rot="10800000">
              <a:off x="7326185" y="2962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8"/>
            <p:cNvSpPr/>
            <p:nvPr/>
          </p:nvSpPr>
          <p:spPr>
            <a:xfrm rot="10800000">
              <a:off x="7177757" y="2962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8"/>
            <p:cNvSpPr/>
            <p:nvPr/>
          </p:nvSpPr>
          <p:spPr>
            <a:xfrm rot="10800000">
              <a:off x="8068325" y="2962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8"/>
            <p:cNvSpPr/>
            <p:nvPr/>
          </p:nvSpPr>
          <p:spPr>
            <a:xfrm rot="10800000">
              <a:off x="7919897" y="2962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8"/>
            <p:cNvSpPr/>
            <p:nvPr/>
          </p:nvSpPr>
          <p:spPr>
            <a:xfrm rot="10800000">
              <a:off x="7771469" y="2962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8"/>
            <p:cNvSpPr/>
            <p:nvPr/>
          </p:nvSpPr>
          <p:spPr>
            <a:xfrm rot="10800000">
              <a:off x="7029315" y="2962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8"/>
            <p:cNvSpPr/>
            <p:nvPr/>
          </p:nvSpPr>
          <p:spPr>
            <a:xfrm rot="10800000">
              <a:off x="6880873" y="2962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8"/>
            <p:cNvSpPr/>
            <p:nvPr/>
          </p:nvSpPr>
          <p:spPr>
            <a:xfrm rot="10800000">
              <a:off x="6732440" y="2962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8"/>
            <p:cNvSpPr/>
            <p:nvPr/>
          </p:nvSpPr>
          <p:spPr>
            <a:xfrm rot="10800000">
              <a:off x="6583998" y="2962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8"/>
            <p:cNvSpPr/>
            <p:nvPr/>
          </p:nvSpPr>
          <p:spPr>
            <a:xfrm rot="10800000">
              <a:off x="6435548" y="2962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8"/>
            <p:cNvSpPr/>
            <p:nvPr/>
          </p:nvSpPr>
          <p:spPr>
            <a:xfrm rot="10800000">
              <a:off x="6287115" y="2962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8"/>
            <p:cNvSpPr/>
            <p:nvPr/>
          </p:nvSpPr>
          <p:spPr>
            <a:xfrm rot="10800000">
              <a:off x="6138673" y="2962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8"/>
            <p:cNvSpPr/>
            <p:nvPr/>
          </p:nvSpPr>
          <p:spPr>
            <a:xfrm rot="10800000">
              <a:off x="5990223" y="2962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8"/>
            <p:cNvSpPr/>
            <p:nvPr/>
          </p:nvSpPr>
          <p:spPr>
            <a:xfrm rot="10800000">
              <a:off x="5841773" y="29628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8"/>
            <p:cNvSpPr/>
            <p:nvPr/>
          </p:nvSpPr>
          <p:spPr>
            <a:xfrm rot="10800000">
              <a:off x="8810502" y="2810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8"/>
            <p:cNvSpPr/>
            <p:nvPr/>
          </p:nvSpPr>
          <p:spPr>
            <a:xfrm rot="10800000">
              <a:off x="8662074" y="2810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8"/>
            <p:cNvSpPr/>
            <p:nvPr/>
          </p:nvSpPr>
          <p:spPr>
            <a:xfrm rot="10800000">
              <a:off x="8513646" y="2810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8"/>
            <p:cNvSpPr/>
            <p:nvPr/>
          </p:nvSpPr>
          <p:spPr>
            <a:xfrm rot="10800000">
              <a:off x="8365218" y="2810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8"/>
            <p:cNvSpPr/>
            <p:nvPr/>
          </p:nvSpPr>
          <p:spPr>
            <a:xfrm rot="10800000">
              <a:off x="9107358" y="2810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8"/>
            <p:cNvSpPr/>
            <p:nvPr/>
          </p:nvSpPr>
          <p:spPr>
            <a:xfrm rot="10800000">
              <a:off x="8958930" y="2810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8"/>
            <p:cNvSpPr/>
            <p:nvPr/>
          </p:nvSpPr>
          <p:spPr>
            <a:xfrm rot="10800000">
              <a:off x="8216776" y="2810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8"/>
            <p:cNvSpPr/>
            <p:nvPr/>
          </p:nvSpPr>
          <p:spPr>
            <a:xfrm rot="10800000">
              <a:off x="7623041" y="2810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8"/>
            <p:cNvSpPr/>
            <p:nvPr/>
          </p:nvSpPr>
          <p:spPr>
            <a:xfrm rot="10800000">
              <a:off x="7474613" y="2810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8"/>
            <p:cNvSpPr/>
            <p:nvPr/>
          </p:nvSpPr>
          <p:spPr>
            <a:xfrm rot="10800000">
              <a:off x="7326185" y="2810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8"/>
            <p:cNvSpPr/>
            <p:nvPr/>
          </p:nvSpPr>
          <p:spPr>
            <a:xfrm rot="10800000">
              <a:off x="7177757" y="2810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8"/>
            <p:cNvSpPr/>
            <p:nvPr/>
          </p:nvSpPr>
          <p:spPr>
            <a:xfrm rot="10800000">
              <a:off x="8068325" y="2810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8"/>
            <p:cNvSpPr/>
            <p:nvPr/>
          </p:nvSpPr>
          <p:spPr>
            <a:xfrm rot="10800000">
              <a:off x="7919897" y="2810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8"/>
            <p:cNvSpPr/>
            <p:nvPr/>
          </p:nvSpPr>
          <p:spPr>
            <a:xfrm rot="10800000">
              <a:off x="7771469" y="2810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8"/>
            <p:cNvSpPr/>
            <p:nvPr/>
          </p:nvSpPr>
          <p:spPr>
            <a:xfrm rot="10800000">
              <a:off x="7029315" y="2810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8"/>
            <p:cNvSpPr/>
            <p:nvPr/>
          </p:nvSpPr>
          <p:spPr>
            <a:xfrm rot="10800000">
              <a:off x="6880873" y="2810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8"/>
            <p:cNvSpPr/>
            <p:nvPr/>
          </p:nvSpPr>
          <p:spPr>
            <a:xfrm rot="10800000">
              <a:off x="6732440" y="2810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8"/>
            <p:cNvSpPr/>
            <p:nvPr/>
          </p:nvSpPr>
          <p:spPr>
            <a:xfrm rot="10800000">
              <a:off x="6583998" y="2810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8"/>
            <p:cNvSpPr/>
            <p:nvPr/>
          </p:nvSpPr>
          <p:spPr>
            <a:xfrm rot="10800000">
              <a:off x="6435548" y="2810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8"/>
            <p:cNvSpPr/>
            <p:nvPr/>
          </p:nvSpPr>
          <p:spPr>
            <a:xfrm rot="10800000">
              <a:off x="6287115" y="2810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8"/>
            <p:cNvSpPr/>
            <p:nvPr/>
          </p:nvSpPr>
          <p:spPr>
            <a:xfrm rot="10800000">
              <a:off x="6138673" y="2810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8"/>
            <p:cNvSpPr/>
            <p:nvPr/>
          </p:nvSpPr>
          <p:spPr>
            <a:xfrm rot="10800000">
              <a:off x="5990223" y="2810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8"/>
            <p:cNvSpPr/>
            <p:nvPr/>
          </p:nvSpPr>
          <p:spPr>
            <a:xfrm rot="10800000">
              <a:off x="5841773" y="28104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8"/>
            <p:cNvSpPr/>
            <p:nvPr/>
          </p:nvSpPr>
          <p:spPr>
            <a:xfrm rot="10800000">
              <a:off x="8810502" y="1743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8"/>
            <p:cNvSpPr/>
            <p:nvPr/>
          </p:nvSpPr>
          <p:spPr>
            <a:xfrm rot="10800000">
              <a:off x="8662074" y="1743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8"/>
            <p:cNvSpPr/>
            <p:nvPr/>
          </p:nvSpPr>
          <p:spPr>
            <a:xfrm rot="10800000">
              <a:off x="8513646" y="1743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8"/>
            <p:cNvSpPr/>
            <p:nvPr/>
          </p:nvSpPr>
          <p:spPr>
            <a:xfrm rot="10800000">
              <a:off x="8365218" y="1743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8"/>
            <p:cNvSpPr/>
            <p:nvPr/>
          </p:nvSpPr>
          <p:spPr>
            <a:xfrm rot="10800000">
              <a:off x="9107358" y="1743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8"/>
            <p:cNvSpPr/>
            <p:nvPr/>
          </p:nvSpPr>
          <p:spPr>
            <a:xfrm rot="10800000">
              <a:off x="8958930" y="1743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8"/>
            <p:cNvSpPr/>
            <p:nvPr/>
          </p:nvSpPr>
          <p:spPr>
            <a:xfrm rot="10800000">
              <a:off x="8216776" y="1743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8"/>
            <p:cNvSpPr/>
            <p:nvPr/>
          </p:nvSpPr>
          <p:spPr>
            <a:xfrm rot="10800000">
              <a:off x="7623041" y="1743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8"/>
            <p:cNvSpPr/>
            <p:nvPr/>
          </p:nvSpPr>
          <p:spPr>
            <a:xfrm rot="10800000">
              <a:off x="7474613" y="1743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8"/>
            <p:cNvSpPr/>
            <p:nvPr/>
          </p:nvSpPr>
          <p:spPr>
            <a:xfrm rot="10800000">
              <a:off x="7326185" y="1743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8"/>
            <p:cNvSpPr/>
            <p:nvPr/>
          </p:nvSpPr>
          <p:spPr>
            <a:xfrm rot="10800000">
              <a:off x="7177757" y="1743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8"/>
            <p:cNvSpPr/>
            <p:nvPr/>
          </p:nvSpPr>
          <p:spPr>
            <a:xfrm rot="10800000">
              <a:off x="8068325" y="1743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8"/>
            <p:cNvSpPr/>
            <p:nvPr/>
          </p:nvSpPr>
          <p:spPr>
            <a:xfrm rot="10800000">
              <a:off x="7919897" y="1743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8"/>
            <p:cNvSpPr/>
            <p:nvPr/>
          </p:nvSpPr>
          <p:spPr>
            <a:xfrm rot="10800000">
              <a:off x="7771469" y="1743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8"/>
            <p:cNvSpPr/>
            <p:nvPr/>
          </p:nvSpPr>
          <p:spPr>
            <a:xfrm rot="10800000">
              <a:off x="7029315" y="1743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8"/>
            <p:cNvSpPr/>
            <p:nvPr/>
          </p:nvSpPr>
          <p:spPr>
            <a:xfrm rot="10800000">
              <a:off x="6880873" y="1743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8"/>
            <p:cNvSpPr/>
            <p:nvPr/>
          </p:nvSpPr>
          <p:spPr>
            <a:xfrm rot="10800000">
              <a:off x="6732440" y="1743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8"/>
            <p:cNvSpPr/>
            <p:nvPr/>
          </p:nvSpPr>
          <p:spPr>
            <a:xfrm rot="10800000">
              <a:off x="6583998" y="1743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8"/>
            <p:cNvSpPr/>
            <p:nvPr/>
          </p:nvSpPr>
          <p:spPr>
            <a:xfrm rot="10800000">
              <a:off x="6435548" y="1743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8"/>
            <p:cNvSpPr/>
            <p:nvPr/>
          </p:nvSpPr>
          <p:spPr>
            <a:xfrm rot="10800000">
              <a:off x="6287115" y="1743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8"/>
            <p:cNvSpPr/>
            <p:nvPr/>
          </p:nvSpPr>
          <p:spPr>
            <a:xfrm rot="10800000">
              <a:off x="6138673" y="1743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8"/>
            <p:cNvSpPr/>
            <p:nvPr/>
          </p:nvSpPr>
          <p:spPr>
            <a:xfrm rot="10800000">
              <a:off x="5990223" y="1743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88"/>
            <p:cNvSpPr/>
            <p:nvPr/>
          </p:nvSpPr>
          <p:spPr>
            <a:xfrm rot="10800000">
              <a:off x="5841773" y="174368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349" name="Google Shape;8349;p88"/>
          <p:cNvPicPr preferRelativeResize="0"/>
          <p:nvPr/>
        </p:nvPicPr>
        <p:blipFill>
          <a:blip r:embed="rId3">
            <a:alphaModFix/>
          </a:blip>
          <a:stretch>
            <a:fillRect/>
          </a:stretch>
        </p:blipFill>
        <p:spPr>
          <a:xfrm rot="325483">
            <a:off x="1608197" y="342046"/>
            <a:ext cx="1858072" cy="1712430"/>
          </a:xfrm>
          <a:prstGeom prst="rect">
            <a:avLst/>
          </a:prstGeom>
          <a:noFill/>
          <a:ln>
            <a:noFill/>
          </a:ln>
        </p:spPr>
      </p:pic>
      <p:pic>
        <p:nvPicPr>
          <p:cNvPr id="8350" name="Google Shape;8350;p88"/>
          <p:cNvPicPr preferRelativeResize="0"/>
          <p:nvPr/>
        </p:nvPicPr>
        <p:blipFill rotWithShape="1">
          <a:blip r:embed="rId4">
            <a:alphaModFix/>
          </a:blip>
          <a:srcRect b="0" l="-25313" r="0" t="0"/>
          <a:stretch/>
        </p:blipFill>
        <p:spPr>
          <a:xfrm>
            <a:off x="1280350" y="1450482"/>
            <a:ext cx="1580700" cy="2636577"/>
          </a:xfrm>
          <a:prstGeom prst="rect">
            <a:avLst/>
          </a:prstGeom>
          <a:noFill/>
          <a:ln>
            <a:noFill/>
          </a:ln>
        </p:spPr>
      </p:pic>
      <p:pic>
        <p:nvPicPr>
          <p:cNvPr id="8351" name="Google Shape;8351;p88"/>
          <p:cNvPicPr preferRelativeResize="0"/>
          <p:nvPr/>
        </p:nvPicPr>
        <p:blipFill>
          <a:blip r:embed="rId3">
            <a:alphaModFix/>
          </a:blip>
          <a:stretch>
            <a:fillRect/>
          </a:stretch>
        </p:blipFill>
        <p:spPr>
          <a:xfrm rot="-1269141">
            <a:off x="2161313" y="2003618"/>
            <a:ext cx="1172237" cy="1080353"/>
          </a:xfrm>
          <a:prstGeom prst="rect">
            <a:avLst/>
          </a:prstGeom>
          <a:noFill/>
          <a:ln>
            <a:noFill/>
          </a:ln>
        </p:spPr>
      </p:pic>
      <p:pic>
        <p:nvPicPr>
          <p:cNvPr id="8352" name="Google Shape;8352;p88"/>
          <p:cNvPicPr preferRelativeResize="0"/>
          <p:nvPr/>
        </p:nvPicPr>
        <p:blipFill>
          <a:blip r:embed="rId3">
            <a:alphaModFix/>
          </a:blip>
          <a:stretch>
            <a:fillRect/>
          </a:stretch>
        </p:blipFill>
        <p:spPr>
          <a:xfrm rot="240914">
            <a:off x="2785304" y="1338387"/>
            <a:ext cx="817825" cy="753721"/>
          </a:xfrm>
          <a:prstGeom prst="rect">
            <a:avLst/>
          </a:prstGeom>
          <a:noFill/>
          <a:ln>
            <a:noFill/>
          </a:ln>
        </p:spPr>
      </p:pic>
      <p:sp>
        <p:nvSpPr>
          <p:cNvPr id="8353" name="Google Shape;8353;p88"/>
          <p:cNvSpPr txBox="1"/>
          <p:nvPr/>
        </p:nvSpPr>
        <p:spPr>
          <a:xfrm>
            <a:off x="4227350" y="1310675"/>
            <a:ext cx="4318200" cy="1622400"/>
          </a:xfrm>
          <a:prstGeom prst="rect">
            <a:avLst/>
          </a:prstGeom>
          <a:noFill/>
          <a:ln>
            <a:noFill/>
          </a:ln>
        </p:spPr>
        <p:txBody>
          <a:bodyPr anchorCtr="0" anchor="ctr" bIns="0" lIns="0" spcFirstLastPara="1" rIns="91425" wrap="square" tIns="0">
            <a:noAutofit/>
          </a:bodyPr>
          <a:lstStyle/>
          <a:p>
            <a:pPr indent="0" lvl="0" marL="0" rtl="0" algn="l">
              <a:lnSpc>
                <a:spcPct val="100000"/>
              </a:lnSpc>
              <a:spcBef>
                <a:spcPts val="0"/>
              </a:spcBef>
              <a:spcAft>
                <a:spcPts val="0"/>
              </a:spcAft>
              <a:buClr>
                <a:srgbClr val="3C4043"/>
              </a:buClr>
              <a:buSzPts val="1100"/>
              <a:buFont typeface="Arial"/>
              <a:buNone/>
            </a:pPr>
            <a:r>
              <a:rPr lang="en" sz="2400">
                <a:solidFill>
                  <a:srgbClr val="434343"/>
                </a:solidFill>
                <a:latin typeface="Google Sans"/>
                <a:ea typeface="Google Sans"/>
                <a:cs typeface="Google Sans"/>
                <a:sym typeface="Google Sans"/>
              </a:rPr>
              <a:t>Why users end-up being phished?</a:t>
            </a:r>
            <a:endParaRPr b="1" sz="2400">
              <a:solidFill>
                <a:srgbClr val="434343"/>
              </a:solidFill>
              <a:latin typeface="Google Sans"/>
              <a:ea typeface="Google Sans"/>
              <a:cs typeface="Google Sans"/>
              <a:sym typeface="Google Sans"/>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8357" name="Shape 8357"/>
        <p:cNvGrpSpPr/>
        <p:nvPr/>
      </p:nvGrpSpPr>
      <p:grpSpPr>
        <a:xfrm>
          <a:off x="0" y="0"/>
          <a:ext cx="0" cy="0"/>
          <a:chOff x="0" y="0"/>
          <a:chExt cx="0" cy="0"/>
        </a:xfrm>
      </p:grpSpPr>
      <p:grpSp>
        <p:nvGrpSpPr>
          <p:cNvPr id="8358" name="Google Shape;8358;p89"/>
          <p:cNvGrpSpPr/>
          <p:nvPr/>
        </p:nvGrpSpPr>
        <p:grpSpPr>
          <a:xfrm>
            <a:off x="6973780" y="457011"/>
            <a:ext cx="2170230" cy="3747571"/>
            <a:chOff x="5" y="457011"/>
            <a:chExt cx="2170230" cy="3747571"/>
          </a:xfrm>
        </p:grpSpPr>
        <p:sp>
          <p:nvSpPr>
            <p:cNvPr id="8359" name="Google Shape;8359;p89"/>
            <p:cNvSpPr/>
            <p:nvPr/>
          </p:nvSpPr>
          <p:spPr>
            <a:xfrm rot="5400000">
              <a:off x="2133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9"/>
            <p:cNvSpPr/>
            <p:nvPr/>
          </p:nvSpPr>
          <p:spPr>
            <a:xfrm rot="5400000">
              <a:off x="2133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9"/>
            <p:cNvSpPr/>
            <p:nvPr/>
          </p:nvSpPr>
          <p:spPr>
            <a:xfrm rot="5400000">
              <a:off x="2133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9"/>
            <p:cNvSpPr/>
            <p:nvPr/>
          </p:nvSpPr>
          <p:spPr>
            <a:xfrm rot="5400000">
              <a:off x="2133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9"/>
            <p:cNvSpPr/>
            <p:nvPr/>
          </p:nvSpPr>
          <p:spPr>
            <a:xfrm rot="5400000">
              <a:off x="2133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9"/>
            <p:cNvSpPr/>
            <p:nvPr/>
          </p:nvSpPr>
          <p:spPr>
            <a:xfrm rot="5400000">
              <a:off x="2133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9"/>
            <p:cNvSpPr/>
            <p:nvPr/>
          </p:nvSpPr>
          <p:spPr>
            <a:xfrm rot="5400000">
              <a:off x="2133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9"/>
            <p:cNvSpPr/>
            <p:nvPr/>
          </p:nvSpPr>
          <p:spPr>
            <a:xfrm rot="5400000">
              <a:off x="2133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9"/>
            <p:cNvSpPr/>
            <p:nvPr/>
          </p:nvSpPr>
          <p:spPr>
            <a:xfrm rot="5400000">
              <a:off x="2133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9"/>
            <p:cNvSpPr/>
            <p:nvPr/>
          </p:nvSpPr>
          <p:spPr>
            <a:xfrm rot="5400000">
              <a:off x="2133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9"/>
            <p:cNvSpPr/>
            <p:nvPr/>
          </p:nvSpPr>
          <p:spPr>
            <a:xfrm rot="5400000">
              <a:off x="2133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9"/>
            <p:cNvSpPr/>
            <p:nvPr/>
          </p:nvSpPr>
          <p:spPr>
            <a:xfrm rot="5400000">
              <a:off x="2133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9"/>
            <p:cNvSpPr/>
            <p:nvPr/>
          </p:nvSpPr>
          <p:spPr>
            <a:xfrm rot="5400000">
              <a:off x="2133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9"/>
            <p:cNvSpPr/>
            <p:nvPr/>
          </p:nvSpPr>
          <p:spPr>
            <a:xfrm rot="5400000">
              <a:off x="2133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9"/>
            <p:cNvSpPr/>
            <p:nvPr/>
          </p:nvSpPr>
          <p:spPr>
            <a:xfrm rot="5400000">
              <a:off x="16764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9"/>
            <p:cNvSpPr/>
            <p:nvPr/>
          </p:nvSpPr>
          <p:spPr>
            <a:xfrm rot="5400000">
              <a:off x="16764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9"/>
            <p:cNvSpPr/>
            <p:nvPr/>
          </p:nvSpPr>
          <p:spPr>
            <a:xfrm rot="5400000">
              <a:off x="16764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9"/>
            <p:cNvSpPr/>
            <p:nvPr/>
          </p:nvSpPr>
          <p:spPr>
            <a:xfrm rot="5400000">
              <a:off x="16764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9"/>
            <p:cNvSpPr/>
            <p:nvPr/>
          </p:nvSpPr>
          <p:spPr>
            <a:xfrm rot="5400000">
              <a:off x="16764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9"/>
            <p:cNvSpPr/>
            <p:nvPr/>
          </p:nvSpPr>
          <p:spPr>
            <a:xfrm rot="5400000">
              <a:off x="16764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9"/>
            <p:cNvSpPr/>
            <p:nvPr/>
          </p:nvSpPr>
          <p:spPr>
            <a:xfrm rot="5400000">
              <a:off x="16764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9"/>
            <p:cNvSpPr/>
            <p:nvPr/>
          </p:nvSpPr>
          <p:spPr>
            <a:xfrm rot="5400000">
              <a:off x="16764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9"/>
            <p:cNvSpPr/>
            <p:nvPr/>
          </p:nvSpPr>
          <p:spPr>
            <a:xfrm rot="5400000">
              <a:off x="16764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9"/>
            <p:cNvSpPr/>
            <p:nvPr/>
          </p:nvSpPr>
          <p:spPr>
            <a:xfrm rot="5400000">
              <a:off x="16764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9"/>
            <p:cNvSpPr/>
            <p:nvPr/>
          </p:nvSpPr>
          <p:spPr>
            <a:xfrm rot="5400000">
              <a:off x="16764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9"/>
            <p:cNvSpPr/>
            <p:nvPr/>
          </p:nvSpPr>
          <p:spPr>
            <a:xfrm rot="5400000">
              <a:off x="16764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9"/>
            <p:cNvSpPr/>
            <p:nvPr/>
          </p:nvSpPr>
          <p:spPr>
            <a:xfrm rot="5400000">
              <a:off x="16764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9"/>
            <p:cNvSpPr/>
            <p:nvPr/>
          </p:nvSpPr>
          <p:spPr>
            <a:xfrm rot="5400000">
              <a:off x="16764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9"/>
            <p:cNvSpPr/>
            <p:nvPr/>
          </p:nvSpPr>
          <p:spPr>
            <a:xfrm rot="5400000">
              <a:off x="16764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9"/>
            <p:cNvSpPr/>
            <p:nvPr/>
          </p:nvSpPr>
          <p:spPr>
            <a:xfrm rot="5400000">
              <a:off x="16764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9"/>
            <p:cNvSpPr/>
            <p:nvPr/>
          </p:nvSpPr>
          <p:spPr>
            <a:xfrm rot="5400000">
              <a:off x="16764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9"/>
            <p:cNvSpPr/>
            <p:nvPr/>
          </p:nvSpPr>
          <p:spPr>
            <a:xfrm rot="5400000">
              <a:off x="16764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9"/>
            <p:cNvSpPr/>
            <p:nvPr/>
          </p:nvSpPr>
          <p:spPr>
            <a:xfrm rot="5400000">
              <a:off x="16764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9"/>
            <p:cNvSpPr/>
            <p:nvPr/>
          </p:nvSpPr>
          <p:spPr>
            <a:xfrm rot="5400000">
              <a:off x="16764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9"/>
            <p:cNvSpPr/>
            <p:nvPr/>
          </p:nvSpPr>
          <p:spPr>
            <a:xfrm rot="5400000">
              <a:off x="16764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9"/>
            <p:cNvSpPr/>
            <p:nvPr/>
          </p:nvSpPr>
          <p:spPr>
            <a:xfrm rot="5400000">
              <a:off x="19812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9"/>
            <p:cNvSpPr/>
            <p:nvPr/>
          </p:nvSpPr>
          <p:spPr>
            <a:xfrm rot="5400000">
              <a:off x="19812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9"/>
            <p:cNvSpPr/>
            <p:nvPr/>
          </p:nvSpPr>
          <p:spPr>
            <a:xfrm rot="5400000">
              <a:off x="19812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9"/>
            <p:cNvSpPr/>
            <p:nvPr/>
          </p:nvSpPr>
          <p:spPr>
            <a:xfrm rot="5400000">
              <a:off x="19812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9"/>
            <p:cNvSpPr/>
            <p:nvPr/>
          </p:nvSpPr>
          <p:spPr>
            <a:xfrm rot="5400000">
              <a:off x="19812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9"/>
            <p:cNvSpPr/>
            <p:nvPr/>
          </p:nvSpPr>
          <p:spPr>
            <a:xfrm rot="5400000">
              <a:off x="19812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9"/>
            <p:cNvSpPr/>
            <p:nvPr/>
          </p:nvSpPr>
          <p:spPr>
            <a:xfrm rot="5400000">
              <a:off x="19812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9"/>
            <p:cNvSpPr/>
            <p:nvPr/>
          </p:nvSpPr>
          <p:spPr>
            <a:xfrm rot="5400000">
              <a:off x="19812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9"/>
            <p:cNvSpPr/>
            <p:nvPr/>
          </p:nvSpPr>
          <p:spPr>
            <a:xfrm rot="5400000">
              <a:off x="19812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9"/>
            <p:cNvSpPr/>
            <p:nvPr/>
          </p:nvSpPr>
          <p:spPr>
            <a:xfrm rot="5400000">
              <a:off x="19812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9"/>
            <p:cNvSpPr/>
            <p:nvPr/>
          </p:nvSpPr>
          <p:spPr>
            <a:xfrm rot="5400000">
              <a:off x="19812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9"/>
            <p:cNvSpPr/>
            <p:nvPr/>
          </p:nvSpPr>
          <p:spPr>
            <a:xfrm rot="5400000">
              <a:off x="19812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9"/>
            <p:cNvSpPr/>
            <p:nvPr/>
          </p:nvSpPr>
          <p:spPr>
            <a:xfrm rot="5400000">
              <a:off x="19812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9"/>
            <p:cNvSpPr/>
            <p:nvPr/>
          </p:nvSpPr>
          <p:spPr>
            <a:xfrm rot="5400000">
              <a:off x="19812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9"/>
            <p:cNvSpPr/>
            <p:nvPr/>
          </p:nvSpPr>
          <p:spPr>
            <a:xfrm rot="5400000">
              <a:off x="19812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9"/>
            <p:cNvSpPr/>
            <p:nvPr/>
          </p:nvSpPr>
          <p:spPr>
            <a:xfrm rot="5400000">
              <a:off x="19812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9"/>
            <p:cNvSpPr/>
            <p:nvPr/>
          </p:nvSpPr>
          <p:spPr>
            <a:xfrm rot="5400000">
              <a:off x="19812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9"/>
            <p:cNvSpPr/>
            <p:nvPr/>
          </p:nvSpPr>
          <p:spPr>
            <a:xfrm rot="5400000">
              <a:off x="19812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9"/>
            <p:cNvSpPr/>
            <p:nvPr/>
          </p:nvSpPr>
          <p:spPr>
            <a:xfrm rot="5400000">
              <a:off x="19812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9"/>
            <p:cNvSpPr/>
            <p:nvPr/>
          </p:nvSpPr>
          <p:spPr>
            <a:xfrm rot="5400000">
              <a:off x="19812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9"/>
            <p:cNvSpPr/>
            <p:nvPr/>
          </p:nvSpPr>
          <p:spPr>
            <a:xfrm rot="5400000">
              <a:off x="19812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9"/>
            <p:cNvSpPr/>
            <p:nvPr/>
          </p:nvSpPr>
          <p:spPr>
            <a:xfrm rot="5400000">
              <a:off x="19812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9"/>
            <p:cNvSpPr/>
            <p:nvPr/>
          </p:nvSpPr>
          <p:spPr>
            <a:xfrm rot="5400000">
              <a:off x="19812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9"/>
            <p:cNvSpPr/>
            <p:nvPr/>
          </p:nvSpPr>
          <p:spPr>
            <a:xfrm rot="5400000">
              <a:off x="137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9"/>
            <p:cNvSpPr/>
            <p:nvPr/>
          </p:nvSpPr>
          <p:spPr>
            <a:xfrm rot="5400000">
              <a:off x="137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9"/>
            <p:cNvSpPr/>
            <p:nvPr/>
          </p:nvSpPr>
          <p:spPr>
            <a:xfrm rot="5400000">
              <a:off x="137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9"/>
            <p:cNvSpPr/>
            <p:nvPr/>
          </p:nvSpPr>
          <p:spPr>
            <a:xfrm rot="5400000">
              <a:off x="137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9"/>
            <p:cNvSpPr/>
            <p:nvPr/>
          </p:nvSpPr>
          <p:spPr>
            <a:xfrm rot="5400000">
              <a:off x="137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9"/>
            <p:cNvSpPr/>
            <p:nvPr/>
          </p:nvSpPr>
          <p:spPr>
            <a:xfrm rot="5400000">
              <a:off x="137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9"/>
            <p:cNvSpPr/>
            <p:nvPr/>
          </p:nvSpPr>
          <p:spPr>
            <a:xfrm rot="5400000">
              <a:off x="137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9"/>
            <p:cNvSpPr/>
            <p:nvPr/>
          </p:nvSpPr>
          <p:spPr>
            <a:xfrm rot="5400000">
              <a:off x="137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9"/>
            <p:cNvSpPr/>
            <p:nvPr/>
          </p:nvSpPr>
          <p:spPr>
            <a:xfrm rot="5400000">
              <a:off x="137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9"/>
            <p:cNvSpPr/>
            <p:nvPr/>
          </p:nvSpPr>
          <p:spPr>
            <a:xfrm rot="5400000">
              <a:off x="137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9"/>
            <p:cNvSpPr/>
            <p:nvPr/>
          </p:nvSpPr>
          <p:spPr>
            <a:xfrm rot="5400000">
              <a:off x="137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9"/>
            <p:cNvSpPr/>
            <p:nvPr/>
          </p:nvSpPr>
          <p:spPr>
            <a:xfrm rot="5400000">
              <a:off x="137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9"/>
            <p:cNvSpPr/>
            <p:nvPr/>
          </p:nvSpPr>
          <p:spPr>
            <a:xfrm rot="5400000">
              <a:off x="137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9"/>
            <p:cNvSpPr/>
            <p:nvPr/>
          </p:nvSpPr>
          <p:spPr>
            <a:xfrm rot="5400000">
              <a:off x="1371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9"/>
            <p:cNvSpPr/>
            <p:nvPr/>
          </p:nvSpPr>
          <p:spPr>
            <a:xfrm rot="5400000">
              <a:off x="1371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9"/>
            <p:cNvSpPr/>
            <p:nvPr/>
          </p:nvSpPr>
          <p:spPr>
            <a:xfrm rot="5400000">
              <a:off x="137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9"/>
            <p:cNvSpPr/>
            <p:nvPr/>
          </p:nvSpPr>
          <p:spPr>
            <a:xfrm rot="5400000">
              <a:off x="137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9"/>
            <p:cNvSpPr/>
            <p:nvPr/>
          </p:nvSpPr>
          <p:spPr>
            <a:xfrm rot="5400000">
              <a:off x="137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9"/>
            <p:cNvSpPr/>
            <p:nvPr/>
          </p:nvSpPr>
          <p:spPr>
            <a:xfrm rot="5400000">
              <a:off x="137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9"/>
            <p:cNvSpPr/>
            <p:nvPr/>
          </p:nvSpPr>
          <p:spPr>
            <a:xfrm rot="5400000">
              <a:off x="137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9"/>
            <p:cNvSpPr/>
            <p:nvPr/>
          </p:nvSpPr>
          <p:spPr>
            <a:xfrm rot="5400000">
              <a:off x="137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9"/>
            <p:cNvSpPr/>
            <p:nvPr/>
          </p:nvSpPr>
          <p:spPr>
            <a:xfrm rot="5400000">
              <a:off x="137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9"/>
            <p:cNvSpPr/>
            <p:nvPr/>
          </p:nvSpPr>
          <p:spPr>
            <a:xfrm rot="5400000">
              <a:off x="137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9"/>
            <p:cNvSpPr/>
            <p:nvPr/>
          </p:nvSpPr>
          <p:spPr>
            <a:xfrm rot="5400000">
              <a:off x="137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9"/>
            <p:cNvSpPr/>
            <p:nvPr/>
          </p:nvSpPr>
          <p:spPr>
            <a:xfrm rot="5400000">
              <a:off x="137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9"/>
            <p:cNvSpPr/>
            <p:nvPr/>
          </p:nvSpPr>
          <p:spPr>
            <a:xfrm rot="5400000">
              <a:off x="137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9"/>
            <p:cNvSpPr/>
            <p:nvPr/>
          </p:nvSpPr>
          <p:spPr>
            <a:xfrm rot="5400000">
              <a:off x="15240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9"/>
            <p:cNvSpPr/>
            <p:nvPr/>
          </p:nvSpPr>
          <p:spPr>
            <a:xfrm rot="5400000">
              <a:off x="15240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9"/>
            <p:cNvSpPr/>
            <p:nvPr/>
          </p:nvSpPr>
          <p:spPr>
            <a:xfrm rot="5400000">
              <a:off x="15240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9"/>
            <p:cNvSpPr/>
            <p:nvPr/>
          </p:nvSpPr>
          <p:spPr>
            <a:xfrm rot="5400000">
              <a:off x="15240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9"/>
            <p:cNvSpPr/>
            <p:nvPr/>
          </p:nvSpPr>
          <p:spPr>
            <a:xfrm rot="5400000">
              <a:off x="15240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9"/>
            <p:cNvSpPr/>
            <p:nvPr/>
          </p:nvSpPr>
          <p:spPr>
            <a:xfrm rot="5400000">
              <a:off x="15240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9"/>
            <p:cNvSpPr/>
            <p:nvPr/>
          </p:nvSpPr>
          <p:spPr>
            <a:xfrm rot="5400000">
              <a:off x="15240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9"/>
            <p:cNvSpPr/>
            <p:nvPr/>
          </p:nvSpPr>
          <p:spPr>
            <a:xfrm rot="5400000">
              <a:off x="15240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9"/>
            <p:cNvSpPr/>
            <p:nvPr/>
          </p:nvSpPr>
          <p:spPr>
            <a:xfrm rot="5400000">
              <a:off x="15240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9"/>
            <p:cNvSpPr/>
            <p:nvPr/>
          </p:nvSpPr>
          <p:spPr>
            <a:xfrm rot="5400000">
              <a:off x="15240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9"/>
            <p:cNvSpPr/>
            <p:nvPr/>
          </p:nvSpPr>
          <p:spPr>
            <a:xfrm rot="5400000">
              <a:off x="15240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9"/>
            <p:cNvSpPr/>
            <p:nvPr/>
          </p:nvSpPr>
          <p:spPr>
            <a:xfrm rot="5400000">
              <a:off x="15240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9"/>
            <p:cNvSpPr/>
            <p:nvPr/>
          </p:nvSpPr>
          <p:spPr>
            <a:xfrm rot="5400000">
              <a:off x="15240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9"/>
            <p:cNvSpPr/>
            <p:nvPr/>
          </p:nvSpPr>
          <p:spPr>
            <a:xfrm rot="5400000">
              <a:off x="15240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9"/>
            <p:cNvSpPr/>
            <p:nvPr/>
          </p:nvSpPr>
          <p:spPr>
            <a:xfrm rot="5400000">
              <a:off x="15240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9"/>
            <p:cNvSpPr/>
            <p:nvPr/>
          </p:nvSpPr>
          <p:spPr>
            <a:xfrm rot="5400000">
              <a:off x="15240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9"/>
            <p:cNvSpPr/>
            <p:nvPr/>
          </p:nvSpPr>
          <p:spPr>
            <a:xfrm rot="5400000">
              <a:off x="15240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9"/>
            <p:cNvSpPr/>
            <p:nvPr/>
          </p:nvSpPr>
          <p:spPr>
            <a:xfrm rot="5400000">
              <a:off x="15240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9"/>
            <p:cNvSpPr/>
            <p:nvPr/>
          </p:nvSpPr>
          <p:spPr>
            <a:xfrm rot="5400000">
              <a:off x="15240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9"/>
            <p:cNvSpPr/>
            <p:nvPr/>
          </p:nvSpPr>
          <p:spPr>
            <a:xfrm rot="5400000">
              <a:off x="15240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9"/>
            <p:cNvSpPr/>
            <p:nvPr/>
          </p:nvSpPr>
          <p:spPr>
            <a:xfrm rot="5400000">
              <a:off x="15240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9"/>
            <p:cNvSpPr/>
            <p:nvPr/>
          </p:nvSpPr>
          <p:spPr>
            <a:xfrm rot="5400000">
              <a:off x="12192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9"/>
            <p:cNvSpPr/>
            <p:nvPr/>
          </p:nvSpPr>
          <p:spPr>
            <a:xfrm rot="5400000">
              <a:off x="12192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9"/>
            <p:cNvSpPr/>
            <p:nvPr/>
          </p:nvSpPr>
          <p:spPr>
            <a:xfrm rot="5400000">
              <a:off x="12192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9"/>
            <p:cNvSpPr/>
            <p:nvPr/>
          </p:nvSpPr>
          <p:spPr>
            <a:xfrm rot="5400000">
              <a:off x="12192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9"/>
            <p:cNvSpPr/>
            <p:nvPr/>
          </p:nvSpPr>
          <p:spPr>
            <a:xfrm rot="5400000">
              <a:off x="12192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9"/>
            <p:cNvSpPr/>
            <p:nvPr/>
          </p:nvSpPr>
          <p:spPr>
            <a:xfrm rot="5400000">
              <a:off x="12192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9"/>
            <p:cNvSpPr/>
            <p:nvPr/>
          </p:nvSpPr>
          <p:spPr>
            <a:xfrm rot="5400000">
              <a:off x="12192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9"/>
            <p:cNvSpPr/>
            <p:nvPr/>
          </p:nvSpPr>
          <p:spPr>
            <a:xfrm rot="5400000">
              <a:off x="12192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9"/>
            <p:cNvSpPr/>
            <p:nvPr/>
          </p:nvSpPr>
          <p:spPr>
            <a:xfrm rot="5400000">
              <a:off x="12192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9"/>
            <p:cNvSpPr/>
            <p:nvPr/>
          </p:nvSpPr>
          <p:spPr>
            <a:xfrm rot="5400000">
              <a:off x="12192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9"/>
            <p:cNvSpPr/>
            <p:nvPr/>
          </p:nvSpPr>
          <p:spPr>
            <a:xfrm rot="5400000">
              <a:off x="12192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9"/>
            <p:cNvSpPr/>
            <p:nvPr/>
          </p:nvSpPr>
          <p:spPr>
            <a:xfrm rot="5400000">
              <a:off x="12192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9"/>
            <p:cNvSpPr/>
            <p:nvPr/>
          </p:nvSpPr>
          <p:spPr>
            <a:xfrm rot="5400000">
              <a:off x="12192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9"/>
            <p:cNvSpPr/>
            <p:nvPr/>
          </p:nvSpPr>
          <p:spPr>
            <a:xfrm rot="5400000">
              <a:off x="12192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9"/>
            <p:cNvSpPr/>
            <p:nvPr/>
          </p:nvSpPr>
          <p:spPr>
            <a:xfrm rot="5400000">
              <a:off x="12192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9"/>
            <p:cNvSpPr/>
            <p:nvPr/>
          </p:nvSpPr>
          <p:spPr>
            <a:xfrm rot="5400000">
              <a:off x="12192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9"/>
            <p:cNvSpPr/>
            <p:nvPr/>
          </p:nvSpPr>
          <p:spPr>
            <a:xfrm rot="5400000">
              <a:off x="12192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9"/>
            <p:cNvSpPr/>
            <p:nvPr/>
          </p:nvSpPr>
          <p:spPr>
            <a:xfrm rot="5400000">
              <a:off x="12192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9"/>
            <p:cNvSpPr/>
            <p:nvPr/>
          </p:nvSpPr>
          <p:spPr>
            <a:xfrm rot="5400000">
              <a:off x="12192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9"/>
            <p:cNvSpPr/>
            <p:nvPr/>
          </p:nvSpPr>
          <p:spPr>
            <a:xfrm rot="5400000">
              <a:off x="12192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9"/>
            <p:cNvSpPr/>
            <p:nvPr/>
          </p:nvSpPr>
          <p:spPr>
            <a:xfrm rot="5400000">
              <a:off x="12192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9"/>
            <p:cNvSpPr/>
            <p:nvPr/>
          </p:nvSpPr>
          <p:spPr>
            <a:xfrm rot="5400000">
              <a:off x="12192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9"/>
            <p:cNvSpPr/>
            <p:nvPr/>
          </p:nvSpPr>
          <p:spPr>
            <a:xfrm rot="5400000">
              <a:off x="12192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9"/>
            <p:cNvSpPr/>
            <p:nvPr/>
          </p:nvSpPr>
          <p:spPr>
            <a:xfrm rot="5400000">
              <a:off x="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9"/>
            <p:cNvSpPr/>
            <p:nvPr/>
          </p:nvSpPr>
          <p:spPr>
            <a:xfrm rot="5400000">
              <a:off x="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9"/>
            <p:cNvSpPr/>
            <p:nvPr/>
          </p:nvSpPr>
          <p:spPr>
            <a:xfrm rot="5400000">
              <a:off x="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9"/>
            <p:cNvSpPr/>
            <p:nvPr/>
          </p:nvSpPr>
          <p:spPr>
            <a:xfrm rot="5400000">
              <a:off x="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9"/>
            <p:cNvSpPr/>
            <p:nvPr/>
          </p:nvSpPr>
          <p:spPr>
            <a:xfrm rot="5400000">
              <a:off x="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9"/>
            <p:cNvSpPr/>
            <p:nvPr/>
          </p:nvSpPr>
          <p:spPr>
            <a:xfrm rot="5400000">
              <a:off x="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9"/>
            <p:cNvSpPr/>
            <p:nvPr/>
          </p:nvSpPr>
          <p:spPr>
            <a:xfrm rot="5400000">
              <a:off x="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9"/>
            <p:cNvSpPr/>
            <p:nvPr/>
          </p:nvSpPr>
          <p:spPr>
            <a:xfrm rot="5400000">
              <a:off x="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9"/>
            <p:cNvSpPr/>
            <p:nvPr/>
          </p:nvSpPr>
          <p:spPr>
            <a:xfrm rot="5400000">
              <a:off x="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9"/>
            <p:cNvSpPr/>
            <p:nvPr/>
          </p:nvSpPr>
          <p:spPr>
            <a:xfrm rot="5400000">
              <a:off x="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9"/>
            <p:cNvSpPr/>
            <p:nvPr/>
          </p:nvSpPr>
          <p:spPr>
            <a:xfrm rot="5400000">
              <a:off x="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9"/>
            <p:cNvSpPr/>
            <p:nvPr/>
          </p:nvSpPr>
          <p:spPr>
            <a:xfrm rot="5400000">
              <a:off x="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9"/>
            <p:cNvSpPr/>
            <p:nvPr/>
          </p:nvSpPr>
          <p:spPr>
            <a:xfrm rot="5400000">
              <a:off x="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9"/>
            <p:cNvSpPr/>
            <p:nvPr/>
          </p:nvSpPr>
          <p:spPr>
            <a:xfrm rot="5400000">
              <a:off x="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9"/>
            <p:cNvSpPr/>
            <p:nvPr/>
          </p:nvSpPr>
          <p:spPr>
            <a:xfrm rot="5400000">
              <a:off x="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9"/>
            <p:cNvSpPr/>
            <p:nvPr/>
          </p:nvSpPr>
          <p:spPr>
            <a:xfrm rot="5400000">
              <a:off x="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9"/>
            <p:cNvSpPr/>
            <p:nvPr/>
          </p:nvSpPr>
          <p:spPr>
            <a:xfrm rot="5400000">
              <a:off x="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9"/>
            <p:cNvSpPr/>
            <p:nvPr/>
          </p:nvSpPr>
          <p:spPr>
            <a:xfrm rot="5400000">
              <a:off x="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9"/>
            <p:cNvSpPr/>
            <p:nvPr/>
          </p:nvSpPr>
          <p:spPr>
            <a:xfrm rot="5400000">
              <a:off x="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9"/>
            <p:cNvSpPr/>
            <p:nvPr/>
          </p:nvSpPr>
          <p:spPr>
            <a:xfrm rot="5400000">
              <a:off x="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9"/>
            <p:cNvSpPr/>
            <p:nvPr/>
          </p:nvSpPr>
          <p:spPr>
            <a:xfrm rot="5400000">
              <a:off x="1524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9"/>
            <p:cNvSpPr/>
            <p:nvPr/>
          </p:nvSpPr>
          <p:spPr>
            <a:xfrm rot="5400000">
              <a:off x="1524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9"/>
            <p:cNvSpPr/>
            <p:nvPr/>
          </p:nvSpPr>
          <p:spPr>
            <a:xfrm rot="5400000">
              <a:off x="1524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9"/>
            <p:cNvSpPr/>
            <p:nvPr/>
          </p:nvSpPr>
          <p:spPr>
            <a:xfrm rot="5400000">
              <a:off x="1524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9"/>
            <p:cNvSpPr/>
            <p:nvPr/>
          </p:nvSpPr>
          <p:spPr>
            <a:xfrm rot="5400000">
              <a:off x="1524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9"/>
            <p:cNvSpPr/>
            <p:nvPr/>
          </p:nvSpPr>
          <p:spPr>
            <a:xfrm rot="5400000">
              <a:off x="1524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9"/>
            <p:cNvSpPr/>
            <p:nvPr/>
          </p:nvSpPr>
          <p:spPr>
            <a:xfrm rot="5400000">
              <a:off x="1524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9"/>
            <p:cNvSpPr/>
            <p:nvPr/>
          </p:nvSpPr>
          <p:spPr>
            <a:xfrm rot="5400000">
              <a:off x="1524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9"/>
            <p:cNvSpPr/>
            <p:nvPr/>
          </p:nvSpPr>
          <p:spPr>
            <a:xfrm rot="5400000">
              <a:off x="1524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9"/>
            <p:cNvSpPr/>
            <p:nvPr/>
          </p:nvSpPr>
          <p:spPr>
            <a:xfrm rot="5400000">
              <a:off x="1524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9"/>
            <p:cNvSpPr/>
            <p:nvPr/>
          </p:nvSpPr>
          <p:spPr>
            <a:xfrm rot="5400000">
              <a:off x="1524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9"/>
            <p:cNvSpPr/>
            <p:nvPr/>
          </p:nvSpPr>
          <p:spPr>
            <a:xfrm rot="5400000">
              <a:off x="1524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9"/>
            <p:cNvSpPr/>
            <p:nvPr/>
          </p:nvSpPr>
          <p:spPr>
            <a:xfrm rot="5400000">
              <a:off x="1524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9"/>
            <p:cNvSpPr/>
            <p:nvPr/>
          </p:nvSpPr>
          <p:spPr>
            <a:xfrm rot="5400000">
              <a:off x="1524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9"/>
            <p:cNvSpPr/>
            <p:nvPr/>
          </p:nvSpPr>
          <p:spPr>
            <a:xfrm rot="5400000">
              <a:off x="1524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9"/>
            <p:cNvSpPr/>
            <p:nvPr/>
          </p:nvSpPr>
          <p:spPr>
            <a:xfrm rot="5400000">
              <a:off x="1524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9"/>
            <p:cNvSpPr/>
            <p:nvPr/>
          </p:nvSpPr>
          <p:spPr>
            <a:xfrm rot="5400000">
              <a:off x="1524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9"/>
            <p:cNvSpPr/>
            <p:nvPr/>
          </p:nvSpPr>
          <p:spPr>
            <a:xfrm rot="5400000">
              <a:off x="1524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9"/>
            <p:cNvSpPr/>
            <p:nvPr/>
          </p:nvSpPr>
          <p:spPr>
            <a:xfrm rot="5400000">
              <a:off x="1524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9"/>
            <p:cNvSpPr/>
            <p:nvPr/>
          </p:nvSpPr>
          <p:spPr>
            <a:xfrm rot="5400000">
              <a:off x="1524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9"/>
            <p:cNvSpPr/>
            <p:nvPr/>
          </p:nvSpPr>
          <p:spPr>
            <a:xfrm rot="5400000">
              <a:off x="1524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9"/>
            <p:cNvSpPr/>
            <p:nvPr/>
          </p:nvSpPr>
          <p:spPr>
            <a:xfrm rot="5400000">
              <a:off x="3048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9"/>
            <p:cNvSpPr/>
            <p:nvPr/>
          </p:nvSpPr>
          <p:spPr>
            <a:xfrm rot="5400000">
              <a:off x="3048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9"/>
            <p:cNvSpPr/>
            <p:nvPr/>
          </p:nvSpPr>
          <p:spPr>
            <a:xfrm rot="5400000">
              <a:off x="3048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9"/>
            <p:cNvSpPr/>
            <p:nvPr/>
          </p:nvSpPr>
          <p:spPr>
            <a:xfrm rot="5400000">
              <a:off x="3048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9"/>
            <p:cNvSpPr/>
            <p:nvPr/>
          </p:nvSpPr>
          <p:spPr>
            <a:xfrm rot="5400000">
              <a:off x="3048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9"/>
            <p:cNvSpPr/>
            <p:nvPr/>
          </p:nvSpPr>
          <p:spPr>
            <a:xfrm rot="5400000">
              <a:off x="3048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9"/>
            <p:cNvSpPr/>
            <p:nvPr/>
          </p:nvSpPr>
          <p:spPr>
            <a:xfrm rot="5400000">
              <a:off x="3048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9"/>
            <p:cNvSpPr/>
            <p:nvPr/>
          </p:nvSpPr>
          <p:spPr>
            <a:xfrm rot="5400000">
              <a:off x="3048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9"/>
            <p:cNvSpPr/>
            <p:nvPr/>
          </p:nvSpPr>
          <p:spPr>
            <a:xfrm rot="5400000">
              <a:off x="3048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9"/>
            <p:cNvSpPr/>
            <p:nvPr/>
          </p:nvSpPr>
          <p:spPr>
            <a:xfrm rot="5400000">
              <a:off x="3048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9"/>
            <p:cNvSpPr/>
            <p:nvPr/>
          </p:nvSpPr>
          <p:spPr>
            <a:xfrm rot="5400000">
              <a:off x="3048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9"/>
            <p:cNvSpPr/>
            <p:nvPr/>
          </p:nvSpPr>
          <p:spPr>
            <a:xfrm rot="5400000">
              <a:off x="3048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9"/>
            <p:cNvSpPr/>
            <p:nvPr/>
          </p:nvSpPr>
          <p:spPr>
            <a:xfrm rot="5400000">
              <a:off x="3048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9"/>
            <p:cNvSpPr/>
            <p:nvPr/>
          </p:nvSpPr>
          <p:spPr>
            <a:xfrm rot="5400000">
              <a:off x="3048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9"/>
            <p:cNvSpPr/>
            <p:nvPr/>
          </p:nvSpPr>
          <p:spPr>
            <a:xfrm rot="5400000">
              <a:off x="3048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9"/>
            <p:cNvSpPr/>
            <p:nvPr/>
          </p:nvSpPr>
          <p:spPr>
            <a:xfrm rot="5400000">
              <a:off x="3048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9"/>
            <p:cNvSpPr/>
            <p:nvPr/>
          </p:nvSpPr>
          <p:spPr>
            <a:xfrm rot="5400000">
              <a:off x="3048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9"/>
            <p:cNvSpPr/>
            <p:nvPr/>
          </p:nvSpPr>
          <p:spPr>
            <a:xfrm rot="5400000">
              <a:off x="3048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9"/>
            <p:cNvSpPr/>
            <p:nvPr/>
          </p:nvSpPr>
          <p:spPr>
            <a:xfrm rot="5400000">
              <a:off x="4572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9"/>
            <p:cNvSpPr/>
            <p:nvPr/>
          </p:nvSpPr>
          <p:spPr>
            <a:xfrm rot="5400000">
              <a:off x="4572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9"/>
            <p:cNvSpPr/>
            <p:nvPr/>
          </p:nvSpPr>
          <p:spPr>
            <a:xfrm rot="5400000">
              <a:off x="4572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9"/>
            <p:cNvSpPr/>
            <p:nvPr/>
          </p:nvSpPr>
          <p:spPr>
            <a:xfrm rot="5400000">
              <a:off x="4572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9"/>
            <p:cNvSpPr/>
            <p:nvPr/>
          </p:nvSpPr>
          <p:spPr>
            <a:xfrm rot="5400000">
              <a:off x="4572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9"/>
            <p:cNvSpPr/>
            <p:nvPr/>
          </p:nvSpPr>
          <p:spPr>
            <a:xfrm rot="5400000">
              <a:off x="4572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9"/>
            <p:cNvSpPr/>
            <p:nvPr/>
          </p:nvSpPr>
          <p:spPr>
            <a:xfrm rot="5400000">
              <a:off x="4572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9"/>
            <p:cNvSpPr/>
            <p:nvPr/>
          </p:nvSpPr>
          <p:spPr>
            <a:xfrm rot="5400000">
              <a:off x="4572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9"/>
            <p:cNvSpPr/>
            <p:nvPr/>
          </p:nvSpPr>
          <p:spPr>
            <a:xfrm rot="5400000">
              <a:off x="4572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9"/>
            <p:cNvSpPr/>
            <p:nvPr/>
          </p:nvSpPr>
          <p:spPr>
            <a:xfrm rot="5400000">
              <a:off x="4572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9"/>
            <p:cNvSpPr/>
            <p:nvPr/>
          </p:nvSpPr>
          <p:spPr>
            <a:xfrm rot="5400000">
              <a:off x="4572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9"/>
            <p:cNvSpPr/>
            <p:nvPr/>
          </p:nvSpPr>
          <p:spPr>
            <a:xfrm rot="5400000">
              <a:off x="4572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9"/>
            <p:cNvSpPr/>
            <p:nvPr/>
          </p:nvSpPr>
          <p:spPr>
            <a:xfrm rot="5400000">
              <a:off x="4572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9"/>
            <p:cNvSpPr/>
            <p:nvPr/>
          </p:nvSpPr>
          <p:spPr>
            <a:xfrm rot="5400000">
              <a:off x="4572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9"/>
            <p:cNvSpPr/>
            <p:nvPr/>
          </p:nvSpPr>
          <p:spPr>
            <a:xfrm rot="5400000">
              <a:off x="4572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9"/>
            <p:cNvSpPr/>
            <p:nvPr/>
          </p:nvSpPr>
          <p:spPr>
            <a:xfrm rot="5400000">
              <a:off x="4572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9"/>
            <p:cNvSpPr/>
            <p:nvPr/>
          </p:nvSpPr>
          <p:spPr>
            <a:xfrm rot="5400000">
              <a:off x="4572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9"/>
            <p:cNvSpPr/>
            <p:nvPr/>
          </p:nvSpPr>
          <p:spPr>
            <a:xfrm rot="5400000">
              <a:off x="4572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9"/>
            <p:cNvSpPr/>
            <p:nvPr/>
          </p:nvSpPr>
          <p:spPr>
            <a:xfrm rot="5400000">
              <a:off x="609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9"/>
            <p:cNvSpPr/>
            <p:nvPr/>
          </p:nvSpPr>
          <p:spPr>
            <a:xfrm rot="5400000">
              <a:off x="609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9"/>
            <p:cNvSpPr/>
            <p:nvPr/>
          </p:nvSpPr>
          <p:spPr>
            <a:xfrm rot="5400000">
              <a:off x="609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9"/>
            <p:cNvSpPr/>
            <p:nvPr/>
          </p:nvSpPr>
          <p:spPr>
            <a:xfrm rot="5400000">
              <a:off x="609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9"/>
            <p:cNvSpPr/>
            <p:nvPr/>
          </p:nvSpPr>
          <p:spPr>
            <a:xfrm rot="5400000">
              <a:off x="609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9"/>
            <p:cNvSpPr/>
            <p:nvPr/>
          </p:nvSpPr>
          <p:spPr>
            <a:xfrm rot="5400000">
              <a:off x="609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9"/>
            <p:cNvSpPr/>
            <p:nvPr/>
          </p:nvSpPr>
          <p:spPr>
            <a:xfrm rot="5400000">
              <a:off x="609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9"/>
            <p:cNvSpPr/>
            <p:nvPr/>
          </p:nvSpPr>
          <p:spPr>
            <a:xfrm rot="5400000">
              <a:off x="609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9"/>
            <p:cNvSpPr/>
            <p:nvPr/>
          </p:nvSpPr>
          <p:spPr>
            <a:xfrm rot="5400000">
              <a:off x="609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9"/>
            <p:cNvSpPr/>
            <p:nvPr/>
          </p:nvSpPr>
          <p:spPr>
            <a:xfrm rot="5400000">
              <a:off x="609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9"/>
            <p:cNvSpPr/>
            <p:nvPr/>
          </p:nvSpPr>
          <p:spPr>
            <a:xfrm rot="5400000">
              <a:off x="609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9"/>
            <p:cNvSpPr/>
            <p:nvPr/>
          </p:nvSpPr>
          <p:spPr>
            <a:xfrm rot="5400000">
              <a:off x="609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9"/>
            <p:cNvSpPr/>
            <p:nvPr/>
          </p:nvSpPr>
          <p:spPr>
            <a:xfrm rot="5400000">
              <a:off x="609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9"/>
            <p:cNvSpPr/>
            <p:nvPr/>
          </p:nvSpPr>
          <p:spPr>
            <a:xfrm rot="5400000">
              <a:off x="609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9"/>
            <p:cNvSpPr/>
            <p:nvPr/>
          </p:nvSpPr>
          <p:spPr>
            <a:xfrm rot="5400000">
              <a:off x="609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9"/>
            <p:cNvSpPr/>
            <p:nvPr/>
          </p:nvSpPr>
          <p:spPr>
            <a:xfrm rot="5400000">
              <a:off x="609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9"/>
            <p:cNvSpPr/>
            <p:nvPr/>
          </p:nvSpPr>
          <p:spPr>
            <a:xfrm rot="5400000">
              <a:off x="609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9"/>
            <p:cNvSpPr/>
            <p:nvPr/>
          </p:nvSpPr>
          <p:spPr>
            <a:xfrm rot="5400000">
              <a:off x="609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9"/>
            <p:cNvSpPr/>
            <p:nvPr/>
          </p:nvSpPr>
          <p:spPr>
            <a:xfrm rot="5400000">
              <a:off x="7620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9"/>
            <p:cNvSpPr/>
            <p:nvPr/>
          </p:nvSpPr>
          <p:spPr>
            <a:xfrm rot="5400000">
              <a:off x="7620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9"/>
            <p:cNvSpPr/>
            <p:nvPr/>
          </p:nvSpPr>
          <p:spPr>
            <a:xfrm rot="5400000">
              <a:off x="7620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9"/>
            <p:cNvSpPr/>
            <p:nvPr/>
          </p:nvSpPr>
          <p:spPr>
            <a:xfrm rot="5400000">
              <a:off x="7620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9"/>
            <p:cNvSpPr/>
            <p:nvPr/>
          </p:nvSpPr>
          <p:spPr>
            <a:xfrm rot="5400000">
              <a:off x="7620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9"/>
            <p:cNvSpPr/>
            <p:nvPr/>
          </p:nvSpPr>
          <p:spPr>
            <a:xfrm rot="5400000">
              <a:off x="7620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9"/>
            <p:cNvSpPr/>
            <p:nvPr/>
          </p:nvSpPr>
          <p:spPr>
            <a:xfrm rot="5400000">
              <a:off x="7620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9"/>
            <p:cNvSpPr/>
            <p:nvPr/>
          </p:nvSpPr>
          <p:spPr>
            <a:xfrm rot="5400000">
              <a:off x="7620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9"/>
            <p:cNvSpPr/>
            <p:nvPr/>
          </p:nvSpPr>
          <p:spPr>
            <a:xfrm rot="5400000">
              <a:off x="7620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9"/>
            <p:cNvSpPr/>
            <p:nvPr/>
          </p:nvSpPr>
          <p:spPr>
            <a:xfrm rot="5400000">
              <a:off x="7620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9"/>
            <p:cNvSpPr/>
            <p:nvPr/>
          </p:nvSpPr>
          <p:spPr>
            <a:xfrm rot="5400000">
              <a:off x="7620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9"/>
            <p:cNvSpPr/>
            <p:nvPr/>
          </p:nvSpPr>
          <p:spPr>
            <a:xfrm rot="5400000">
              <a:off x="7620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9"/>
            <p:cNvSpPr/>
            <p:nvPr/>
          </p:nvSpPr>
          <p:spPr>
            <a:xfrm rot="5400000">
              <a:off x="7620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9"/>
            <p:cNvSpPr/>
            <p:nvPr/>
          </p:nvSpPr>
          <p:spPr>
            <a:xfrm rot="5400000">
              <a:off x="7620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9"/>
            <p:cNvSpPr/>
            <p:nvPr/>
          </p:nvSpPr>
          <p:spPr>
            <a:xfrm rot="5400000">
              <a:off x="7620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9"/>
            <p:cNvSpPr/>
            <p:nvPr/>
          </p:nvSpPr>
          <p:spPr>
            <a:xfrm rot="5400000">
              <a:off x="7620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9"/>
            <p:cNvSpPr/>
            <p:nvPr/>
          </p:nvSpPr>
          <p:spPr>
            <a:xfrm rot="5400000">
              <a:off x="7620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9"/>
            <p:cNvSpPr/>
            <p:nvPr/>
          </p:nvSpPr>
          <p:spPr>
            <a:xfrm rot="5400000">
              <a:off x="9144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9"/>
            <p:cNvSpPr/>
            <p:nvPr/>
          </p:nvSpPr>
          <p:spPr>
            <a:xfrm rot="5400000">
              <a:off x="9144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9"/>
            <p:cNvSpPr/>
            <p:nvPr/>
          </p:nvSpPr>
          <p:spPr>
            <a:xfrm rot="5400000">
              <a:off x="9144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9"/>
            <p:cNvSpPr/>
            <p:nvPr/>
          </p:nvSpPr>
          <p:spPr>
            <a:xfrm rot="5400000">
              <a:off x="9144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9"/>
            <p:cNvSpPr/>
            <p:nvPr/>
          </p:nvSpPr>
          <p:spPr>
            <a:xfrm rot="5400000">
              <a:off x="9144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9"/>
            <p:cNvSpPr/>
            <p:nvPr/>
          </p:nvSpPr>
          <p:spPr>
            <a:xfrm rot="5400000">
              <a:off x="9144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9"/>
            <p:cNvSpPr/>
            <p:nvPr/>
          </p:nvSpPr>
          <p:spPr>
            <a:xfrm rot="5400000">
              <a:off x="9144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9"/>
            <p:cNvSpPr/>
            <p:nvPr/>
          </p:nvSpPr>
          <p:spPr>
            <a:xfrm rot="5400000">
              <a:off x="9144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9"/>
            <p:cNvSpPr/>
            <p:nvPr/>
          </p:nvSpPr>
          <p:spPr>
            <a:xfrm rot="5400000">
              <a:off x="9144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9"/>
            <p:cNvSpPr/>
            <p:nvPr/>
          </p:nvSpPr>
          <p:spPr>
            <a:xfrm rot="5400000">
              <a:off x="9144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9"/>
            <p:cNvSpPr/>
            <p:nvPr/>
          </p:nvSpPr>
          <p:spPr>
            <a:xfrm rot="5400000">
              <a:off x="9144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9"/>
            <p:cNvSpPr/>
            <p:nvPr/>
          </p:nvSpPr>
          <p:spPr>
            <a:xfrm rot="5400000">
              <a:off x="9144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9"/>
            <p:cNvSpPr/>
            <p:nvPr/>
          </p:nvSpPr>
          <p:spPr>
            <a:xfrm rot="5400000">
              <a:off x="9144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9"/>
            <p:cNvSpPr/>
            <p:nvPr/>
          </p:nvSpPr>
          <p:spPr>
            <a:xfrm rot="5400000">
              <a:off x="9144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9"/>
            <p:cNvSpPr/>
            <p:nvPr/>
          </p:nvSpPr>
          <p:spPr>
            <a:xfrm rot="5400000">
              <a:off x="9144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9"/>
            <p:cNvSpPr/>
            <p:nvPr/>
          </p:nvSpPr>
          <p:spPr>
            <a:xfrm rot="5400000">
              <a:off x="9144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9"/>
            <p:cNvSpPr/>
            <p:nvPr/>
          </p:nvSpPr>
          <p:spPr>
            <a:xfrm rot="5400000">
              <a:off x="9144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9"/>
            <p:cNvSpPr/>
            <p:nvPr/>
          </p:nvSpPr>
          <p:spPr>
            <a:xfrm rot="5400000">
              <a:off x="10668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9"/>
            <p:cNvSpPr/>
            <p:nvPr/>
          </p:nvSpPr>
          <p:spPr>
            <a:xfrm rot="5400000">
              <a:off x="10668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9"/>
            <p:cNvSpPr/>
            <p:nvPr/>
          </p:nvSpPr>
          <p:spPr>
            <a:xfrm rot="5400000">
              <a:off x="10668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9"/>
            <p:cNvSpPr/>
            <p:nvPr/>
          </p:nvSpPr>
          <p:spPr>
            <a:xfrm rot="5400000">
              <a:off x="10668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9"/>
            <p:cNvSpPr/>
            <p:nvPr/>
          </p:nvSpPr>
          <p:spPr>
            <a:xfrm rot="5400000">
              <a:off x="10668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9"/>
            <p:cNvSpPr/>
            <p:nvPr/>
          </p:nvSpPr>
          <p:spPr>
            <a:xfrm rot="5400000">
              <a:off x="10668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9"/>
            <p:cNvSpPr/>
            <p:nvPr/>
          </p:nvSpPr>
          <p:spPr>
            <a:xfrm rot="5400000">
              <a:off x="10668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9"/>
            <p:cNvSpPr/>
            <p:nvPr/>
          </p:nvSpPr>
          <p:spPr>
            <a:xfrm rot="5400000">
              <a:off x="10668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9"/>
            <p:cNvSpPr/>
            <p:nvPr/>
          </p:nvSpPr>
          <p:spPr>
            <a:xfrm rot="5400000">
              <a:off x="10668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9"/>
            <p:cNvSpPr/>
            <p:nvPr/>
          </p:nvSpPr>
          <p:spPr>
            <a:xfrm rot="5400000">
              <a:off x="10668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9"/>
            <p:cNvSpPr/>
            <p:nvPr/>
          </p:nvSpPr>
          <p:spPr>
            <a:xfrm rot="5400000">
              <a:off x="10668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9"/>
            <p:cNvSpPr/>
            <p:nvPr/>
          </p:nvSpPr>
          <p:spPr>
            <a:xfrm rot="5400000">
              <a:off x="10668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9"/>
            <p:cNvSpPr/>
            <p:nvPr/>
          </p:nvSpPr>
          <p:spPr>
            <a:xfrm rot="5400000">
              <a:off x="10668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9"/>
            <p:cNvSpPr/>
            <p:nvPr/>
          </p:nvSpPr>
          <p:spPr>
            <a:xfrm rot="5400000">
              <a:off x="10668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9"/>
            <p:cNvSpPr/>
            <p:nvPr/>
          </p:nvSpPr>
          <p:spPr>
            <a:xfrm rot="5400000">
              <a:off x="10668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9"/>
            <p:cNvSpPr/>
            <p:nvPr/>
          </p:nvSpPr>
          <p:spPr>
            <a:xfrm rot="5400000">
              <a:off x="10668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9"/>
            <p:cNvSpPr/>
            <p:nvPr/>
          </p:nvSpPr>
          <p:spPr>
            <a:xfrm rot="5400000">
              <a:off x="10668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9"/>
            <p:cNvSpPr/>
            <p:nvPr/>
          </p:nvSpPr>
          <p:spPr>
            <a:xfrm rot="5400000">
              <a:off x="10668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9"/>
            <p:cNvSpPr/>
            <p:nvPr/>
          </p:nvSpPr>
          <p:spPr>
            <a:xfrm rot="5400000">
              <a:off x="10668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9"/>
            <p:cNvSpPr/>
            <p:nvPr/>
          </p:nvSpPr>
          <p:spPr>
            <a:xfrm rot="5400000">
              <a:off x="10668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9"/>
            <p:cNvSpPr/>
            <p:nvPr/>
          </p:nvSpPr>
          <p:spPr>
            <a:xfrm rot="5400000">
              <a:off x="18288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9"/>
            <p:cNvSpPr/>
            <p:nvPr/>
          </p:nvSpPr>
          <p:spPr>
            <a:xfrm rot="5400000">
              <a:off x="18288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9"/>
            <p:cNvSpPr/>
            <p:nvPr/>
          </p:nvSpPr>
          <p:spPr>
            <a:xfrm rot="5400000">
              <a:off x="18288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9"/>
            <p:cNvSpPr/>
            <p:nvPr/>
          </p:nvSpPr>
          <p:spPr>
            <a:xfrm rot="5400000">
              <a:off x="18288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9"/>
            <p:cNvSpPr/>
            <p:nvPr/>
          </p:nvSpPr>
          <p:spPr>
            <a:xfrm rot="5400000">
              <a:off x="18288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9"/>
            <p:cNvSpPr/>
            <p:nvPr/>
          </p:nvSpPr>
          <p:spPr>
            <a:xfrm rot="5400000">
              <a:off x="18288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9"/>
            <p:cNvSpPr/>
            <p:nvPr/>
          </p:nvSpPr>
          <p:spPr>
            <a:xfrm rot="5400000">
              <a:off x="18288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9"/>
            <p:cNvSpPr/>
            <p:nvPr/>
          </p:nvSpPr>
          <p:spPr>
            <a:xfrm rot="5400000">
              <a:off x="18288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9"/>
            <p:cNvSpPr/>
            <p:nvPr/>
          </p:nvSpPr>
          <p:spPr>
            <a:xfrm rot="5400000">
              <a:off x="18288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9"/>
            <p:cNvSpPr/>
            <p:nvPr/>
          </p:nvSpPr>
          <p:spPr>
            <a:xfrm rot="5400000">
              <a:off x="18288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9"/>
            <p:cNvSpPr/>
            <p:nvPr/>
          </p:nvSpPr>
          <p:spPr>
            <a:xfrm rot="5400000">
              <a:off x="18288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9"/>
            <p:cNvSpPr/>
            <p:nvPr/>
          </p:nvSpPr>
          <p:spPr>
            <a:xfrm rot="5400000">
              <a:off x="18288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9"/>
            <p:cNvSpPr/>
            <p:nvPr/>
          </p:nvSpPr>
          <p:spPr>
            <a:xfrm rot="5400000">
              <a:off x="18288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9"/>
            <p:cNvSpPr/>
            <p:nvPr/>
          </p:nvSpPr>
          <p:spPr>
            <a:xfrm rot="5400000">
              <a:off x="18288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9"/>
            <p:cNvSpPr/>
            <p:nvPr/>
          </p:nvSpPr>
          <p:spPr>
            <a:xfrm rot="5400000">
              <a:off x="18288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9"/>
            <p:cNvSpPr/>
            <p:nvPr/>
          </p:nvSpPr>
          <p:spPr>
            <a:xfrm rot="5400000">
              <a:off x="18288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9"/>
            <p:cNvSpPr/>
            <p:nvPr/>
          </p:nvSpPr>
          <p:spPr>
            <a:xfrm rot="5400000">
              <a:off x="18288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9"/>
            <p:cNvSpPr/>
            <p:nvPr/>
          </p:nvSpPr>
          <p:spPr>
            <a:xfrm rot="5400000">
              <a:off x="18288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9"/>
            <p:cNvSpPr/>
            <p:nvPr/>
          </p:nvSpPr>
          <p:spPr>
            <a:xfrm rot="5400000">
              <a:off x="18288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9"/>
            <p:cNvSpPr/>
            <p:nvPr/>
          </p:nvSpPr>
          <p:spPr>
            <a:xfrm rot="5400000">
              <a:off x="18288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9"/>
            <p:cNvSpPr/>
            <p:nvPr/>
          </p:nvSpPr>
          <p:spPr>
            <a:xfrm rot="5400000">
              <a:off x="18288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9"/>
            <p:cNvSpPr/>
            <p:nvPr/>
          </p:nvSpPr>
          <p:spPr>
            <a:xfrm rot="5400000">
              <a:off x="457201"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9"/>
            <p:cNvSpPr/>
            <p:nvPr/>
          </p:nvSpPr>
          <p:spPr>
            <a:xfrm rot="5400000">
              <a:off x="609601"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9"/>
            <p:cNvSpPr/>
            <p:nvPr/>
          </p:nvSpPr>
          <p:spPr>
            <a:xfrm rot="5400000">
              <a:off x="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9"/>
            <p:cNvSpPr/>
            <p:nvPr/>
          </p:nvSpPr>
          <p:spPr>
            <a:xfrm rot="5400000">
              <a:off x="4572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9"/>
            <p:cNvSpPr/>
            <p:nvPr/>
          </p:nvSpPr>
          <p:spPr>
            <a:xfrm rot="5400000">
              <a:off x="609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9"/>
            <p:cNvSpPr/>
            <p:nvPr/>
          </p:nvSpPr>
          <p:spPr>
            <a:xfrm rot="5400000">
              <a:off x="1828801"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9"/>
            <p:cNvSpPr/>
            <p:nvPr/>
          </p:nvSpPr>
          <p:spPr>
            <a:xfrm rot="5400000">
              <a:off x="1524001"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9"/>
            <p:cNvSpPr/>
            <p:nvPr/>
          </p:nvSpPr>
          <p:spPr>
            <a:xfrm rot="5400000">
              <a:off x="1828801"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9"/>
            <p:cNvSpPr/>
            <p:nvPr/>
          </p:nvSpPr>
          <p:spPr>
            <a:xfrm rot="5400000">
              <a:off x="16764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9"/>
            <p:cNvSpPr/>
            <p:nvPr/>
          </p:nvSpPr>
          <p:spPr>
            <a:xfrm rot="5400000">
              <a:off x="3048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9"/>
            <p:cNvSpPr/>
            <p:nvPr/>
          </p:nvSpPr>
          <p:spPr>
            <a:xfrm rot="5400000">
              <a:off x="2133601"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9"/>
            <p:cNvSpPr/>
            <p:nvPr/>
          </p:nvSpPr>
          <p:spPr>
            <a:xfrm rot="5400000">
              <a:off x="2133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9"/>
            <p:cNvSpPr/>
            <p:nvPr/>
          </p:nvSpPr>
          <p:spPr>
            <a:xfrm rot="5400000">
              <a:off x="2133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9"/>
            <p:cNvSpPr/>
            <p:nvPr/>
          </p:nvSpPr>
          <p:spPr>
            <a:xfrm rot="5400000">
              <a:off x="2133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9"/>
            <p:cNvSpPr/>
            <p:nvPr/>
          </p:nvSpPr>
          <p:spPr>
            <a:xfrm rot="5400000">
              <a:off x="2133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9"/>
            <p:cNvSpPr/>
            <p:nvPr/>
          </p:nvSpPr>
          <p:spPr>
            <a:xfrm rot="5400000">
              <a:off x="2133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9"/>
            <p:cNvSpPr/>
            <p:nvPr/>
          </p:nvSpPr>
          <p:spPr>
            <a:xfrm rot="5400000">
              <a:off x="2133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9"/>
            <p:cNvSpPr/>
            <p:nvPr/>
          </p:nvSpPr>
          <p:spPr>
            <a:xfrm rot="5400000">
              <a:off x="2133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9"/>
            <p:cNvSpPr/>
            <p:nvPr/>
          </p:nvSpPr>
          <p:spPr>
            <a:xfrm rot="5400000">
              <a:off x="2133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9"/>
            <p:cNvSpPr/>
            <p:nvPr/>
          </p:nvSpPr>
          <p:spPr>
            <a:xfrm rot="5400000">
              <a:off x="1981201"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9"/>
            <p:cNvSpPr/>
            <p:nvPr/>
          </p:nvSpPr>
          <p:spPr>
            <a:xfrm rot="5400000">
              <a:off x="1676389"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9"/>
            <p:cNvSpPr/>
            <p:nvPr/>
          </p:nvSpPr>
          <p:spPr>
            <a:xfrm rot="5400000">
              <a:off x="18288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9"/>
            <p:cNvSpPr/>
            <p:nvPr/>
          </p:nvSpPr>
          <p:spPr>
            <a:xfrm rot="5400000">
              <a:off x="1676389"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9"/>
            <p:cNvSpPr/>
            <p:nvPr/>
          </p:nvSpPr>
          <p:spPr>
            <a:xfrm rot="5400000">
              <a:off x="1676389"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9"/>
            <p:cNvSpPr/>
            <p:nvPr/>
          </p:nvSpPr>
          <p:spPr>
            <a:xfrm rot="5400000">
              <a:off x="762001"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9"/>
            <p:cNvSpPr/>
            <p:nvPr/>
          </p:nvSpPr>
          <p:spPr>
            <a:xfrm rot="5400000">
              <a:off x="914401"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9"/>
            <p:cNvSpPr/>
            <p:nvPr/>
          </p:nvSpPr>
          <p:spPr>
            <a:xfrm rot="5400000">
              <a:off x="1524001"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9"/>
            <p:cNvSpPr/>
            <p:nvPr/>
          </p:nvSpPr>
          <p:spPr>
            <a:xfrm rot="5400000">
              <a:off x="15240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9"/>
            <p:cNvSpPr/>
            <p:nvPr/>
          </p:nvSpPr>
          <p:spPr>
            <a:xfrm rot="5400000">
              <a:off x="15240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9"/>
            <p:cNvSpPr/>
            <p:nvPr/>
          </p:nvSpPr>
          <p:spPr>
            <a:xfrm rot="5400000">
              <a:off x="12192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9"/>
            <p:cNvSpPr/>
            <p:nvPr/>
          </p:nvSpPr>
          <p:spPr>
            <a:xfrm rot="5400000">
              <a:off x="10668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9"/>
            <p:cNvSpPr/>
            <p:nvPr/>
          </p:nvSpPr>
          <p:spPr>
            <a:xfrm rot="5400000">
              <a:off x="762001"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9"/>
            <p:cNvSpPr/>
            <p:nvPr/>
          </p:nvSpPr>
          <p:spPr>
            <a:xfrm rot="5400000">
              <a:off x="9144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9"/>
            <p:cNvSpPr/>
            <p:nvPr/>
          </p:nvSpPr>
          <p:spPr>
            <a:xfrm rot="5400000">
              <a:off x="10668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9"/>
            <p:cNvSpPr/>
            <p:nvPr/>
          </p:nvSpPr>
          <p:spPr>
            <a:xfrm rot="5400000">
              <a:off x="457201"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9"/>
            <p:cNvSpPr/>
            <p:nvPr/>
          </p:nvSpPr>
          <p:spPr>
            <a:xfrm rot="5400000">
              <a:off x="7620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9"/>
            <p:cNvSpPr/>
            <p:nvPr/>
          </p:nvSpPr>
          <p:spPr>
            <a:xfrm rot="5400000">
              <a:off x="9144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9"/>
            <p:cNvSpPr/>
            <p:nvPr/>
          </p:nvSpPr>
          <p:spPr>
            <a:xfrm rot="5400000">
              <a:off x="3048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9"/>
            <p:cNvSpPr/>
            <p:nvPr/>
          </p:nvSpPr>
          <p:spPr>
            <a:xfrm rot="5400000">
              <a:off x="7620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9"/>
            <p:cNvSpPr/>
            <p:nvPr/>
          </p:nvSpPr>
          <p:spPr>
            <a:xfrm rot="5400000">
              <a:off x="1524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9"/>
            <p:cNvSpPr/>
            <p:nvPr/>
          </p:nvSpPr>
          <p:spPr>
            <a:xfrm rot="5400000">
              <a:off x="1"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9"/>
            <p:cNvSpPr/>
            <p:nvPr/>
          </p:nvSpPr>
          <p:spPr>
            <a:xfrm rot="5400000">
              <a:off x="152401"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9"/>
            <p:cNvSpPr/>
            <p:nvPr/>
          </p:nvSpPr>
          <p:spPr>
            <a:xfrm rot="5400000">
              <a:off x="304801"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9"/>
            <p:cNvSpPr/>
            <p:nvPr/>
          </p:nvSpPr>
          <p:spPr>
            <a:xfrm rot="5400000">
              <a:off x="457201"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9"/>
            <p:cNvSpPr/>
            <p:nvPr/>
          </p:nvSpPr>
          <p:spPr>
            <a:xfrm rot="5400000">
              <a:off x="9144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9"/>
            <p:cNvSpPr/>
            <p:nvPr/>
          </p:nvSpPr>
          <p:spPr>
            <a:xfrm rot="5400000">
              <a:off x="609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9"/>
            <p:cNvSpPr/>
            <p:nvPr/>
          </p:nvSpPr>
          <p:spPr>
            <a:xfrm rot="5400000">
              <a:off x="7620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9"/>
            <p:cNvSpPr/>
            <p:nvPr/>
          </p:nvSpPr>
          <p:spPr>
            <a:xfrm rot="5400000">
              <a:off x="9144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9"/>
            <p:cNvSpPr/>
            <p:nvPr/>
          </p:nvSpPr>
          <p:spPr>
            <a:xfrm rot="5400000">
              <a:off x="914401"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9"/>
            <p:cNvSpPr/>
            <p:nvPr/>
          </p:nvSpPr>
          <p:spPr>
            <a:xfrm rot="5400000">
              <a:off x="762001"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9"/>
            <p:cNvSpPr/>
            <p:nvPr/>
          </p:nvSpPr>
          <p:spPr>
            <a:xfrm rot="5400000">
              <a:off x="609601"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9"/>
            <p:cNvSpPr/>
            <p:nvPr/>
          </p:nvSpPr>
          <p:spPr>
            <a:xfrm rot="5400000">
              <a:off x="1"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9"/>
            <p:cNvSpPr/>
            <p:nvPr/>
          </p:nvSpPr>
          <p:spPr>
            <a:xfrm rot="5400000">
              <a:off x="152401"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9"/>
            <p:cNvSpPr/>
            <p:nvPr/>
          </p:nvSpPr>
          <p:spPr>
            <a:xfrm rot="5400000">
              <a:off x="304801"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9"/>
            <p:cNvSpPr/>
            <p:nvPr/>
          </p:nvSpPr>
          <p:spPr>
            <a:xfrm rot="5400000">
              <a:off x="457201"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9"/>
            <p:cNvSpPr/>
            <p:nvPr/>
          </p:nvSpPr>
          <p:spPr>
            <a:xfrm rot="5400000">
              <a:off x="10668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9"/>
            <p:cNvSpPr/>
            <p:nvPr/>
          </p:nvSpPr>
          <p:spPr>
            <a:xfrm rot="5400000">
              <a:off x="9144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9"/>
            <p:cNvSpPr/>
            <p:nvPr/>
          </p:nvSpPr>
          <p:spPr>
            <a:xfrm rot="5400000">
              <a:off x="304801"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9"/>
            <p:cNvSpPr/>
            <p:nvPr/>
          </p:nvSpPr>
          <p:spPr>
            <a:xfrm rot="5400000">
              <a:off x="457201"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9"/>
            <p:cNvSpPr/>
            <p:nvPr/>
          </p:nvSpPr>
          <p:spPr>
            <a:xfrm rot="5400000">
              <a:off x="7620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9"/>
            <p:cNvSpPr/>
            <p:nvPr/>
          </p:nvSpPr>
          <p:spPr>
            <a:xfrm rot="5400000">
              <a:off x="609601"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9"/>
            <p:cNvSpPr/>
            <p:nvPr/>
          </p:nvSpPr>
          <p:spPr>
            <a:xfrm rot="5400000">
              <a:off x="1219201"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9"/>
            <p:cNvSpPr/>
            <p:nvPr/>
          </p:nvSpPr>
          <p:spPr>
            <a:xfrm rot="5400000">
              <a:off x="1066801"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9"/>
            <p:cNvSpPr/>
            <p:nvPr/>
          </p:nvSpPr>
          <p:spPr>
            <a:xfrm rot="5400000">
              <a:off x="12192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9"/>
            <p:cNvSpPr/>
            <p:nvPr/>
          </p:nvSpPr>
          <p:spPr>
            <a:xfrm rot="5400000">
              <a:off x="1066801"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9"/>
            <p:cNvSpPr/>
            <p:nvPr/>
          </p:nvSpPr>
          <p:spPr>
            <a:xfrm rot="5400000">
              <a:off x="914401"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9"/>
            <p:cNvSpPr/>
            <p:nvPr/>
          </p:nvSpPr>
          <p:spPr>
            <a:xfrm rot="5400000">
              <a:off x="10668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9"/>
            <p:cNvSpPr/>
            <p:nvPr/>
          </p:nvSpPr>
          <p:spPr>
            <a:xfrm rot="5400000">
              <a:off x="762001"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9"/>
            <p:cNvSpPr/>
            <p:nvPr/>
          </p:nvSpPr>
          <p:spPr>
            <a:xfrm rot="5400000">
              <a:off x="914401"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9"/>
            <p:cNvSpPr/>
            <p:nvPr/>
          </p:nvSpPr>
          <p:spPr>
            <a:xfrm rot="5400000">
              <a:off x="609601"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9"/>
            <p:cNvSpPr/>
            <p:nvPr/>
          </p:nvSpPr>
          <p:spPr>
            <a:xfrm rot="5400000">
              <a:off x="762001"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9"/>
            <p:cNvSpPr/>
            <p:nvPr/>
          </p:nvSpPr>
          <p:spPr>
            <a:xfrm rot="5400000">
              <a:off x="304801"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9"/>
            <p:cNvSpPr/>
            <p:nvPr/>
          </p:nvSpPr>
          <p:spPr>
            <a:xfrm rot="5400000">
              <a:off x="152401"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9"/>
            <p:cNvSpPr/>
            <p:nvPr/>
          </p:nvSpPr>
          <p:spPr>
            <a:xfrm rot="5400000">
              <a:off x="457201"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9"/>
            <p:cNvSpPr/>
            <p:nvPr/>
          </p:nvSpPr>
          <p:spPr>
            <a:xfrm rot="5400000">
              <a:off x="1"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9"/>
            <p:cNvSpPr/>
            <p:nvPr/>
          </p:nvSpPr>
          <p:spPr>
            <a:xfrm rot="5400000">
              <a:off x="304801"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9"/>
            <p:cNvSpPr/>
            <p:nvPr/>
          </p:nvSpPr>
          <p:spPr>
            <a:xfrm rot="5400000">
              <a:off x="609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9"/>
            <p:cNvSpPr/>
            <p:nvPr/>
          </p:nvSpPr>
          <p:spPr>
            <a:xfrm rot="5400000">
              <a:off x="152401"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9"/>
            <p:cNvSpPr/>
            <p:nvPr/>
          </p:nvSpPr>
          <p:spPr>
            <a:xfrm rot="5400000">
              <a:off x="457201"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9"/>
            <p:cNvSpPr/>
            <p:nvPr/>
          </p:nvSpPr>
          <p:spPr>
            <a:xfrm rot="5400000">
              <a:off x="1"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9"/>
            <p:cNvSpPr/>
            <p:nvPr/>
          </p:nvSpPr>
          <p:spPr>
            <a:xfrm rot="5400000">
              <a:off x="304801"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9"/>
            <p:cNvSpPr/>
            <p:nvPr/>
          </p:nvSpPr>
          <p:spPr>
            <a:xfrm rot="5400000">
              <a:off x="1"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9"/>
            <p:cNvSpPr/>
            <p:nvPr/>
          </p:nvSpPr>
          <p:spPr>
            <a:xfrm rot="5400000">
              <a:off x="609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9"/>
            <p:cNvSpPr/>
            <p:nvPr/>
          </p:nvSpPr>
          <p:spPr>
            <a:xfrm rot="5400000">
              <a:off x="2133601" y="134760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9"/>
            <p:cNvSpPr/>
            <p:nvPr/>
          </p:nvSpPr>
          <p:spPr>
            <a:xfrm rot="5400000">
              <a:off x="1676401" y="134760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9"/>
            <p:cNvSpPr/>
            <p:nvPr/>
          </p:nvSpPr>
          <p:spPr>
            <a:xfrm rot="5400000">
              <a:off x="1981201" y="134760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9"/>
            <p:cNvSpPr/>
            <p:nvPr/>
          </p:nvSpPr>
          <p:spPr>
            <a:xfrm rot="5400000">
              <a:off x="1828801" y="134760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9"/>
            <p:cNvSpPr/>
            <p:nvPr/>
          </p:nvSpPr>
          <p:spPr>
            <a:xfrm rot="5400000">
              <a:off x="2133601" y="1941328"/>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9"/>
            <p:cNvSpPr/>
            <p:nvPr/>
          </p:nvSpPr>
          <p:spPr>
            <a:xfrm rot="5400000">
              <a:off x="2133601"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9"/>
            <p:cNvSpPr/>
            <p:nvPr/>
          </p:nvSpPr>
          <p:spPr>
            <a:xfrm rot="5400000">
              <a:off x="1524001" y="238662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9"/>
            <p:cNvSpPr/>
            <p:nvPr/>
          </p:nvSpPr>
          <p:spPr>
            <a:xfrm rot="5400000">
              <a:off x="1828801"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9"/>
            <p:cNvSpPr/>
            <p:nvPr/>
          </p:nvSpPr>
          <p:spPr>
            <a:xfrm rot="5400000">
              <a:off x="1981201"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89"/>
          <p:cNvGrpSpPr/>
          <p:nvPr/>
        </p:nvGrpSpPr>
        <p:grpSpPr>
          <a:xfrm>
            <a:off x="702843" y="1249125"/>
            <a:ext cx="4504200" cy="2186750"/>
            <a:chOff x="710243" y="1332825"/>
            <a:chExt cx="4504200" cy="2186750"/>
          </a:xfrm>
        </p:grpSpPr>
        <p:sp>
          <p:nvSpPr>
            <p:cNvPr id="8750" name="Google Shape;8750;p89"/>
            <p:cNvSpPr txBox="1"/>
            <p:nvPr/>
          </p:nvSpPr>
          <p:spPr>
            <a:xfrm>
              <a:off x="710243" y="2604875"/>
              <a:ext cx="4504200" cy="914700"/>
            </a:xfrm>
            <a:prstGeom prst="rect">
              <a:avLst/>
            </a:prstGeom>
            <a:noFill/>
            <a:ln>
              <a:noFill/>
            </a:ln>
          </p:spPr>
          <p:txBody>
            <a:bodyPr anchorCtr="0" anchor="t" bIns="91425" lIns="0" spcFirstLastPara="1" rIns="91425" wrap="square" tIns="0">
              <a:noAutofit/>
            </a:bodyPr>
            <a:lstStyle/>
            <a:p>
              <a:pPr indent="0" lvl="0" marL="0" rtl="0" algn="l">
                <a:spcBef>
                  <a:spcPts val="0"/>
                </a:spcBef>
                <a:spcAft>
                  <a:spcPts val="0"/>
                </a:spcAft>
                <a:buNone/>
              </a:pPr>
              <a:r>
                <a:rPr lang="en" sz="2800">
                  <a:solidFill>
                    <a:schemeClr val="dk1"/>
                  </a:solidFill>
                  <a:latin typeface="Google Sans"/>
                  <a:ea typeface="Google Sans"/>
                  <a:cs typeface="Google Sans"/>
                  <a:sym typeface="Google Sans"/>
                </a:rPr>
                <a:t>of Internet users </a:t>
              </a:r>
              <a:br>
                <a:rPr lang="en" sz="2800">
                  <a:solidFill>
                    <a:schemeClr val="dk1"/>
                  </a:solidFill>
                  <a:latin typeface="Google Sans"/>
                  <a:ea typeface="Google Sans"/>
                  <a:cs typeface="Google Sans"/>
                  <a:sym typeface="Google Sans"/>
                </a:rPr>
              </a:br>
              <a:r>
                <a:rPr lang="en" sz="2800">
                  <a:solidFill>
                    <a:schemeClr val="dk1"/>
                  </a:solidFill>
                  <a:latin typeface="Google Sans"/>
                  <a:ea typeface="Google Sans"/>
                  <a:cs typeface="Google Sans"/>
                  <a:sym typeface="Google Sans"/>
                </a:rPr>
                <a:t>don’t know what phishing is</a:t>
              </a:r>
              <a:endParaRPr sz="2800">
                <a:solidFill>
                  <a:schemeClr val="dk1"/>
                </a:solidFill>
                <a:latin typeface="Google Sans"/>
                <a:ea typeface="Google Sans"/>
                <a:cs typeface="Google Sans"/>
                <a:sym typeface="Google Sans"/>
              </a:endParaRPr>
            </a:p>
          </p:txBody>
        </p:sp>
        <p:sp>
          <p:nvSpPr>
            <p:cNvPr id="8751" name="Google Shape;8751;p89"/>
            <p:cNvSpPr txBox="1"/>
            <p:nvPr/>
          </p:nvSpPr>
          <p:spPr>
            <a:xfrm>
              <a:off x="710243" y="1332825"/>
              <a:ext cx="2769000" cy="11340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8000">
                  <a:solidFill>
                    <a:srgbClr val="EA4335"/>
                  </a:solidFill>
                  <a:latin typeface="Google Sans"/>
                  <a:ea typeface="Google Sans"/>
                  <a:cs typeface="Google Sans"/>
                  <a:sym typeface="Google Sans"/>
                </a:rPr>
                <a:t>45%</a:t>
              </a:r>
              <a:endParaRPr b="1" sz="8000">
                <a:solidFill>
                  <a:srgbClr val="EA4335"/>
                </a:solidFill>
                <a:latin typeface="Google Sans"/>
                <a:ea typeface="Google Sans"/>
                <a:cs typeface="Google Sans"/>
                <a:sym typeface="Google Sans"/>
              </a:endParaRPr>
            </a:p>
          </p:txBody>
        </p:sp>
      </p:grpSp>
      <p:sp>
        <p:nvSpPr>
          <p:cNvPr id="8752" name="Google Shape;8752;p89"/>
          <p:cNvSpPr/>
          <p:nvPr/>
        </p:nvSpPr>
        <p:spPr>
          <a:xfrm>
            <a:off x="6220725" y="1013188"/>
            <a:ext cx="2519400" cy="2635200"/>
          </a:xfrm>
          <a:prstGeom prst="roundRect">
            <a:avLst>
              <a:gd fmla="val 2561" name="adj"/>
            </a:avLst>
          </a:prstGeom>
          <a:solidFill>
            <a:srgbClr val="FFFFFF"/>
          </a:solidFill>
          <a:ln>
            <a:noFill/>
          </a:ln>
          <a:effectLst>
            <a:outerShdw blurRad="371475" rotWithShape="0" algn="bl" dir="624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753" name="Google Shape;8753;p89"/>
          <p:cNvPicPr preferRelativeResize="0"/>
          <p:nvPr/>
        </p:nvPicPr>
        <p:blipFill>
          <a:blip r:embed="rId3">
            <a:alphaModFix/>
          </a:blip>
          <a:stretch>
            <a:fillRect/>
          </a:stretch>
        </p:blipFill>
        <p:spPr>
          <a:xfrm>
            <a:off x="6430523" y="1225712"/>
            <a:ext cx="2099791" cy="2210155"/>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8757" name="Shape 8757"/>
        <p:cNvGrpSpPr/>
        <p:nvPr/>
      </p:nvGrpSpPr>
      <p:grpSpPr>
        <a:xfrm>
          <a:off x="0" y="0"/>
          <a:ext cx="0" cy="0"/>
          <a:chOff x="0" y="0"/>
          <a:chExt cx="0" cy="0"/>
        </a:xfrm>
      </p:grpSpPr>
      <p:grpSp>
        <p:nvGrpSpPr>
          <p:cNvPr id="8758" name="Google Shape;8758;p90"/>
          <p:cNvGrpSpPr/>
          <p:nvPr/>
        </p:nvGrpSpPr>
        <p:grpSpPr>
          <a:xfrm>
            <a:off x="5990223" y="10"/>
            <a:ext cx="3153771" cy="2170230"/>
            <a:chOff x="5990223" y="10"/>
            <a:chExt cx="3153771" cy="2170230"/>
          </a:xfrm>
        </p:grpSpPr>
        <p:sp>
          <p:nvSpPr>
            <p:cNvPr id="8759" name="Google Shape;8759;p90"/>
            <p:cNvSpPr/>
            <p:nvPr/>
          </p:nvSpPr>
          <p:spPr>
            <a:xfrm rot="10800000">
              <a:off x="8810502"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90"/>
            <p:cNvSpPr/>
            <p:nvPr/>
          </p:nvSpPr>
          <p:spPr>
            <a:xfrm rot="10800000">
              <a:off x="8662074"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90"/>
            <p:cNvSpPr/>
            <p:nvPr/>
          </p:nvSpPr>
          <p:spPr>
            <a:xfrm rot="10800000">
              <a:off x="8513646"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90"/>
            <p:cNvSpPr/>
            <p:nvPr/>
          </p:nvSpPr>
          <p:spPr>
            <a:xfrm rot="10800000">
              <a:off x="836521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90"/>
            <p:cNvSpPr/>
            <p:nvPr/>
          </p:nvSpPr>
          <p:spPr>
            <a:xfrm rot="10800000">
              <a:off x="8958930"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90"/>
            <p:cNvSpPr/>
            <p:nvPr/>
          </p:nvSpPr>
          <p:spPr>
            <a:xfrm rot="10800000">
              <a:off x="910735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90"/>
            <p:cNvSpPr/>
            <p:nvPr/>
          </p:nvSpPr>
          <p:spPr>
            <a:xfrm rot="10800000">
              <a:off x="8216776"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90"/>
            <p:cNvSpPr/>
            <p:nvPr/>
          </p:nvSpPr>
          <p:spPr>
            <a:xfrm rot="10800000">
              <a:off x="7623041"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90"/>
            <p:cNvSpPr/>
            <p:nvPr/>
          </p:nvSpPr>
          <p:spPr>
            <a:xfrm rot="10800000">
              <a:off x="747461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90"/>
            <p:cNvSpPr/>
            <p:nvPr/>
          </p:nvSpPr>
          <p:spPr>
            <a:xfrm rot="10800000">
              <a:off x="732618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90"/>
            <p:cNvSpPr/>
            <p:nvPr/>
          </p:nvSpPr>
          <p:spPr>
            <a:xfrm rot="10800000">
              <a:off x="7177757"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90"/>
            <p:cNvSpPr/>
            <p:nvPr/>
          </p:nvSpPr>
          <p:spPr>
            <a:xfrm rot="10800000">
              <a:off x="806832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90"/>
            <p:cNvSpPr/>
            <p:nvPr/>
          </p:nvSpPr>
          <p:spPr>
            <a:xfrm rot="10800000">
              <a:off x="7919897"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90"/>
            <p:cNvSpPr/>
            <p:nvPr/>
          </p:nvSpPr>
          <p:spPr>
            <a:xfrm rot="10800000">
              <a:off x="7771469"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90"/>
            <p:cNvSpPr/>
            <p:nvPr/>
          </p:nvSpPr>
          <p:spPr>
            <a:xfrm rot="10800000">
              <a:off x="702931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90"/>
            <p:cNvSpPr/>
            <p:nvPr/>
          </p:nvSpPr>
          <p:spPr>
            <a:xfrm rot="10800000">
              <a:off x="68808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90"/>
            <p:cNvSpPr/>
            <p:nvPr/>
          </p:nvSpPr>
          <p:spPr>
            <a:xfrm rot="10800000">
              <a:off x="6732440"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90"/>
            <p:cNvSpPr/>
            <p:nvPr/>
          </p:nvSpPr>
          <p:spPr>
            <a:xfrm rot="10800000">
              <a:off x="658399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90"/>
            <p:cNvSpPr/>
            <p:nvPr/>
          </p:nvSpPr>
          <p:spPr>
            <a:xfrm rot="10800000">
              <a:off x="643554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90"/>
            <p:cNvSpPr/>
            <p:nvPr/>
          </p:nvSpPr>
          <p:spPr>
            <a:xfrm rot="10800000">
              <a:off x="628711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90"/>
            <p:cNvSpPr/>
            <p:nvPr/>
          </p:nvSpPr>
          <p:spPr>
            <a:xfrm rot="10800000">
              <a:off x="61386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90"/>
            <p:cNvSpPr/>
            <p:nvPr/>
          </p:nvSpPr>
          <p:spPr>
            <a:xfrm rot="10800000">
              <a:off x="599022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90"/>
            <p:cNvSpPr/>
            <p:nvPr/>
          </p:nvSpPr>
          <p:spPr>
            <a:xfrm rot="10800000">
              <a:off x="8810502"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90"/>
            <p:cNvSpPr/>
            <p:nvPr/>
          </p:nvSpPr>
          <p:spPr>
            <a:xfrm rot="10800000">
              <a:off x="8662074"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90"/>
            <p:cNvSpPr/>
            <p:nvPr/>
          </p:nvSpPr>
          <p:spPr>
            <a:xfrm rot="10800000">
              <a:off x="8513646"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90"/>
            <p:cNvSpPr/>
            <p:nvPr/>
          </p:nvSpPr>
          <p:spPr>
            <a:xfrm rot="10800000">
              <a:off x="836521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90"/>
            <p:cNvSpPr/>
            <p:nvPr/>
          </p:nvSpPr>
          <p:spPr>
            <a:xfrm rot="10800000">
              <a:off x="8958930"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90"/>
            <p:cNvSpPr/>
            <p:nvPr/>
          </p:nvSpPr>
          <p:spPr>
            <a:xfrm rot="10800000">
              <a:off x="910735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90"/>
            <p:cNvSpPr/>
            <p:nvPr/>
          </p:nvSpPr>
          <p:spPr>
            <a:xfrm rot="10800000">
              <a:off x="8216776"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90"/>
            <p:cNvSpPr/>
            <p:nvPr/>
          </p:nvSpPr>
          <p:spPr>
            <a:xfrm rot="10800000">
              <a:off x="7623041"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90"/>
            <p:cNvSpPr/>
            <p:nvPr/>
          </p:nvSpPr>
          <p:spPr>
            <a:xfrm rot="10800000">
              <a:off x="747461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90"/>
            <p:cNvSpPr/>
            <p:nvPr/>
          </p:nvSpPr>
          <p:spPr>
            <a:xfrm rot="10800000">
              <a:off x="732618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90"/>
            <p:cNvSpPr/>
            <p:nvPr/>
          </p:nvSpPr>
          <p:spPr>
            <a:xfrm rot="10800000">
              <a:off x="7177757"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90"/>
            <p:cNvSpPr/>
            <p:nvPr/>
          </p:nvSpPr>
          <p:spPr>
            <a:xfrm rot="10800000">
              <a:off x="806832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90"/>
            <p:cNvSpPr/>
            <p:nvPr/>
          </p:nvSpPr>
          <p:spPr>
            <a:xfrm rot="10800000">
              <a:off x="7919897"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90"/>
            <p:cNvSpPr/>
            <p:nvPr/>
          </p:nvSpPr>
          <p:spPr>
            <a:xfrm rot="10800000">
              <a:off x="7771469"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90"/>
            <p:cNvSpPr/>
            <p:nvPr/>
          </p:nvSpPr>
          <p:spPr>
            <a:xfrm rot="10800000">
              <a:off x="702931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90"/>
            <p:cNvSpPr/>
            <p:nvPr/>
          </p:nvSpPr>
          <p:spPr>
            <a:xfrm rot="10800000">
              <a:off x="68808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90"/>
            <p:cNvSpPr/>
            <p:nvPr/>
          </p:nvSpPr>
          <p:spPr>
            <a:xfrm rot="10800000">
              <a:off x="6732440"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90"/>
            <p:cNvSpPr/>
            <p:nvPr/>
          </p:nvSpPr>
          <p:spPr>
            <a:xfrm rot="10800000">
              <a:off x="658399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90"/>
            <p:cNvSpPr/>
            <p:nvPr/>
          </p:nvSpPr>
          <p:spPr>
            <a:xfrm rot="10800000">
              <a:off x="643554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90"/>
            <p:cNvSpPr/>
            <p:nvPr/>
          </p:nvSpPr>
          <p:spPr>
            <a:xfrm rot="10800000">
              <a:off x="628711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90"/>
            <p:cNvSpPr/>
            <p:nvPr/>
          </p:nvSpPr>
          <p:spPr>
            <a:xfrm rot="10800000">
              <a:off x="61386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90"/>
            <p:cNvSpPr/>
            <p:nvPr/>
          </p:nvSpPr>
          <p:spPr>
            <a:xfrm rot="10800000">
              <a:off x="599022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90"/>
            <p:cNvSpPr/>
            <p:nvPr/>
          </p:nvSpPr>
          <p:spPr>
            <a:xfrm rot="10800000">
              <a:off x="8810502"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90"/>
            <p:cNvSpPr/>
            <p:nvPr/>
          </p:nvSpPr>
          <p:spPr>
            <a:xfrm rot="10800000">
              <a:off x="8662074"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90"/>
            <p:cNvSpPr/>
            <p:nvPr/>
          </p:nvSpPr>
          <p:spPr>
            <a:xfrm rot="10800000">
              <a:off x="8513646"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90"/>
            <p:cNvSpPr/>
            <p:nvPr/>
          </p:nvSpPr>
          <p:spPr>
            <a:xfrm rot="10800000">
              <a:off x="836521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90"/>
            <p:cNvSpPr/>
            <p:nvPr/>
          </p:nvSpPr>
          <p:spPr>
            <a:xfrm rot="10800000">
              <a:off x="8958930"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90"/>
            <p:cNvSpPr/>
            <p:nvPr/>
          </p:nvSpPr>
          <p:spPr>
            <a:xfrm rot="10800000">
              <a:off x="910735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90"/>
            <p:cNvSpPr/>
            <p:nvPr/>
          </p:nvSpPr>
          <p:spPr>
            <a:xfrm rot="10800000">
              <a:off x="8216776"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90"/>
            <p:cNvSpPr/>
            <p:nvPr/>
          </p:nvSpPr>
          <p:spPr>
            <a:xfrm rot="10800000">
              <a:off x="7623041"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90"/>
            <p:cNvSpPr/>
            <p:nvPr/>
          </p:nvSpPr>
          <p:spPr>
            <a:xfrm rot="10800000">
              <a:off x="747461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90"/>
            <p:cNvSpPr/>
            <p:nvPr/>
          </p:nvSpPr>
          <p:spPr>
            <a:xfrm rot="10800000">
              <a:off x="732618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90"/>
            <p:cNvSpPr/>
            <p:nvPr/>
          </p:nvSpPr>
          <p:spPr>
            <a:xfrm rot="10800000">
              <a:off x="7177757"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90"/>
            <p:cNvSpPr/>
            <p:nvPr/>
          </p:nvSpPr>
          <p:spPr>
            <a:xfrm rot="10800000">
              <a:off x="806832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90"/>
            <p:cNvSpPr/>
            <p:nvPr/>
          </p:nvSpPr>
          <p:spPr>
            <a:xfrm rot="10800000">
              <a:off x="7919897"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90"/>
            <p:cNvSpPr/>
            <p:nvPr/>
          </p:nvSpPr>
          <p:spPr>
            <a:xfrm rot="10800000">
              <a:off x="7771469"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90"/>
            <p:cNvSpPr/>
            <p:nvPr/>
          </p:nvSpPr>
          <p:spPr>
            <a:xfrm rot="10800000">
              <a:off x="702931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90"/>
            <p:cNvSpPr/>
            <p:nvPr/>
          </p:nvSpPr>
          <p:spPr>
            <a:xfrm rot="10800000">
              <a:off x="68808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90"/>
            <p:cNvSpPr/>
            <p:nvPr/>
          </p:nvSpPr>
          <p:spPr>
            <a:xfrm rot="10800000">
              <a:off x="6732440"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90"/>
            <p:cNvSpPr/>
            <p:nvPr/>
          </p:nvSpPr>
          <p:spPr>
            <a:xfrm rot="10800000">
              <a:off x="658399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90"/>
            <p:cNvSpPr/>
            <p:nvPr/>
          </p:nvSpPr>
          <p:spPr>
            <a:xfrm rot="10800000">
              <a:off x="643554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90"/>
            <p:cNvSpPr/>
            <p:nvPr/>
          </p:nvSpPr>
          <p:spPr>
            <a:xfrm rot="10800000">
              <a:off x="628711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90"/>
            <p:cNvSpPr/>
            <p:nvPr/>
          </p:nvSpPr>
          <p:spPr>
            <a:xfrm rot="10800000">
              <a:off x="61386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90"/>
            <p:cNvSpPr/>
            <p:nvPr/>
          </p:nvSpPr>
          <p:spPr>
            <a:xfrm rot="10800000">
              <a:off x="599022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90"/>
            <p:cNvSpPr/>
            <p:nvPr/>
          </p:nvSpPr>
          <p:spPr>
            <a:xfrm rot="10800000">
              <a:off x="8810502"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90"/>
            <p:cNvSpPr/>
            <p:nvPr/>
          </p:nvSpPr>
          <p:spPr>
            <a:xfrm rot="10800000">
              <a:off x="8662074"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90"/>
            <p:cNvSpPr/>
            <p:nvPr/>
          </p:nvSpPr>
          <p:spPr>
            <a:xfrm rot="10800000">
              <a:off x="8513646"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90"/>
            <p:cNvSpPr/>
            <p:nvPr/>
          </p:nvSpPr>
          <p:spPr>
            <a:xfrm rot="10800000">
              <a:off x="836521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90"/>
            <p:cNvSpPr/>
            <p:nvPr/>
          </p:nvSpPr>
          <p:spPr>
            <a:xfrm rot="10800000">
              <a:off x="8958930"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90"/>
            <p:cNvSpPr/>
            <p:nvPr/>
          </p:nvSpPr>
          <p:spPr>
            <a:xfrm rot="10800000">
              <a:off x="910735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90"/>
            <p:cNvSpPr/>
            <p:nvPr/>
          </p:nvSpPr>
          <p:spPr>
            <a:xfrm rot="10800000">
              <a:off x="8216776"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90"/>
            <p:cNvSpPr/>
            <p:nvPr/>
          </p:nvSpPr>
          <p:spPr>
            <a:xfrm rot="10800000">
              <a:off x="7623041"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90"/>
            <p:cNvSpPr/>
            <p:nvPr/>
          </p:nvSpPr>
          <p:spPr>
            <a:xfrm rot="10800000">
              <a:off x="747461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90"/>
            <p:cNvSpPr/>
            <p:nvPr/>
          </p:nvSpPr>
          <p:spPr>
            <a:xfrm rot="10800000">
              <a:off x="732618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90"/>
            <p:cNvSpPr/>
            <p:nvPr/>
          </p:nvSpPr>
          <p:spPr>
            <a:xfrm rot="10800000">
              <a:off x="7177757"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90"/>
            <p:cNvSpPr/>
            <p:nvPr/>
          </p:nvSpPr>
          <p:spPr>
            <a:xfrm rot="10800000">
              <a:off x="806832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90"/>
            <p:cNvSpPr/>
            <p:nvPr/>
          </p:nvSpPr>
          <p:spPr>
            <a:xfrm rot="10800000">
              <a:off x="7919897"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90"/>
            <p:cNvSpPr/>
            <p:nvPr/>
          </p:nvSpPr>
          <p:spPr>
            <a:xfrm rot="10800000">
              <a:off x="7771469"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90"/>
            <p:cNvSpPr/>
            <p:nvPr/>
          </p:nvSpPr>
          <p:spPr>
            <a:xfrm rot="10800000">
              <a:off x="702931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90"/>
            <p:cNvSpPr/>
            <p:nvPr/>
          </p:nvSpPr>
          <p:spPr>
            <a:xfrm rot="10800000">
              <a:off x="68808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90"/>
            <p:cNvSpPr/>
            <p:nvPr/>
          </p:nvSpPr>
          <p:spPr>
            <a:xfrm rot="10800000">
              <a:off x="6732440"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90"/>
            <p:cNvSpPr/>
            <p:nvPr/>
          </p:nvSpPr>
          <p:spPr>
            <a:xfrm rot="10800000">
              <a:off x="658399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90"/>
            <p:cNvSpPr/>
            <p:nvPr/>
          </p:nvSpPr>
          <p:spPr>
            <a:xfrm rot="10800000">
              <a:off x="643554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90"/>
            <p:cNvSpPr/>
            <p:nvPr/>
          </p:nvSpPr>
          <p:spPr>
            <a:xfrm rot="10800000">
              <a:off x="628711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90"/>
            <p:cNvSpPr/>
            <p:nvPr/>
          </p:nvSpPr>
          <p:spPr>
            <a:xfrm rot="10800000">
              <a:off x="61386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90"/>
            <p:cNvSpPr/>
            <p:nvPr/>
          </p:nvSpPr>
          <p:spPr>
            <a:xfrm rot="10800000">
              <a:off x="599022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90"/>
            <p:cNvSpPr/>
            <p:nvPr/>
          </p:nvSpPr>
          <p:spPr>
            <a:xfrm rot="10800000">
              <a:off x="8810502"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90"/>
            <p:cNvSpPr/>
            <p:nvPr/>
          </p:nvSpPr>
          <p:spPr>
            <a:xfrm rot="10800000">
              <a:off x="8662074"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90"/>
            <p:cNvSpPr/>
            <p:nvPr/>
          </p:nvSpPr>
          <p:spPr>
            <a:xfrm rot="10800000">
              <a:off x="8513646"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90"/>
            <p:cNvSpPr/>
            <p:nvPr/>
          </p:nvSpPr>
          <p:spPr>
            <a:xfrm rot="10800000">
              <a:off x="836521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90"/>
            <p:cNvSpPr/>
            <p:nvPr/>
          </p:nvSpPr>
          <p:spPr>
            <a:xfrm rot="10800000">
              <a:off x="8958930"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90"/>
            <p:cNvSpPr/>
            <p:nvPr/>
          </p:nvSpPr>
          <p:spPr>
            <a:xfrm rot="10800000">
              <a:off x="910735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90"/>
            <p:cNvSpPr/>
            <p:nvPr/>
          </p:nvSpPr>
          <p:spPr>
            <a:xfrm rot="10800000">
              <a:off x="8216776"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90"/>
            <p:cNvSpPr/>
            <p:nvPr/>
          </p:nvSpPr>
          <p:spPr>
            <a:xfrm rot="10800000">
              <a:off x="7623041"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90"/>
            <p:cNvSpPr/>
            <p:nvPr/>
          </p:nvSpPr>
          <p:spPr>
            <a:xfrm rot="10800000">
              <a:off x="747461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90"/>
            <p:cNvSpPr/>
            <p:nvPr/>
          </p:nvSpPr>
          <p:spPr>
            <a:xfrm rot="10800000">
              <a:off x="732618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90"/>
            <p:cNvSpPr/>
            <p:nvPr/>
          </p:nvSpPr>
          <p:spPr>
            <a:xfrm rot="10800000">
              <a:off x="7177757"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90"/>
            <p:cNvSpPr/>
            <p:nvPr/>
          </p:nvSpPr>
          <p:spPr>
            <a:xfrm rot="10800000">
              <a:off x="806832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90"/>
            <p:cNvSpPr/>
            <p:nvPr/>
          </p:nvSpPr>
          <p:spPr>
            <a:xfrm rot="10800000">
              <a:off x="7919897"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90"/>
            <p:cNvSpPr/>
            <p:nvPr/>
          </p:nvSpPr>
          <p:spPr>
            <a:xfrm rot="10800000">
              <a:off x="7771469"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90"/>
            <p:cNvSpPr/>
            <p:nvPr/>
          </p:nvSpPr>
          <p:spPr>
            <a:xfrm rot="10800000">
              <a:off x="702931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90"/>
            <p:cNvSpPr/>
            <p:nvPr/>
          </p:nvSpPr>
          <p:spPr>
            <a:xfrm rot="10800000">
              <a:off x="68808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90"/>
            <p:cNvSpPr/>
            <p:nvPr/>
          </p:nvSpPr>
          <p:spPr>
            <a:xfrm rot="10800000">
              <a:off x="6732440"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90"/>
            <p:cNvSpPr/>
            <p:nvPr/>
          </p:nvSpPr>
          <p:spPr>
            <a:xfrm rot="10800000">
              <a:off x="658399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90"/>
            <p:cNvSpPr/>
            <p:nvPr/>
          </p:nvSpPr>
          <p:spPr>
            <a:xfrm rot="10800000">
              <a:off x="643554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90"/>
            <p:cNvSpPr/>
            <p:nvPr/>
          </p:nvSpPr>
          <p:spPr>
            <a:xfrm rot="10800000">
              <a:off x="628711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90"/>
            <p:cNvSpPr/>
            <p:nvPr/>
          </p:nvSpPr>
          <p:spPr>
            <a:xfrm rot="10800000">
              <a:off x="61386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90"/>
            <p:cNvSpPr/>
            <p:nvPr/>
          </p:nvSpPr>
          <p:spPr>
            <a:xfrm rot="10800000">
              <a:off x="599022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90"/>
            <p:cNvSpPr/>
            <p:nvPr/>
          </p:nvSpPr>
          <p:spPr>
            <a:xfrm rot="10800000">
              <a:off x="8810502"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90"/>
            <p:cNvSpPr/>
            <p:nvPr/>
          </p:nvSpPr>
          <p:spPr>
            <a:xfrm rot="10800000">
              <a:off x="8662074"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90"/>
            <p:cNvSpPr/>
            <p:nvPr/>
          </p:nvSpPr>
          <p:spPr>
            <a:xfrm rot="10800000">
              <a:off x="8513646"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90"/>
            <p:cNvSpPr/>
            <p:nvPr/>
          </p:nvSpPr>
          <p:spPr>
            <a:xfrm rot="10800000">
              <a:off x="836521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90"/>
            <p:cNvSpPr/>
            <p:nvPr/>
          </p:nvSpPr>
          <p:spPr>
            <a:xfrm rot="10800000">
              <a:off x="8958930"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90"/>
            <p:cNvSpPr/>
            <p:nvPr/>
          </p:nvSpPr>
          <p:spPr>
            <a:xfrm rot="10800000">
              <a:off x="910735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90"/>
            <p:cNvSpPr/>
            <p:nvPr/>
          </p:nvSpPr>
          <p:spPr>
            <a:xfrm rot="10800000">
              <a:off x="8216776"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90"/>
            <p:cNvSpPr/>
            <p:nvPr/>
          </p:nvSpPr>
          <p:spPr>
            <a:xfrm rot="10800000">
              <a:off x="7623041"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90"/>
            <p:cNvSpPr/>
            <p:nvPr/>
          </p:nvSpPr>
          <p:spPr>
            <a:xfrm rot="10800000">
              <a:off x="747461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90"/>
            <p:cNvSpPr/>
            <p:nvPr/>
          </p:nvSpPr>
          <p:spPr>
            <a:xfrm rot="10800000">
              <a:off x="732618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90"/>
            <p:cNvSpPr/>
            <p:nvPr/>
          </p:nvSpPr>
          <p:spPr>
            <a:xfrm rot="10800000">
              <a:off x="7177757"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90"/>
            <p:cNvSpPr/>
            <p:nvPr/>
          </p:nvSpPr>
          <p:spPr>
            <a:xfrm rot="10800000">
              <a:off x="806832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90"/>
            <p:cNvSpPr/>
            <p:nvPr/>
          </p:nvSpPr>
          <p:spPr>
            <a:xfrm rot="10800000">
              <a:off x="7919897"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90"/>
            <p:cNvSpPr/>
            <p:nvPr/>
          </p:nvSpPr>
          <p:spPr>
            <a:xfrm rot="10800000">
              <a:off x="7771469"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90"/>
            <p:cNvSpPr/>
            <p:nvPr/>
          </p:nvSpPr>
          <p:spPr>
            <a:xfrm rot="10800000">
              <a:off x="702931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90"/>
            <p:cNvSpPr/>
            <p:nvPr/>
          </p:nvSpPr>
          <p:spPr>
            <a:xfrm rot="10800000">
              <a:off x="688087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90"/>
            <p:cNvSpPr/>
            <p:nvPr/>
          </p:nvSpPr>
          <p:spPr>
            <a:xfrm rot="10800000">
              <a:off x="6732440"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90"/>
            <p:cNvSpPr/>
            <p:nvPr/>
          </p:nvSpPr>
          <p:spPr>
            <a:xfrm rot="10800000">
              <a:off x="658399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90"/>
            <p:cNvSpPr/>
            <p:nvPr/>
          </p:nvSpPr>
          <p:spPr>
            <a:xfrm rot="10800000">
              <a:off x="643554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90"/>
            <p:cNvSpPr/>
            <p:nvPr/>
          </p:nvSpPr>
          <p:spPr>
            <a:xfrm rot="10800000">
              <a:off x="628711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90"/>
            <p:cNvSpPr/>
            <p:nvPr/>
          </p:nvSpPr>
          <p:spPr>
            <a:xfrm rot="10800000">
              <a:off x="613867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90"/>
            <p:cNvSpPr/>
            <p:nvPr/>
          </p:nvSpPr>
          <p:spPr>
            <a:xfrm rot="10800000">
              <a:off x="599022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90"/>
            <p:cNvSpPr/>
            <p:nvPr/>
          </p:nvSpPr>
          <p:spPr>
            <a:xfrm rot="10800000">
              <a:off x="8810502"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90"/>
            <p:cNvSpPr/>
            <p:nvPr/>
          </p:nvSpPr>
          <p:spPr>
            <a:xfrm rot="10800000">
              <a:off x="8662074"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90"/>
            <p:cNvSpPr/>
            <p:nvPr/>
          </p:nvSpPr>
          <p:spPr>
            <a:xfrm rot="10800000">
              <a:off x="8513646"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90"/>
            <p:cNvSpPr/>
            <p:nvPr/>
          </p:nvSpPr>
          <p:spPr>
            <a:xfrm rot="10800000">
              <a:off x="836521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90"/>
            <p:cNvSpPr/>
            <p:nvPr/>
          </p:nvSpPr>
          <p:spPr>
            <a:xfrm rot="10800000">
              <a:off x="8958930"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90"/>
            <p:cNvSpPr/>
            <p:nvPr/>
          </p:nvSpPr>
          <p:spPr>
            <a:xfrm rot="10800000">
              <a:off x="910735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90"/>
            <p:cNvSpPr/>
            <p:nvPr/>
          </p:nvSpPr>
          <p:spPr>
            <a:xfrm rot="10800000">
              <a:off x="8216776"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90"/>
            <p:cNvSpPr/>
            <p:nvPr/>
          </p:nvSpPr>
          <p:spPr>
            <a:xfrm rot="10800000">
              <a:off x="7623041"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90"/>
            <p:cNvSpPr/>
            <p:nvPr/>
          </p:nvSpPr>
          <p:spPr>
            <a:xfrm rot="10800000">
              <a:off x="747461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90"/>
            <p:cNvSpPr/>
            <p:nvPr/>
          </p:nvSpPr>
          <p:spPr>
            <a:xfrm rot="10800000">
              <a:off x="732618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90"/>
            <p:cNvSpPr/>
            <p:nvPr/>
          </p:nvSpPr>
          <p:spPr>
            <a:xfrm rot="10800000">
              <a:off x="7177757"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90"/>
            <p:cNvSpPr/>
            <p:nvPr/>
          </p:nvSpPr>
          <p:spPr>
            <a:xfrm rot="10800000">
              <a:off x="806832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90"/>
            <p:cNvSpPr/>
            <p:nvPr/>
          </p:nvSpPr>
          <p:spPr>
            <a:xfrm rot="10800000">
              <a:off x="7919897"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90"/>
            <p:cNvSpPr/>
            <p:nvPr/>
          </p:nvSpPr>
          <p:spPr>
            <a:xfrm rot="10800000">
              <a:off x="7771469"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90"/>
            <p:cNvSpPr/>
            <p:nvPr/>
          </p:nvSpPr>
          <p:spPr>
            <a:xfrm rot="10800000">
              <a:off x="702931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90"/>
            <p:cNvSpPr/>
            <p:nvPr/>
          </p:nvSpPr>
          <p:spPr>
            <a:xfrm rot="10800000">
              <a:off x="68808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90"/>
            <p:cNvSpPr/>
            <p:nvPr/>
          </p:nvSpPr>
          <p:spPr>
            <a:xfrm rot="10800000">
              <a:off x="6732440"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90"/>
            <p:cNvSpPr/>
            <p:nvPr/>
          </p:nvSpPr>
          <p:spPr>
            <a:xfrm rot="10800000">
              <a:off x="658399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90"/>
            <p:cNvSpPr/>
            <p:nvPr/>
          </p:nvSpPr>
          <p:spPr>
            <a:xfrm rot="10800000">
              <a:off x="643554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90"/>
            <p:cNvSpPr/>
            <p:nvPr/>
          </p:nvSpPr>
          <p:spPr>
            <a:xfrm rot="10800000">
              <a:off x="628711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90"/>
            <p:cNvSpPr/>
            <p:nvPr/>
          </p:nvSpPr>
          <p:spPr>
            <a:xfrm rot="10800000">
              <a:off x="61386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90"/>
            <p:cNvSpPr/>
            <p:nvPr/>
          </p:nvSpPr>
          <p:spPr>
            <a:xfrm rot="10800000">
              <a:off x="599022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90"/>
            <p:cNvSpPr/>
            <p:nvPr/>
          </p:nvSpPr>
          <p:spPr>
            <a:xfrm rot="10800000">
              <a:off x="8810502"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90"/>
            <p:cNvSpPr/>
            <p:nvPr/>
          </p:nvSpPr>
          <p:spPr>
            <a:xfrm rot="10800000">
              <a:off x="8662074"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90"/>
            <p:cNvSpPr/>
            <p:nvPr/>
          </p:nvSpPr>
          <p:spPr>
            <a:xfrm rot="10800000">
              <a:off x="8513646"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90"/>
            <p:cNvSpPr/>
            <p:nvPr/>
          </p:nvSpPr>
          <p:spPr>
            <a:xfrm rot="10800000">
              <a:off x="836521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90"/>
            <p:cNvSpPr/>
            <p:nvPr/>
          </p:nvSpPr>
          <p:spPr>
            <a:xfrm rot="10800000">
              <a:off x="8958930"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90"/>
            <p:cNvSpPr/>
            <p:nvPr/>
          </p:nvSpPr>
          <p:spPr>
            <a:xfrm rot="10800000">
              <a:off x="910735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90"/>
            <p:cNvSpPr/>
            <p:nvPr/>
          </p:nvSpPr>
          <p:spPr>
            <a:xfrm rot="10800000">
              <a:off x="8216776"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90"/>
            <p:cNvSpPr/>
            <p:nvPr/>
          </p:nvSpPr>
          <p:spPr>
            <a:xfrm rot="10800000">
              <a:off x="7623041"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90"/>
            <p:cNvSpPr/>
            <p:nvPr/>
          </p:nvSpPr>
          <p:spPr>
            <a:xfrm rot="10800000">
              <a:off x="747461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90"/>
            <p:cNvSpPr/>
            <p:nvPr/>
          </p:nvSpPr>
          <p:spPr>
            <a:xfrm rot="10800000">
              <a:off x="7326185"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90"/>
            <p:cNvSpPr/>
            <p:nvPr/>
          </p:nvSpPr>
          <p:spPr>
            <a:xfrm rot="10800000">
              <a:off x="7177757"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90"/>
            <p:cNvSpPr/>
            <p:nvPr/>
          </p:nvSpPr>
          <p:spPr>
            <a:xfrm rot="10800000">
              <a:off x="8068325"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90"/>
            <p:cNvSpPr/>
            <p:nvPr/>
          </p:nvSpPr>
          <p:spPr>
            <a:xfrm rot="10800000">
              <a:off x="7919897"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90"/>
            <p:cNvSpPr/>
            <p:nvPr/>
          </p:nvSpPr>
          <p:spPr>
            <a:xfrm rot="10800000">
              <a:off x="7771469"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90"/>
            <p:cNvSpPr/>
            <p:nvPr/>
          </p:nvSpPr>
          <p:spPr>
            <a:xfrm rot="10800000">
              <a:off x="7029315"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90"/>
            <p:cNvSpPr/>
            <p:nvPr/>
          </p:nvSpPr>
          <p:spPr>
            <a:xfrm rot="10800000">
              <a:off x="688087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90"/>
            <p:cNvSpPr/>
            <p:nvPr/>
          </p:nvSpPr>
          <p:spPr>
            <a:xfrm rot="10800000">
              <a:off x="6732440"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90"/>
            <p:cNvSpPr/>
            <p:nvPr/>
          </p:nvSpPr>
          <p:spPr>
            <a:xfrm rot="10800000">
              <a:off x="658399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90"/>
            <p:cNvSpPr/>
            <p:nvPr/>
          </p:nvSpPr>
          <p:spPr>
            <a:xfrm rot="10800000">
              <a:off x="643554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90"/>
            <p:cNvSpPr/>
            <p:nvPr/>
          </p:nvSpPr>
          <p:spPr>
            <a:xfrm rot="10800000">
              <a:off x="6287115"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90"/>
            <p:cNvSpPr/>
            <p:nvPr/>
          </p:nvSpPr>
          <p:spPr>
            <a:xfrm rot="10800000">
              <a:off x="613867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90"/>
            <p:cNvSpPr/>
            <p:nvPr/>
          </p:nvSpPr>
          <p:spPr>
            <a:xfrm rot="10800000">
              <a:off x="599022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90"/>
            <p:cNvSpPr/>
            <p:nvPr/>
          </p:nvSpPr>
          <p:spPr>
            <a:xfrm rot="10800000">
              <a:off x="8810502"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90"/>
            <p:cNvSpPr/>
            <p:nvPr/>
          </p:nvSpPr>
          <p:spPr>
            <a:xfrm rot="10800000">
              <a:off x="8662074"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90"/>
            <p:cNvSpPr/>
            <p:nvPr/>
          </p:nvSpPr>
          <p:spPr>
            <a:xfrm rot="10800000">
              <a:off x="8513646"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90"/>
            <p:cNvSpPr/>
            <p:nvPr/>
          </p:nvSpPr>
          <p:spPr>
            <a:xfrm rot="10800000">
              <a:off x="836521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90"/>
            <p:cNvSpPr/>
            <p:nvPr/>
          </p:nvSpPr>
          <p:spPr>
            <a:xfrm rot="10800000">
              <a:off x="8958930"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90"/>
            <p:cNvSpPr/>
            <p:nvPr/>
          </p:nvSpPr>
          <p:spPr>
            <a:xfrm rot="10800000">
              <a:off x="910735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90"/>
            <p:cNvSpPr/>
            <p:nvPr/>
          </p:nvSpPr>
          <p:spPr>
            <a:xfrm rot="10800000">
              <a:off x="8216776"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90"/>
            <p:cNvSpPr/>
            <p:nvPr/>
          </p:nvSpPr>
          <p:spPr>
            <a:xfrm rot="10800000">
              <a:off x="7623041"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90"/>
            <p:cNvSpPr/>
            <p:nvPr/>
          </p:nvSpPr>
          <p:spPr>
            <a:xfrm rot="10800000">
              <a:off x="747461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90"/>
            <p:cNvSpPr/>
            <p:nvPr/>
          </p:nvSpPr>
          <p:spPr>
            <a:xfrm rot="10800000">
              <a:off x="7326185"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90"/>
            <p:cNvSpPr/>
            <p:nvPr/>
          </p:nvSpPr>
          <p:spPr>
            <a:xfrm rot="10800000">
              <a:off x="7177757"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90"/>
            <p:cNvSpPr/>
            <p:nvPr/>
          </p:nvSpPr>
          <p:spPr>
            <a:xfrm rot="10800000">
              <a:off x="8068325"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90"/>
            <p:cNvSpPr/>
            <p:nvPr/>
          </p:nvSpPr>
          <p:spPr>
            <a:xfrm rot="10800000">
              <a:off x="7919897"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90"/>
            <p:cNvSpPr/>
            <p:nvPr/>
          </p:nvSpPr>
          <p:spPr>
            <a:xfrm rot="10800000">
              <a:off x="7771469"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90"/>
            <p:cNvSpPr/>
            <p:nvPr/>
          </p:nvSpPr>
          <p:spPr>
            <a:xfrm rot="10800000">
              <a:off x="7029315"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90"/>
            <p:cNvSpPr/>
            <p:nvPr/>
          </p:nvSpPr>
          <p:spPr>
            <a:xfrm rot="10800000">
              <a:off x="688087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90"/>
            <p:cNvSpPr/>
            <p:nvPr/>
          </p:nvSpPr>
          <p:spPr>
            <a:xfrm rot="10800000">
              <a:off x="6732440"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90"/>
            <p:cNvSpPr/>
            <p:nvPr/>
          </p:nvSpPr>
          <p:spPr>
            <a:xfrm rot="10800000">
              <a:off x="658399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90"/>
            <p:cNvSpPr/>
            <p:nvPr/>
          </p:nvSpPr>
          <p:spPr>
            <a:xfrm rot="10800000">
              <a:off x="643554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90"/>
            <p:cNvSpPr/>
            <p:nvPr/>
          </p:nvSpPr>
          <p:spPr>
            <a:xfrm rot="10800000">
              <a:off x="6287115"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90"/>
            <p:cNvSpPr/>
            <p:nvPr/>
          </p:nvSpPr>
          <p:spPr>
            <a:xfrm rot="10800000">
              <a:off x="613867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90"/>
            <p:cNvSpPr/>
            <p:nvPr/>
          </p:nvSpPr>
          <p:spPr>
            <a:xfrm rot="10800000">
              <a:off x="599022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90"/>
            <p:cNvSpPr/>
            <p:nvPr/>
          </p:nvSpPr>
          <p:spPr>
            <a:xfrm rot="10800000">
              <a:off x="8810502"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90"/>
            <p:cNvSpPr/>
            <p:nvPr/>
          </p:nvSpPr>
          <p:spPr>
            <a:xfrm rot="10800000">
              <a:off x="8662074"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90"/>
            <p:cNvSpPr/>
            <p:nvPr/>
          </p:nvSpPr>
          <p:spPr>
            <a:xfrm rot="10800000">
              <a:off x="8513646"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90"/>
            <p:cNvSpPr/>
            <p:nvPr/>
          </p:nvSpPr>
          <p:spPr>
            <a:xfrm rot="10800000">
              <a:off x="836521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90"/>
            <p:cNvSpPr/>
            <p:nvPr/>
          </p:nvSpPr>
          <p:spPr>
            <a:xfrm rot="10800000">
              <a:off x="8958930"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90"/>
            <p:cNvSpPr/>
            <p:nvPr/>
          </p:nvSpPr>
          <p:spPr>
            <a:xfrm rot="10800000">
              <a:off x="910735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90"/>
            <p:cNvSpPr/>
            <p:nvPr/>
          </p:nvSpPr>
          <p:spPr>
            <a:xfrm rot="10800000">
              <a:off x="8216776"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90"/>
            <p:cNvSpPr/>
            <p:nvPr/>
          </p:nvSpPr>
          <p:spPr>
            <a:xfrm rot="10800000">
              <a:off x="7623041"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90"/>
            <p:cNvSpPr/>
            <p:nvPr/>
          </p:nvSpPr>
          <p:spPr>
            <a:xfrm rot="10800000">
              <a:off x="747461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90"/>
            <p:cNvSpPr/>
            <p:nvPr/>
          </p:nvSpPr>
          <p:spPr>
            <a:xfrm rot="10800000">
              <a:off x="7326185"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90"/>
            <p:cNvSpPr/>
            <p:nvPr/>
          </p:nvSpPr>
          <p:spPr>
            <a:xfrm rot="10800000">
              <a:off x="7177757"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90"/>
            <p:cNvSpPr/>
            <p:nvPr/>
          </p:nvSpPr>
          <p:spPr>
            <a:xfrm rot="10800000">
              <a:off x="8068325"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90"/>
            <p:cNvSpPr/>
            <p:nvPr/>
          </p:nvSpPr>
          <p:spPr>
            <a:xfrm rot="10800000">
              <a:off x="7919897"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90"/>
            <p:cNvSpPr/>
            <p:nvPr/>
          </p:nvSpPr>
          <p:spPr>
            <a:xfrm rot="10800000">
              <a:off x="7771469"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90"/>
            <p:cNvSpPr/>
            <p:nvPr/>
          </p:nvSpPr>
          <p:spPr>
            <a:xfrm rot="10800000">
              <a:off x="7029315"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90"/>
            <p:cNvSpPr/>
            <p:nvPr/>
          </p:nvSpPr>
          <p:spPr>
            <a:xfrm rot="10800000">
              <a:off x="688087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90"/>
            <p:cNvSpPr/>
            <p:nvPr/>
          </p:nvSpPr>
          <p:spPr>
            <a:xfrm rot="10800000">
              <a:off x="6732440"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90"/>
            <p:cNvSpPr/>
            <p:nvPr/>
          </p:nvSpPr>
          <p:spPr>
            <a:xfrm rot="10800000">
              <a:off x="658399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90"/>
            <p:cNvSpPr/>
            <p:nvPr/>
          </p:nvSpPr>
          <p:spPr>
            <a:xfrm rot="10800000">
              <a:off x="643554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90"/>
            <p:cNvSpPr/>
            <p:nvPr/>
          </p:nvSpPr>
          <p:spPr>
            <a:xfrm rot="10800000">
              <a:off x="6287115"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90"/>
            <p:cNvSpPr/>
            <p:nvPr/>
          </p:nvSpPr>
          <p:spPr>
            <a:xfrm rot="10800000">
              <a:off x="613867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90"/>
            <p:cNvSpPr/>
            <p:nvPr/>
          </p:nvSpPr>
          <p:spPr>
            <a:xfrm rot="10800000">
              <a:off x="599022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90"/>
            <p:cNvSpPr/>
            <p:nvPr/>
          </p:nvSpPr>
          <p:spPr>
            <a:xfrm rot="10800000">
              <a:off x="8810502"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90"/>
            <p:cNvSpPr/>
            <p:nvPr/>
          </p:nvSpPr>
          <p:spPr>
            <a:xfrm rot="10800000">
              <a:off x="8662074"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90"/>
            <p:cNvSpPr/>
            <p:nvPr/>
          </p:nvSpPr>
          <p:spPr>
            <a:xfrm rot="10800000">
              <a:off x="8513646"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90"/>
            <p:cNvSpPr/>
            <p:nvPr/>
          </p:nvSpPr>
          <p:spPr>
            <a:xfrm rot="10800000">
              <a:off x="836521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90"/>
            <p:cNvSpPr/>
            <p:nvPr/>
          </p:nvSpPr>
          <p:spPr>
            <a:xfrm rot="10800000">
              <a:off x="8958930"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90"/>
            <p:cNvSpPr/>
            <p:nvPr/>
          </p:nvSpPr>
          <p:spPr>
            <a:xfrm rot="10800000">
              <a:off x="910735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90"/>
            <p:cNvSpPr/>
            <p:nvPr/>
          </p:nvSpPr>
          <p:spPr>
            <a:xfrm rot="10800000">
              <a:off x="8216776"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90"/>
            <p:cNvSpPr/>
            <p:nvPr/>
          </p:nvSpPr>
          <p:spPr>
            <a:xfrm rot="10800000">
              <a:off x="7623041"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90"/>
            <p:cNvSpPr/>
            <p:nvPr/>
          </p:nvSpPr>
          <p:spPr>
            <a:xfrm rot="10800000">
              <a:off x="747461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90"/>
            <p:cNvSpPr/>
            <p:nvPr/>
          </p:nvSpPr>
          <p:spPr>
            <a:xfrm rot="10800000">
              <a:off x="7326185"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90"/>
            <p:cNvSpPr/>
            <p:nvPr/>
          </p:nvSpPr>
          <p:spPr>
            <a:xfrm rot="10800000">
              <a:off x="7177757"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90"/>
            <p:cNvSpPr/>
            <p:nvPr/>
          </p:nvSpPr>
          <p:spPr>
            <a:xfrm rot="10800000">
              <a:off x="8068325"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90"/>
            <p:cNvSpPr/>
            <p:nvPr/>
          </p:nvSpPr>
          <p:spPr>
            <a:xfrm rot="10800000">
              <a:off x="7919897"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90"/>
            <p:cNvSpPr/>
            <p:nvPr/>
          </p:nvSpPr>
          <p:spPr>
            <a:xfrm rot="10800000">
              <a:off x="7771469"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90"/>
            <p:cNvSpPr/>
            <p:nvPr/>
          </p:nvSpPr>
          <p:spPr>
            <a:xfrm rot="10800000">
              <a:off x="7029315"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90"/>
            <p:cNvSpPr/>
            <p:nvPr/>
          </p:nvSpPr>
          <p:spPr>
            <a:xfrm rot="10800000">
              <a:off x="68808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90"/>
            <p:cNvSpPr/>
            <p:nvPr/>
          </p:nvSpPr>
          <p:spPr>
            <a:xfrm rot="10800000">
              <a:off x="6732440"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90"/>
            <p:cNvSpPr/>
            <p:nvPr/>
          </p:nvSpPr>
          <p:spPr>
            <a:xfrm rot="10800000">
              <a:off x="658399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90"/>
            <p:cNvSpPr/>
            <p:nvPr/>
          </p:nvSpPr>
          <p:spPr>
            <a:xfrm rot="10800000">
              <a:off x="643554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90"/>
            <p:cNvSpPr/>
            <p:nvPr/>
          </p:nvSpPr>
          <p:spPr>
            <a:xfrm rot="10800000">
              <a:off x="6287115"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90"/>
            <p:cNvSpPr/>
            <p:nvPr/>
          </p:nvSpPr>
          <p:spPr>
            <a:xfrm rot="10800000">
              <a:off x="61386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90"/>
            <p:cNvSpPr/>
            <p:nvPr/>
          </p:nvSpPr>
          <p:spPr>
            <a:xfrm rot="10800000">
              <a:off x="599022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90"/>
            <p:cNvSpPr/>
            <p:nvPr/>
          </p:nvSpPr>
          <p:spPr>
            <a:xfrm rot="10800000">
              <a:off x="8810502"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90"/>
            <p:cNvSpPr/>
            <p:nvPr/>
          </p:nvSpPr>
          <p:spPr>
            <a:xfrm rot="10800000">
              <a:off x="8662074"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90"/>
            <p:cNvSpPr/>
            <p:nvPr/>
          </p:nvSpPr>
          <p:spPr>
            <a:xfrm rot="10800000">
              <a:off x="8513646"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90"/>
            <p:cNvSpPr/>
            <p:nvPr/>
          </p:nvSpPr>
          <p:spPr>
            <a:xfrm rot="10800000">
              <a:off x="836521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90"/>
            <p:cNvSpPr/>
            <p:nvPr/>
          </p:nvSpPr>
          <p:spPr>
            <a:xfrm rot="10800000">
              <a:off x="8958930"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90"/>
            <p:cNvSpPr/>
            <p:nvPr/>
          </p:nvSpPr>
          <p:spPr>
            <a:xfrm rot="10800000">
              <a:off x="910735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90"/>
            <p:cNvSpPr/>
            <p:nvPr/>
          </p:nvSpPr>
          <p:spPr>
            <a:xfrm rot="10800000">
              <a:off x="8216776"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90"/>
            <p:cNvSpPr/>
            <p:nvPr/>
          </p:nvSpPr>
          <p:spPr>
            <a:xfrm rot="10800000">
              <a:off x="7623041"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90"/>
            <p:cNvSpPr/>
            <p:nvPr/>
          </p:nvSpPr>
          <p:spPr>
            <a:xfrm rot="10800000">
              <a:off x="747461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90"/>
            <p:cNvSpPr/>
            <p:nvPr/>
          </p:nvSpPr>
          <p:spPr>
            <a:xfrm rot="10800000">
              <a:off x="732618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90"/>
            <p:cNvSpPr/>
            <p:nvPr/>
          </p:nvSpPr>
          <p:spPr>
            <a:xfrm rot="10800000">
              <a:off x="7177757"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90"/>
            <p:cNvSpPr/>
            <p:nvPr/>
          </p:nvSpPr>
          <p:spPr>
            <a:xfrm rot="10800000">
              <a:off x="806832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90"/>
            <p:cNvSpPr/>
            <p:nvPr/>
          </p:nvSpPr>
          <p:spPr>
            <a:xfrm rot="10800000">
              <a:off x="7919897"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90"/>
            <p:cNvSpPr/>
            <p:nvPr/>
          </p:nvSpPr>
          <p:spPr>
            <a:xfrm rot="10800000">
              <a:off x="7771469"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90"/>
            <p:cNvSpPr/>
            <p:nvPr/>
          </p:nvSpPr>
          <p:spPr>
            <a:xfrm rot="10800000">
              <a:off x="702931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90"/>
            <p:cNvSpPr/>
            <p:nvPr/>
          </p:nvSpPr>
          <p:spPr>
            <a:xfrm rot="10800000">
              <a:off x="68808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90"/>
            <p:cNvSpPr/>
            <p:nvPr/>
          </p:nvSpPr>
          <p:spPr>
            <a:xfrm rot="10800000">
              <a:off x="6732440"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90"/>
            <p:cNvSpPr/>
            <p:nvPr/>
          </p:nvSpPr>
          <p:spPr>
            <a:xfrm rot="10800000">
              <a:off x="658399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90"/>
            <p:cNvSpPr/>
            <p:nvPr/>
          </p:nvSpPr>
          <p:spPr>
            <a:xfrm rot="10800000">
              <a:off x="643554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90"/>
            <p:cNvSpPr/>
            <p:nvPr/>
          </p:nvSpPr>
          <p:spPr>
            <a:xfrm rot="10800000">
              <a:off x="628711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90"/>
            <p:cNvSpPr/>
            <p:nvPr/>
          </p:nvSpPr>
          <p:spPr>
            <a:xfrm rot="10800000">
              <a:off x="61386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90"/>
            <p:cNvSpPr/>
            <p:nvPr/>
          </p:nvSpPr>
          <p:spPr>
            <a:xfrm rot="10800000">
              <a:off x="599022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90"/>
            <p:cNvSpPr/>
            <p:nvPr/>
          </p:nvSpPr>
          <p:spPr>
            <a:xfrm rot="10800000">
              <a:off x="8810502"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90"/>
            <p:cNvSpPr/>
            <p:nvPr/>
          </p:nvSpPr>
          <p:spPr>
            <a:xfrm rot="10800000">
              <a:off x="8662074"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90"/>
            <p:cNvSpPr/>
            <p:nvPr/>
          </p:nvSpPr>
          <p:spPr>
            <a:xfrm rot="10800000">
              <a:off x="8513646"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90"/>
            <p:cNvSpPr/>
            <p:nvPr/>
          </p:nvSpPr>
          <p:spPr>
            <a:xfrm rot="10800000">
              <a:off x="836521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90"/>
            <p:cNvSpPr/>
            <p:nvPr/>
          </p:nvSpPr>
          <p:spPr>
            <a:xfrm rot="10800000">
              <a:off x="8958930"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90"/>
            <p:cNvSpPr/>
            <p:nvPr/>
          </p:nvSpPr>
          <p:spPr>
            <a:xfrm rot="10800000">
              <a:off x="910735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90"/>
            <p:cNvSpPr/>
            <p:nvPr/>
          </p:nvSpPr>
          <p:spPr>
            <a:xfrm rot="10800000">
              <a:off x="8216776"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90"/>
            <p:cNvSpPr/>
            <p:nvPr/>
          </p:nvSpPr>
          <p:spPr>
            <a:xfrm rot="10800000">
              <a:off x="7623041"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90"/>
            <p:cNvSpPr/>
            <p:nvPr/>
          </p:nvSpPr>
          <p:spPr>
            <a:xfrm rot="10800000">
              <a:off x="747461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90"/>
            <p:cNvSpPr/>
            <p:nvPr/>
          </p:nvSpPr>
          <p:spPr>
            <a:xfrm rot="10800000">
              <a:off x="732618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90"/>
            <p:cNvSpPr/>
            <p:nvPr/>
          </p:nvSpPr>
          <p:spPr>
            <a:xfrm rot="10800000">
              <a:off x="7177757"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90"/>
            <p:cNvSpPr/>
            <p:nvPr/>
          </p:nvSpPr>
          <p:spPr>
            <a:xfrm rot="10800000">
              <a:off x="806832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90"/>
            <p:cNvSpPr/>
            <p:nvPr/>
          </p:nvSpPr>
          <p:spPr>
            <a:xfrm rot="10800000">
              <a:off x="7919897"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90"/>
            <p:cNvSpPr/>
            <p:nvPr/>
          </p:nvSpPr>
          <p:spPr>
            <a:xfrm rot="10800000">
              <a:off x="7771469"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90"/>
            <p:cNvSpPr/>
            <p:nvPr/>
          </p:nvSpPr>
          <p:spPr>
            <a:xfrm rot="10800000">
              <a:off x="702931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90"/>
            <p:cNvSpPr/>
            <p:nvPr/>
          </p:nvSpPr>
          <p:spPr>
            <a:xfrm rot="10800000">
              <a:off x="68808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90"/>
            <p:cNvSpPr/>
            <p:nvPr/>
          </p:nvSpPr>
          <p:spPr>
            <a:xfrm rot="10800000">
              <a:off x="6732440"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90"/>
            <p:cNvSpPr/>
            <p:nvPr/>
          </p:nvSpPr>
          <p:spPr>
            <a:xfrm rot="10800000">
              <a:off x="658399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90"/>
            <p:cNvSpPr/>
            <p:nvPr/>
          </p:nvSpPr>
          <p:spPr>
            <a:xfrm rot="10800000">
              <a:off x="643554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90"/>
            <p:cNvSpPr/>
            <p:nvPr/>
          </p:nvSpPr>
          <p:spPr>
            <a:xfrm rot="10800000">
              <a:off x="628711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90"/>
            <p:cNvSpPr/>
            <p:nvPr/>
          </p:nvSpPr>
          <p:spPr>
            <a:xfrm rot="10800000">
              <a:off x="61386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90"/>
            <p:cNvSpPr/>
            <p:nvPr/>
          </p:nvSpPr>
          <p:spPr>
            <a:xfrm rot="10800000">
              <a:off x="599022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90"/>
            <p:cNvSpPr/>
            <p:nvPr/>
          </p:nvSpPr>
          <p:spPr>
            <a:xfrm rot="10800000">
              <a:off x="8662074"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90"/>
            <p:cNvSpPr/>
            <p:nvPr/>
          </p:nvSpPr>
          <p:spPr>
            <a:xfrm rot="10800000">
              <a:off x="8513646"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90"/>
            <p:cNvSpPr/>
            <p:nvPr/>
          </p:nvSpPr>
          <p:spPr>
            <a:xfrm rot="10800000">
              <a:off x="836521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90"/>
            <p:cNvSpPr/>
            <p:nvPr/>
          </p:nvSpPr>
          <p:spPr>
            <a:xfrm rot="10800000">
              <a:off x="8958930"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90"/>
            <p:cNvSpPr/>
            <p:nvPr/>
          </p:nvSpPr>
          <p:spPr>
            <a:xfrm rot="10800000">
              <a:off x="910735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90"/>
            <p:cNvSpPr/>
            <p:nvPr/>
          </p:nvSpPr>
          <p:spPr>
            <a:xfrm rot="10800000">
              <a:off x="8216776"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90"/>
            <p:cNvSpPr/>
            <p:nvPr/>
          </p:nvSpPr>
          <p:spPr>
            <a:xfrm rot="10800000">
              <a:off x="7623041"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90"/>
            <p:cNvSpPr/>
            <p:nvPr/>
          </p:nvSpPr>
          <p:spPr>
            <a:xfrm rot="10800000">
              <a:off x="747461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90"/>
            <p:cNvSpPr/>
            <p:nvPr/>
          </p:nvSpPr>
          <p:spPr>
            <a:xfrm rot="10800000">
              <a:off x="732618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90"/>
            <p:cNvSpPr/>
            <p:nvPr/>
          </p:nvSpPr>
          <p:spPr>
            <a:xfrm rot="10800000">
              <a:off x="7177757"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90"/>
            <p:cNvSpPr/>
            <p:nvPr/>
          </p:nvSpPr>
          <p:spPr>
            <a:xfrm rot="10800000">
              <a:off x="806832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90"/>
            <p:cNvSpPr/>
            <p:nvPr/>
          </p:nvSpPr>
          <p:spPr>
            <a:xfrm rot="10800000">
              <a:off x="7919897"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90"/>
            <p:cNvSpPr/>
            <p:nvPr/>
          </p:nvSpPr>
          <p:spPr>
            <a:xfrm rot="10800000">
              <a:off x="7771469"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90"/>
            <p:cNvSpPr/>
            <p:nvPr/>
          </p:nvSpPr>
          <p:spPr>
            <a:xfrm rot="10800000">
              <a:off x="702931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90"/>
            <p:cNvSpPr/>
            <p:nvPr/>
          </p:nvSpPr>
          <p:spPr>
            <a:xfrm rot="10800000">
              <a:off x="68808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90"/>
            <p:cNvSpPr/>
            <p:nvPr/>
          </p:nvSpPr>
          <p:spPr>
            <a:xfrm rot="10800000">
              <a:off x="6732440"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90"/>
            <p:cNvSpPr/>
            <p:nvPr/>
          </p:nvSpPr>
          <p:spPr>
            <a:xfrm rot="10800000">
              <a:off x="658399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90"/>
            <p:cNvSpPr/>
            <p:nvPr/>
          </p:nvSpPr>
          <p:spPr>
            <a:xfrm rot="10800000">
              <a:off x="643554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90"/>
            <p:cNvSpPr/>
            <p:nvPr/>
          </p:nvSpPr>
          <p:spPr>
            <a:xfrm rot="10800000">
              <a:off x="628711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90"/>
            <p:cNvSpPr/>
            <p:nvPr/>
          </p:nvSpPr>
          <p:spPr>
            <a:xfrm rot="10800000">
              <a:off x="61386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90"/>
            <p:cNvSpPr/>
            <p:nvPr/>
          </p:nvSpPr>
          <p:spPr>
            <a:xfrm rot="10800000">
              <a:off x="599022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90"/>
            <p:cNvSpPr/>
            <p:nvPr/>
          </p:nvSpPr>
          <p:spPr>
            <a:xfrm rot="10800000">
              <a:off x="8810502"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90"/>
            <p:cNvSpPr/>
            <p:nvPr/>
          </p:nvSpPr>
          <p:spPr>
            <a:xfrm rot="10800000">
              <a:off x="8810502"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90"/>
            <p:cNvSpPr/>
            <p:nvPr/>
          </p:nvSpPr>
          <p:spPr>
            <a:xfrm rot="10800000">
              <a:off x="8662074"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90"/>
            <p:cNvSpPr/>
            <p:nvPr/>
          </p:nvSpPr>
          <p:spPr>
            <a:xfrm rot="10800000">
              <a:off x="8513646"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90"/>
            <p:cNvSpPr/>
            <p:nvPr/>
          </p:nvSpPr>
          <p:spPr>
            <a:xfrm rot="10800000">
              <a:off x="836521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90"/>
            <p:cNvSpPr/>
            <p:nvPr/>
          </p:nvSpPr>
          <p:spPr>
            <a:xfrm rot="10800000">
              <a:off x="910735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90"/>
            <p:cNvSpPr/>
            <p:nvPr/>
          </p:nvSpPr>
          <p:spPr>
            <a:xfrm rot="10800000">
              <a:off x="8958930"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90"/>
            <p:cNvSpPr/>
            <p:nvPr/>
          </p:nvSpPr>
          <p:spPr>
            <a:xfrm rot="10800000">
              <a:off x="8216776"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90"/>
            <p:cNvSpPr/>
            <p:nvPr/>
          </p:nvSpPr>
          <p:spPr>
            <a:xfrm rot="10800000">
              <a:off x="7623041"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90"/>
            <p:cNvSpPr/>
            <p:nvPr/>
          </p:nvSpPr>
          <p:spPr>
            <a:xfrm rot="10800000">
              <a:off x="747461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90"/>
            <p:cNvSpPr/>
            <p:nvPr/>
          </p:nvSpPr>
          <p:spPr>
            <a:xfrm rot="10800000">
              <a:off x="732618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90"/>
            <p:cNvSpPr/>
            <p:nvPr/>
          </p:nvSpPr>
          <p:spPr>
            <a:xfrm rot="10800000">
              <a:off x="7177757"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90"/>
            <p:cNvSpPr/>
            <p:nvPr/>
          </p:nvSpPr>
          <p:spPr>
            <a:xfrm rot="10800000">
              <a:off x="806832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90"/>
            <p:cNvSpPr/>
            <p:nvPr/>
          </p:nvSpPr>
          <p:spPr>
            <a:xfrm rot="10800000">
              <a:off x="7919897"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90"/>
            <p:cNvSpPr/>
            <p:nvPr/>
          </p:nvSpPr>
          <p:spPr>
            <a:xfrm rot="10800000">
              <a:off x="7771469"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90"/>
            <p:cNvSpPr/>
            <p:nvPr/>
          </p:nvSpPr>
          <p:spPr>
            <a:xfrm rot="10800000">
              <a:off x="702931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90"/>
            <p:cNvSpPr/>
            <p:nvPr/>
          </p:nvSpPr>
          <p:spPr>
            <a:xfrm rot="10800000">
              <a:off x="68808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90"/>
            <p:cNvSpPr/>
            <p:nvPr/>
          </p:nvSpPr>
          <p:spPr>
            <a:xfrm rot="10800000">
              <a:off x="6732440"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90"/>
            <p:cNvSpPr/>
            <p:nvPr/>
          </p:nvSpPr>
          <p:spPr>
            <a:xfrm rot="10800000">
              <a:off x="658399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90"/>
            <p:cNvSpPr/>
            <p:nvPr/>
          </p:nvSpPr>
          <p:spPr>
            <a:xfrm rot="10800000">
              <a:off x="643554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90"/>
            <p:cNvSpPr/>
            <p:nvPr/>
          </p:nvSpPr>
          <p:spPr>
            <a:xfrm rot="10800000">
              <a:off x="628711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90"/>
            <p:cNvSpPr/>
            <p:nvPr/>
          </p:nvSpPr>
          <p:spPr>
            <a:xfrm rot="10800000">
              <a:off x="61386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90"/>
            <p:cNvSpPr/>
            <p:nvPr/>
          </p:nvSpPr>
          <p:spPr>
            <a:xfrm rot="10800000">
              <a:off x="599022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9" name="Google Shape;9089;p90"/>
          <p:cNvSpPr/>
          <p:nvPr/>
        </p:nvSpPr>
        <p:spPr>
          <a:xfrm>
            <a:off x="5782363" y="859800"/>
            <a:ext cx="2975700" cy="3265800"/>
          </a:xfrm>
          <a:prstGeom prst="roundRect">
            <a:avLst>
              <a:gd fmla="val 2561" name="adj"/>
            </a:avLst>
          </a:prstGeom>
          <a:solidFill>
            <a:srgbClr val="FFFFFF"/>
          </a:solidFill>
          <a:ln>
            <a:noFill/>
          </a:ln>
          <a:effectLst>
            <a:outerShdw blurRad="371475" rotWithShape="0" algn="bl" dir="624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90"/>
          <p:cNvSpPr txBox="1"/>
          <p:nvPr/>
        </p:nvSpPr>
        <p:spPr>
          <a:xfrm>
            <a:off x="761975" y="1508525"/>
            <a:ext cx="4563000" cy="17463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Clr>
                <a:schemeClr val="dk1"/>
              </a:buClr>
              <a:buSzPts val="1100"/>
              <a:buFont typeface="Arial"/>
              <a:buNone/>
            </a:pPr>
            <a:r>
              <a:rPr lang="en" sz="3000">
                <a:solidFill>
                  <a:srgbClr val="434343"/>
                </a:solidFill>
                <a:latin typeface="Google Sans"/>
                <a:ea typeface="Google Sans"/>
                <a:cs typeface="Google Sans"/>
                <a:sym typeface="Google Sans"/>
              </a:rPr>
              <a:t>Phishing is successful because it tricks the way our brain makes decisions</a:t>
            </a:r>
            <a:endParaRPr sz="3000">
              <a:solidFill>
                <a:srgbClr val="434343"/>
              </a:solidFill>
              <a:latin typeface="Google Sans"/>
              <a:ea typeface="Google Sans"/>
              <a:cs typeface="Google Sans"/>
              <a:sym typeface="Google Sans"/>
            </a:endParaRPr>
          </a:p>
        </p:txBody>
      </p:sp>
      <p:pic>
        <p:nvPicPr>
          <p:cNvPr id="9091" name="Google Shape;9091;p90"/>
          <p:cNvPicPr preferRelativeResize="0"/>
          <p:nvPr/>
        </p:nvPicPr>
        <p:blipFill>
          <a:blip r:embed="rId3">
            <a:alphaModFix/>
          </a:blip>
          <a:stretch>
            <a:fillRect/>
          </a:stretch>
        </p:blipFill>
        <p:spPr>
          <a:xfrm>
            <a:off x="6761125" y="1044500"/>
            <a:ext cx="1018197" cy="2896402"/>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9095" name="Shape 9095"/>
        <p:cNvGrpSpPr/>
        <p:nvPr/>
      </p:nvGrpSpPr>
      <p:grpSpPr>
        <a:xfrm>
          <a:off x="0" y="0"/>
          <a:ext cx="0" cy="0"/>
          <a:chOff x="0" y="0"/>
          <a:chExt cx="0" cy="0"/>
        </a:xfrm>
      </p:grpSpPr>
      <p:grpSp>
        <p:nvGrpSpPr>
          <p:cNvPr id="9096" name="Google Shape;9096;p91"/>
          <p:cNvGrpSpPr/>
          <p:nvPr/>
        </p:nvGrpSpPr>
        <p:grpSpPr>
          <a:xfrm>
            <a:off x="6973780" y="457011"/>
            <a:ext cx="2170230" cy="3747571"/>
            <a:chOff x="6973780" y="457011"/>
            <a:chExt cx="2170230" cy="3747571"/>
          </a:xfrm>
        </p:grpSpPr>
        <p:sp>
          <p:nvSpPr>
            <p:cNvPr id="9097" name="Google Shape;9097;p91"/>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91"/>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91"/>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91"/>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91"/>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91"/>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91"/>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91"/>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91"/>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91"/>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91"/>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91"/>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91"/>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91"/>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91"/>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91"/>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91"/>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91"/>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91"/>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91"/>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91"/>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91"/>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91"/>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91"/>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91"/>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91"/>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91"/>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91"/>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91"/>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91"/>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91"/>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91"/>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91"/>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91"/>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91"/>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91"/>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91"/>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91"/>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91"/>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91"/>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91"/>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91"/>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91"/>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91"/>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91"/>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91"/>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91"/>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91"/>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91"/>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91"/>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91"/>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91"/>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91"/>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91"/>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91"/>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91"/>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91"/>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91"/>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91"/>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91"/>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91"/>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91"/>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91"/>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91"/>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91"/>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91"/>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91"/>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91"/>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91"/>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91"/>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91"/>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91"/>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91"/>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91"/>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91"/>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91"/>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91"/>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91"/>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91"/>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91"/>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91"/>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91"/>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91"/>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91"/>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91"/>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91"/>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91"/>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91"/>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91"/>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91"/>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91"/>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91"/>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91"/>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91"/>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91"/>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91"/>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91"/>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91"/>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91"/>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91"/>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91"/>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91"/>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91"/>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91"/>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91"/>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91"/>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91"/>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91"/>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91"/>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91"/>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91"/>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91"/>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91"/>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91"/>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91"/>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91"/>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91"/>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91"/>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91"/>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91"/>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91"/>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91"/>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91"/>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91"/>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91"/>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91"/>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91"/>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91"/>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91"/>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91"/>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91"/>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91"/>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91"/>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91"/>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91"/>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91"/>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91"/>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91"/>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91"/>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91"/>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91"/>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91"/>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91"/>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91"/>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91"/>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91"/>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91"/>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91"/>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91"/>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91"/>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91"/>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91"/>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91"/>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91"/>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91"/>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91"/>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91"/>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91"/>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91"/>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91"/>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91"/>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91"/>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91"/>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91"/>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91"/>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91"/>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91"/>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91"/>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91"/>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91"/>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91"/>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91"/>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91"/>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91"/>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91"/>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91"/>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91"/>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91"/>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91"/>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91"/>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91"/>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91"/>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91"/>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91"/>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91"/>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91"/>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91"/>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91"/>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91"/>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91"/>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91"/>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91"/>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91"/>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91"/>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91"/>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91"/>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91"/>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91"/>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91"/>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91"/>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91"/>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91"/>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91"/>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91"/>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91"/>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91"/>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91"/>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91"/>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91"/>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91"/>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91"/>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91"/>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91"/>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91"/>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91"/>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91"/>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91"/>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91"/>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91"/>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91"/>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91"/>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91"/>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91"/>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91"/>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91"/>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91"/>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91"/>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91"/>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91"/>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91"/>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91"/>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91"/>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91"/>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91"/>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91"/>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91"/>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91"/>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91"/>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91"/>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91"/>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91"/>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91"/>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91"/>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91"/>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91"/>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91"/>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91"/>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91"/>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91"/>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91"/>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91"/>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91"/>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91"/>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91"/>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91"/>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91"/>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91"/>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91"/>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91"/>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91"/>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91"/>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91"/>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91"/>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91"/>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91"/>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91"/>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91"/>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91"/>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91"/>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91"/>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91"/>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91"/>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91"/>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91"/>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91"/>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91"/>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91"/>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91"/>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91"/>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91"/>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91"/>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91"/>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91"/>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91"/>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91"/>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91"/>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91"/>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91"/>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91"/>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91"/>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91"/>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91"/>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91"/>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91"/>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91"/>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91"/>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91"/>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91"/>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91"/>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91"/>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91"/>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91"/>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91"/>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91"/>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91"/>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91"/>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91"/>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91"/>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91"/>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91"/>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91"/>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91"/>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91"/>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91"/>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91"/>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91"/>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91"/>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91"/>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91"/>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91"/>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91"/>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91"/>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91"/>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91"/>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91"/>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91"/>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91"/>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91"/>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91"/>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91"/>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91"/>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91"/>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91"/>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91"/>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91"/>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91"/>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91"/>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91"/>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91"/>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91"/>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91"/>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91"/>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91"/>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91"/>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91"/>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91"/>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91"/>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91"/>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91"/>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91"/>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91"/>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91"/>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91"/>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91"/>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91"/>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91"/>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91"/>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91"/>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91"/>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91"/>
            <p:cNvSpPr/>
            <p:nvPr/>
          </p:nvSpPr>
          <p:spPr>
            <a:xfrm rot="5400000">
              <a:off x="75833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91"/>
            <p:cNvSpPr/>
            <p:nvPr/>
          </p:nvSpPr>
          <p:spPr>
            <a:xfrm rot="5400000">
              <a:off x="8192976" y="1644478"/>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91"/>
            <p:cNvSpPr/>
            <p:nvPr/>
          </p:nvSpPr>
          <p:spPr>
            <a:xfrm rot="5400000">
              <a:off x="8040576" y="1644478"/>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91"/>
            <p:cNvSpPr/>
            <p:nvPr/>
          </p:nvSpPr>
          <p:spPr>
            <a:xfrm rot="5400000">
              <a:off x="77357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91"/>
            <p:cNvSpPr/>
            <p:nvPr/>
          </p:nvSpPr>
          <p:spPr>
            <a:xfrm rot="5400000">
              <a:off x="7888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91"/>
            <p:cNvSpPr/>
            <p:nvPr/>
          </p:nvSpPr>
          <p:spPr>
            <a:xfrm rot="5400000">
              <a:off x="78881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91"/>
            <p:cNvSpPr/>
            <p:nvPr/>
          </p:nvSpPr>
          <p:spPr>
            <a:xfrm rot="5400000">
              <a:off x="8040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91"/>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91"/>
            <p:cNvSpPr/>
            <p:nvPr/>
          </p:nvSpPr>
          <p:spPr>
            <a:xfrm rot="5400000">
              <a:off x="8040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91"/>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91"/>
            <p:cNvSpPr/>
            <p:nvPr/>
          </p:nvSpPr>
          <p:spPr>
            <a:xfrm rot="5400000">
              <a:off x="77357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91"/>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91"/>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91"/>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91"/>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91"/>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91"/>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91"/>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91"/>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91"/>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91"/>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91"/>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91"/>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91"/>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0" name="Google Shape;9480;p91"/>
          <p:cNvSpPr/>
          <p:nvPr/>
        </p:nvSpPr>
        <p:spPr>
          <a:xfrm>
            <a:off x="3334050" y="1866700"/>
            <a:ext cx="5556300" cy="2466900"/>
          </a:xfrm>
          <a:prstGeom prst="roundRect">
            <a:avLst>
              <a:gd fmla="val 2561" name="adj"/>
            </a:avLst>
          </a:prstGeom>
          <a:solidFill>
            <a:srgbClr val="FFFFFF"/>
          </a:solidFill>
          <a:ln>
            <a:noFill/>
          </a:ln>
          <a:effectLst>
            <a:outerShdw blurRad="371475" rotWithShape="0" algn="bl" dir="624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91"/>
          <p:cNvSpPr txBox="1"/>
          <p:nvPr/>
        </p:nvSpPr>
        <p:spPr>
          <a:xfrm>
            <a:off x="761950" y="809375"/>
            <a:ext cx="5326800" cy="1057200"/>
          </a:xfrm>
          <a:prstGeom prst="rect">
            <a:avLst/>
          </a:prstGeom>
          <a:noFill/>
          <a:ln>
            <a:noFill/>
          </a:ln>
        </p:spPr>
        <p:txBody>
          <a:bodyPr anchorCtr="0" anchor="t" bIns="0" lIns="0" spcFirstLastPara="1" rIns="228600" wrap="square" tIns="0">
            <a:noAutofit/>
          </a:bodyPr>
          <a:lstStyle/>
          <a:p>
            <a:pPr indent="0" lvl="0" marL="0" rtl="0" algn="l">
              <a:spcBef>
                <a:spcPts val="0"/>
              </a:spcBef>
              <a:spcAft>
                <a:spcPts val="0"/>
              </a:spcAft>
              <a:buNone/>
            </a:pPr>
            <a:r>
              <a:rPr lang="en" sz="3000">
                <a:solidFill>
                  <a:srgbClr val="3C4043"/>
                </a:solidFill>
                <a:latin typeface="Google Sans"/>
                <a:ea typeface="Google Sans"/>
                <a:cs typeface="Google Sans"/>
                <a:sym typeface="Google Sans"/>
              </a:rPr>
              <a:t>Especially with </a:t>
            </a:r>
            <a:r>
              <a:rPr lang="en" sz="3000">
                <a:solidFill>
                  <a:srgbClr val="3C4043"/>
                </a:solidFill>
                <a:latin typeface="Google Sans"/>
                <a:ea typeface="Google Sans"/>
                <a:cs typeface="Google Sans"/>
                <a:sym typeface="Google Sans"/>
              </a:rPr>
              <a:t>regard</a:t>
            </a:r>
            <a:r>
              <a:rPr lang="en" sz="3000">
                <a:solidFill>
                  <a:srgbClr val="3C4043"/>
                </a:solidFill>
                <a:latin typeface="Google Sans"/>
                <a:ea typeface="Google Sans"/>
                <a:cs typeface="Google Sans"/>
                <a:sym typeface="Google Sans"/>
              </a:rPr>
              <a:t> to deception detection...</a:t>
            </a:r>
            <a:endParaRPr sz="3000">
              <a:solidFill>
                <a:srgbClr val="3C4043"/>
              </a:solidFill>
              <a:latin typeface="Google Sans"/>
              <a:ea typeface="Google Sans"/>
              <a:cs typeface="Google Sans"/>
              <a:sym typeface="Google Sans"/>
            </a:endParaRPr>
          </a:p>
        </p:txBody>
      </p:sp>
      <p:pic>
        <p:nvPicPr>
          <p:cNvPr id="9482" name="Google Shape;9482;p91"/>
          <p:cNvPicPr preferRelativeResize="0"/>
          <p:nvPr/>
        </p:nvPicPr>
        <p:blipFill>
          <a:blip r:embed="rId3">
            <a:alphaModFix/>
          </a:blip>
          <a:stretch>
            <a:fillRect/>
          </a:stretch>
        </p:blipFill>
        <p:spPr>
          <a:xfrm>
            <a:off x="3739600" y="2017275"/>
            <a:ext cx="4745203" cy="2165748"/>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9486" name="Shape 9486"/>
        <p:cNvGrpSpPr/>
        <p:nvPr/>
      </p:nvGrpSpPr>
      <p:grpSpPr>
        <a:xfrm>
          <a:off x="0" y="0"/>
          <a:ext cx="0" cy="0"/>
          <a:chOff x="0" y="0"/>
          <a:chExt cx="0" cy="0"/>
        </a:xfrm>
      </p:grpSpPr>
      <p:pic>
        <p:nvPicPr>
          <p:cNvPr id="9487" name="Google Shape;9487;p92"/>
          <p:cNvPicPr preferRelativeResize="0"/>
          <p:nvPr/>
        </p:nvPicPr>
        <p:blipFill>
          <a:blip r:embed="rId3">
            <a:alphaModFix/>
          </a:blip>
          <a:stretch>
            <a:fillRect/>
          </a:stretch>
        </p:blipFill>
        <p:spPr>
          <a:xfrm>
            <a:off x="3607211" y="2219400"/>
            <a:ext cx="1929578" cy="2114000"/>
          </a:xfrm>
          <a:prstGeom prst="rect">
            <a:avLst/>
          </a:prstGeom>
          <a:noFill/>
          <a:ln>
            <a:noFill/>
          </a:ln>
        </p:spPr>
      </p:pic>
      <p:sp>
        <p:nvSpPr>
          <p:cNvPr id="9488" name="Google Shape;9488;p92"/>
          <p:cNvSpPr txBox="1"/>
          <p:nvPr/>
        </p:nvSpPr>
        <p:spPr>
          <a:xfrm>
            <a:off x="761975" y="806575"/>
            <a:ext cx="8118300" cy="9483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Clr>
                <a:schemeClr val="dk1"/>
              </a:buClr>
              <a:buSzPts val="1100"/>
              <a:buFont typeface="Arial"/>
              <a:buNone/>
            </a:pPr>
            <a:r>
              <a:rPr lang="en" sz="2800">
                <a:solidFill>
                  <a:srgbClr val="434343"/>
                </a:solidFill>
                <a:latin typeface="Google Sans"/>
                <a:ea typeface="Google Sans"/>
                <a:cs typeface="Google Sans"/>
                <a:sym typeface="Google Sans"/>
              </a:rPr>
              <a:t>Interindividual Differences Impacting Deception Detection Abilities</a:t>
            </a:r>
            <a:endParaRPr sz="2800">
              <a:solidFill>
                <a:srgbClr val="434343"/>
              </a:solidFill>
              <a:latin typeface="Google Sans"/>
              <a:ea typeface="Google Sans"/>
              <a:cs typeface="Google Sans"/>
              <a:sym typeface="Google Sans"/>
            </a:endParaRPr>
          </a:p>
        </p:txBody>
      </p:sp>
      <p:sp>
        <p:nvSpPr>
          <p:cNvPr id="9489" name="Google Shape;9489;p92"/>
          <p:cNvSpPr txBox="1"/>
          <p:nvPr/>
        </p:nvSpPr>
        <p:spPr>
          <a:xfrm rot="1018">
            <a:off x="1693625" y="2282000"/>
            <a:ext cx="1013400" cy="396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434343"/>
                </a:solidFill>
                <a:latin typeface="Google Sans"/>
                <a:ea typeface="Google Sans"/>
                <a:cs typeface="Google Sans"/>
                <a:sym typeface="Google Sans"/>
              </a:rPr>
              <a:t>Cognitive motivation</a:t>
            </a:r>
            <a:endParaRPr sz="1200">
              <a:solidFill>
                <a:srgbClr val="434343"/>
              </a:solidFill>
              <a:latin typeface="Google Sans"/>
              <a:ea typeface="Google Sans"/>
              <a:cs typeface="Google Sans"/>
              <a:sym typeface="Google Sans"/>
            </a:endParaRPr>
          </a:p>
        </p:txBody>
      </p:sp>
      <p:sp>
        <p:nvSpPr>
          <p:cNvPr id="9490" name="Google Shape;9490;p92"/>
          <p:cNvSpPr txBox="1"/>
          <p:nvPr/>
        </p:nvSpPr>
        <p:spPr>
          <a:xfrm rot="1288">
            <a:off x="1065350" y="2954263"/>
            <a:ext cx="1601700" cy="499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434343"/>
                </a:solidFill>
                <a:latin typeface="Google Sans"/>
                <a:ea typeface="Google Sans"/>
                <a:cs typeface="Google Sans"/>
                <a:sym typeface="Google Sans"/>
              </a:rPr>
              <a:t>Dual-processing</a:t>
            </a:r>
            <a:endParaRPr sz="1200">
              <a:solidFill>
                <a:srgbClr val="434343"/>
              </a:solidFill>
              <a:latin typeface="Google Sans"/>
              <a:ea typeface="Google Sans"/>
              <a:cs typeface="Google Sans"/>
              <a:sym typeface="Google Sans"/>
            </a:endParaRPr>
          </a:p>
          <a:p>
            <a:pPr indent="0" lvl="0" marL="0" rtl="0" algn="l">
              <a:spcBef>
                <a:spcPts val="0"/>
              </a:spcBef>
              <a:spcAft>
                <a:spcPts val="0"/>
              </a:spcAft>
              <a:buNone/>
            </a:pPr>
            <a:r>
              <a:rPr lang="en" sz="1200">
                <a:solidFill>
                  <a:srgbClr val="434343"/>
                </a:solidFill>
                <a:latin typeface="Google Sans"/>
                <a:ea typeface="Google Sans"/>
                <a:cs typeface="Google Sans"/>
                <a:sym typeface="Google Sans"/>
              </a:rPr>
              <a:t>(System 1/System 2)</a:t>
            </a:r>
            <a:endParaRPr sz="1200">
              <a:solidFill>
                <a:srgbClr val="434343"/>
              </a:solidFill>
              <a:latin typeface="Google Sans"/>
              <a:ea typeface="Google Sans"/>
              <a:cs typeface="Google Sans"/>
              <a:sym typeface="Google Sans"/>
            </a:endParaRPr>
          </a:p>
        </p:txBody>
      </p:sp>
      <p:sp>
        <p:nvSpPr>
          <p:cNvPr id="9491" name="Google Shape;9491;p92"/>
          <p:cNvSpPr txBox="1"/>
          <p:nvPr/>
        </p:nvSpPr>
        <p:spPr>
          <a:xfrm rot="1059">
            <a:off x="1693625" y="3629200"/>
            <a:ext cx="973500" cy="396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434343"/>
                </a:solidFill>
                <a:latin typeface="Google Sans"/>
                <a:ea typeface="Google Sans"/>
                <a:cs typeface="Google Sans"/>
                <a:sym typeface="Google Sans"/>
              </a:rPr>
              <a:t>Emotional Intelligence</a:t>
            </a:r>
            <a:endParaRPr sz="1200">
              <a:solidFill>
                <a:srgbClr val="434343"/>
              </a:solidFill>
              <a:latin typeface="Google Sans"/>
              <a:ea typeface="Google Sans"/>
              <a:cs typeface="Google Sans"/>
              <a:sym typeface="Google Sans"/>
            </a:endParaRPr>
          </a:p>
        </p:txBody>
      </p:sp>
      <p:sp>
        <p:nvSpPr>
          <p:cNvPr id="9492" name="Google Shape;9492;p92"/>
          <p:cNvSpPr txBox="1"/>
          <p:nvPr/>
        </p:nvSpPr>
        <p:spPr>
          <a:xfrm rot="747">
            <a:off x="6245077" y="2281850"/>
            <a:ext cx="1381500" cy="396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434343"/>
                </a:solidFill>
                <a:latin typeface="Google Sans"/>
                <a:ea typeface="Google Sans"/>
                <a:cs typeface="Google Sans"/>
                <a:sym typeface="Google Sans"/>
              </a:rPr>
              <a:t>Brain functioning</a:t>
            </a:r>
            <a:endParaRPr sz="1200">
              <a:solidFill>
                <a:srgbClr val="434343"/>
              </a:solidFill>
              <a:latin typeface="Google Sans"/>
              <a:ea typeface="Google Sans"/>
              <a:cs typeface="Google Sans"/>
              <a:sym typeface="Google Sans"/>
            </a:endParaRPr>
          </a:p>
        </p:txBody>
      </p:sp>
      <p:sp>
        <p:nvSpPr>
          <p:cNvPr id="9493" name="Google Shape;9493;p92"/>
          <p:cNvSpPr txBox="1"/>
          <p:nvPr/>
        </p:nvSpPr>
        <p:spPr>
          <a:xfrm rot="1082">
            <a:off x="6286353" y="2944150"/>
            <a:ext cx="952800" cy="396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434343"/>
                </a:solidFill>
                <a:latin typeface="Google Sans"/>
                <a:ea typeface="Google Sans"/>
                <a:cs typeface="Google Sans"/>
                <a:sym typeface="Google Sans"/>
              </a:rPr>
              <a:t>Hormones</a:t>
            </a:r>
            <a:endParaRPr sz="1200">
              <a:solidFill>
                <a:srgbClr val="434343"/>
              </a:solidFill>
              <a:latin typeface="Google Sans"/>
              <a:ea typeface="Google Sans"/>
              <a:cs typeface="Google Sans"/>
              <a:sym typeface="Google Sans"/>
            </a:endParaRPr>
          </a:p>
        </p:txBody>
      </p:sp>
      <p:sp>
        <p:nvSpPr>
          <p:cNvPr id="9494" name="Google Shape;9494;p92"/>
          <p:cNvSpPr txBox="1"/>
          <p:nvPr/>
        </p:nvSpPr>
        <p:spPr>
          <a:xfrm rot="960">
            <a:off x="6065853" y="3524663"/>
            <a:ext cx="1074300" cy="396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434343"/>
                </a:solidFill>
                <a:latin typeface="Google Sans"/>
                <a:ea typeface="Google Sans"/>
                <a:cs typeface="Google Sans"/>
                <a:sym typeface="Google Sans"/>
              </a:rPr>
              <a:t>Personality</a:t>
            </a:r>
            <a:endParaRPr sz="1200">
              <a:solidFill>
                <a:srgbClr val="434343"/>
              </a:solidFill>
              <a:latin typeface="Google Sans"/>
              <a:ea typeface="Google Sans"/>
              <a:cs typeface="Google Sans"/>
              <a:sym typeface="Google Sans"/>
            </a:endParaRPr>
          </a:p>
        </p:txBody>
      </p:sp>
      <p:sp>
        <p:nvSpPr>
          <p:cNvPr id="9495" name="Google Shape;9495;p92"/>
          <p:cNvSpPr txBox="1"/>
          <p:nvPr/>
        </p:nvSpPr>
        <p:spPr>
          <a:xfrm rot="1349">
            <a:off x="6065854" y="3927225"/>
            <a:ext cx="764400" cy="396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434343"/>
                </a:solidFill>
                <a:latin typeface="Google Sans"/>
                <a:ea typeface="Google Sans"/>
                <a:cs typeface="Google Sans"/>
                <a:sym typeface="Google Sans"/>
              </a:rPr>
              <a:t>Mood</a:t>
            </a:r>
            <a:endParaRPr sz="1200">
              <a:solidFill>
                <a:srgbClr val="434343"/>
              </a:solidFill>
              <a:latin typeface="Google Sans"/>
              <a:ea typeface="Google Sans"/>
              <a:cs typeface="Google Sans"/>
              <a:sym typeface="Google Sans"/>
            </a:endParaRPr>
          </a:p>
        </p:txBody>
      </p:sp>
      <p:cxnSp>
        <p:nvCxnSpPr>
          <p:cNvPr id="9496" name="Google Shape;9496;p92"/>
          <p:cNvCxnSpPr>
            <a:stCxn id="9489" idx="3"/>
            <a:endCxn id="9497" idx="2"/>
          </p:cNvCxnSpPr>
          <p:nvPr/>
        </p:nvCxnSpPr>
        <p:spPr>
          <a:xfrm>
            <a:off x="2707025" y="2480150"/>
            <a:ext cx="1518600" cy="0"/>
          </a:xfrm>
          <a:prstGeom prst="straightConnector1">
            <a:avLst/>
          </a:prstGeom>
          <a:noFill/>
          <a:ln cap="flat" cmpd="sng" w="19050">
            <a:solidFill>
              <a:schemeClr val="accent1"/>
            </a:solidFill>
            <a:prstDash val="solid"/>
            <a:round/>
            <a:headEnd len="med" w="med" type="none"/>
            <a:tailEnd len="med" w="med" type="oval"/>
          </a:ln>
        </p:spPr>
      </p:cxnSp>
      <p:cxnSp>
        <p:nvCxnSpPr>
          <p:cNvPr id="9498" name="Google Shape;9498;p92"/>
          <p:cNvCxnSpPr>
            <a:stCxn id="9490" idx="3"/>
            <a:endCxn id="9499" idx="2"/>
          </p:cNvCxnSpPr>
          <p:nvPr/>
        </p:nvCxnSpPr>
        <p:spPr>
          <a:xfrm flipH="1" rot="10800000">
            <a:off x="2667050" y="3203863"/>
            <a:ext cx="1441800" cy="300"/>
          </a:xfrm>
          <a:prstGeom prst="straightConnector1">
            <a:avLst/>
          </a:prstGeom>
          <a:noFill/>
          <a:ln cap="flat" cmpd="sng" w="19050">
            <a:solidFill>
              <a:schemeClr val="accent1"/>
            </a:solidFill>
            <a:prstDash val="solid"/>
            <a:round/>
            <a:headEnd len="med" w="med" type="none"/>
            <a:tailEnd len="med" w="med" type="oval"/>
          </a:ln>
        </p:spPr>
      </p:cxnSp>
      <p:cxnSp>
        <p:nvCxnSpPr>
          <p:cNvPr id="9500" name="Google Shape;9500;p92"/>
          <p:cNvCxnSpPr>
            <a:stCxn id="9491" idx="3"/>
            <a:endCxn id="9501" idx="2"/>
          </p:cNvCxnSpPr>
          <p:nvPr/>
        </p:nvCxnSpPr>
        <p:spPr>
          <a:xfrm>
            <a:off x="2667125" y="3827350"/>
            <a:ext cx="1441800" cy="0"/>
          </a:xfrm>
          <a:prstGeom prst="straightConnector1">
            <a:avLst/>
          </a:prstGeom>
          <a:noFill/>
          <a:ln cap="flat" cmpd="sng" w="19050">
            <a:solidFill>
              <a:schemeClr val="accent1"/>
            </a:solidFill>
            <a:prstDash val="solid"/>
            <a:round/>
            <a:headEnd len="med" w="med" type="none"/>
            <a:tailEnd len="med" w="med" type="oval"/>
          </a:ln>
        </p:spPr>
      </p:cxnSp>
      <p:cxnSp>
        <p:nvCxnSpPr>
          <p:cNvPr id="9502" name="Google Shape;9502;p92"/>
          <p:cNvCxnSpPr>
            <a:stCxn id="9492" idx="1"/>
            <a:endCxn id="9503" idx="6"/>
          </p:cNvCxnSpPr>
          <p:nvPr/>
        </p:nvCxnSpPr>
        <p:spPr>
          <a:xfrm flipH="1">
            <a:off x="4953877" y="2479700"/>
            <a:ext cx="1291200" cy="300"/>
          </a:xfrm>
          <a:prstGeom prst="straightConnector1">
            <a:avLst/>
          </a:prstGeom>
          <a:noFill/>
          <a:ln cap="flat" cmpd="sng" w="19050">
            <a:solidFill>
              <a:schemeClr val="accent1"/>
            </a:solidFill>
            <a:prstDash val="solid"/>
            <a:round/>
            <a:headEnd len="med" w="med" type="none"/>
            <a:tailEnd len="med" w="med" type="oval"/>
          </a:ln>
        </p:spPr>
      </p:cxnSp>
      <p:sp>
        <p:nvSpPr>
          <p:cNvPr id="9504" name="Google Shape;9504;p92"/>
          <p:cNvSpPr/>
          <p:nvPr/>
        </p:nvSpPr>
        <p:spPr>
          <a:xfrm>
            <a:off x="4673689" y="4043625"/>
            <a:ext cx="163500" cy="1635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05" name="Google Shape;9505;p92"/>
          <p:cNvCxnSpPr>
            <a:stCxn id="9495" idx="1"/>
            <a:endCxn id="9504" idx="6"/>
          </p:cNvCxnSpPr>
          <p:nvPr/>
        </p:nvCxnSpPr>
        <p:spPr>
          <a:xfrm flipH="1">
            <a:off x="4837054" y="4125075"/>
            <a:ext cx="1228800" cy="300"/>
          </a:xfrm>
          <a:prstGeom prst="straightConnector1">
            <a:avLst/>
          </a:prstGeom>
          <a:noFill/>
          <a:ln cap="flat" cmpd="sng" w="19050">
            <a:solidFill>
              <a:schemeClr val="accent1"/>
            </a:solidFill>
            <a:prstDash val="solid"/>
            <a:round/>
            <a:headEnd len="med" w="med" type="none"/>
            <a:tailEnd len="med" w="med" type="oval"/>
          </a:ln>
        </p:spPr>
      </p:cxnSp>
      <p:sp>
        <p:nvSpPr>
          <p:cNvPr id="9506" name="Google Shape;9506;p92"/>
          <p:cNvSpPr/>
          <p:nvPr/>
        </p:nvSpPr>
        <p:spPr>
          <a:xfrm>
            <a:off x="4790389" y="3640925"/>
            <a:ext cx="163500" cy="1635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07" name="Google Shape;9507;p92"/>
          <p:cNvCxnSpPr>
            <a:stCxn id="9494" idx="1"/>
            <a:endCxn id="9506" idx="6"/>
          </p:cNvCxnSpPr>
          <p:nvPr/>
        </p:nvCxnSpPr>
        <p:spPr>
          <a:xfrm flipH="1">
            <a:off x="4953753" y="3722513"/>
            <a:ext cx="1112100" cy="300"/>
          </a:xfrm>
          <a:prstGeom prst="straightConnector1">
            <a:avLst/>
          </a:prstGeom>
          <a:noFill/>
          <a:ln cap="flat" cmpd="sng" w="19050">
            <a:solidFill>
              <a:schemeClr val="accent1"/>
            </a:solidFill>
            <a:prstDash val="solid"/>
            <a:round/>
            <a:headEnd len="med" w="med" type="none"/>
            <a:tailEnd len="med" w="med" type="oval"/>
          </a:ln>
        </p:spPr>
      </p:cxnSp>
      <p:sp>
        <p:nvSpPr>
          <p:cNvPr id="9508" name="Google Shape;9508;p92"/>
          <p:cNvSpPr/>
          <p:nvPr/>
        </p:nvSpPr>
        <p:spPr>
          <a:xfrm>
            <a:off x="4790389" y="3060388"/>
            <a:ext cx="163500" cy="1635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09" name="Google Shape;9509;p92"/>
          <p:cNvCxnSpPr>
            <a:stCxn id="9493" idx="1"/>
            <a:endCxn id="9508" idx="6"/>
          </p:cNvCxnSpPr>
          <p:nvPr/>
        </p:nvCxnSpPr>
        <p:spPr>
          <a:xfrm rot="10800000">
            <a:off x="4953753" y="3142000"/>
            <a:ext cx="1332600" cy="0"/>
          </a:xfrm>
          <a:prstGeom prst="straightConnector1">
            <a:avLst/>
          </a:prstGeom>
          <a:noFill/>
          <a:ln cap="flat" cmpd="sng" w="19050">
            <a:solidFill>
              <a:schemeClr val="accent1"/>
            </a:solidFill>
            <a:prstDash val="solid"/>
            <a:round/>
            <a:headEnd len="med" w="med" type="none"/>
            <a:tailEnd len="med" w="med" type="oval"/>
          </a:ln>
        </p:spPr>
      </p:cxn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9513" name="Shape 9513"/>
        <p:cNvGrpSpPr/>
        <p:nvPr/>
      </p:nvGrpSpPr>
      <p:grpSpPr>
        <a:xfrm>
          <a:off x="0" y="0"/>
          <a:ext cx="0" cy="0"/>
          <a:chOff x="0" y="0"/>
          <a:chExt cx="0" cy="0"/>
        </a:xfrm>
      </p:grpSpPr>
      <p:sp>
        <p:nvSpPr>
          <p:cNvPr id="9514" name="Google Shape;9514;p93"/>
          <p:cNvSpPr/>
          <p:nvPr/>
        </p:nvSpPr>
        <p:spPr>
          <a:xfrm>
            <a:off x="6056049" y="1694200"/>
            <a:ext cx="2345400" cy="2639400"/>
          </a:xfrm>
          <a:prstGeom prst="roundRect">
            <a:avLst>
              <a:gd fmla="val 9973" name="adj"/>
            </a:avLst>
          </a:prstGeom>
          <a:solidFill>
            <a:srgbClr val="FFFFFF"/>
          </a:solidFill>
          <a:ln>
            <a:noFill/>
          </a:ln>
          <a:effectLst>
            <a:outerShdw blurRad="85725" rotWithShape="0" algn="bl" dir="6240000" dist="19050">
              <a:srgbClr val="000000">
                <a:alpha val="2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93"/>
          <p:cNvSpPr/>
          <p:nvPr/>
        </p:nvSpPr>
        <p:spPr>
          <a:xfrm>
            <a:off x="1591625" y="1694200"/>
            <a:ext cx="2345400" cy="2639400"/>
          </a:xfrm>
          <a:prstGeom prst="roundRect">
            <a:avLst>
              <a:gd fmla="val 9973" name="adj"/>
            </a:avLst>
          </a:prstGeom>
          <a:solidFill>
            <a:srgbClr val="FFFFFF"/>
          </a:solidFill>
          <a:ln>
            <a:noFill/>
          </a:ln>
          <a:effectLst>
            <a:outerShdw blurRad="85725" rotWithShape="0" algn="bl" dir="6240000" dist="19050">
              <a:srgbClr val="000000">
                <a:alpha val="2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93"/>
          <p:cNvSpPr txBox="1"/>
          <p:nvPr/>
        </p:nvSpPr>
        <p:spPr>
          <a:xfrm>
            <a:off x="761975" y="809375"/>
            <a:ext cx="7620000" cy="5022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Brain Dual-processing Mode</a:t>
            </a:r>
            <a:endParaRPr sz="3000">
              <a:solidFill>
                <a:srgbClr val="434343"/>
              </a:solidFill>
              <a:latin typeface="Google Sans"/>
              <a:ea typeface="Google Sans"/>
              <a:cs typeface="Google Sans"/>
              <a:sym typeface="Google Sans"/>
            </a:endParaRPr>
          </a:p>
        </p:txBody>
      </p:sp>
      <p:sp>
        <p:nvSpPr>
          <p:cNvPr id="9517" name="Google Shape;9517;p93"/>
          <p:cNvSpPr txBox="1"/>
          <p:nvPr>
            <p:ph idx="4294967295" type="title"/>
          </p:nvPr>
        </p:nvSpPr>
        <p:spPr>
          <a:xfrm>
            <a:off x="2135825" y="1831696"/>
            <a:ext cx="1360800" cy="1875600"/>
          </a:xfrm>
          <a:prstGeom prst="rect">
            <a:avLst/>
          </a:prstGeom>
          <a:noFill/>
          <a:ln>
            <a:noFill/>
          </a:ln>
        </p:spPr>
        <p:txBody>
          <a:bodyPr anchorCtr="0" anchor="t" bIns="91425" lIns="0" spcFirstLastPara="1" rIns="91425" wrap="square" tIns="91425">
            <a:noAutofit/>
          </a:bodyPr>
          <a:lstStyle/>
          <a:p>
            <a:pPr indent="0" lvl="0" marL="0" rtl="0" algn="l">
              <a:lnSpc>
                <a:spcPct val="100000"/>
              </a:lnSpc>
              <a:spcBef>
                <a:spcPts val="0"/>
              </a:spcBef>
              <a:spcAft>
                <a:spcPts val="0"/>
              </a:spcAft>
              <a:buSzPts val="3000"/>
              <a:buNone/>
            </a:pPr>
            <a:r>
              <a:rPr b="0" lang="en" sz="1600">
                <a:solidFill>
                  <a:srgbClr val="434343"/>
                </a:solidFill>
                <a:latin typeface="Google Sans Medium"/>
                <a:ea typeface="Google Sans Medium"/>
                <a:cs typeface="Google Sans Medium"/>
                <a:sym typeface="Google Sans Medium"/>
              </a:rPr>
              <a:t>System</a:t>
            </a:r>
            <a:r>
              <a:rPr b="0" lang="en" sz="1600">
                <a:solidFill>
                  <a:srgbClr val="434343"/>
                </a:solidFill>
                <a:latin typeface="Google Sans Medium"/>
                <a:ea typeface="Google Sans Medium"/>
                <a:cs typeface="Google Sans Medium"/>
                <a:sym typeface="Google Sans Medium"/>
              </a:rPr>
              <a:t> 1</a:t>
            </a:r>
            <a:endParaRPr b="0" sz="1600">
              <a:solidFill>
                <a:srgbClr val="434343"/>
              </a:solidFill>
              <a:latin typeface="Google Sans Medium"/>
              <a:ea typeface="Google Sans Medium"/>
              <a:cs typeface="Google Sans Medium"/>
              <a:sym typeface="Google Sans Medium"/>
            </a:endParaRPr>
          </a:p>
          <a:p>
            <a:pPr indent="0" lvl="0" marL="0" rtl="0" algn="l">
              <a:lnSpc>
                <a:spcPct val="115000"/>
              </a:lnSpc>
              <a:spcBef>
                <a:spcPts val="1000"/>
              </a:spcBef>
              <a:spcAft>
                <a:spcPts val="0"/>
              </a:spcAft>
              <a:buClr>
                <a:srgbClr val="000000"/>
              </a:buClr>
              <a:buSzPts val="2200"/>
              <a:buFont typeface="Arial"/>
              <a:buNone/>
            </a:pPr>
            <a:r>
              <a:rPr b="0" lang="en" sz="1400">
                <a:solidFill>
                  <a:srgbClr val="434343"/>
                </a:solidFill>
              </a:rPr>
              <a:t>Fast</a:t>
            </a:r>
            <a:endParaRPr b="0" sz="1400">
              <a:solidFill>
                <a:srgbClr val="434343"/>
              </a:solidFill>
            </a:endParaRPr>
          </a:p>
          <a:p>
            <a:pPr indent="0" lvl="0" marL="0" rtl="0" algn="l">
              <a:lnSpc>
                <a:spcPct val="115000"/>
              </a:lnSpc>
              <a:spcBef>
                <a:spcPts val="0"/>
              </a:spcBef>
              <a:spcAft>
                <a:spcPts val="0"/>
              </a:spcAft>
              <a:buClr>
                <a:srgbClr val="000000"/>
              </a:buClr>
              <a:buSzPts val="2200"/>
              <a:buFont typeface="Arial"/>
              <a:buNone/>
            </a:pPr>
            <a:r>
              <a:rPr b="0" lang="en" sz="1400">
                <a:solidFill>
                  <a:srgbClr val="434343"/>
                </a:solidFill>
              </a:rPr>
              <a:t>Automatic</a:t>
            </a:r>
            <a:endParaRPr b="0" sz="1400">
              <a:solidFill>
                <a:srgbClr val="434343"/>
              </a:solidFill>
            </a:endParaRPr>
          </a:p>
          <a:p>
            <a:pPr indent="0" lvl="0" marL="0" rtl="0" algn="l">
              <a:lnSpc>
                <a:spcPct val="115000"/>
              </a:lnSpc>
              <a:spcBef>
                <a:spcPts val="0"/>
              </a:spcBef>
              <a:spcAft>
                <a:spcPts val="0"/>
              </a:spcAft>
              <a:buClr>
                <a:srgbClr val="000000"/>
              </a:buClr>
              <a:buSzPts val="2200"/>
              <a:buFont typeface="Arial"/>
              <a:buNone/>
            </a:pPr>
            <a:r>
              <a:rPr b="0" lang="en" sz="1400">
                <a:solidFill>
                  <a:srgbClr val="434343"/>
                </a:solidFill>
              </a:rPr>
              <a:t>Uses mental shortcuts</a:t>
            </a:r>
            <a:endParaRPr b="0" sz="1400">
              <a:solidFill>
                <a:srgbClr val="434343"/>
              </a:solidFill>
            </a:endParaRPr>
          </a:p>
          <a:p>
            <a:pPr indent="0" lvl="0" marL="0" rtl="0" algn="l">
              <a:lnSpc>
                <a:spcPct val="115000"/>
              </a:lnSpc>
              <a:spcBef>
                <a:spcPts val="0"/>
              </a:spcBef>
              <a:spcAft>
                <a:spcPts val="0"/>
              </a:spcAft>
              <a:buClr>
                <a:srgbClr val="000000"/>
              </a:buClr>
              <a:buSzPts val="2200"/>
              <a:buFont typeface="Arial"/>
              <a:buNone/>
            </a:pPr>
            <a:r>
              <a:rPr b="0" lang="en" sz="1400">
                <a:solidFill>
                  <a:srgbClr val="434343"/>
                </a:solidFill>
              </a:rPr>
              <a:t>Intuitive</a:t>
            </a:r>
            <a:endParaRPr b="0" sz="1400">
              <a:solidFill>
                <a:srgbClr val="434343"/>
              </a:solidFill>
            </a:endParaRPr>
          </a:p>
          <a:p>
            <a:pPr indent="0" lvl="0" marL="0" rtl="0" algn="l">
              <a:lnSpc>
                <a:spcPct val="115000"/>
              </a:lnSpc>
              <a:spcBef>
                <a:spcPts val="0"/>
              </a:spcBef>
              <a:spcAft>
                <a:spcPts val="0"/>
              </a:spcAft>
              <a:buClr>
                <a:srgbClr val="000000"/>
              </a:buClr>
              <a:buSzPts val="2200"/>
              <a:buFont typeface="Arial"/>
              <a:buNone/>
            </a:pPr>
            <a:r>
              <a:rPr b="0" lang="en" sz="1400">
                <a:solidFill>
                  <a:srgbClr val="434343"/>
                </a:solidFill>
              </a:rPr>
              <a:t>Emotional</a:t>
            </a:r>
            <a:endParaRPr b="0" sz="1400">
              <a:solidFill>
                <a:srgbClr val="434343"/>
              </a:solidFill>
            </a:endParaRPr>
          </a:p>
          <a:p>
            <a:pPr indent="0" lvl="0" marL="0" rtl="0" algn="l">
              <a:lnSpc>
                <a:spcPct val="115000"/>
              </a:lnSpc>
              <a:spcBef>
                <a:spcPts val="0"/>
              </a:spcBef>
              <a:spcAft>
                <a:spcPts val="0"/>
              </a:spcAft>
              <a:buSzPts val="2200"/>
              <a:buNone/>
            </a:pPr>
            <a:r>
              <a:rPr b="0" lang="en" sz="1400">
                <a:solidFill>
                  <a:srgbClr val="434343"/>
                </a:solidFill>
              </a:rPr>
              <a:t>Little effort</a:t>
            </a:r>
            <a:endParaRPr b="0" sz="1400">
              <a:solidFill>
                <a:srgbClr val="434343"/>
              </a:solidFill>
              <a:latin typeface="Google Sans Medium"/>
              <a:ea typeface="Google Sans Medium"/>
              <a:cs typeface="Google Sans Medium"/>
              <a:sym typeface="Google Sans Medium"/>
            </a:endParaRPr>
          </a:p>
        </p:txBody>
      </p:sp>
      <p:sp>
        <p:nvSpPr>
          <p:cNvPr id="9518" name="Google Shape;9518;p93"/>
          <p:cNvSpPr txBox="1"/>
          <p:nvPr/>
        </p:nvSpPr>
        <p:spPr>
          <a:xfrm>
            <a:off x="6537384" y="1831700"/>
            <a:ext cx="1360800" cy="1875600"/>
          </a:xfrm>
          <a:prstGeom prst="rect">
            <a:avLst/>
          </a:prstGeom>
          <a:noFill/>
          <a:ln>
            <a:noFill/>
          </a:ln>
        </p:spPr>
        <p:txBody>
          <a:bodyPr anchorCtr="0" anchor="t" bIns="91425" lIns="0" spcFirstLastPara="1" rIns="91425" wrap="square" tIns="91425">
            <a:noAutofit/>
          </a:bodyPr>
          <a:lstStyle/>
          <a:p>
            <a:pPr indent="0" lvl="0" marL="0" marR="0" rtl="0" algn="l">
              <a:lnSpc>
                <a:spcPct val="100000"/>
              </a:lnSpc>
              <a:spcBef>
                <a:spcPts val="0"/>
              </a:spcBef>
              <a:spcAft>
                <a:spcPts val="0"/>
              </a:spcAft>
              <a:buClr>
                <a:srgbClr val="414141"/>
              </a:buClr>
              <a:buSzPts val="3000"/>
              <a:buFont typeface="Roboto"/>
              <a:buNone/>
            </a:pPr>
            <a:r>
              <a:rPr i="0" lang="en" sz="1600" u="none" cap="none" strike="noStrike">
                <a:solidFill>
                  <a:srgbClr val="434343"/>
                </a:solidFill>
                <a:latin typeface="Google Sans Medium"/>
                <a:ea typeface="Google Sans Medium"/>
                <a:cs typeface="Google Sans Medium"/>
                <a:sym typeface="Google Sans Medium"/>
              </a:rPr>
              <a:t>System </a:t>
            </a:r>
            <a:r>
              <a:rPr i="0" lang="en" sz="1600" u="none" cap="none" strike="noStrike">
                <a:solidFill>
                  <a:srgbClr val="434343"/>
                </a:solidFill>
                <a:latin typeface="Google Sans Medium"/>
                <a:ea typeface="Google Sans Medium"/>
                <a:cs typeface="Google Sans Medium"/>
                <a:sym typeface="Google Sans Medium"/>
              </a:rPr>
              <a:t>2</a:t>
            </a:r>
            <a:endParaRPr i="0" sz="1600" u="none" cap="none" strike="noStrike">
              <a:solidFill>
                <a:srgbClr val="434343"/>
              </a:solidFill>
              <a:latin typeface="Google Sans Medium"/>
              <a:ea typeface="Google Sans Medium"/>
              <a:cs typeface="Google Sans Medium"/>
              <a:sym typeface="Google Sans Medium"/>
            </a:endParaRPr>
          </a:p>
          <a:p>
            <a:pPr indent="0" lvl="0" marL="0" rtl="0" algn="l">
              <a:lnSpc>
                <a:spcPct val="115000"/>
              </a:lnSpc>
              <a:spcBef>
                <a:spcPts val="1000"/>
              </a:spcBef>
              <a:spcAft>
                <a:spcPts val="0"/>
              </a:spcAft>
              <a:buClr>
                <a:srgbClr val="000000"/>
              </a:buClr>
              <a:buSzPts val="2200"/>
              <a:buFont typeface="Arial"/>
              <a:buNone/>
            </a:pPr>
            <a:r>
              <a:rPr lang="en">
                <a:solidFill>
                  <a:srgbClr val="434343"/>
                </a:solidFill>
                <a:latin typeface="Google Sans"/>
                <a:ea typeface="Google Sans"/>
                <a:cs typeface="Google Sans"/>
                <a:sym typeface="Google Sans"/>
              </a:rPr>
              <a:t>Slow</a:t>
            </a:r>
            <a:endParaRPr>
              <a:solidFill>
                <a:srgbClr val="434343"/>
              </a:solidFill>
              <a:latin typeface="Google Sans"/>
              <a:ea typeface="Google Sans"/>
              <a:cs typeface="Google Sans"/>
              <a:sym typeface="Google Sans"/>
            </a:endParaRPr>
          </a:p>
          <a:p>
            <a:pPr indent="0" lvl="0" marL="0" rtl="0" algn="l">
              <a:lnSpc>
                <a:spcPct val="115000"/>
              </a:lnSpc>
              <a:spcBef>
                <a:spcPts val="0"/>
              </a:spcBef>
              <a:spcAft>
                <a:spcPts val="0"/>
              </a:spcAft>
              <a:buClr>
                <a:srgbClr val="000000"/>
              </a:buClr>
              <a:buSzPts val="2200"/>
              <a:buFont typeface="Arial"/>
              <a:buNone/>
            </a:pPr>
            <a:r>
              <a:rPr lang="en">
                <a:solidFill>
                  <a:srgbClr val="434343"/>
                </a:solidFill>
                <a:latin typeface="Google Sans"/>
                <a:ea typeface="Google Sans"/>
                <a:cs typeface="Google Sans"/>
                <a:sym typeface="Google Sans"/>
              </a:rPr>
              <a:t>Deliberative</a:t>
            </a:r>
            <a:endParaRPr>
              <a:solidFill>
                <a:srgbClr val="434343"/>
              </a:solidFill>
              <a:latin typeface="Google Sans"/>
              <a:ea typeface="Google Sans"/>
              <a:cs typeface="Google Sans"/>
              <a:sym typeface="Google Sans"/>
            </a:endParaRPr>
          </a:p>
          <a:p>
            <a:pPr indent="0" lvl="0" marL="0" rtl="0" algn="l">
              <a:lnSpc>
                <a:spcPct val="115000"/>
              </a:lnSpc>
              <a:spcBef>
                <a:spcPts val="0"/>
              </a:spcBef>
              <a:spcAft>
                <a:spcPts val="0"/>
              </a:spcAft>
              <a:buClr>
                <a:srgbClr val="000000"/>
              </a:buClr>
              <a:buSzPts val="2200"/>
              <a:buFont typeface="Arial"/>
              <a:buNone/>
            </a:pPr>
            <a:r>
              <a:rPr lang="en">
                <a:solidFill>
                  <a:srgbClr val="434343"/>
                </a:solidFill>
                <a:latin typeface="Google Sans"/>
                <a:ea typeface="Google Sans"/>
                <a:cs typeface="Google Sans"/>
                <a:sym typeface="Google Sans"/>
              </a:rPr>
              <a:t>Logical</a:t>
            </a:r>
            <a:endParaRPr>
              <a:solidFill>
                <a:srgbClr val="434343"/>
              </a:solidFill>
              <a:latin typeface="Google Sans"/>
              <a:ea typeface="Google Sans"/>
              <a:cs typeface="Google Sans"/>
              <a:sym typeface="Google Sans"/>
            </a:endParaRPr>
          </a:p>
          <a:p>
            <a:pPr indent="0" lvl="0" marL="0" rtl="0" algn="l">
              <a:lnSpc>
                <a:spcPct val="115000"/>
              </a:lnSpc>
              <a:spcBef>
                <a:spcPts val="0"/>
              </a:spcBef>
              <a:spcAft>
                <a:spcPts val="0"/>
              </a:spcAft>
              <a:buClr>
                <a:srgbClr val="000000"/>
              </a:buClr>
              <a:buSzPts val="2200"/>
              <a:buFont typeface="Arial"/>
              <a:buNone/>
            </a:pPr>
            <a:r>
              <a:rPr lang="en">
                <a:solidFill>
                  <a:srgbClr val="434343"/>
                </a:solidFill>
                <a:latin typeface="Google Sans"/>
                <a:ea typeface="Google Sans"/>
                <a:cs typeface="Google Sans"/>
                <a:sym typeface="Google Sans"/>
              </a:rPr>
              <a:t>Brain-energy consuming</a:t>
            </a:r>
            <a:endParaRPr>
              <a:solidFill>
                <a:srgbClr val="434343"/>
              </a:solidFill>
              <a:latin typeface="Google Sans"/>
              <a:ea typeface="Google Sans"/>
              <a:cs typeface="Google Sans"/>
              <a:sym typeface="Google Sans"/>
            </a:endParaRPr>
          </a:p>
          <a:p>
            <a:pPr indent="0" lvl="0" marL="0" marR="0" rtl="0" algn="l">
              <a:lnSpc>
                <a:spcPct val="100000"/>
              </a:lnSpc>
              <a:spcBef>
                <a:spcPts val="0"/>
              </a:spcBef>
              <a:spcAft>
                <a:spcPts val="0"/>
              </a:spcAft>
              <a:buClr>
                <a:srgbClr val="414141"/>
              </a:buClr>
              <a:buSzPts val="3000"/>
              <a:buFont typeface="Roboto"/>
              <a:buNone/>
            </a:pPr>
            <a:r>
              <a:t/>
            </a:r>
            <a:endParaRPr>
              <a:solidFill>
                <a:srgbClr val="434343"/>
              </a:solidFill>
              <a:latin typeface="Google Sans Medium"/>
              <a:ea typeface="Google Sans Medium"/>
              <a:cs typeface="Google Sans Medium"/>
              <a:sym typeface="Google Sans Medium"/>
            </a:endParaRPr>
          </a:p>
        </p:txBody>
      </p:sp>
      <p:pic>
        <p:nvPicPr>
          <p:cNvPr id="9519" name="Google Shape;9519;p93"/>
          <p:cNvPicPr preferRelativeResize="0"/>
          <p:nvPr/>
        </p:nvPicPr>
        <p:blipFill>
          <a:blip r:embed="rId3">
            <a:alphaModFix/>
          </a:blip>
          <a:stretch>
            <a:fillRect/>
          </a:stretch>
        </p:blipFill>
        <p:spPr>
          <a:xfrm>
            <a:off x="4444012" y="2075998"/>
            <a:ext cx="1910892" cy="847951"/>
          </a:xfrm>
          <a:prstGeom prst="rect">
            <a:avLst/>
          </a:prstGeom>
          <a:noFill/>
          <a:ln>
            <a:noFill/>
          </a:ln>
        </p:spPr>
      </p:pic>
      <p:pic>
        <p:nvPicPr>
          <p:cNvPr id="9520" name="Google Shape;9520;p93"/>
          <p:cNvPicPr preferRelativeResize="0"/>
          <p:nvPr/>
        </p:nvPicPr>
        <p:blipFill>
          <a:blip r:embed="rId4">
            <a:alphaModFix/>
          </a:blip>
          <a:stretch>
            <a:fillRect/>
          </a:stretch>
        </p:blipFill>
        <p:spPr>
          <a:xfrm>
            <a:off x="541374" y="1774777"/>
            <a:ext cx="1417504" cy="1149174"/>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9524" name="Shape 9524"/>
        <p:cNvGrpSpPr/>
        <p:nvPr/>
      </p:nvGrpSpPr>
      <p:grpSpPr>
        <a:xfrm>
          <a:off x="0" y="0"/>
          <a:ext cx="0" cy="0"/>
          <a:chOff x="0" y="0"/>
          <a:chExt cx="0" cy="0"/>
        </a:xfrm>
      </p:grpSpPr>
      <p:sp>
        <p:nvSpPr>
          <p:cNvPr id="9525" name="Google Shape;9525;p94"/>
          <p:cNvSpPr txBox="1"/>
          <p:nvPr/>
        </p:nvSpPr>
        <p:spPr>
          <a:xfrm>
            <a:off x="761975" y="809375"/>
            <a:ext cx="6178500" cy="9285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Socioemotional functioning</a:t>
            </a:r>
            <a:endParaRPr sz="3000">
              <a:solidFill>
                <a:srgbClr val="434343"/>
              </a:solidFill>
              <a:latin typeface="Google Sans"/>
              <a:ea typeface="Google Sans"/>
              <a:cs typeface="Google Sans"/>
              <a:sym typeface="Google Sans"/>
            </a:endParaRPr>
          </a:p>
        </p:txBody>
      </p:sp>
      <p:grpSp>
        <p:nvGrpSpPr>
          <p:cNvPr id="9526" name="Google Shape;9526;p94"/>
          <p:cNvGrpSpPr/>
          <p:nvPr/>
        </p:nvGrpSpPr>
        <p:grpSpPr>
          <a:xfrm>
            <a:off x="7126180" y="609411"/>
            <a:ext cx="2170230" cy="3747571"/>
            <a:chOff x="6973780" y="457011"/>
            <a:chExt cx="2170230" cy="3747571"/>
          </a:xfrm>
        </p:grpSpPr>
        <p:sp>
          <p:nvSpPr>
            <p:cNvPr id="9527" name="Google Shape;9527;p94"/>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94"/>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94"/>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94"/>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94"/>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94"/>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94"/>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94"/>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94"/>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94"/>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94"/>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94"/>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94"/>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94"/>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94"/>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94"/>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94"/>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94"/>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94"/>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94"/>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94"/>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94"/>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94"/>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94"/>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94"/>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94"/>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94"/>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94"/>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94"/>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94"/>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94"/>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94"/>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94"/>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94"/>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94"/>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94"/>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94"/>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94"/>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94"/>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94"/>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94"/>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94"/>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94"/>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94"/>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94"/>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94"/>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94"/>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94"/>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94"/>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94"/>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94"/>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94"/>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94"/>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94"/>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94"/>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94"/>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94"/>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94"/>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94"/>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94"/>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94"/>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94"/>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94"/>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94"/>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94"/>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94"/>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94"/>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94"/>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94"/>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94"/>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94"/>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94"/>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94"/>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94"/>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94"/>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94"/>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94"/>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94"/>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94"/>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94"/>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94"/>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94"/>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94"/>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94"/>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94"/>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94"/>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94"/>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94"/>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94"/>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94"/>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94"/>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94"/>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94"/>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94"/>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94"/>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94"/>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94"/>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94"/>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94"/>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94"/>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94"/>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94"/>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94"/>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94"/>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94"/>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94"/>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94"/>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94"/>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94"/>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94"/>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94"/>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94"/>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94"/>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94"/>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94"/>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94"/>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94"/>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94"/>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94"/>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94"/>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94"/>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94"/>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94"/>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94"/>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94"/>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94"/>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94"/>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94"/>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94"/>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94"/>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94"/>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94"/>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94"/>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94"/>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94"/>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94"/>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94"/>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94"/>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94"/>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94"/>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94"/>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94"/>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94"/>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94"/>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94"/>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94"/>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94"/>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94"/>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94"/>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94"/>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94"/>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94"/>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94"/>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94"/>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94"/>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94"/>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94"/>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94"/>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94"/>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94"/>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94"/>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94"/>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94"/>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94"/>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94"/>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94"/>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94"/>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94"/>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94"/>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94"/>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94"/>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94"/>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94"/>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94"/>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94"/>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94"/>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94"/>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94"/>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94"/>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94"/>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94"/>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94"/>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94"/>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94"/>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94"/>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94"/>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94"/>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94"/>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94"/>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94"/>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94"/>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94"/>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94"/>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94"/>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94"/>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94"/>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94"/>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94"/>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94"/>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94"/>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94"/>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94"/>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94"/>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94"/>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94"/>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94"/>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94"/>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94"/>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94"/>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94"/>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94"/>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94"/>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94"/>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94"/>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94"/>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94"/>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94"/>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94"/>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94"/>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94"/>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94"/>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94"/>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94"/>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94"/>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94"/>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94"/>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94"/>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94"/>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94"/>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94"/>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94"/>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94"/>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94"/>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94"/>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94"/>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94"/>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94"/>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94"/>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94"/>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94"/>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94"/>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94"/>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94"/>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94"/>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94"/>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94"/>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94"/>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94"/>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94"/>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94"/>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94"/>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94"/>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94"/>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94"/>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94"/>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94"/>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94"/>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94"/>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94"/>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94"/>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94"/>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94"/>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94"/>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94"/>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94"/>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94"/>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94"/>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94"/>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94"/>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94"/>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94"/>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94"/>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94"/>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94"/>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94"/>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94"/>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94"/>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94"/>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94"/>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94"/>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94"/>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94"/>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94"/>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94"/>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94"/>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94"/>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94"/>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94"/>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94"/>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94"/>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94"/>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94"/>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94"/>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94"/>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94"/>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94"/>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94"/>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94"/>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94"/>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94"/>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94"/>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94"/>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94"/>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94"/>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94"/>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94"/>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94"/>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94"/>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94"/>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94"/>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94"/>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94"/>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94"/>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94"/>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94"/>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94"/>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94"/>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94"/>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94"/>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94"/>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94"/>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94"/>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94"/>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94"/>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94"/>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94"/>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94"/>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94"/>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94"/>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94"/>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94"/>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94"/>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94"/>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94"/>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94"/>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94"/>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94"/>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94"/>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94"/>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94"/>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94"/>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94"/>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94"/>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94"/>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94"/>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94"/>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94"/>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94"/>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94"/>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94"/>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94"/>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94"/>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94"/>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94"/>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94"/>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94"/>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94"/>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94"/>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94"/>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94"/>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94"/>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94"/>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94"/>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94"/>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94"/>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94"/>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94"/>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94"/>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94"/>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94"/>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94"/>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94"/>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94"/>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94"/>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94"/>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94"/>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94"/>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94"/>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94"/>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94"/>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94"/>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94"/>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94"/>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94"/>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94"/>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94"/>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94"/>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94"/>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94"/>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94"/>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94"/>
          <p:cNvGrpSpPr/>
          <p:nvPr/>
        </p:nvGrpSpPr>
        <p:grpSpPr>
          <a:xfrm>
            <a:off x="3302051" y="1832106"/>
            <a:ext cx="1734199" cy="2183681"/>
            <a:chOff x="761826" y="2150044"/>
            <a:chExt cx="1734199" cy="2183681"/>
          </a:xfrm>
        </p:grpSpPr>
        <p:sp>
          <p:nvSpPr>
            <p:cNvPr id="9918" name="Google Shape;9918;p94"/>
            <p:cNvSpPr/>
            <p:nvPr/>
          </p:nvSpPr>
          <p:spPr>
            <a:xfrm>
              <a:off x="762025" y="2213325"/>
              <a:ext cx="1734000" cy="21204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94"/>
            <p:cNvSpPr txBox="1"/>
            <p:nvPr/>
          </p:nvSpPr>
          <p:spPr>
            <a:xfrm>
              <a:off x="966625" y="3546150"/>
              <a:ext cx="1324800" cy="433500"/>
            </a:xfrm>
            <a:prstGeom prst="rect">
              <a:avLst/>
            </a:prstGeom>
            <a:noFill/>
            <a:ln>
              <a:noFill/>
            </a:ln>
          </p:spPr>
          <p:txBody>
            <a:bodyPr anchorCtr="0" anchor="t" bIns="91425" lIns="0" spcFirstLastPara="1" rIns="91425" wrap="square" tIns="0">
              <a:noAutofit/>
            </a:bodyPr>
            <a:lstStyle/>
            <a:p>
              <a:pPr indent="0" lvl="0" marL="0" rtl="0" algn="ctr">
                <a:lnSpc>
                  <a:spcPct val="115000"/>
                </a:lnSpc>
                <a:spcBef>
                  <a:spcPts val="0"/>
                </a:spcBef>
                <a:spcAft>
                  <a:spcPts val="0"/>
                </a:spcAft>
                <a:buNone/>
              </a:pPr>
              <a:r>
                <a:rPr lang="en">
                  <a:solidFill>
                    <a:srgbClr val="434343"/>
                  </a:solidFill>
                  <a:latin typeface="Google Sans"/>
                  <a:ea typeface="Google Sans"/>
                  <a:cs typeface="Google Sans"/>
                  <a:sym typeface="Google Sans"/>
                </a:rPr>
                <a:t>Emotional intelligence</a:t>
              </a:r>
              <a:endParaRPr>
                <a:solidFill>
                  <a:srgbClr val="434343"/>
                </a:solidFill>
                <a:latin typeface="Google Sans"/>
                <a:ea typeface="Google Sans"/>
                <a:cs typeface="Google Sans"/>
                <a:sym typeface="Google Sans"/>
              </a:endParaRPr>
            </a:p>
            <a:p>
              <a:pPr indent="0" lvl="0" marL="0" rtl="0" algn="ctr">
                <a:lnSpc>
                  <a:spcPct val="115000"/>
                </a:lnSpc>
                <a:spcBef>
                  <a:spcPts val="0"/>
                </a:spcBef>
                <a:spcAft>
                  <a:spcPts val="0"/>
                </a:spcAft>
                <a:buClr>
                  <a:srgbClr val="000000"/>
                </a:buClr>
                <a:buSzPts val="1100"/>
                <a:buFont typeface="Arial"/>
                <a:buNone/>
              </a:pPr>
              <a:r>
                <a:t/>
              </a:r>
              <a:endParaRPr sz="1200">
                <a:solidFill>
                  <a:srgbClr val="434343"/>
                </a:solidFill>
                <a:latin typeface="Roboto"/>
                <a:ea typeface="Roboto"/>
                <a:cs typeface="Roboto"/>
                <a:sym typeface="Roboto"/>
              </a:endParaRPr>
            </a:p>
          </p:txBody>
        </p:sp>
        <p:pic>
          <p:nvPicPr>
            <p:cNvPr id="9920" name="Google Shape;9920;p94"/>
            <p:cNvPicPr preferRelativeResize="0"/>
            <p:nvPr/>
          </p:nvPicPr>
          <p:blipFill>
            <a:blip r:embed="rId3">
              <a:alphaModFix/>
            </a:blip>
            <a:stretch>
              <a:fillRect/>
            </a:stretch>
          </p:blipFill>
          <p:spPr>
            <a:xfrm>
              <a:off x="761826" y="2150044"/>
              <a:ext cx="1441698" cy="1333514"/>
            </a:xfrm>
            <a:prstGeom prst="rect">
              <a:avLst/>
            </a:prstGeom>
            <a:noFill/>
            <a:ln>
              <a:noFill/>
            </a:ln>
          </p:spPr>
        </p:pic>
      </p:grpSp>
      <p:pic>
        <p:nvPicPr>
          <p:cNvPr id="9921" name="Google Shape;9921;p94"/>
          <p:cNvPicPr preferRelativeResize="0"/>
          <p:nvPr/>
        </p:nvPicPr>
        <p:blipFill rotWithShape="1">
          <a:blip r:embed="rId4">
            <a:alphaModFix/>
          </a:blip>
          <a:srcRect b="7566" l="30725" r="35048" t="2779"/>
          <a:stretch/>
        </p:blipFill>
        <p:spPr>
          <a:xfrm>
            <a:off x="4794938" y="2021762"/>
            <a:ext cx="824203" cy="2199126"/>
          </a:xfrm>
          <a:prstGeom prst="rect">
            <a:avLst/>
          </a:prstGeom>
          <a:noFill/>
          <a:ln>
            <a:noFill/>
          </a:ln>
        </p:spPr>
      </p:pic>
      <p:sp>
        <p:nvSpPr>
          <p:cNvPr id="9922" name="Google Shape;9922;p94"/>
          <p:cNvSpPr txBox="1"/>
          <p:nvPr/>
        </p:nvSpPr>
        <p:spPr>
          <a:xfrm rot="909">
            <a:off x="4794937" y="1514563"/>
            <a:ext cx="2268600" cy="53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rgbClr val="434343"/>
                </a:solidFill>
                <a:latin typeface="Google Sans"/>
                <a:ea typeface="Google Sans"/>
                <a:cs typeface="Google Sans"/>
                <a:sym typeface="Google Sans"/>
              </a:rPr>
              <a:t>Increase Deception Detection</a:t>
            </a:r>
            <a:endParaRPr b="1">
              <a:solidFill>
                <a:srgbClr val="434343"/>
              </a:solidFill>
              <a:latin typeface="Google Sans"/>
              <a:ea typeface="Google Sans"/>
              <a:cs typeface="Google Sans"/>
              <a:sym typeface="Google Sans"/>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9926" name="Shape 9926"/>
        <p:cNvGrpSpPr/>
        <p:nvPr/>
      </p:nvGrpSpPr>
      <p:grpSpPr>
        <a:xfrm>
          <a:off x="0" y="0"/>
          <a:ext cx="0" cy="0"/>
          <a:chOff x="0" y="0"/>
          <a:chExt cx="0" cy="0"/>
        </a:xfrm>
      </p:grpSpPr>
      <p:sp>
        <p:nvSpPr>
          <p:cNvPr id="9927" name="Google Shape;9927;p95"/>
          <p:cNvSpPr txBox="1"/>
          <p:nvPr/>
        </p:nvSpPr>
        <p:spPr>
          <a:xfrm>
            <a:off x="761975" y="809375"/>
            <a:ext cx="6178500" cy="9285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Socioemotional functioning</a:t>
            </a:r>
            <a:endParaRPr sz="3000">
              <a:solidFill>
                <a:srgbClr val="434343"/>
              </a:solidFill>
              <a:latin typeface="Google Sans"/>
              <a:ea typeface="Google Sans"/>
              <a:cs typeface="Google Sans"/>
              <a:sym typeface="Google Sans"/>
            </a:endParaRPr>
          </a:p>
        </p:txBody>
      </p:sp>
      <p:grpSp>
        <p:nvGrpSpPr>
          <p:cNvPr id="9928" name="Google Shape;9928;p95"/>
          <p:cNvGrpSpPr/>
          <p:nvPr/>
        </p:nvGrpSpPr>
        <p:grpSpPr>
          <a:xfrm>
            <a:off x="7126180" y="609411"/>
            <a:ext cx="2170230" cy="3747571"/>
            <a:chOff x="6973780" y="457011"/>
            <a:chExt cx="2170230" cy="3747571"/>
          </a:xfrm>
        </p:grpSpPr>
        <p:sp>
          <p:nvSpPr>
            <p:cNvPr id="9929" name="Google Shape;9929;p95"/>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95"/>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95"/>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95"/>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95"/>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95"/>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95"/>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95"/>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95"/>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95"/>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95"/>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95"/>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95"/>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95"/>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95"/>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95"/>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95"/>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95"/>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95"/>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95"/>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95"/>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95"/>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95"/>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95"/>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95"/>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95"/>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95"/>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95"/>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95"/>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95"/>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95"/>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95"/>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95"/>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95"/>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95"/>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95"/>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95"/>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95"/>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95"/>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95"/>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95"/>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95"/>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95"/>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95"/>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95"/>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95"/>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95"/>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95"/>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95"/>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95"/>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95"/>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95"/>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95"/>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95"/>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95"/>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95"/>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95"/>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95"/>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95"/>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95"/>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95"/>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95"/>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95"/>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95"/>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95"/>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95"/>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95"/>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95"/>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95"/>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95"/>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95"/>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95"/>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95"/>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95"/>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95"/>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95"/>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95"/>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95"/>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95"/>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95"/>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95"/>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95"/>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95"/>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95"/>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95"/>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95"/>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95"/>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95"/>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95"/>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95"/>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95"/>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95"/>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95"/>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95"/>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95"/>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95"/>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95"/>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95"/>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95"/>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95"/>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95"/>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95"/>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95"/>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95"/>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95"/>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95"/>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95"/>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95"/>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95"/>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95"/>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95"/>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95"/>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95"/>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95"/>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95"/>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95"/>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95"/>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95"/>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95"/>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95"/>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95"/>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95"/>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95"/>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95"/>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95"/>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95"/>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95"/>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95"/>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95"/>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95"/>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95"/>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95"/>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95"/>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95"/>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95"/>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95"/>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95"/>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95"/>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95"/>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95"/>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95"/>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95"/>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95"/>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95"/>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95"/>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95"/>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95"/>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95"/>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95"/>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95"/>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95"/>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95"/>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95"/>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95"/>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95"/>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95"/>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95"/>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95"/>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95"/>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95"/>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95"/>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95"/>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95"/>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95"/>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95"/>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95"/>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95"/>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95"/>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95"/>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95"/>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95"/>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95"/>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95"/>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95"/>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95"/>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95"/>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95"/>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95"/>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95"/>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95"/>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95"/>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95"/>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95"/>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95"/>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95"/>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95"/>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95"/>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95"/>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95"/>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95"/>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95"/>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95"/>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95"/>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95"/>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95"/>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95"/>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95"/>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95"/>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95"/>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95"/>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95"/>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95"/>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95"/>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95"/>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95"/>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95"/>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95"/>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95"/>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95"/>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95"/>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95"/>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95"/>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95"/>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95"/>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95"/>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95"/>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95"/>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95"/>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95"/>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95"/>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95"/>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95"/>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95"/>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95"/>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95"/>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95"/>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95"/>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95"/>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95"/>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95"/>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95"/>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95"/>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95"/>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95"/>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95"/>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95"/>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95"/>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95"/>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95"/>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95"/>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95"/>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95"/>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95"/>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95"/>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95"/>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95"/>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95"/>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95"/>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95"/>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95"/>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95"/>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95"/>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95"/>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95"/>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95"/>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95"/>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95"/>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95"/>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95"/>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95"/>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95"/>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95"/>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95"/>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95"/>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95"/>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95"/>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95"/>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95"/>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95"/>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95"/>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95"/>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95"/>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95"/>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95"/>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95"/>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95"/>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95"/>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95"/>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95"/>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95"/>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95"/>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95"/>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95"/>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95"/>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95"/>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95"/>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95"/>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95"/>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95"/>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95"/>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95"/>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95"/>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95"/>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95"/>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95"/>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95"/>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95"/>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95"/>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95"/>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95"/>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95"/>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95"/>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95"/>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95"/>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95"/>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95"/>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95"/>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95"/>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95"/>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95"/>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95"/>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95"/>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95"/>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95"/>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95"/>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95"/>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95"/>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95"/>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95"/>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95"/>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95"/>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95"/>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95"/>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95"/>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95"/>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95"/>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95"/>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95"/>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95"/>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95"/>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95"/>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95"/>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95"/>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95"/>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95"/>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95"/>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95"/>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95"/>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95"/>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95"/>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95"/>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95"/>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95"/>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95"/>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95"/>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95"/>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95"/>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95"/>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95"/>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95"/>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95"/>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95"/>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95"/>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95"/>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95"/>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95"/>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95"/>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95"/>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95"/>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95"/>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95"/>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95"/>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95"/>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95"/>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95"/>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95"/>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95"/>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95"/>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95"/>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95"/>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95"/>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95"/>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95"/>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95"/>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95"/>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95"/>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95"/>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95"/>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95"/>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95"/>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95"/>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95"/>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95"/>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95"/>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95"/>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95"/>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95"/>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95"/>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95"/>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95"/>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95"/>
          <p:cNvGrpSpPr/>
          <p:nvPr/>
        </p:nvGrpSpPr>
        <p:grpSpPr>
          <a:xfrm>
            <a:off x="3164346" y="1838854"/>
            <a:ext cx="1734000" cy="2170183"/>
            <a:chOff x="2740321" y="2163542"/>
            <a:chExt cx="1734000" cy="2170183"/>
          </a:xfrm>
        </p:grpSpPr>
        <p:sp>
          <p:nvSpPr>
            <p:cNvPr id="10320" name="Google Shape;10320;p95"/>
            <p:cNvSpPr/>
            <p:nvPr/>
          </p:nvSpPr>
          <p:spPr>
            <a:xfrm>
              <a:off x="2740321" y="2213325"/>
              <a:ext cx="1734000" cy="21204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95"/>
            <p:cNvSpPr txBox="1"/>
            <p:nvPr/>
          </p:nvSpPr>
          <p:spPr>
            <a:xfrm>
              <a:off x="3185200" y="3546150"/>
              <a:ext cx="873000" cy="433500"/>
            </a:xfrm>
            <a:prstGeom prst="rect">
              <a:avLst/>
            </a:prstGeom>
            <a:noFill/>
            <a:ln>
              <a:noFill/>
            </a:ln>
          </p:spPr>
          <p:txBody>
            <a:bodyPr anchorCtr="0" anchor="t" bIns="0" lIns="0" spcFirstLastPara="1" rIns="0" wrap="square" tIns="0">
              <a:noAutofit/>
            </a:bodyPr>
            <a:lstStyle/>
            <a:p>
              <a:pPr indent="0" lvl="0" marL="0" rtl="0" algn="ctr">
                <a:lnSpc>
                  <a:spcPct val="115000"/>
                </a:lnSpc>
                <a:spcBef>
                  <a:spcPts val="0"/>
                </a:spcBef>
                <a:spcAft>
                  <a:spcPts val="0"/>
                </a:spcAft>
                <a:buNone/>
              </a:pPr>
              <a:r>
                <a:rPr lang="en">
                  <a:solidFill>
                    <a:srgbClr val="434343"/>
                  </a:solidFill>
                  <a:latin typeface="Google Sans"/>
                  <a:ea typeface="Google Sans"/>
                  <a:cs typeface="Google Sans"/>
                  <a:sym typeface="Google Sans"/>
                </a:rPr>
                <a:t>Cognitive </a:t>
              </a:r>
              <a:endParaRPr>
                <a:solidFill>
                  <a:srgbClr val="434343"/>
                </a:solidFill>
                <a:latin typeface="Google Sans"/>
                <a:ea typeface="Google Sans"/>
                <a:cs typeface="Google Sans"/>
                <a:sym typeface="Google Sans"/>
              </a:endParaRPr>
            </a:p>
            <a:p>
              <a:pPr indent="0" lvl="0" marL="0" rtl="0" algn="ctr">
                <a:lnSpc>
                  <a:spcPct val="115000"/>
                </a:lnSpc>
                <a:spcBef>
                  <a:spcPts val="0"/>
                </a:spcBef>
                <a:spcAft>
                  <a:spcPts val="0"/>
                </a:spcAft>
                <a:buNone/>
              </a:pPr>
              <a:r>
                <a:rPr lang="en">
                  <a:solidFill>
                    <a:srgbClr val="434343"/>
                  </a:solidFill>
                  <a:latin typeface="Google Sans"/>
                  <a:ea typeface="Google Sans"/>
                  <a:cs typeface="Google Sans"/>
                  <a:sym typeface="Google Sans"/>
                </a:rPr>
                <a:t>motivation</a:t>
              </a:r>
              <a:endParaRPr>
                <a:solidFill>
                  <a:srgbClr val="434343"/>
                </a:solidFill>
                <a:latin typeface="Google Sans"/>
                <a:ea typeface="Google Sans"/>
                <a:cs typeface="Google Sans"/>
                <a:sym typeface="Google Sans"/>
              </a:endParaRPr>
            </a:p>
            <a:p>
              <a:pPr indent="0" lvl="0" marL="0" rtl="0" algn="l">
                <a:lnSpc>
                  <a:spcPct val="115000"/>
                </a:lnSpc>
                <a:spcBef>
                  <a:spcPts val="0"/>
                </a:spcBef>
                <a:spcAft>
                  <a:spcPts val="0"/>
                </a:spcAft>
                <a:buNone/>
              </a:pPr>
              <a:r>
                <a:t/>
              </a:r>
              <a:endParaRPr>
                <a:solidFill>
                  <a:srgbClr val="434343"/>
                </a:solidFill>
                <a:latin typeface="Google Sans"/>
                <a:ea typeface="Google Sans"/>
                <a:cs typeface="Google Sans"/>
                <a:sym typeface="Google Sans"/>
              </a:endParaRPr>
            </a:p>
            <a:p>
              <a:pPr indent="0" lvl="0" marL="0" rtl="0" algn="ctr">
                <a:lnSpc>
                  <a:spcPct val="115000"/>
                </a:lnSpc>
                <a:spcBef>
                  <a:spcPts val="0"/>
                </a:spcBef>
                <a:spcAft>
                  <a:spcPts val="0"/>
                </a:spcAft>
                <a:buClr>
                  <a:srgbClr val="000000"/>
                </a:buClr>
                <a:buSzPts val="1100"/>
                <a:buFont typeface="Arial"/>
                <a:buNone/>
              </a:pPr>
              <a:r>
                <a:t/>
              </a:r>
              <a:endParaRPr sz="1200">
                <a:solidFill>
                  <a:srgbClr val="434343"/>
                </a:solidFill>
                <a:latin typeface="Roboto"/>
                <a:ea typeface="Roboto"/>
                <a:cs typeface="Roboto"/>
                <a:sym typeface="Roboto"/>
              </a:endParaRPr>
            </a:p>
          </p:txBody>
        </p:sp>
        <p:pic>
          <p:nvPicPr>
            <p:cNvPr id="10322" name="Google Shape;10322;p95"/>
            <p:cNvPicPr preferRelativeResize="0"/>
            <p:nvPr/>
          </p:nvPicPr>
          <p:blipFill>
            <a:blip r:embed="rId3">
              <a:alphaModFix/>
            </a:blip>
            <a:stretch>
              <a:fillRect/>
            </a:stretch>
          </p:blipFill>
          <p:spPr>
            <a:xfrm>
              <a:off x="2885863" y="2163542"/>
              <a:ext cx="1412488" cy="1306519"/>
            </a:xfrm>
            <a:prstGeom prst="rect">
              <a:avLst/>
            </a:prstGeom>
            <a:noFill/>
            <a:ln>
              <a:noFill/>
            </a:ln>
          </p:spPr>
        </p:pic>
      </p:grpSp>
      <p:pic>
        <p:nvPicPr>
          <p:cNvPr id="10323" name="Google Shape;10323;p95"/>
          <p:cNvPicPr preferRelativeResize="0"/>
          <p:nvPr/>
        </p:nvPicPr>
        <p:blipFill rotWithShape="1">
          <a:blip r:embed="rId4">
            <a:alphaModFix/>
          </a:blip>
          <a:srcRect b="7566" l="30725" r="35048" t="2779"/>
          <a:stretch/>
        </p:blipFill>
        <p:spPr>
          <a:xfrm>
            <a:off x="4794938" y="2021762"/>
            <a:ext cx="824203" cy="2199126"/>
          </a:xfrm>
          <a:prstGeom prst="rect">
            <a:avLst/>
          </a:prstGeom>
          <a:noFill/>
          <a:ln>
            <a:noFill/>
          </a:ln>
        </p:spPr>
      </p:pic>
      <p:sp>
        <p:nvSpPr>
          <p:cNvPr id="10324" name="Google Shape;10324;p95"/>
          <p:cNvSpPr txBox="1"/>
          <p:nvPr/>
        </p:nvSpPr>
        <p:spPr>
          <a:xfrm rot="909">
            <a:off x="4794937" y="1514563"/>
            <a:ext cx="2268600" cy="53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rgbClr val="434343"/>
                </a:solidFill>
                <a:latin typeface="Google Sans"/>
                <a:ea typeface="Google Sans"/>
                <a:cs typeface="Google Sans"/>
                <a:sym typeface="Google Sans"/>
              </a:rPr>
              <a:t>Increase Deception Detection</a:t>
            </a:r>
            <a:endParaRPr b="1">
              <a:solidFill>
                <a:srgbClr val="434343"/>
              </a:solidFill>
              <a:latin typeface="Google Sans"/>
              <a:ea typeface="Google Sans"/>
              <a:cs typeface="Google Sans"/>
              <a:sym typeface="Google Sans"/>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319"/>
                                        </p:tgtEl>
                                        <p:attrNameLst>
                                          <p:attrName>style.visibility</p:attrName>
                                        </p:attrNameLst>
                                      </p:cBhvr>
                                      <p:to>
                                        <p:strVal val="visible"/>
                                      </p:to>
                                    </p:set>
                                    <p:animEffect filter="fade" transition="in">
                                      <p:cBhvr>
                                        <p:cTn dur="1000"/>
                                        <p:tgtEl>
                                          <p:spTgt spid="1031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0328" name="Shape 10328"/>
        <p:cNvGrpSpPr/>
        <p:nvPr/>
      </p:nvGrpSpPr>
      <p:grpSpPr>
        <a:xfrm>
          <a:off x="0" y="0"/>
          <a:ext cx="0" cy="0"/>
          <a:chOff x="0" y="0"/>
          <a:chExt cx="0" cy="0"/>
        </a:xfrm>
      </p:grpSpPr>
      <p:sp>
        <p:nvSpPr>
          <p:cNvPr id="10329" name="Google Shape;10329;p96"/>
          <p:cNvSpPr txBox="1"/>
          <p:nvPr/>
        </p:nvSpPr>
        <p:spPr>
          <a:xfrm>
            <a:off x="761975" y="809375"/>
            <a:ext cx="6178500" cy="9285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Socioemotional functioning</a:t>
            </a:r>
            <a:endParaRPr sz="3000">
              <a:solidFill>
                <a:srgbClr val="434343"/>
              </a:solidFill>
              <a:latin typeface="Google Sans"/>
              <a:ea typeface="Google Sans"/>
              <a:cs typeface="Google Sans"/>
              <a:sym typeface="Google Sans"/>
            </a:endParaRPr>
          </a:p>
        </p:txBody>
      </p:sp>
      <p:grpSp>
        <p:nvGrpSpPr>
          <p:cNvPr id="10330" name="Google Shape;10330;p96"/>
          <p:cNvGrpSpPr/>
          <p:nvPr/>
        </p:nvGrpSpPr>
        <p:grpSpPr>
          <a:xfrm>
            <a:off x="7126180" y="609411"/>
            <a:ext cx="2170230" cy="3747571"/>
            <a:chOff x="6973780" y="457011"/>
            <a:chExt cx="2170230" cy="3747571"/>
          </a:xfrm>
        </p:grpSpPr>
        <p:sp>
          <p:nvSpPr>
            <p:cNvPr id="10331" name="Google Shape;10331;p96"/>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96"/>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96"/>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96"/>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96"/>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96"/>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96"/>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96"/>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96"/>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96"/>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96"/>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96"/>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96"/>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96"/>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96"/>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96"/>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96"/>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96"/>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96"/>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96"/>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96"/>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96"/>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96"/>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96"/>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96"/>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96"/>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96"/>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96"/>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96"/>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96"/>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96"/>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96"/>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96"/>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96"/>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96"/>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96"/>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96"/>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96"/>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96"/>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96"/>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96"/>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96"/>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96"/>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96"/>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96"/>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96"/>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96"/>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96"/>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96"/>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96"/>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96"/>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96"/>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96"/>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96"/>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96"/>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96"/>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96"/>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96"/>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96"/>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96"/>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96"/>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96"/>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96"/>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96"/>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96"/>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96"/>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96"/>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96"/>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96"/>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96"/>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96"/>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96"/>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96"/>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96"/>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96"/>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96"/>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96"/>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96"/>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96"/>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96"/>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96"/>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96"/>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96"/>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96"/>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96"/>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96"/>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96"/>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96"/>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96"/>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96"/>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96"/>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96"/>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96"/>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96"/>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96"/>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96"/>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96"/>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96"/>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96"/>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96"/>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96"/>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96"/>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96"/>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96"/>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96"/>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96"/>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96"/>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96"/>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96"/>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96"/>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96"/>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96"/>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96"/>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96"/>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96"/>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96"/>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96"/>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96"/>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96"/>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96"/>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96"/>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96"/>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96"/>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96"/>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96"/>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96"/>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96"/>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96"/>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96"/>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96"/>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96"/>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96"/>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96"/>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96"/>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96"/>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96"/>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96"/>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96"/>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96"/>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96"/>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96"/>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96"/>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96"/>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96"/>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96"/>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96"/>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96"/>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96"/>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96"/>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96"/>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96"/>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96"/>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96"/>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96"/>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96"/>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96"/>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96"/>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96"/>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96"/>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96"/>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96"/>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96"/>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96"/>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96"/>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96"/>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96"/>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96"/>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96"/>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96"/>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96"/>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96"/>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96"/>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96"/>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96"/>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96"/>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96"/>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96"/>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96"/>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96"/>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96"/>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96"/>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96"/>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96"/>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96"/>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96"/>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96"/>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96"/>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96"/>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96"/>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96"/>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96"/>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96"/>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96"/>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96"/>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96"/>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96"/>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96"/>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96"/>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96"/>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96"/>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96"/>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96"/>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96"/>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96"/>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96"/>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96"/>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96"/>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96"/>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96"/>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96"/>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96"/>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96"/>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96"/>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96"/>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96"/>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96"/>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96"/>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96"/>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96"/>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96"/>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96"/>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96"/>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96"/>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96"/>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96"/>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96"/>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96"/>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96"/>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96"/>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96"/>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96"/>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96"/>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96"/>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96"/>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96"/>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96"/>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96"/>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96"/>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96"/>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96"/>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96"/>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96"/>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96"/>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96"/>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96"/>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96"/>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96"/>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96"/>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96"/>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96"/>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96"/>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96"/>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96"/>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96"/>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96"/>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96"/>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96"/>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96"/>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96"/>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96"/>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96"/>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96"/>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96"/>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96"/>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96"/>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96"/>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96"/>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96"/>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96"/>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96"/>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96"/>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96"/>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96"/>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96"/>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96"/>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96"/>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96"/>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96"/>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96"/>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96"/>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96"/>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96"/>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96"/>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96"/>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96"/>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96"/>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96"/>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96"/>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96"/>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96"/>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96"/>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96"/>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96"/>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96"/>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96"/>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96"/>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96"/>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96"/>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96"/>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96"/>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96"/>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96"/>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96"/>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96"/>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96"/>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96"/>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96"/>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96"/>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96"/>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96"/>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96"/>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96"/>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96"/>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96"/>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96"/>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96"/>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96"/>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96"/>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96"/>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96"/>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96"/>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96"/>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96"/>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96"/>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96"/>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96"/>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96"/>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96"/>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96"/>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96"/>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96"/>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96"/>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96"/>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96"/>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96"/>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96"/>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96"/>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96"/>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96"/>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96"/>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96"/>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96"/>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96"/>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96"/>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96"/>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96"/>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96"/>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96"/>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96"/>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96"/>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96"/>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96"/>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96"/>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96"/>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96"/>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96"/>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96"/>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96"/>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96"/>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96"/>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96"/>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96"/>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96"/>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96"/>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96"/>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96"/>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96"/>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96"/>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96"/>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96"/>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96"/>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96"/>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96"/>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96"/>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96"/>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96"/>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96"/>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96"/>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96"/>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96"/>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96"/>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96"/>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96"/>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96"/>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96"/>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96"/>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96"/>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96"/>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96"/>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96"/>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1" name="Google Shape;10721;p96"/>
          <p:cNvGrpSpPr/>
          <p:nvPr/>
        </p:nvGrpSpPr>
        <p:grpSpPr>
          <a:xfrm>
            <a:off x="2435042" y="1648001"/>
            <a:ext cx="1734000" cy="2214987"/>
            <a:chOff x="4718592" y="2118738"/>
            <a:chExt cx="1734000" cy="2214987"/>
          </a:xfrm>
        </p:grpSpPr>
        <p:sp>
          <p:nvSpPr>
            <p:cNvPr id="10722" name="Google Shape;10722;p96"/>
            <p:cNvSpPr/>
            <p:nvPr/>
          </p:nvSpPr>
          <p:spPr>
            <a:xfrm>
              <a:off x="4718592" y="2213325"/>
              <a:ext cx="1734000" cy="21204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96"/>
            <p:cNvSpPr txBox="1"/>
            <p:nvPr/>
          </p:nvSpPr>
          <p:spPr>
            <a:xfrm>
              <a:off x="4985147" y="3546150"/>
              <a:ext cx="1200900" cy="433500"/>
            </a:xfrm>
            <a:prstGeom prst="rect">
              <a:avLst/>
            </a:prstGeom>
            <a:noFill/>
            <a:ln>
              <a:noFill/>
            </a:ln>
          </p:spPr>
          <p:txBody>
            <a:bodyPr anchorCtr="0" anchor="t" bIns="91425" lIns="0" spcFirstLastPara="1" rIns="91425" wrap="square" tIns="0">
              <a:noAutofit/>
            </a:bodyPr>
            <a:lstStyle/>
            <a:p>
              <a:pPr indent="0" lvl="0" marL="0" rtl="0" algn="ctr">
                <a:lnSpc>
                  <a:spcPct val="115000"/>
                </a:lnSpc>
                <a:spcBef>
                  <a:spcPts val="0"/>
                </a:spcBef>
                <a:spcAft>
                  <a:spcPts val="0"/>
                </a:spcAft>
                <a:buNone/>
              </a:pPr>
              <a:r>
                <a:rPr lang="en">
                  <a:solidFill>
                    <a:srgbClr val="434343"/>
                  </a:solidFill>
                  <a:latin typeface="Google Sans"/>
                  <a:ea typeface="Google Sans"/>
                  <a:cs typeface="Google Sans"/>
                  <a:sym typeface="Google Sans"/>
                </a:rPr>
                <a:t>Personality</a:t>
              </a:r>
              <a:endParaRPr>
                <a:solidFill>
                  <a:srgbClr val="434343"/>
                </a:solidFill>
                <a:latin typeface="Google Sans"/>
                <a:ea typeface="Google Sans"/>
                <a:cs typeface="Google Sans"/>
                <a:sym typeface="Google Sans"/>
              </a:endParaRPr>
            </a:p>
            <a:p>
              <a:pPr indent="0" lvl="0" marL="0" rtl="0" algn="ctr">
                <a:lnSpc>
                  <a:spcPct val="115000"/>
                </a:lnSpc>
                <a:spcBef>
                  <a:spcPts val="0"/>
                </a:spcBef>
                <a:spcAft>
                  <a:spcPts val="0"/>
                </a:spcAft>
                <a:buNone/>
              </a:pPr>
              <a:r>
                <a:t/>
              </a:r>
              <a:endParaRPr sz="1200">
                <a:solidFill>
                  <a:srgbClr val="434343"/>
                </a:solidFill>
                <a:latin typeface="Roboto"/>
                <a:ea typeface="Roboto"/>
                <a:cs typeface="Roboto"/>
                <a:sym typeface="Roboto"/>
              </a:endParaRPr>
            </a:p>
          </p:txBody>
        </p:sp>
        <p:pic>
          <p:nvPicPr>
            <p:cNvPr id="10724" name="Google Shape;10724;p96"/>
            <p:cNvPicPr preferRelativeResize="0"/>
            <p:nvPr/>
          </p:nvPicPr>
          <p:blipFill>
            <a:blip r:embed="rId3">
              <a:alphaModFix/>
            </a:blip>
            <a:stretch>
              <a:fillRect/>
            </a:stretch>
          </p:blipFill>
          <p:spPr>
            <a:xfrm>
              <a:off x="4718625" y="2118738"/>
              <a:ext cx="1509347" cy="1396127"/>
            </a:xfrm>
            <a:prstGeom prst="rect">
              <a:avLst/>
            </a:prstGeom>
            <a:noFill/>
            <a:ln>
              <a:noFill/>
            </a:ln>
          </p:spPr>
        </p:pic>
      </p:grpSp>
      <p:pic>
        <p:nvPicPr>
          <p:cNvPr id="10725" name="Google Shape;10725;p96"/>
          <p:cNvPicPr preferRelativeResize="0"/>
          <p:nvPr/>
        </p:nvPicPr>
        <p:blipFill rotWithShape="1">
          <a:blip r:embed="rId4">
            <a:alphaModFix/>
          </a:blip>
          <a:srcRect b="7566" l="30725" r="35048" t="2779"/>
          <a:stretch/>
        </p:blipFill>
        <p:spPr>
          <a:xfrm>
            <a:off x="4794938" y="2021762"/>
            <a:ext cx="824203" cy="2199126"/>
          </a:xfrm>
          <a:prstGeom prst="rect">
            <a:avLst/>
          </a:prstGeom>
          <a:noFill/>
          <a:ln>
            <a:noFill/>
          </a:ln>
        </p:spPr>
      </p:pic>
      <p:sp>
        <p:nvSpPr>
          <p:cNvPr id="10726" name="Google Shape;10726;p96"/>
          <p:cNvSpPr txBox="1"/>
          <p:nvPr/>
        </p:nvSpPr>
        <p:spPr>
          <a:xfrm rot="909">
            <a:off x="4794937" y="1514563"/>
            <a:ext cx="2268600" cy="53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rgbClr val="434343"/>
                </a:solidFill>
                <a:latin typeface="Google Sans"/>
                <a:ea typeface="Google Sans"/>
                <a:cs typeface="Google Sans"/>
                <a:sym typeface="Google Sans"/>
              </a:rPr>
              <a:t>Increase Deception Detection</a:t>
            </a:r>
            <a:endParaRPr b="1">
              <a:solidFill>
                <a:srgbClr val="434343"/>
              </a:solidFill>
              <a:latin typeface="Google Sans"/>
              <a:ea typeface="Google Sans"/>
              <a:cs typeface="Google Sans"/>
              <a:sym typeface="Google Sans"/>
            </a:endParaRPr>
          </a:p>
        </p:txBody>
      </p:sp>
      <p:sp>
        <p:nvSpPr>
          <p:cNvPr id="10727" name="Google Shape;10727;p96"/>
          <p:cNvSpPr txBox="1"/>
          <p:nvPr/>
        </p:nvSpPr>
        <p:spPr>
          <a:xfrm rot="862">
            <a:off x="5619137" y="2393550"/>
            <a:ext cx="2393400" cy="5301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sz="1200">
                <a:solidFill>
                  <a:srgbClr val="434343"/>
                </a:solidFill>
                <a:latin typeface="Google Sans Medium"/>
                <a:ea typeface="Google Sans Medium"/>
                <a:cs typeface="Google Sans Medium"/>
                <a:sym typeface="Google Sans Medium"/>
              </a:rPr>
              <a:t>Low agreeableness</a:t>
            </a:r>
            <a:endParaRPr sz="1200">
              <a:solidFill>
                <a:srgbClr val="434343"/>
              </a:solidFill>
              <a:latin typeface="Google Sans Medium"/>
              <a:ea typeface="Google Sans Medium"/>
              <a:cs typeface="Google Sans Medium"/>
              <a:sym typeface="Google Sans Medium"/>
            </a:endParaRPr>
          </a:p>
          <a:p>
            <a:pPr indent="0" lvl="0" marL="0" marR="0" rtl="0" algn="l">
              <a:lnSpc>
                <a:spcPct val="100000"/>
              </a:lnSpc>
              <a:spcBef>
                <a:spcPts val="0"/>
              </a:spcBef>
              <a:spcAft>
                <a:spcPts val="0"/>
              </a:spcAft>
              <a:buNone/>
            </a:pPr>
            <a:r>
              <a:rPr lang="en" sz="1200">
                <a:solidFill>
                  <a:srgbClr val="434343"/>
                </a:solidFill>
                <a:latin typeface="Google Sans Medium"/>
                <a:ea typeface="Google Sans Medium"/>
                <a:cs typeface="Google Sans Medium"/>
                <a:sym typeface="Google Sans Medium"/>
              </a:rPr>
              <a:t>S</a:t>
            </a:r>
            <a:r>
              <a:rPr lang="en" sz="1200">
                <a:solidFill>
                  <a:srgbClr val="434343"/>
                </a:solidFill>
                <a:latin typeface="Google Sans Medium"/>
                <a:ea typeface="Google Sans Medium"/>
                <a:cs typeface="Google Sans Medium"/>
                <a:sym typeface="Google Sans Medium"/>
              </a:rPr>
              <a:t>elf-control</a:t>
            </a:r>
            <a:endParaRPr sz="1200">
              <a:solidFill>
                <a:srgbClr val="434343"/>
              </a:solidFill>
              <a:latin typeface="Google Sans Medium"/>
              <a:ea typeface="Google Sans Medium"/>
              <a:cs typeface="Google Sans Medium"/>
              <a:sym typeface="Google Sans Medium"/>
            </a:endParaRPr>
          </a:p>
          <a:p>
            <a:pPr indent="0" lvl="0" marL="0" marR="0" rtl="0" algn="l">
              <a:lnSpc>
                <a:spcPct val="100000"/>
              </a:lnSpc>
              <a:spcBef>
                <a:spcPts val="0"/>
              </a:spcBef>
              <a:spcAft>
                <a:spcPts val="0"/>
              </a:spcAft>
              <a:buNone/>
            </a:pPr>
            <a:r>
              <a:rPr lang="en" sz="1200">
                <a:solidFill>
                  <a:srgbClr val="434343"/>
                </a:solidFill>
                <a:latin typeface="Google Sans Medium"/>
                <a:ea typeface="Google Sans Medium"/>
                <a:cs typeface="Google Sans Medium"/>
                <a:sym typeface="Google Sans Medium"/>
              </a:rPr>
              <a:t>Empathy</a:t>
            </a:r>
            <a:endParaRPr sz="1200">
              <a:solidFill>
                <a:srgbClr val="434343"/>
              </a:solidFill>
              <a:latin typeface="Google Sans Medium"/>
              <a:ea typeface="Google Sans Medium"/>
              <a:cs typeface="Google Sans Medium"/>
              <a:sym typeface="Google Sans Medium"/>
            </a:endParaRPr>
          </a:p>
          <a:p>
            <a:pPr indent="0" lvl="0" marL="0" marR="0" rtl="0" algn="l">
              <a:lnSpc>
                <a:spcPct val="100000"/>
              </a:lnSpc>
              <a:spcBef>
                <a:spcPts val="0"/>
              </a:spcBef>
              <a:spcAft>
                <a:spcPts val="0"/>
              </a:spcAft>
              <a:buNone/>
            </a:pPr>
            <a:r>
              <a:rPr lang="en" sz="1200">
                <a:solidFill>
                  <a:srgbClr val="434343"/>
                </a:solidFill>
                <a:latin typeface="Google Sans Medium"/>
                <a:ea typeface="Google Sans Medium"/>
                <a:cs typeface="Google Sans Medium"/>
                <a:sym typeface="Google Sans Medium"/>
              </a:rPr>
              <a:t>Introceptive awareness</a:t>
            </a:r>
            <a:endParaRPr sz="1200">
              <a:solidFill>
                <a:srgbClr val="434343"/>
              </a:solidFill>
              <a:latin typeface="Google Sans Medium"/>
              <a:ea typeface="Google Sans Medium"/>
              <a:cs typeface="Google Sans Medium"/>
              <a:sym typeface="Google Sans Medium"/>
            </a:endParaRPr>
          </a:p>
          <a:p>
            <a:pPr indent="0" lvl="0" marL="0" marR="0" rtl="0" algn="l">
              <a:lnSpc>
                <a:spcPct val="100000"/>
              </a:lnSpc>
              <a:spcBef>
                <a:spcPts val="0"/>
              </a:spcBef>
              <a:spcAft>
                <a:spcPts val="0"/>
              </a:spcAft>
              <a:buNone/>
            </a:pPr>
            <a:r>
              <a:t/>
            </a:r>
            <a:endParaRPr sz="1200">
              <a:solidFill>
                <a:srgbClr val="434343"/>
              </a:solidFill>
              <a:latin typeface="Google Sans Medium"/>
              <a:ea typeface="Google Sans Medium"/>
              <a:cs typeface="Google Sans Medium"/>
              <a:sym typeface="Google Sans Medium"/>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0721"/>
                                        </p:tgtEl>
                                        <p:attrNameLst>
                                          <p:attrName>style.visibility</p:attrName>
                                        </p:attrNameLst>
                                      </p:cBhvr>
                                      <p:to>
                                        <p:strVal val="visible"/>
                                      </p:to>
                                    </p:set>
                                    <p:animEffect filter="fade" transition="in">
                                      <p:cBhvr>
                                        <p:cTn dur="1000"/>
                                        <p:tgtEl>
                                          <p:spTgt spid="1072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0731" name="Shape 10731"/>
        <p:cNvGrpSpPr/>
        <p:nvPr/>
      </p:nvGrpSpPr>
      <p:grpSpPr>
        <a:xfrm>
          <a:off x="0" y="0"/>
          <a:ext cx="0" cy="0"/>
          <a:chOff x="0" y="0"/>
          <a:chExt cx="0" cy="0"/>
        </a:xfrm>
      </p:grpSpPr>
      <p:sp>
        <p:nvSpPr>
          <p:cNvPr id="10732" name="Google Shape;10732;p97"/>
          <p:cNvSpPr txBox="1"/>
          <p:nvPr/>
        </p:nvSpPr>
        <p:spPr>
          <a:xfrm>
            <a:off x="761975" y="809375"/>
            <a:ext cx="6178500" cy="9285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Socioemotional functioning</a:t>
            </a:r>
            <a:endParaRPr sz="3000">
              <a:solidFill>
                <a:srgbClr val="434343"/>
              </a:solidFill>
              <a:latin typeface="Google Sans"/>
              <a:ea typeface="Google Sans"/>
              <a:cs typeface="Google Sans"/>
              <a:sym typeface="Google Sans"/>
            </a:endParaRPr>
          </a:p>
        </p:txBody>
      </p:sp>
      <p:grpSp>
        <p:nvGrpSpPr>
          <p:cNvPr id="10733" name="Google Shape;10733;p97"/>
          <p:cNvGrpSpPr/>
          <p:nvPr/>
        </p:nvGrpSpPr>
        <p:grpSpPr>
          <a:xfrm>
            <a:off x="7126180" y="609411"/>
            <a:ext cx="2170230" cy="3747571"/>
            <a:chOff x="6973780" y="457011"/>
            <a:chExt cx="2170230" cy="3747571"/>
          </a:xfrm>
        </p:grpSpPr>
        <p:sp>
          <p:nvSpPr>
            <p:cNvPr id="10734" name="Google Shape;10734;p97"/>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97"/>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97"/>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97"/>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97"/>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97"/>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97"/>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97"/>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97"/>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97"/>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97"/>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97"/>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97"/>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97"/>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97"/>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97"/>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97"/>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97"/>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97"/>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97"/>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97"/>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97"/>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97"/>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97"/>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97"/>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97"/>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97"/>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97"/>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97"/>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97"/>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97"/>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97"/>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97"/>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97"/>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97"/>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97"/>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97"/>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97"/>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97"/>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97"/>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97"/>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97"/>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97"/>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97"/>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97"/>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97"/>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97"/>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97"/>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97"/>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97"/>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97"/>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97"/>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97"/>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97"/>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97"/>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97"/>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97"/>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97"/>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97"/>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97"/>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97"/>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97"/>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97"/>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97"/>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97"/>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97"/>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97"/>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97"/>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97"/>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97"/>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97"/>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97"/>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97"/>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97"/>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97"/>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97"/>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97"/>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97"/>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97"/>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97"/>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97"/>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97"/>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97"/>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97"/>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97"/>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97"/>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97"/>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97"/>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97"/>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97"/>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97"/>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97"/>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97"/>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97"/>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97"/>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97"/>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97"/>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97"/>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97"/>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97"/>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97"/>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97"/>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97"/>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97"/>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97"/>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97"/>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97"/>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97"/>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97"/>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97"/>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97"/>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97"/>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97"/>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97"/>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97"/>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97"/>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97"/>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97"/>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97"/>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97"/>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97"/>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97"/>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97"/>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97"/>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97"/>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97"/>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97"/>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97"/>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97"/>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97"/>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97"/>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97"/>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97"/>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97"/>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97"/>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97"/>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97"/>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97"/>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97"/>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97"/>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97"/>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97"/>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97"/>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97"/>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97"/>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97"/>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97"/>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97"/>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97"/>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97"/>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97"/>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97"/>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97"/>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97"/>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97"/>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97"/>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97"/>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97"/>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97"/>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97"/>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97"/>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97"/>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97"/>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97"/>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97"/>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97"/>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97"/>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97"/>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97"/>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97"/>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97"/>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97"/>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97"/>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97"/>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97"/>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97"/>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97"/>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97"/>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97"/>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97"/>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97"/>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97"/>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97"/>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97"/>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97"/>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97"/>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97"/>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97"/>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97"/>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97"/>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97"/>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97"/>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97"/>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97"/>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97"/>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97"/>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97"/>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97"/>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97"/>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97"/>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97"/>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97"/>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97"/>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97"/>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97"/>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97"/>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97"/>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97"/>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97"/>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97"/>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97"/>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97"/>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97"/>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97"/>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97"/>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97"/>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97"/>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97"/>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97"/>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97"/>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97"/>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97"/>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97"/>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97"/>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97"/>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97"/>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97"/>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97"/>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97"/>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97"/>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97"/>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97"/>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97"/>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97"/>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97"/>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97"/>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97"/>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97"/>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97"/>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97"/>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97"/>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97"/>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97"/>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97"/>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97"/>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97"/>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97"/>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97"/>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97"/>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97"/>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97"/>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97"/>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97"/>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97"/>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97"/>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97"/>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97"/>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97"/>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97"/>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97"/>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97"/>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97"/>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97"/>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97"/>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97"/>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97"/>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97"/>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97"/>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97"/>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97"/>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97"/>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97"/>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97"/>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97"/>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97"/>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97"/>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97"/>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97"/>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97"/>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97"/>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97"/>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97"/>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97"/>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97"/>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97"/>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97"/>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97"/>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97"/>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97"/>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97"/>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97"/>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97"/>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97"/>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97"/>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97"/>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97"/>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97"/>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97"/>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97"/>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97"/>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97"/>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97"/>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97"/>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97"/>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97"/>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97"/>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97"/>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97"/>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97"/>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97"/>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97"/>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97"/>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97"/>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97"/>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97"/>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97"/>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97"/>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97"/>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97"/>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97"/>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97"/>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97"/>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97"/>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97"/>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97"/>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97"/>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97"/>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97"/>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97"/>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97"/>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97"/>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97"/>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97"/>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97"/>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97"/>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97"/>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97"/>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97"/>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97"/>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97"/>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97"/>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97"/>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97"/>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97"/>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97"/>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97"/>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97"/>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97"/>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97"/>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97"/>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97"/>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97"/>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97"/>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97"/>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97"/>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97"/>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97"/>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97"/>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97"/>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97"/>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97"/>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97"/>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97"/>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97"/>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97"/>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97"/>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97"/>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97"/>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97"/>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97"/>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97"/>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97"/>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97"/>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97"/>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97"/>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97"/>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97"/>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97"/>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97"/>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97"/>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97"/>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97"/>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97"/>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97"/>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97"/>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97"/>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97"/>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97"/>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97"/>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97"/>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4" name="Google Shape;11124;p97"/>
          <p:cNvGrpSpPr/>
          <p:nvPr/>
        </p:nvGrpSpPr>
        <p:grpSpPr>
          <a:xfrm>
            <a:off x="2736241" y="2021750"/>
            <a:ext cx="1734000" cy="2120400"/>
            <a:chOff x="6648253" y="2213325"/>
            <a:chExt cx="1734000" cy="2120400"/>
          </a:xfrm>
        </p:grpSpPr>
        <p:sp>
          <p:nvSpPr>
            <p:cNvPr id="11125" name="Google Shape;11125;p97"/>
            <p:cNvSpPr/>
            <p:nvPr/>
          </p:nvSpPr>
          <p:spPr>
            <a:xfrm>
              <a:off x="6648253" y="2213325"/>
              <a:ext cx="1734000" cy="21204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97"/>
            <p:cNvSpPr txBox="1"/>
            <p:nvPr/>
          </p:nvSpPr>
          <p:spPr>
            <a:xfrm>
              <a:off x="6914793" y="3546150"/>
              <a:ext cx="1200900" cy="433500"/>
            </a:xfrm>
            <a:prstGeom prst="rect">
              <a:avLst/>
            </a:prstGeom>
            <a:noFill/>
            <a:ln>
              <a:noFill/>
            </a:ln>
          </p:spPr>
          <p:txBody>
            <a:bodyPr anchorCtr="0" anchor="t" bIns="91425" lIns="0" spcFirstLastPara="1" rIns="91425" wrap="square" tIns="0">
              <a:noAutofit/>
            </a:bodyPr>
            <a:lstStyle/>
            <a:p>
              <a:pPr indent="0" lvl="0" marL="0" rtl="0" algn="ctr">
                <a:lnSpc>
                  <a:spcPct val="115000"/>
                </a:lnSpc>
                <a:spcBef>
                  <a:spcPts val="0"/>
                </a:spcBef>
                <a:spcAft>
                  <a:spcPts val="0"/>
                </a:spcAft>
                <a:buNone/>
              </a:pPr>
              <a:r>
                <a:rPr lang="en">
                  <a:solidFill>
                    <a:srgbClr val="434343"/>
                  </a:solidFill>
                  <a:latin typeface="Google Sans"/>
                  <a:ea typeface="Google Sans"/>
                  <a:cs typeface="Google Sans"/>
                  <a:sym typeface="Google Sans"/>
                </a:rPr>
                <a:t>Mood</a:t>
              </a:r>
              <a:endParaRPr>
                <a:solidFill>
                  <a:srgbClr val="434343"/>
                </a:solidFill>
                <a:latin typeface="Google Sans"/>
                <a:ea typeface="Google Sans"/>
                <a:cs typeface="Google Sans"/>
                <a:sym typeface="Google Sans"/>
              </a:endParaRPr>
            </a:p>
            <a:p>
              <a:pPr indent="0" lvl="0" marL="0" rtl="0" algn="ctr">
                <a:lnSpc>
                  <a:spcPct val="115000"/>
                </a:lnSpc>
                <a:spcBef>
                  <a:spcPts val="0"/>
                </a:spcBef>
                <a:spcAft>
                  <a:spcPts val="0"/>
                </a:spcAft>
                <a:buClr>
                  <a:srgbClr val="000000"/>
                </a:buClr>
                <a:buSzPts val="1100"/>
                <a:buFont typeface="Arial"/>
                <a:buNone/>
              </a:pPr>
              <a:r>
                <a:t/>
              </a:r>
              <a:endParaRPr sz="1200">
                <a:solidFill>
                  <a:srgbClr val="434343"/>
                </a:solidFill>
                <a:latin typeface="Roboto"/>
                <a:ea typeface="Roboto"/>
                <a:cs typeface="Roboto"/>
                <a:sym typeface="Roboto"/>
              </a:endParaRPr>
            </a:p>
          </p:txBody>
        </p:sp>
        <p:pic>
          <p:nvPicPr>
            <p:cNvPr id="11127" name="Google Shape;11127;p97"/>
            <p:cNvPicPr preferRelativeResize="0"/>
            <p:nvPr/>
          </p:nvPicPr>
          <p:blipFill>
            <a:blip r:embed="rId3">
              <a:alphaModFix/>
            </a:blip>
            <a:stretch>
              <a:fillRect/>
            </a:stretch>
          </p:blipFill>
          <p:spPr>
            <a:xfrm>
              <a:off x="6852850" y="2247524"/>
              <a:ext cx="1324799" cy="1225050"/>
            </a:xfrm>
            <a:prstGeom prst="rect">
              <a:avLst/>
            </a:prstGeom>
            <a:noFill/>
            <a:ln>
              <a:noFill/>
            </a:ln>
          </p:spPr>
        </p:pic>
      </p:grpSp>
      <p:pic>
        <p:nvPicPr>
          <p:cNvPr id="11128" name="Google Shape;11128;p97"/>
          <p:cNvPicPr preferRelativeResize="0"/>
          <p:nvPr/>
        </p:nvPicPr>
        <p:blipFill rotWithShape="1">
          <a:blip r:embed="rId4">
            <a:alphaModFix/>
          </a:blip>
          <a:srcRect b="0" l="0" r="0" t="0"/>
          <a:stretch/>
        </p:blipFill>
        <p:spPr>
          <a:xfrm>
            <a:off x="467638" y="2237138"/>
            <a:ext cx="719629" cy="2078502"/>
          </a:xfrm>
          <a:prstGeom prst="rect">
            <a:avLst/>
          </a:prstGeom>
          <a:noFill/>
          <a:ln>
            <a:noFill/>
          </a:ln>
        </p:spPr>
      </p:pic>
      <p:sp>
        <p:nvSpPr>
          <p:cNvPr id="11129" name="Google Shape;11129;p97"/>
          <p:cNvSpPr txBox="1"/>
          <p:nvPr/>
        </p:nvSpPr>
        <p:spPr>
          <a:xfrm rot="862">
            <a:off x="1396937" y="2705163"/>
            <a:ext cx="2393400" cy="5301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sz="1200">
                <a:solidFill>
                  <a:srgbClr val="434343"/>
                </a:solidFill>
                <a:latin typeface="Google Sans Medium"/>
                <a:ea typeface="Google Sans Medium"/>
                <a:cs typeface="Google Sans Medium"/>
                <a:sym typeface="Google Sans Medium"/>
              </a:rPr>
              <a:t>Positive mood</a:t>
            </a:r>
            <a:endParaRPr sz="1200">
              <a:solidFill>
                <a:srgbClr val="434343"/>
              </a:solidFill>
              <a:latin typeface="Google Sans"/>
              <a:ea typeface="Google Sans"/>
              <a:cs typeface="Google Sans"/>
              <a:sym typeface="Google Sans"/>
            </a:endParaRPr>
          </a:p>
        </p:txBody>
      </p:sp>
      <p:sp>
        <p:nvSpPr>
          <p:cNvPr id="11130" name="Google Shape;11130;p97"/>
          <p:cNvSpPr txBox="1"/>
          <p:nvPr/>
        </p:nvSpPr>
        <p:spPr>
          <a:xfrm rot="909">
            <a:off x="467637" y="1601638"/>
            <a:ext cx="2268600" cy="53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rgbClr val="434343"/>
                </a:solidFill>
                <a:latin typeface="Google Sans"/>
                <a:ea typeface="Google Sans"/>
                <a:cs typeface="Google Sans"/>
                <a:sym typeface="Google Sans"/>
              </a:rPr>
              <a:t>Decrease Deception Detection</a:t>
            </a:r>
            <a:endParaRPr b="1">
              <a:solidFill>
                <a:srgbClr val="434343"/>
              </a:solidFill>
              <a:latin typeface="Google Sans"/>
              <a:ea typeface="Google Sans"/>
              <a:cs typeface="Google Sans"/>
              <a:sym typeface="Google Sans"/>
            </a:endParaRPr>
          </a:p>
        </p:txBody>
      </p:sp>
      <p:sp>
        <p:nvSpPr>
          <p:cNvPr id="11131" name="Google Shape;11131;p97"/>
          <p:cNvSpPr txBox="1"/>
          <p:nvPr/>
        </p:nvSpPr>
        <p:spPr>
          <a:xfrm rot="556">
            <a:off x="5619150" y="2712888"/>
            <a:ext cx="1854300" cy="4221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sz="1200">
                <a:solidFill>
                  <a:srgbClr val="434343"/>
                </a:solidFill>
                <a:latin typeface="Google Sans Medium"/>
                <a:ea typeface="Google Sans Medium"/>
                <a:cs typeface="Google Sans Medium"/>
                <a:sym typeface="Google Sans Medium"/>
              </a:rPr>
              <a:t>Negative mood</a:t>
            </a:r>
            <a:endParaRPr sz="1200">
              <a:solidFill>
                <a:srgbClr val="434343"/>
              </a:solidFill>
              <a:latin typeface="Google Sans"/>
              <a:ea typeface="Google Sans"/>
              <a:cs typeface="Google Sans"/>
              <a:sym typeface="Google Sans"/>
            </a:endParaRPr>
          </a:p>
        </p:txBody>
      </p:sp>
      <p:pic>
        <p:nvPicPr>
          <p:cNvPr id="11132" name="Google Shape;11132;p97"/>
          <p:cNvPicPr preferRelativeResize="0"/>
          <p:nvPr/>
        </p:nvPicPr>
        <p:blipFill rotWithShape="1">
          <a:blip r:embed="rId5">
            <a:alphaModFix/>
          </a:blip>
          <a:srcRect b="7566" l="30725" r="35048" t="2779"/>
          <a:stretch/>
        </p:blipFill>
        <p:spPr>
          <a:xfrm>
            <a:off x="4794938" y="2021762"/>
            <a:ext cx="824203" cy="2199126"/>
          </a:xfrm>
          <a:prstGeom prst="rect">
            <a:avLst/>
          </a:prstGeom>
          <a:noFill/>
          <a:ln>
            <a:noFill/>
          </a:ln>
        </p:spPr>
      </p:pic>
      <p:sp>
        <p:nvSpPr>
          <p:cNvPr id="11133" name="Google Shape;11133;p97"/>
          <p:cNvSpPr txBox="1"/>
          <p:nvPr/>
        </p:nvSpPr>
        <p:spPr>
          <a:xfrm rot="909">
            <a:off x="4794937" y="1514563"/>
            <a:ext cx="2268600" cy="53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rgbClr val="434343"/>
                </a:solidFill>
                <a:latin typeface="Google Sans"/>
                <a:ea typeface="Google Sans"/>
                <a:cs typeface="Google Sans"/>
                <a:sym typeface="Google Sans"/>
              </a:rPr>
              <a:t>In</a:t>
            </a:r>
            <a:r>
              <a:rPr b="1" lang="en">
                <a:solidFill>
                  <a:srgbClr val="434343"/>
                </a:solidFill>
                <a:latin typeface="Google Sans"/>
                <a:ea typeface="Google Sans"/>
                <a:cs typeface="Google Sans"/>
                <a:sym typeface="Google Sans"/>
              </a:rPr>
              <a:t>crease Deception Detection</a:t>
            </a:r>
            <a:endParaRPr b="1">
              <a:solidFill>
                <a:srgbClr val="434343"/>
              </a:solidFill>
              <a:latin typeface="Google Sans"/>
              <a:ea typeface="Google Sans"/>
              <a:cs typeface="Google Sans"/>
              <a:sym typeface="Google Sans"/>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124"/>
                                        </p:tgtEl>
                                        <p:attrNameLst>
                                          <p:attrName>style.visibility</p:attrName>
                                        </p:attrNameLst>
                                      </p:cBhvr>
                                      <p:to>
                                        <p:strVal val="visible"/>
                                      </p:to>
                                    </p:set>
                                    <p:animEffect filter="fade" transition="in">
                                      <p:cBhvr>
                                        <p:cTn dur="1000"/>
                                        <p:tgtEl>
                                          <p:spTgt spid="1112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1137" name="Shape 11137"/>
        <p:cNvGrpSpPr/>
        <p:nvPr/>
      </p:nvGrpSpPr>
      <p:grpSpPr>
        <a:xfrm>
          <a:off x="0" y="0"/>
          <a:ext cx="0" cy="0"/>
          <a:chOff x="0" y="0"/>
          <a:chExt cx="0" cy="0"/>
        </a:xfrm>
      </p:grpSpPr>
      <p:pic>
        <p:nvPicPr>
          <p:cNvPr id="11138" name="Google Shape;11138;p98"/>
          <p:cNvPicPr preferRelativeResize="0"/>
          <p:nvPr/>
        </p:nvPicPr>
        <p:blipFill rotWithShape="1">
          <a:blip r:embed="rId3">
            <a:alphaModFix/>
          </a:blip>
          <a:srcRect b="0" l="0" r="0" t="0"/>
          <a:stretch/>
        </p:blipFill>
        <p:spPr>
          <a:xfrm>
            <a:off x="532738" y="1930963"/>
            <a:ext cx="719629" cy="2078502"/>
          </a:xfrm>
          <a:prstGeom prst="rect">
            <a:avLst/>
          </a:prstGeom>
          <a:noFill/>
          <a:ln>
            <a:noFill/>
          </a:ln>
        </p:spPr>
      </p:pic>
      <p:sp>
        <p:nvSpPr>
          <p:cNvPr id="11139" name="Google Shape;11139;p98"/>
          <p:cNvSpPr txBox="1"/>
          <p:nvPr/>
        </p:nvSpPr>
        <p:spPr>
          <a:xfrm>
            <a:off x="761975" y="809375"/>
            <a:ext cx="6211800" cy="4227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Neurobiology - Hormones</a:t>
            </a:r>
            <a:endParaRPr sz="3000">
              <a:solidFill>
                <a:srgbClr val="434343"/>
              </a:solidFill>
              <a:latin typeface="Google Sans"/>
              <a:ea typeface="Google Sans"/>
              <a:cs typeface="Google Sans"/>
              <a:sym typeface="Google Sans"/>
            </a:endParaRPr>
          </a:p>
        </p:txBody>
      </p:sp>
      <p:sp>
        <p:nvSpPr>
          <p:cNvPr id="11140" name="Google Shape;11140;p98"/>
          <p:cNvSpPr txBox="1"/>
          <p:nvPr/>
        </p:nvSpPr>
        <p:spPr>
          <a:xfrm rot="909">
            <a:off x="1400337" y="1816213"/>
            <a:ext cx="2268600" cy="53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rgbClr val="434343"/>
                </a:solidFill>
                <a:latin typeface="Google Sans"/>
                <a:ea typeface="Google Sans"/>
                <a:cs typeface="Google Sans"/>
                <a:sym typeface="Google Sans"/>
              </a:rPr>
              <a:t>Decrease Deception Detection</a:t>
            </a:r>
            <a:endParaRPr b="1">
              <a:solidFill>
                <a:srgbClr val="434343"/>
              </a:solidFill>
              <a:latin typeface="Google Sans"/>
              <a:ea typeface="Google Sans"/>
              <a:cs typeface="Google Sans"/>
              <a:sym typeface="Google Sans"/>
            </a:endParaRPr>
          </a:p>
        </p:txBody>
      </p:sp>
      <p:sp>
        <p:nvSpPr>
          <p:cNvPr id="11141" name="Google Shape;11141;p98"/>
          <p:cNvSpPr txBox="1"/>
          <p:nvPr/>
        </p:nvSpPr>
        <p:spPr>
          <a:xfrm rot="444">
            <a:off x="1400325" y="2595500"/>
            <a:ext cx="2322900" cy="4221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sz="1200">
                <a:solidFill>
                  <a:srgbClr val="434343"/>
                </a:solidFill>
                <a:latin typeface="Google Sans Medium"/>
                <a:ea typeface="Google Sans Medium"/>
                <a:cs typeface="Google Sans Medium"/>
                <a:sym typeface="Google Sans Medium"/>
              </a:rPr>
              <a:t>Testosterone/</a:t>
            </a:r>
            <a:r>
              <a:rPr lang="en" sz="1200">
                <a:solidFill>
                  <a:srgbClr val="434343"/>
                </a:solidFill>
                <a:latin typeface="Google Sans Medium"/>
                <a:ea typeface="Google Sans Medium"/>
                <a:cs typeface="Google Sans Medium"/>
                <a:sym typeface="Google Sans Medium"/>
              </a:rPr>
              <a:t>Estrogen</a:t>
            </a:r>
            <a:br>
              <a:rPr lang="en" sz="1200">
                <a:solidFill>
                  <a:srgbClr val="434343"/>
                </a:solidFill>
                <a:latin typeface="Google Sans"/>
                <a:ea typeface="Google Sans"/>
                <a:cs typeface="Google Sans"/>
                <a:sym typeface="Google Sans"/>
              </a:rPr>
            </a:br>
            <a:r>
              <a:rPr lang="en" sz="1200">
                <a:solidFill>
                  <a:srgbClr val="434343"/>
                </a:solidFill>
                <a:latin typeface="Google Sans"/>
                <a:ea typeface="Google Sans"/>
                <a:cs typeface="Google Sans"/>
                <a:sym typeface="Google Sans"/>
              </a:rPr>
              <a:t>steroid/sex hormones </a:t>
            </a:r>
            <a:endParaRPr sz="1200">
              <a:solidFill>
                <a:srgbClr val="434343"/>
              </a:solidFill>
              <a:latin typeface="Google Sans"/>
              <a:ea typeface="Google Sans"/>
              <a:cs typeface="Google Sans"/>
              <a:sym typeface="Google Sans"/>
            </a:endParaRPr>
          </a:p>
        </p:txBody>
      </p:sp>
      <p:sp>
        <p:nvSpPr>
          <p:cNvPr id="11142" name="Google Shape;11142;p98"/>
          <p:cNvSpPr txBox="1"/>
          <p:nvPr/>
        </p:nvSpPr>
        <p:spPr>
          <a:xfrm rot="489">
            <a:off x="1400337" y="3048450"/>
            <a:ext cx="2107800" cy="4221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sz="1200">
                <a:solidFill>
                  <a:srgbClr val="434343"/>
                </a:solidFill>
                <a:latin typeface="Google Sans Medium"/>
                <a:ea typeface="Google Sans Medium"/>
                <a:cs typeface="Google Sans Medium"/>
                <a:sym typeface="Google Sans Medium"/>
              </a:rPr>
              <a:t>Oxytocin</a:t>
            </a:r>
            <a:r>
              <a:rPr lang="en" sz="1200">
                <a:solidFill>
                  <a:srgbClr val="434343"/>
                </a:solidFill>
                <a:latin typeface="Google Sans"/>
                <a:ea typeface="Google Sans"/>
                <a:cs typeface="Google Sans"/>
                <a:sym typeface="Google Sans"/>
              </a:rPr>
              <a:t> </a:t>
            </a:r>
            <a:br>
              <a:rPr lang="en" sz="1200">
                <a:solidFill>
                  <a:srgbClr val="434343"/>
                </a:solidFill>
                <a:latin typeface="Google Sans"/>
                <a:ea typeface="Google Sans"/>
                <a:cs typeface="Google Sans"/>
                <a:sym typeface="Google Sans"/>
              </a:rPr>
            </a:br>
            <a:r>
              <a:rPr lang="en" sz="1200">
                <a:solidFill>
                  <a:srgbClr val="434343"/>
                </a:solidFill>
                <a:latin typeface="Google Sans"/>
                <a:ea typeface="Google Sans"/>
                <a:cs typeface="Google Sans"/>
                <a:sym typeface="Google Sans"/>
              </a:rPr>
              <a:t>“social” hormone </a:t>
            </a:r>
            <a:endParaRPr sz="1200">
              <a:solidFill>
                <a:srgbClr val="434343"/>
              </a:solidFill>
              <a:latin typeface="Google Sans"/>
              <a:ea typeface="Google Sans"/>
              <a:cs typeface="Google Sans"/>
              <a:sym typeface="Google Sans"/>
            </a:endParaRPr>
          </a:p>
        </p:txBody>
      </p:sp>
      <p:sp>
        <p:nvSpPr>
          <p:cNvPr id="11143" name="Google Shape;11143;p98"/>
          <p:cNvSpPr txBox="1"/>
          <p:nvPr/>
        </p:nvSpPr>
        <p:spPr>
          <a:xfrm rot="862">
            <a:off x="1400337" y="3501588"/>
            <a:ext cx="2393400" cy="5301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sz="1200">
                <a:solidFill>
                  <a:srgbClr val="434343"/>
                </a:solidFill>
                <a:latin typeface="Google Sans Medium"/>
                <a:ea typeface="Google Sans Medium"/>
                <a:cs typeface="Google Sans Medium"/>
                <a:sym typeface="Google Sans Medium"/>
              </a:rPr>
              <a:t>Serotonin/dopamine</a:t>
            </a:r>
            <a:br>
              <a:rPr lang="en" sz="1200">
                <a:solidFill>
                  <a:srgbClr val="434343"/>
                </a:solidFill>
                <a:latin typeface="Google Sans"/>
                <a:ea typeface="Google Sans"/>
                <a:cs typeface="Google Sans"/>
                <a:sym typeface="Google Sans"/>
              </a:rPr>
            </a:br>
            <a:r>
              <a:rPr lang="en" sz="1200">
                <a:solidFill>
                  <a:srgbClr val="434343"/>
                </a:solidFill>
                <a:latin typeface="Google Sans"/>
                <a:ea typeface="Google Sans"/>
                <a:cs typeface="Google Sans"/>
                <a:sym typeface="Google Sans"/>
              </a:rPr>
              <a:t>“feeling good” chemicals </a:t>
            </a:r>
            <a:endParaRPr sz="1200">
              <a:solidFill>
                <a:srgbClr val="434343"/>
              </a:solidFill>
              <a:latin typeface="Google Sans"/>
              <a:ea typeface="Google Sans"/>
              <a:cs typeface="Google Sans"/>
              <a:sym typeface="Google Sans"/>
            </a:endParaRPr>
          </a:p>
        </p:txBody>
      </p:sp>
      <p:sp>
        <p:nvSpPr>
          <p:cNvPr id="11144" name="Google Shape;11144;p98"/>
          <p:cNvSpPr txBox="1"/>
          <p:nvPr/>
        </p:nvSpPr>
        <p:spPr>
          <a:xfrm rot="1055">
            <a:off x="4784475" y="1816213"/>
            <a:ext cx="1955700" cy="53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rgbClr val="434343"/>
                </a:solidFill>
                <a:latin typeface="Google Sans"/>
                <a:ea typeface="Google Sans"/>
                <a:cs typeface="Google Sans"/>
                <a:sym typeface="Google Sans"/>
              </a:rPr>
              <a:t>Increase Deception Detection</a:t>
            </a:r>
            <a:endParaRPr b="1">
              <a:solidFill>
                <a:srgbClr val="434343"/>
              </a:solidFill>
              <a:latin typeface="Google Sans"/>
              <a:ea typeface="Google Sans"/>
              <a:cs typeface="Google Sans"/>
              <a:sym typeface="Google Sans"/>
            </a:endParaRPr>
          </a:p>
        </p:txBody>
      </p:sp>
      <p:sp>
        <p:nvSpPr>
          <p:cNvPr id="11145" name="Google Shape;11145;p98"/>
          <p:cNvSpPr txBox="1"/>
          <p:nvPr/>
        </p:nvSpPr>
        <p:spPr>
          <a:xfrm rot="556">
            <a:off x="4784475" y="2595488"/>
            <a:ext cx="1854300" cy="4221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sz="1200">
                <a:solidFill>
                  <a:srgbClr val="434343"/>
                </a:solidFill>
                <a:latin typeface="Google Sans Medium"/>
                <a:ea typeface="Google Sans Medium"/>
                <a:cs typeface="Google Sans Medium"/>
                <a:sym typeface="Google Sans Medium"/>
              </a:rPr>
              <a:t>Cortisol</a:t>
            </a:r>
            <a:br>
              <a:rPr lang="en" sz="1200">
                <a:solidFill>
                  <a:srgbClr val="434343"/>
                </a:solidFill>
                <a:latin typeface="Google Sans"/>
                <a:ea typeface="Google Sans"/>
                <a:cs typeface="Google Sans"/>
                <a:sym typeface="Google Sans"/>
              </a:rPr>
            </a:br>
            <a:r>
              <a:rPr lang="en" sz="1200">
                <a:solidFill>
                  <a:srgbClr val="434343"/>
                </a:solidFill>
                <a:latin typeface="Google Sans"/>
                <a:ea typeface="Google Sans"/>
                <a:cs typeface="Google Sans"/>
                <a:sym typeface="Google Sans"/>
              </a:rPr>
              <a:t>“stress” hormone</a:t>
            </a:r>
            <a:endParaRPr sz="1200">
              <a:solidFill>
                <a:srgbClr val="434343"/>
              </a:solidFill>
              <a:latin typeface="Google Sans"/>
              <a:ea typeface="Google Sans"/>
              <a:cs typeface="Google Sans"/>
              <a:sym typeface="Google Sans"/>
            </a:endParaRPr>
          </a:p>
        </p:txBody>
      </p:sp>
      <p:grpSp>
        <p:nvGrpSpPr>
          <p:cNvPr id="11146" name="Google Shape;11146;p98"/>
          <p:cNvGrpSpPr/>
          <p:nvPr/>
        </p:nvGrpSpPr>
        <p:grpSpPr>
          <a:xfrm>
            <a:off x="6973780" y="457011"/>
            <a:ext cx="2170230" cy="3747571"/>
            <a:chOff x="6973780" y="457011"/>
            <a:chExt cx="2170230" cy="3747571"/>
          </a:xfrm>
        </p:grpSpPr>
        <p:sp>
          <p:nvSpPr>
            <p:cNvPr id="11147" name="Google Shape;11147;p98"/>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98"/>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98"/>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98"/>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98"/>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98"/>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98"/>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98"/>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98"/>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98"/>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98"/>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98"/>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98"/>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98"/>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98"/>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98"/>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98"/>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98"/>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98"/>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98"/>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98"/>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98"/>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98"/>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98"/>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98"/>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98"/>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98"/>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98"/>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98"/>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98"/>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98"/>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98"/>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98"/>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98"/>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98"/>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98"/>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98"/>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98"/>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98"/>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98"/>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98"/>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98"/>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98"/>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98"/>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98"/>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98"/>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98"/>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98"/>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98"/>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98"/>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98"/>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98"/>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98"/>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98"/>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98"/>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98"/>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98"/>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98"/>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98"/>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98"/>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98"/>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98"/>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98"/>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98"/>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98"/>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98"/>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98"/>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98"/>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98"/>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98"/>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98"/>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98"/>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98"/>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98"/>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98"/>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98"/>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98"/>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98"/>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98"/>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98"/>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98"/>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98"/>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98"/>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98"/>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98"/>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98"/>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98"/>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98"/>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98"/>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98"/>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98"/>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98"/>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98"/>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98"/>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98"/>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98"/>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98"/>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98"/>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98"/>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98"/>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98"/>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98"/>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98"/>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98"/>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98"/>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98"/>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98"/>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98"/>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98"/>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98"/>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98"/>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98"/>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98"/>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98"/>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98"/>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98"/>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98"/>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98"/>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98"/>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98"/>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98"/>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98"/>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98"/>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98"/>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98"/>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98"/>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98"/>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98"/>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98"/>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98"/>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98"/>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98"/>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98"/>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98"/>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98"/>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98"/>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98"/>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98"/>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98"/>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98"/>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98"/>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98"/>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98"/>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98"/>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98"/>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98"/>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98"/>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98"/>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98"/>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98"/>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98"/>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98"/>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98"/>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98"/>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98"/>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98"/>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98"/>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98"/>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98"/>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98"/>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98"/>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98"/>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98"/>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98"/>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98"/>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98"/>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98"/>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98"/>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98"/>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98"/>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98"/>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98"/>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98"/>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98"/>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98"/>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98"/>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98"/>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98"/>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98"/>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98"/>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98"/>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98"/>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98"/>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98"/>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98"/>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98"/>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98"/>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98"/>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98"/>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98"/>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98"/>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98"/>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98"/>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98"/>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98"/>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98"/>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98"/>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98"/>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98"/>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98"/>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98"/>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98"/>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98"/>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98"/>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98"/>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98"/>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98"/>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98"/>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98"/>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98"/>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98"/>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98"/>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98"/>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98"/>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98"/>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98"/>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98"/>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98"/>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98"/>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98"/>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98"/>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98"/>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98"/>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98"/>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98"/>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98"/>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98"/>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98"/>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98"/>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98"/>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98"/>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98"/>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98"/>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98"/>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98"/>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98"/>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98"/>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98"/>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98"/>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98"/>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98"/>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98"/>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98"/>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98"/>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98"/>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98"/>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98"/>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98"/>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98"/>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98"/>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98"/>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98"/>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98"/>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98"/>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98"/>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98"/>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98"/>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98"/>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98"/>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98"/>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98"/>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98"/>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98"/>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98"/>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98"/>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98"/>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98"/>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98"/>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98"/>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98"/>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98"/>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98"/>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98"/>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98"/>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98"/>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98"/>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98"/>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98"/>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98"/>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98"/>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98"/>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98"/>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98"/>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98"/>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98"/>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98"/>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98"/>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98"/>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98"/>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98"/>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98"/>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98"/>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98"/>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98"/>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98"/>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98"/>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98"/>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98"/>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98"/>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98"/>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98"/>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98"/>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98"/>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98"/>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98"/>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98"/>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98"/>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98"/>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98"/>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98"/>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98"/>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98"/>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98"/>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98"/>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98"/>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98"/>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98"/>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98"/>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98"/>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98"/>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98"/>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98"/>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98"/>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98"/>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98"/>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98"/>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98"/>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98"/>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98"/>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98"/>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98"/>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98"/>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98"/>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98"/>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98"/>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98"/>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98"/>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98"/>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98"/>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98"/>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98"/>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98"/>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98"/>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98"/>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98"/>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98"/>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98"/>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98"/>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98"/>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98"/>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98"/>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98"/>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98"/>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98"/>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98"/>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98"/>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98"/>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98"/>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98"/>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98"/>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98"/>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98"/>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98"/>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98"/>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98"/>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98"/>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98"/>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98"/>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98"/>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98"/>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98"/>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98"/>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98"/>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98"/>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98"/>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98"/>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98"/>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98"/>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98"/>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98"/>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98"/>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98"/>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98"/>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98"/>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98"/>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98"/>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98"/>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98"/>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98"/>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98"/>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1537" name="Google Shape;11537;p98"/>
          <p:cNvPicPr preferRelativeResize="0"/>
          <p:nvPr/>
        </p:nvPicPr>
        <p:blipFill rotWithShape="1">
          <a:blip r:embed="rId4">
            <a:alphaModFix/>
          </a:blip>
          <a:srcRect b="7566" l="30725" r="35048" t="2779"/>
          <a:stretch/>
        </p:blipFill>
        <p:spPr>
          <a:xfrm>
            <a:off x="3884475" y="1866700"/>
            <a:ext cx="824203" cy="2199126"/>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141"/>
                                        </p:tgtEl>
                                        <p:attrNameLst>
                                          <p:attrName>style.visibility</p:attrName>
                                        </p:attrNameLst>
                                      </p:cBhvr>
                                      <p:to>
                                        <p:strVal val="visible"/>
                                      </p:to>
                                    </p:set>
                                    <p:animEffect filter="fade" transition="in">
                                      <p:cBhvr>
                                        <p:cTn dur="1000"/>
                                        <p:tgtEl>
                                          <p:spTgt spid="1114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142"/>
                                        </p:tgtEl>
                                        <p:attrNameLst>
                                          <p:attrName>style.visibility</p:attrName>
                                        </p:attrNameLst>
                                      </p:cBhvr>
                                      <p:to>
                                        <p:strVal val="visible"/>
                                      </p:to>
                                    </p:set>
                                    <p:animEffect filter="fade" transition="in">
                                      <p:cBhvr>
                                        <p:cTn dur="1000"/>
                                        <p:tgtEl>
                                          <p:spTgt spid="1114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143"/>
                                        </p:tgtEl>
                                        <p:attrNameLst>
                                          <p:attrName>style.visibility</p:attrName>
                                        </p:attrNameLst>
                                      </p:cBhvr>
                                      <p:to>
                                        <p:strVal val="visible"/>
                                      </p:to>
                                    </p:set>
                                    <p:animEffect filter="fade" transition="in">
                                      <p:cBhvr>
                                        <p:cTn dur="1000"/>
                                        <p:tgtEl>
                                          <p:spTgt spid="1114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145"/>
                                        </p:tgtEl>
                                        <p:attrNameLst>
                                          <p:attrName>style.visibility</p:attrName>
                                        </p:attrNameLst>
                                      </p:cBhvr>
                                      <p:to>
                                        <p:strVal val="visible"/>
                                      </p:to>
                                    </p:set>
                                    <p:animEffect filter="fade" transition="in">
                                      <p:cBhvr>
                                        <p:cTn dur="1000"/>
                                        <p:tgtEl>
                                          <p:spTgt spid="1114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1541" name="Shape 11541"/>
        <p:cNvGrpSpPr/>
        <p:nvPr/>
      </p:nvGrpSpPr>
      <p:grpSpPr>
        <a:xfrm>
          <a:off x="0" y="0"/>
          <a:ext cx="0" cy="0"/>
          <a:chOff x="0" y="0"/>
          <a:chExt cx="0" cy="0"/>
        </a:xfrm>
      </p:grpSpPr>
      <p:grpSp>
        <p:nvGrpSpPr>
          <p:cNvPr id="11542" name="Google Shape;11542;p99"/>
          <p:cNvGrpSpPr/>
          <p:nvPr/>
        </p:nvGrpSpPr>
        <p:grpSpPr>
          <a:xfrm>
            <a:off x="6973780" y="-7077"/>
            <a:ext cx="2170230" cy="3747571"/>
            <a:chOff x="6973780" y="457011"/>
            <a:chExt cx="2170230" cy="3747571"/>
          </a:xfrm>
        </p:grpSpPr>
        <p:sp>
          <p:nvSpPr>
            <p:cNvPr id="11543" name="Google Shape;11543;p99"/>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99"/>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99"/>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99"/>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99"/>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99"/>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99"/>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99"/>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99"/>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99"/>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99"/>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99"/>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99"/>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99"/>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99"/>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99"/>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99"/>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99"/>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99"/>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99"/>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99"/>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99"/>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99"/>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99"/>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99"/>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99"/>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99"/>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99"/>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99"/>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99"/>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99"/>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99"/>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99"/>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99"/>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99"/>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99"/>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99"/>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99"/>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99"/>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99"/>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99"/>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99"/>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99"/>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99"/>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99"/>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99"/>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99"/>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99"/>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99"/>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99"/>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99"/>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99"/>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99"/>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99"/>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99"/>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99"/>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99"/>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99"/>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99"/>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99"/>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99"/>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99"/>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99"/>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99"/>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99"/>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99"/>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99"/>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99"/>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99"/>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99"/>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99"/>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99"/>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99"/>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99"/>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99"/>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99"/>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99"/>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99"/>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99"/>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99"/>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99"/>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99"/>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99"/>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99"/>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99"/>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99"/>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99"/>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99"/>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99"/>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99"/>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99"/>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99"/>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99"/>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99"/>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99"/>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99"/>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99"/>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99"/>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99"/>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99"/>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99"/>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99"/>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99"/>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99"/>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99"/>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99"/>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99"/>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99"/>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99"/>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99"/>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99"/>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99"/>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99"/>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99"/>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99"/>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99"/>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99"/>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99"/>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99"/>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99"/>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99"/>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99"/>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99"/>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99"/>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99"/>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99"/>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99"/>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99"/>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99"/>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99"/>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99"/>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99"/>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99"/>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99"/>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99"/>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99"/>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99"/>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99"/>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99"/>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99"/>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99"/>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99"/>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99"/>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99"/>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99"/>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99"/>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99"/>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99"/>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99"/>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99"/>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99"/>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99"/>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99"/>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99"/>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99"/>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99"/>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99"/>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99"/>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99"/>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99"/>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99"/>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99"/>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99"/>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99"/>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99"/>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99"/>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99"/>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99"/>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99"/>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99"/>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99"/>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99"/>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99"/>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99"/>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99"/>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99"/>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99"/>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99"/>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99"/>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99"/>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99"/>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99"/>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99"/>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99"/>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99"/>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99"/>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99"/>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99"/>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99"/>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99"/>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99"/>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99"/>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99"/>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99"/>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99"/>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99"/>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99"/>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99"/>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99"/>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99"/>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99"/>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99"/>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99"/>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99"/>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99"/>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99"/>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99"/>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99"/>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99"/>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99"/>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99"/>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99"/>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99"/>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99"/>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99"/>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99"/>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99"/>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99"/>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99"/>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99"/>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99"/>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99"/>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99"/>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99"/>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99"/>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99"/>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99"/>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99"/>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99"/>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99"/>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99"/>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99"/>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99"/>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99"/>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99"/>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99"/>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99"/>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99"/>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99"/>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99"/>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99"/>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99"/>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99"/>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99"/>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99"/>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99"/>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99"/>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99"/>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99"/>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99"/>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99"/>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99"/>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99"/>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99"/>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99"/>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99"/>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99"/>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99"/>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99"/>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99"/>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99"/>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99"/>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99"/>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99"/>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99"/>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99"/>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99"/>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99"/>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99"/>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99"/>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99"/>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99"/>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99"/>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99"/>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99"/>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99"/>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99"/>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99"/>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99"/>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99"/>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99"/>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99"/>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99"/>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99"/>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99"/>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99"/>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99"/>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99"/>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99"/>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99"/>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99"/>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99"/>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99"/>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99"/>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99"/>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99"/>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99"/>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99"/>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99"/>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99"/>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99"/>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99"/>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99"/>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99"/>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99"/>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99"/>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99"/>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99"/>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99"/>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99"/>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99"/>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99"/>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99"/>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99"/>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99"/>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99"/>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99"/>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99"/>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99"/>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99"/>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99"/>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99"/>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99"/>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99"/>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99"/>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99"/>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99"/>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99"/>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99"/>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99"/>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99"/>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99"/>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99"/>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99"/>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99"/>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99"/>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99"/>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99"/>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99"/>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99"/>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99"/>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99"/>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99"/>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99"/>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99"/>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99"/>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99"/>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99"/>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99"/>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99"/>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99"/>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99"/>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99"/>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99"/>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99"/>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99"/>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99"/>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99"/>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99"/>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99"/>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99"/>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99"/>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99"/>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99"/>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99"/>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99"/>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99"/>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99"/>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99"/>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99"/>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99"/>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99"/>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99"/>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99"/>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99"/>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99"/>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99"/>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99"/>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99"/>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99"/>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99"/>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99"/>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99"/>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99"/>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99"/>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99"/>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99"/>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99"/>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99"/>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99"/>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3" name="Google Shape;11933;p99"/>
          <p:cNvSpPr txBox="1"/>
          <p:nvPr>
            <p:ph idx="4294967295" type="title"/>
          </p:nvPr>
        </p:nvSpPr>
        <p:spPr>
          <a:xfrm>
            <a:off x="763425" y="1807450"/>
            <a:ext cx="4445100" cy="1974000"/>
          </a:xfrm>
          <a:prstGeom prst="rect">
            <a:avLst/>
          </a:prstGeom>
        </p:spPr>
        <p:txBody>
          <a:bodyPr anchorCtr="0" anchor="t" bIns="0" lIns="0" spcFirstLastPara="1" rIns="228600" wrap="square" tIns="0">
            <a:noAutofit/>
          </a:bodyPr>
          <a:lstStyle/>
          <a:p>
            <a:pPr indent="0" lvl="0" marL="0" rtl="0" algn="l">
              <a:spcBef>
                <a:spcPts val="0"/>
              </a:spcBef>
              <a:spcAft>
                <a:spcPts val="0"/>
              </a:spcAft>
              <a:buNone/>
            </a:pPr>
            <a:br>
              <a:rPr b="0" lang="en"/>
            </a:br>
            <a:r>
              <a:rPr b="0" lang="en" sz="3600"/>
              <a:t>Phishing is</a:t>
            </a:r>
            <a:endParaRPr b="0" sz="3600"/>
          </a:p>
          <a:p>
            <a:pPr indent="0" lvl="0" marL="0" rtl="0" algn="l">
              <a:spcBef>
                <a:spcPts val="0"/>
              </a:spcBef>
              <a:spcAft>
                <a:spcPts val="0"/>
              </a:spcAft>
              <a:buNone/>
            </a:pPr>
            <a:r>
              <a:rPr b="0" lang="en" sz="3600"/>
              <a:t>well-crafted</a:t>
            </a:r>
            <a:endParaRPr b="0" sz="3600"/>
          </a:p>
          <a:p>
            <a:pPr indent="0" lvl="0" marL="0" rtl="0" algn="l">
              <a:spcBef>
                <a:spcPts val="0"/>
              </a:spcBef>
              <a:spcAft>
                <a:spcPts val="0"/>
              </a:spcAft>
              <a:buNone/>
            </a:pPr>
            <a:r>
              <a:t/>
            </a:r>
            <a:endParaRPr b="0" sz="3600"/>
          </a:p>
          <a:p>
            <a:pPr indent="0" lvl="0" marL="0" rtl="0" algn="l">
              <a:spcBef>
                <a:spcPts val="0"/>
              </a:spcBef>
              <a:spcAft>
                <a:spcPts val="0"/>
              </a:spcAft>
              <a:buNone/>
            </a:pPr>
            <a:r>
              <a:t/>
            </a:r>
            <a:endParaRPr b="0" sz="3600"/>
          </a:p>
        </p:txBody>
      </p:sp>
      <p:sp>
        <p:nvSpPr>
          <p:cNvPr id="11934" name="Google Shape;11934;p99"/>
          <p:cNvSpPr/>
          <p:nvPr/>
        </p:nvSpPr>
        <p:spPr>
          <a:xfrm rot="5400000">
            <a:off x="8345376" y="37034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35" name="Google Shape;11935;p99"/>
          <p:cNvCxnSpPr>
            <a:stCxn id="11936" idx="6"/>
          </p:cNvCxnSpPr>
          <p:nvPr/>
        </p:nvCxnSpPr>
        <p:spPr>
          <a:xfrm>
            <a:off x="1088617" y="459029"/>
            <a:ext cx="850500" cy="0"/>
          </a:xfrm>
          <a:prstGeom prst="straightConnector1">
            <a:avLst/>
          </a:prstGeom>
          <a:noFill/>
          <a:ln cap="flat" cmpd="sng" w="19050">
            <a:solidFill>
              <a:srgbClr val="D9D9D9"/>
            </a:solidFill>
            <a:prstDash val="solid"/>
            <a:round/>
            <a:headEnd len="med" w="med" type="none"/>
            <a:tailEnd len="med" w="med" type="none"/>
          </a:ln>
        </p:spPr>
      </p:cxnSp>
      <p:sp>
        <p:nvSpPr>
          <p:cNvPr id="11937" name="Google Shape;11937;p99"/>
          <p:cNvSpPr/>
          <p:nvPr/>
        </p:nvSpPr>
        <p:spPr>
          <a:xfrm>
            <a:off x="1634310" y="296429"/>
            <a:ext cx="325200" cy="325200"/>
          </a:xfrm>
          <a:prstGeom prst="ellipse">
            <a:avLst/>
          </a:prstGeom>
          <a:solidFill>
            <a:srgbClr val="FFFFFF"/>
          </a:solidFill>
          <a:ln>
            <a:noFill/>
          </a:ln>
          <a:effectLst>
            <a:outerShdw blurRad="100013" rotWithShape="0" algn="bl" dir="5400000" dist="19050">
              <a:srgbClr val="000000">
                <a:alpha val="1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cxnSp>
        <p:nvCxnSpPr>
          <p:cNvPr id="11938" name="Google Shape;11938;p99"/>
          <p:cNvCxnSpPr/>
          <p:nvPr/>
        </p:nvCxnSpPr>
        <p:spPr>
          <a:xfrm>
            <a:off x="-87086" y="459029"/>
            <a:ext cx="850500" cy="0"/>
          </a:xfrm>
          <a:prstGeom prst="straightConnector1">
            <a:avLst/>
          </a:prstGeom>
          <a:noFill/>
          <a:ln cap="flat" cmpd="sng" w="19050">
            <a:solidFill>
              <a:srgbClr val="D9D9D9"/>
            </a:solidFill>
            <a:prstDash val="solid"/>
            <a:round/>
            <a:headEnd len="med" w="med" type="none"/>
            <a:tailEnd len="med" w="med" type="none"/>
          </a:ln>
        </p:spPr>
      </p:cxnSp>
      <p:sp>
        <p:nvSpPr>
          <p:cNvPr id="11936" name="Google Shape;11936;p99"/>
          <p:cNvSpPr/>
          <p:nvPr/>
        </p:nvSpPr>
        <p:spPr>
          <a:xfrm>
            <a:off x="763417" y="296429"/>
            <a:ext cx="325200" cy="325200"/>
          </a:xfrm>
          <a:prstGeom prst="ellipse">
            <a:avLst/>
          </a:prstGeom>
          <a:solidFill>
            <a:srgbClr val="FFFFFF"/>
          </a:solidFill>
          <a:ln>
            <a:noFill/>
          </a:ln>
          <a:effectLst>
            <a:outerShdw blurRad="100013" rotWithShape="0" algn="bl" dir="5400000" dist="19050">
              <a:srgbClr val="000000">
                <a:alpha val="1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cxnSp>
        <p:nvCxnSpPr>
          <p:cNvPr id="11939" name="Google Shape;11939;p99"/>
          <p:cNvCxnSpPr>
            <a:stCxn id="11937" idx="6"/>
            <a:endCxn id="11940" idx="2"/>
          </p:cNvCxnSpPr>
          <p:nvPr/>
        </p:nvCxnSpPr>
        <p:spPr>
          <a:xfrm>
            <a:off x="1959510" y="459029"/>
            <a:ext cx="545400" cy="0"/>
          </a:xfrm>
          <a:prstGeom prst="straightConnector1">
            <a:avLst/>
          </a:prstGeom>
          <a:noFill/>
          <a:ln cap="flat" cmpd="sng" w="19050">
            <a:solidFill>
              <a:srgbClr val="D9D9D9"/>
            </a:solidFill>
            <a:prstDash val="solid"/>
            <a:round/>
            <a:headEnd len="med" w="med" type="none"/>
            <a:tailEnd len="med" w="med" type="none"/>
          </a:ln>
        </p:spPr>
      </p:cxnSp>
      <p:sp>
        <p:nvSpPr>
          <p:cNvPr id="11940" name="Google Shape;11940;p99"/>
          <p:cNvSpPr/>
          <p:nvPr/>
        </p:nvSpPr>
        <p:spPr>
          <a:xfrm>
            <a:off x="2504900" y="296429"/>
            <a:ext cx="325200" cy="325200"/>
          </a:xfrm>
          <a:prstGeom prst="ellipse">
            <a:avLst/>
          </a:prstGeom>
          <a:solidFill>
            <a:srgbClr val="FFFFFF"/>
          </a:solidFill>
          <a:ln>
            <a:noFill/>
          </a:ln>
          <a:effectLst>
            <a:outerShdw blurRad="100013" rotWithShape="0" algn="bl" dir="5400000" dist="19050">
              <a:srgbClr val="000000">
                <a:alpha val="1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941" name="Google Shape;11941;p99"/>
          <p:cNvPicPr preferRelativeResize="0"/>
          <p:nvPr/>
        </p:nvPicPr>
        <p:blipFill>
          <a:blip r:embed="rId3">
            <a:alphaModFix/>
          </a:blip>
          <a:stretch>
            <a:fillRect/>
          </a:stretch>
        </p:blipFill>
        <p:spPr>
          <a:xfrm>
            <a:off x="799402" y="342902"/>
            <a:ext cx="253249" cy="234296"/>
          </a:xfrm>
          <a:prstGeom prst="rect">
            <a:avLst/>
          </a:prstGeom>
          <a:noFill/>
          <a:ln>
            <a:noFill/>
          </a:ln>
        </p:spPr>
      </p:pic>
      <p:pic>
        <p:nvPicPr>
          <p:cNvPr id="11942" name="Google Shape;11942;p99"/>
          <p:cNvPicPr preferRelativeResize="0"/>
          <p:nvPr/>
        </p:nvPicPr>
        <p:blipFill rotWithShape="1">
          <a:blip r:embed="rId4">
            <a:alphaModFix/>
          </a:blip>
          <a:srcRect b="20729" l="0" r="0" t="0"/>
          <a:stretch/>
        </p:blipFill>
        <p:spPr>
          <a:xfrm>
            <a:off x="4539650" y="472073"/>
            <a:ext cx="4347947" cy="3187073"/>
          </a:xfrm>
          <a:prstGeom prst="rect">
            <a:avLst/>
          </a:prstGeom>
          <a:noFill/>
          <a:ln>
            <a:noFill/>
          </a:ln>
        </p:spPr>
      </p:pic>
      <p:pic>
        <p:nvPicPr>
          <p:cNvPr id="11943" name="Google Shape;11943;p99"/>
          <p:cNvPicPr preferRelativeResize="0"/>
          <p:nvPr/>
        </p:nvPicPr>
        <p:blipFill rotWithShape="1">
          <a:blip r:embed="rId4">
            <a:alphaModFix/>
          </a:blip>
          <a:srcRect b="20729" l="0" r="0" t="0"/>
          <a:stretch/>
        </p:blipFill>
        <p:spPr>
          <a:xfrm>
            <a:off x="2540875" y="364354"/>
            <a:ext cx="253251" cy="185636"/>
          </a:xfrm>
          <a:prstGeom prst="rect">
            <a:avLst/>
          </a:prstGeom>
          <a:noFill/>
          <a:ln>
            <a:noFill/>
          </a:ln>
        </p:spPr>
      </p:pic>
      <p:pic>
        <p:nvPicPr>
          <p:cNvPr id="11944" name="Google Shape;11944;p99"/>
          <p:cNvPicPr preferRelativeResize="0"/>
          <p:nvPr/>
        </p:nvPicPr>
        <p:blipFill>
          <a:blip r:embed="rId5">
            <a:alphaModFix/>
          </a:blip>
          <a:stretch>
            <a:fillRect/>
          </a:stretch>
        </p:blipFill>
        <p:spPr>
          <a:xfrm>
            <a:off x="1644363" y="325675"/>
            <a:ext cx="268821" cy="248597"/>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1948" name="Shape 11948"/>
        <p:cNvGrpSpPr/>
        <p:nvPr/>
      </p:nvGrpSpPr>
      <p:grpSpPr>
        <a:xfrm>
          <a:off x="0" y="0"/>
          <a:ext cx="0" cy="0"/>
          <a:chOff x="0" y="0"/>
          <a:chExt cx="0" cy="0"/>
        </a:xfrm>
      </p:grpSpPr>
      <p:grpSp>
        <p:nvGrpSpPr>
          <p:cNvPr id="11949" name="Google Shape;11949;p100"/>
          <p:cNvGrpSpPr/>
          <p:nvPr/>
        </p:nvGrpSpPr>
        <p:grpSpPr>
          <a:xfrm>
            <a:off x="7126180" y="609411"/>
            <a:ext cx="2170230" cy="3747571"/>
            <a:chOff x="6973780" y="457011"/>
            <a:chExt cx="2170230" cy="3747571"/>
          </a:xfrm>
        </p:grpSpPr>
        <p:sp>
          <p:nvSpPr>
            <p:cNvPr id="11950" name="Google Shape;11950;p100"/>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100"/>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100"/>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100"/>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100"/>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100"/>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100"/>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100"/>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100"/>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100"/>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100"/>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100"/>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100"/>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100"/>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100"/>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100"/>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100"/>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100"/>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100"/>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100"/>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100"/>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100"/>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100"/>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100"/>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100"/>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100"/>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100"/>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100"/>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100"/>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100"/>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100"/>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100"/>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100"/>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100"/>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100"/>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100"/>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100"/>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100"/>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100"/>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100"/>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100"/>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100"/>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100"/>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100"/>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100"/>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100"/>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100"/>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100"/>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100"/>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100"/>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100"/>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100"/>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100"/>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100"/>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100"/>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100"/>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100"/>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100"/>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100"/>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100"/>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100"/>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100"/>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100"/>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100"/>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100"/>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100"/>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100"/>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100"/>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100"/>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100"/>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100"/>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100"/>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100"/>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100"/>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100"/>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100"/>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100"/>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100"/>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100"/>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100"/>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100"/>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100"/>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100"/>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100"/>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100"/>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100"/>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100"/>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100"/>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100"/>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100"/>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100"/>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100"/>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100"/>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100"/>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100"/>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100"/>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100"/>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100"/>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100"/>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100"/>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100"/>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100"/>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100"/>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100"/>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100"/>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100"/>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100"/>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100"/>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100"/>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100"/>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100"/>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100"/>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100"/>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100"/>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100"/>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100"/>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100"/>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100"/>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100"/>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100"/>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100"/>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100"/>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100"/>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100"/>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100"/>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100"/>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100"/>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100"/>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100"/>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100"/>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100"/>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100"/>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100"/>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100"/>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100"/>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100"/>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100"/>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100"/>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100"/>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100"/>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100"/>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100"/>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100"/>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100"/>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100"/>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100"/>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100"/>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100"/>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100"/>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100"/>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100"/>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100"/>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100"/>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100"/>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100"/>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100"/>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100"/>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00"/>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100"/>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100"/>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100"/>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100"/>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100"/>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100"/>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100"/>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100"/>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100"/>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100"/>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100"/>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100"/>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100"/>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100"/>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100"/>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100"/>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100"/>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100"/>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100"/>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100"/>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100"/>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100"/>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100"/>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100"/>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100"/>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100"/>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100"/>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100"/>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100"/>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100"/>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100"/>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100"/>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100"/>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100"/>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100"/>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100"/>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100"/>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100"/>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100"/>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100"/>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100"/>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100"/>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100"/>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100"/>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100"/>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100"/>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100"/>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100"/>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100"/>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100"/>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100"/>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100"/>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100"/>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100"/>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100"/>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100"/>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100"/>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100"/>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100"/>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100"/>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100"/>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100"/>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100"/>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100"/>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100"/>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100"/>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100"/>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100"/>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100"/>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100"/>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100"/>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100"/>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100"/>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100"/>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100"/>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100"/>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100"/>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100"/>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100"/>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100"/>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100"/>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100"/>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100"/>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100"/>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100"/>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100"/>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100"/>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100"/>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100"/>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100"/>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100"/>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100"/>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100"/>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100"/>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100"/>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100"/>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100"/>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100"/>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100"/>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100"/>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100"/>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100"/>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100"/>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100"/>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100"/>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100"/>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100"/>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100"/>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100"/>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100"/>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100"/>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100"/>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100"/>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100"/>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100"/>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100"/>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100"/>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100"/>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100"/>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100"/>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100"/>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100"/>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100"/>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100"/>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100"/>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100"/>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100"/>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100"/>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100"/>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100"/>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100"/>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100"/>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100"/>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100"/>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100"/>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100"/>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100"/>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100"/>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100"/>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100"/>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100"/>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100"/>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100"/>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100"/>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100"/>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100"/>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100"/>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100"/>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100"/>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100"/>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100"/>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100"/>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100"/>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100"/>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100"/>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100"/>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100"/>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100"/>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100"/>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100"/>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100"/>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100"/>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100"/>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100"/>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100"/>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100"/>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100"/>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100"/>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100"/>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100"/>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100"/>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100"/>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100"/>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100"/>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100"/>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100"/>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100"/>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100"/>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100"/>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100"/>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100"/>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100"/>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100"/>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100"/>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100"/>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100"/>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100"/>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100"/>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100"/>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100"/>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100"/>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100"/>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100"/>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100"/>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100"/>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100"/>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100"/>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100"/>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100"/>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100"/>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100"/>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100"/>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100"/>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100"/>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100"/>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100"/>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100"/>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100"/>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100"/>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100"/>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100"/>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100"/>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100"/>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100"/>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100"/>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100"/>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100"/>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100"/>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100"/>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100"/>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100"/>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100"/>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100"/>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100"/>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100"/>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100"/>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100"/>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100"/>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100"/>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100"/>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100"/>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100"/>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40" name="Google Shape;12340;p100"/>
          <p:cNvSpPr txBox="1"/>
          <p:nvPr/>
        </p:nvSpPr>
        <p:spPr>
          <a:xfrm>
            <a:off x="761975" y="1714507"/>
            <a:ext cx="4154700" cy="1622400"/>
          </a:xfrm>
          <a:prstGeom prst="rect">
            <a:avLst/>
          </a:prstGeom>
          <a:noFill/>
          <a:ln>
            <a:noFill/>
          </a:ln>
        </p:spPr>
        <p:txBody>
          <a:bodyPr anchorCtr="0" anchor="ctr" bIns="0" lIns="0" spcFirstLastPara="1" rIns="91425" wrap="square" tIns="0">
            <a:noAutofit/>
          </a:bodyPr>
          <a:lstStyle/>
          <a:p>
            <a:pPr indent="0" lvl="0" marL="0" rtl="0" algn="l">
              <a:lnSpc>
                <a:spcPct val="100000"/>
              </a:lnSpc>
              <a:spcBef>
                <a:spcPts val="0"/>
              </a:spcBef>
              <a:spcAft>
                <a:spcPts val="0"/>
              </a:spcAft>
              <a:buClr>
                <a:schemeClr val="dk1"/>
              </a:buClr>
              <a:buSzPts val="1100"/>
              <a:buFont typeface="Arial"/>
              <a:buNone/>
            </a:pPr>
            <a:r>
              <a:rPr lang="en" sz="2800">
                <a:solidFill>
                  <a:srgbClr val="434343"/>
                </a:solidFill>
                <a:latin typeface="Google Sans"/>
                <a:ea typeface="Google Sans"/>
                <a:cs typeface="Google Sans"/>
                <a:sym typeface="Google Sans"/>
              </a:rPr>
              <a:t>Phishers add deceptive cues to messages to make them more appealing </a:t>
            </a:r>
            <a:endParaRPr sz="2800">
              <a:solidFill>
                <a:srgbClr val="434343"/>
              </a:solidFill>
              <a:latin typeface="Google Sans"/>
              <a:ea typeface="Google Sans"/>
              <a:cs typeface="Google Sans"/>
              <a:sym typeface="Google Sans"/>
            </a:endParaRPr>
          </a:p>
        </p:txBody>
      </p:sp>
      <p:pic>
        <p:nvPicPr>
          <p:cNvPr id="12341" name="Google Shape;12341;p100"/>
          <p:cNvPicPr preferRelativeResize="0"/>
          <p:nvPr/>
        </p:nvPicPr>
        <p:blipFill>
          <a:blip r:embed="rId3">
            <a:alphaModFix/>
          </a:blip>
          <a:stretch>
            <a:fillRect/>
          </a:stretch>
        </p:blipFill>
        <p:spPr>
          <a:xfrm>
            <a:off x="5873325" y="1240812"/>
            <a:ext cx="2406750" cy="2569775"/>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2345" name="Shape 12345"/>
        <p:cNvGrpSpPr/>
        <p:nvPr/>
      </p:nvGrpSpPr>
      <p:grpSpPr>
        <a:xfrm>
          <a:off x="0" y="0"/>
          <a:ext cx="0" cy="0"/>
          <a:chOff x="0" y="0"/>
          <a:chExt cx="0" cy="0"/>
        </a:xfrm>
      </p:grpSpPr>
      <p:grpSp>
        <p:nvGrpSpPr>
          <p:cNvPr id="12346" name="Google Shape;12346;p101"/>
          <p:cNvGrpSpPr/>
          <p:nvPr/>
        </p:nvGrpSpPr>
        <p:grpSpPr>
          <a:xfrm>
            <a:off x="7126180" y="609411"/>
            <a:ext cx="2170230" cy="3747571"/>
            <a:chOff x="6973780" y="457011"/>
            <a:chExt cx="2170230" cy="3747571"/>
          </a:xfrm>
        </p:grpSpPr>
        <p:sp>
          <p:nvSpPr>
            <p:cNvPr id="12347" name="Google Shape;12347;p101"/>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101"/>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101"/>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101"/>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101"/>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101"/>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101"/>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101"/>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101"/>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101"/>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101"/>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101"/>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101"/>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101"/>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101"/>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101"/>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101"/>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101"/>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101"/>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101"/>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101"/>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101"/>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101"/>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101"/>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101"/>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101"/>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101"/>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101"/>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101"/>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101"/>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101"/>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101"/>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101"/>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101"/>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101"/>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101"/>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101"/>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101"/>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101"/>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101"/>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101"/>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101"/>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101"/>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101"/>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101"/>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101"/>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101"/>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101"/>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101"/>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101"/>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101"/>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101"/>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101"/>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101"/>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101"/>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101"/>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101"/>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101"/>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101"/>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101"/>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101"/>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101"/>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101"/>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101"/>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101"/>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101"/>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101"/>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101"/>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101"/>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101"/>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101"/>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101"/>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101"/>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101"/>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101"/>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101"/>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101"/>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101"/>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101"/>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101"/>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101"/>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101"/>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101"/>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101"/>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101"/>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101"/>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101"/>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101"/>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101"/>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101"/>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101"/>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101"/>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101"/>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101"/>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101"/>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101"/>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101"/>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101"/>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101"/>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101"/>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101"/>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101"/>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101"/>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101"/>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101"/>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101"/>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101"/>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101"/>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101"/>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101"/>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101"/>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101"/>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101"/>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101"/>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101"/>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101"/>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101"/>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101"/>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101"/>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101"/>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101"/>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101"/>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101"/>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101"/>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101"/>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101"/>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101"/>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101"/>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101"/>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101"/>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101"/>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101"/>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101"/>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101"/>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101"/>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101"/>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101"/>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101"/>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101"/>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101"/>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101"/>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101"/>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101"/>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101"/>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101"/>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101"/>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101"/>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101"/>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101"/>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101"/>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101"/>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101"/>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101"/>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101"/>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101"/>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101"/>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101"/>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101"/>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101"/>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101"/>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101"/>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101"/>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101"/>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101"/>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101"/>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101"/>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101"/>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101"/>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101"/>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101"/>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101"/>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101"/>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101"/>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101"/>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101"/>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101"/>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101"/>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101"/>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101"/>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101"/>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101"/>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101"/>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101"/>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101"/>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101"/>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101"/>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101"/>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101"/>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101"/>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101"/>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101"/>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101"/>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101"/>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101"/>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101"/>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101"/>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101"/>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101"/>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101"/>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101"/>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101"/>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101"/>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101"/>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101"/>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101"/>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101"/>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101"/>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101"/>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101"/>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101"/>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101"/>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101"/>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101"/>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101"/>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101"/>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101"/>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101"/>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101"/>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101"/>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101"/>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101"/>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101"/>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101"/>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101"/>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101"/>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101"/>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101"/>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101"/>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101"/>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101"/>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101"/>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101"/>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101"/>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101"/>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101"/>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101"/>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101"/>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101"/>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101"/>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101"/>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101"/>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101"/>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101"/>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101"/>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101"/>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101"/>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101"/>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101"/>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101"/>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101"/>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101"/>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101"/>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101"/>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101"/>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101"/>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101"/>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101"/>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101"/>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101"/>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101"/>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101"/>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101"/>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101"/>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101"/>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101"/>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101"/>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101"/>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101"/>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101"/>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101"/>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101"/>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101"/>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101"/>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101"/>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101"/>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101"/>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101"/>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101"/>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101"/>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101"/>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101"/>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101"/>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101"/>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101"/>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101"/>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101"/>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101"/>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101"/>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101"/>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101"/>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101"/>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101"/>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101"/>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101"/>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101"/>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101"/>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101"/>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101"/>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101"/>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101"/>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101"/>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101"/>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101"/>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101"/>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101"/>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101"/>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101"/>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101"/>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101"/>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101"/>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101"/>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101"/>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101"/>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101"/>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101"/>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101"/>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101"/>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101"/>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101"/>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101"/>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101"/>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101"/>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101"/>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101"/>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101"/>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101"/>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101"/>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101"/>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101"/>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101"/>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101"/>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101"/>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101"/>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101"/>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101"/>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101"/>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101"/>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101"/>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101"/>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101"/>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101"/>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101"/>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101"/>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101"/>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101"/>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101"/>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101"/>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101"/>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101"/>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101"/>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101"/>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101"/>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101"/>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101"/>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101"/>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101"/>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101"/>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101"/>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101"/>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101"/>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101"/>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101"/>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101"/>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101"/>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101"/>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101"/>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101"/>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101"/>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101"/>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101"/>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101"/>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101"/>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101"/>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101"/>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101"/>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101"/>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101"/>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101"/>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101"/>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101"/>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101"/>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101"/>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101"/>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101"/>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101"/>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101"/>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101"/>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101"/>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101"/>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101"/>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37" name="Google Shape;12737;p101"/>
          <p:cNvSpPr/>
          <p:nvPr/>
        </p:nvSpPr>
        <p:spPr>
          <a:xfrm>
            <a:off x="5609946" y="1625200"/>
            <a:ext cx="1734000" cy="21204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101"/>
          <p:cNvSpPr/>
          <p:nvPr/>
        </p:nvSpPr>
        <p:spPr>
          <a:xfrm>
            <a:off x="3222292" y="1625200"/>
            <a:ext cx="1734000" cy="21204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101"/>
          <p:cNvSpPr/>
          <p:nvPr/>
        </p:nvSpPr>
        <p:spPr>
          <a:xfrm>
            <a:off x="762025" y="1645675"/>
            <a:ext cx="1734000" cy="21000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101"/>
          <p:cNvSpPr txBox="1"/>
          <p:nvPr/>
        </p:nvSpPr>
        <p:spPr>
          <a:xfrm>
            <a:off x="966625" y="3088950"/>
            <a:ext cx="1324800" cy="433500"/>
          </a:xfrm>
          <a:prstGeom prst="rect">
            <a:avLst/>
          </a:prstGeom>
          <a:noFill/>
          <a:ln>
            <a:noFill/>
          </a:ln>
        </p:spPr>
        <p:txBody>
          <a:bodyPr anchorCtr="0" anchor="t" bIns="91425" lIns="0" spcFirstLastPara="1" rIns="91425" wrap="square" tIns="0">
            <a:noAutofit/>
          </a:bodyPr>
          <a:lstStyle/>
          <a:p>
            <a:pPr indent="0" lvl="0" marL="0" rtl="0" algn="ctr">
              <a:lnSpc>
                <a:spcPct val="115000"/>
              </a:lnSpc>
              <a:spcBef>
                <a:spcPts val="0"/>
              </a:spcBef>
              <a:spcAft>
                <a:spcPts val="0"/>
              </a:spcAft>
              <a:buNone/>
            </a:pPr>
            <a:r>
              <a:rPr lang="en">
                <a:solidFill>
                  <a:srgbClr val="434343"/>
                </a:solidFill>
                <a:latin typeface="Google Sans"/>
                <a:ea typeface="Google Sans"/>
                <a:cs typeface="Google Sans"/>
                <a:sym typeface="Google Sans"/>
              </a:rPr>
              <a:t>Persuasion </a:t>
            </a:r>
            <a:endParaRPr sz="1200">
              <a:solidFill>
                <a:srgbClr val="434343"/>
              </a:solidFill>
              <a:latin typeface="Roboto"/>
              <a:ea typeface="Roboto"/>
              <a:cs typeface="Roboto"/>
              <a:sym typeface="Roboto"/>
            </a:endParaRPr>
          </a:p>
        </p:txBody>
      </p:sp>
      <p:sp>
        <p:nvSpPr>
          <p:cNvPr id="12741" name="Google Shape;12741;p101"/>
          <p:cNvSpPr txBox="1"/>
          <p:nvPr/>
        </p:nvSpPr>
        <p:spPr>
          <a:xfrm>
            <a:off x="6054825" y="2958025"/>
            <a:ext cx="873000" cy="433500"/>
          </a:xfrm>
          <a:prstGeom prst="rect">
            <a:avLst/>
          </a:prstGeom>
          <a:noFill/>
          <a:ln>
            <a:noFill/>
          </a:ln>
        </p:spPr>
        <p:txBody>
          <a:bodyPr anchorCtr="0" anchor="t" bIns="0" lIns="0" spcFirstLastPara="1" rIns="0" wrap="square" tIns="0">
            <a:noAutofit/>
          </a:bodyPr>
          <a:lstStyle/>
          <a:p>
            <a:pPr indent="0" lvl="0" marL="0" rtl="0" algn="ctr">
              <a:lnSpc>
                <a:spcPct val="115000"/>
              </a:lnSpc>
              <a:spcBef>
                <a:spcPts val="0"/>
              </a:spcBef>
              <a:spcAft>
                <a:spcPts val="0"/>
              </a:spcAft>
              <a:buNone/>
            </a:pPr>
            <a:r>
              <a:rPr lang="en">
                <a:solidFill>
                  <a:srgbClr val="434343"/>
                </a:solidFill>
                <a:latin typeface="Google Sans"/>
                <a:ea typeface="Google Sans"/>
                <a:cs typeface="Google Sans"/>
                <a:sym typeface="Google Sans"/>
              </a:rPr>
              <a:t>Emotional </a:t>
            </a:r>
            <a:r>
              <a:rPr lang="en">
                <a:solidFill>
                  <a:srgbClr val="434343"/>
                </a:solidFill>
                <a:latin typeface="Google Sans"/>
                <a:ea typeface="Google Sans"/>
                <a:cs typeface="Google Sans"/>
                <a:sym typeface="Google Sans"/>
              </a:rPr>
              <a:t>salience</a:t>
            </a:r>
            <a:endParaRPr sz="1200">
              <a:solidFill>
                <a:srgbClr val="434343"/>
              </a:solidFill>
              <a:latin typeface="Roboto"/>
              <a:ea typeface="Roboto"/>
              <a:cs typeface="Roboto"/>
              <a:sym typeface="Roboto"/>
            </a:endParaRPr>
          </a:p>
        </p:txBody>
      </p:sp>
      <p:sp>
        <p:nvSpPr>
          <p:cNvPr id="12742" name="Google Shape;12742;p101"/>
          <p:cNvSpPr txBox="1"/>
          <p:nvPr/>
        </p:nvSpPr>
        <p:spPr>
          <a:xfrm>
            <a:off x="3488847" y="2958025"/>
            <a:ext cx="1200900" cy="433500"/>
          </a:xfrm>
          <a:prstGeom prst="rect">
            <a:avLst/>
          </a:prstGeom>
          <a:noFill/>
          <a:ln>
            <a:noFill/>
          </a:ln>
        </p:spPr>
        <p:txBody>
          <a:bodyPr anchorCtr="0" anchor="t" bIns="91425" lIns="0" spcFirstLastPara="1" rIns="91425" wrap="square" tIns="0">
            <a:noAutofit/>
          </a:bodyPr>
          <a:lstStyle/>
          <a:p>
            <a:pPr indent="0" lvl="0" marL="0" rtl="0" algn="ctr">
              <a:lnSpc>
                <a:spcPct val="115000"/>
              </a:lnSpc>
              <a:spcBef>
                <a:spcPts val="0"/>
              </a:spcBef>
              <a:spcAft>
                <a:spcPts val="0"/>
              </a:spcAft>
              <a:buNone/>
            </a:pPr>
            <a:r>
              <a:rPr lang="en">
                <a:solidFill>
                  <a:srgbClr val="434343"/>
                </a:solidFill>
                <a:latin typeface="Google Sans"/>
                <a:ea typeface="Google Sans"/>
                <a:cs typeface="Google Sans"/>
                <a:sym typeface="Google Sans"/>
              </a:rPr>
              <a:t>Gain/Loss</a:t>
            </a:r>
            <a:endParaRPr>
              <a:solidFill>
                <a:srgbClr val="434343"/>
              </a:solidFill>
              <a:latin typeface="Google Sans"/>
              <a:ea typeface="Google Sans"/>
              <a:cs typeface="Google Sans"/>
              <a:sym typeface="Google Sans"/>
            </a:endParaRPr>
          </a:p>
          <a:p>
            <a:pPr indent="0" lvl="0" marL="0" rtl="0" algn="ctr">
              <a:lnSpc>
                <a:spcPct val="115000"/>
              </a:lnSpc>
              <a:spcBef>
                <a:spcPts val="0"/>
              </a:spcBef>
              <a:spcAft>
                <a:spcPts val="0"/>
              </a:spcAft>
              <a:buNone/>
            </a:pPr>
            <a:r>
              <a:rPr lang="en">
                <a:solidFill>
                  <a:srgbClr val="434343"/>
                </a:solidFill>
                <a:latin typeface="Google Sans"/>
                <a:ea typeface="Google Sans"/>
                <a:cs typeface="Google Sans"/>
                <a:sym typeface="Google Sans"/>
              </a:rPr>
              <a:t>framing</a:t>
            </a:r>
            <a:endParaRPr sz="1200">
              <a:solidFill>
                <a:srgbClr val="434343"/>
              </a:solidFill>
              <a:latin typeface="Roboto"/>
              <a:ea typeface="Roboto"/>
              <a:cs typeface="Roboto"/>
              <a:sym typeface="Roboto"/>
            </a:endParaRPr>
          </a:p>
        </p:txBody>
      </p:sp>
      <p:pic>
        <p:nvPicPr>
          <p:cNvPr id="12743" name="Google Shape;12743;p101"/>
          <p:cNvPicPr preferRelativeResize="0"/>
          <p:nvPr/>
        </p:nvPicPr>
        <p:blipFill rotWithShape="1">
          <a:blip r:embed="rId3">
            <a:alphaModFix/>
          </a:blip>
          <a:srcRect b="0" l="0" r="0" t="0"/>
          <a:stretch/>
        </p:blipFill>
        <p:spPr>
          <a:xfrm>
            <a:off x="1046264" y="1161825"/>
            <a:ext cx="1165524" cy="1704047"/>
          </a:xfrm>
          <a:prstGeom prst="rect">
            <a:avLst/>
          </a:prstGeom>
          <a:noFill/>
          <a:ln>
            <a:noFill/>
          </a:ln>
        </p:spPr>
      </p:pic>
      <p:pic>
        <p:nvPicPr>
          <p:cNvPr id="12744" name="Google Shape;12744;p101"/>
          <p:cNvPicPr preferRelativeResize="0"/>
          <p:nvPr/>
        </p:nvPicPr>
        <p:blipFill>
          <a:blip r:embed="rId4">
            <a:alphaModFix/>
          </a:blip>
          <a:stretch>
            <a:fillRect/>
          </a:stretch>
        </p:blipFill>
        <p:spPr>
          <a:xfrm>
            <a:off x="3476139" y="1645674"/>
            <a:ext cx="1356213" cy="1166003"/>
          </a:xfrm>
          <a:prstGeom prst="rect">
            <a:avLst/>
          </a:prstGeom>
          <a:noFill/>
          <a:ln>
            <a:noFill/>
          </a:ln>
        </p:spPr>
      </p:pic>
      <p:pic>
        <p:nvPicPr>
          <p:cNvPr id="12745" name="Google Shape;12745;p101"/>
          <p:cNvPicPr preferRelativeResize="0"/>
          <p:nvPr/>
        </p:nvPicPr>
        <p:blipFill rotWithShape="1">
          <a:blip r:embed="rId5">
            <a:alphaModFix/>
          </a:blip>
          <a:srcRect b="0" l="0" r="0" t="0"/>
          <a:stretch/>
        </p:blipFill>
        <p:spPr>
          <a:xfrm>
            <a:off x="6024914" y="1830900"/>
            <a:ext cx="904024" cy="904049"/>
          </a:xfrm>
          <a:prstGeom prst="rect">
            <a:avLst/>
          </a:prstGeom>
          <a:noFill/>
          <a:ln>
            <a:noFill/>
          </a:ln>
        </p:spPr>
      </p:pic>
      <p:sp>
        <p:nvSpPr>
          <p:cNvPr id="12746" name="Google Shape;12746;p101"/>
          <p:cNvSpPr txBox="1"/>
          <p:nvPr/>
        </p:nvSpPr>
        <p:spPr>
          <a:xfrm>
            <a:off x="761825" y="609400"/>
            <a:ext cx="6178500" cy="6084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Types of deceptive cues</a:t>
            </a:r>
            <a:endParaRPr sz="3000">
              <a:solidFill>
                <a:srgbClr val="434343"/>
              </a:solidFill>
              <a:latin typeface="Google Sans"/>
              <a:ea typeface="Google Sans"/>
              <a:cs typeface="Google Sans"/>
              <a:sym typeface="Google Sans"/>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2750" name="Shape 12750"/>
        <p:cNvGrpSpPr/>
        <p:nvPr/>
      </p:nvGrpSpPr>
      <p:grpSpPr>
        <a:xfrm>
          <a:off x="0" y="0"/>
          <a:ext cx="0" cy="0"/>
          <a:chOff x="0" y="0"/>
          <a:chExt cx="0" cy="0"/>
        </a:xfrm>
      </p:grpSpPr>
      <p:grpSp>
        <p:nvGrpSpPr>
          <p:cNvPr id="12751" name="Google Shape;12751;p102"/>
          <p:cNvGrpSpPr/>
          <p:nvPr/>
        </p:nvGrpSpPr>
        <p:grpSpPr>
          <a:xfrm>
            <a:off x="7126180" y="609411"/>
            <a:ext cx="2170230" cy="3747571"/>
            <a:chOff x="6973780" y="457011"/>
            <a:chExt cx="2170230" cy="3747571"/>
          </a:xfrm>
        </p:grpSpPr>
        <p:sp>
          <p:nvSpPr>
            <p:cNvPr id="12752" name="Google Shape;12752;p102"/>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102"/>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102"/>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102"/>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102"/>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102"/>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102"/>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102"/>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102"/>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102"/>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102"/>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102"/>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102"/>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102"/>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102"/>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102"/>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102"/>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102"/>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102"/>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102"/>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102"/>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102"/>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102"/>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102"/>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102"/>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102"/>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102"/>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102"/>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102"/>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102"/>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102"/>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102"/>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102"/>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102"/>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102"/>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102"/>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102"/>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102"/>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102"/>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102"/>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102"/>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102"/>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102"/>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102"/>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102"/>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102"/>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102"/>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102"/>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102"/>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102"/>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102"/>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102"/>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102"/>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102"/>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102"/>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102"/>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102"/>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102"/>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102"/>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102"/>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102"/>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102"/>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102"/>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102"/>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102"/>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102"/>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102"/>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102"/>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102"/>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102"/>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102"/>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102"/>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102"/>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102"/>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102"/>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102"/>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102"/>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102"/>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102"/>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102"/>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102"/>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102"/>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102"/>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102"/>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102"/>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102"/>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102"/>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102"/>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102"/>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102"/>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102"/>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102"/>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102"/>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102"/>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102"/>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102"/>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102"/>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102"/>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102"/>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102"/>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102"/>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102"/>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102"/>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102"/>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102"/>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102"/>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102"/>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102"/>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102"/>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102"/>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102"/>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102"/>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102"/>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102"/>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102"/>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102"/>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102"/>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102"/>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102"/>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102"/>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102"/>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102"/>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102"/>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102"/>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102"/>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102"/>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102"/>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102"/>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102"/>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102"/>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102"/>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102"/>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102"/>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102"/>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102"/>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102"/>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102"/>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102"/>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102"/>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102"/>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102"/>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102"/>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102"/>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102"/>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102"/>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102"/>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102"/>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102"/>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102"/>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102"/>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102"/>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102"/>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102"/>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102"/>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102"/>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102"/>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102"/>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102"/>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102"/>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102"/>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102"/>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102"/>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102"/>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102"/>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102"/>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102"/>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102"/>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102"/>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102"/>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102"/>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102"/>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102"/>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102"/>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102"/>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102"/>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102"/>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102"/>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102"/>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102"/>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102"/>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102"/>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102"/>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102"/>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102"/>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102"/>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102"/>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102"/>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102"/>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102"/>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102"/>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102"/>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102"/>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102"/>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102"/>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102"/>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102"/>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102"/>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102"/>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102"/>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102"/>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102"/>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102"/>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102"/>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102"/>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102"/>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102"/>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102"/>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102"/>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102"/>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102"/>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102"/>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102"/>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102"/>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102"/>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102"/>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102"/>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102"/>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102"/>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102"/>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102"/>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102"/>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102"/>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102"/>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102"/>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102"/>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102"/>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102"/>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102"/>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102"/>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102"/>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102"/>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102"/>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102"/>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102"/>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102"/>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102"/>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102"/>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102"/>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102"/>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102"/>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102"/>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102"/>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102"/>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102"/>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102"/>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102"/>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102"/>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102"/>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102"/>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102"/>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102"/>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102"/>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102"/>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102"/>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102"/>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102"/>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102"/>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102"/>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102"/>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102"/>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102"/>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102"/>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102"/>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102"/>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102"/>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102"/>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102"/>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102"/>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102"/>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102"/>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102"/>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102"/>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102"/>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102"/>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102"/>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102"/>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102"/>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102"/>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102"/>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102"/>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102"/>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102"/>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102"/>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102"/>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102"/>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102"/>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102"/>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102"/>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102"/>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102"/>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102"/>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102"/>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102"/>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102"/>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102"/>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102"/>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102"/>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102"/>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102"/>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102"/>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102"/>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102"/>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102"/>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102"/>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102"/>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102"/>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102"/>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102"/>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102"/>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102"/>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102"/>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102"/>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102"/>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102"/>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102"/>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102"/>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102"/>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102"/>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102"/>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102"/>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102"/>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102"/>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102"/>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102"/>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102"/>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102"/>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102"/>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102"/>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102"/>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102"/>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102"/>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102"/>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102"/>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102"/>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102"/>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102"/>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102"/>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102"/>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102"/>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102"/>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102"/>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102"/>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102"/>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102"/>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102"/>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102"/>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102"/>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102"/>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102"/>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102"/>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102"/>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102"/>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102"/>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102"/>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102"/>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102"/>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102"/>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102"/>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102"/>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102"/>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102"/>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102"/>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102"/>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102"/>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102"/>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102"/>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102"/>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102"/>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102"/>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102"/>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102"/>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102"/>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102"/>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102"/>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102"/>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102"/>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102"/>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102"/>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102"/>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102"/>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102"/>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102"/>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102"/>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102"/>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102"/>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102"/>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102"/>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102"/>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102"/>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102"/>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42" name="Google Shape;13142;p102"/>
          <p:cNvSpPr/>
          <p:nvPr/>
        </p:nvSpPr>
        <p:spPr>
          <a:xfrm>
            <a:off x="3473050" y="1588775"/>
            <a:ext cx="1734000" cy="14727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143" name="Google Shape;13143;p102"/>
          <p:cNvPicPr preferRelativeResize="0"/>
          <p:nvPr/>
        </p:nvPicPr>
        <p:blipFill rotWithShape="1">
          <a:blip r:embed="rId3">
            <a:alphaModFix/>
          </a:blip>
          <a:srcRect b="0" l="0" r="0" t="0"/>
          <a:stretch/>
        </p:blipFill>
        <p:spPr>
          <a:xfrm>
            <a:off x="3757289" y="1104925"/>
            <a:ext cx="1165524" cy="1704047"/>
          </a:xfrm>
          <a:prstGeom prst="rect">
            <a:avLst/>
          </a:prstGeom>
          <a:noFill/>
          <a:ln>
            <a:noFill/>
          </a:ln>
        </p:spPr>
      </p:pic>
      <p:sp>
        <p:nvSpPr>
          <p:cNvPr id="13144" name="Google Shape;13144;p102"/>
          <p:cNvSpPr txBox="1"/>
          <p:nvPr/>
        </p:nvSpPr>
        <p:spPr>
          <a:xfrm>
            <a:off x="761825" y="609400"/>
            <a:ext cx="6178500" cy="6084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Persuasion</a:t>
            </a:r>
            <a:endParaRPr sz="3000">
              <a:solidFill>
                <a:srgbClr val="434343"/>
              </a:solidFill>
              <a:latin typeface="Google Sans"/>
              <a:ea typeface="Google Sans"/>
              <a:cs typeface="Google Sans"/>
              <a:sym typeface="Google Sans"/>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3148" name="Shape 13148"/>
        <p:cNvGrpSpPr/>
        <p:nvPr/>
      </p:nvGrpSpPr>
      <p:grpSpPr>
        <a:xfrm>
          <a:off x="0" y="0"/>
          <a:ext cx="0" cy="0"/>
          <a:chOff x="0" y="0"/>
          <a:chExt cx="0" cy="0"/>
        </a:xfrm>
      </p:grpSpPr>
      <p:grpSp>
        <p:nvGrpSpPr>
          <p:cNvPr id="13149" name="Google Shape;13149;p103"/>
          <p:cNvGrpSpPr/>
          <p:nvPr/>
        </p:nvGrpSpPr>
        <p:grpSpPr>
          <a:xfrm>
            <a:off x="7126180" y="609411"/>
            <a:ext cx="2170230" cy="3747571"/>
            <a:chOff x="6973780" y="457011"/>
            <a:chExt cx="2170230" cy="3747571"/>
          </a:xfrm>
        </p:grpSpPr>
        <p:sp>
          <p:nvSpPr>
            <p:cNvPr id="13150" name="Google Shape;13150;p103"/>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103"/>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103"/>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103"/>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103"/>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103"/>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103"/>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103"/>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103"/>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103"/>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103"/>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103"/>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103"/>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103"/>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103"/>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103"/>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103"/>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103"/>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103"/>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103"/>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103"/>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103"/>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103"/>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103"/>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103"/>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103"/>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103"/>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103"/>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103"/>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103"/>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103"/>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103"/>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103"/>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103"/>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103"/>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103"/>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103"/>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103"/>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103"/>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103"/>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103"/>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103"/>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103"/>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103"/>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103"/>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103"/>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103"/>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103"/>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103"/>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103"/>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103"/>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103"/>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103"/>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103"/>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103"/>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103"/>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103"/>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103"/>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103"/>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103"/>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103"/>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103"/>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103"/>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103"/>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103"/>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103"/>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103"/>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103"/>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103"/>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103"/>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103"/>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103"/>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103"/>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103"/>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103"/>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103"/>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103"/>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103"/>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103"/>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103"/>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103"/>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103"/>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103"/>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103"/>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103"/>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103"/>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103"/>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103"/>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103"/>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103"/>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103"/>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103"/>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103"/>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103"/>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103"/>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103"/>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103"/>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103"/>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103"/>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103"/>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103"/>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103"/>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103"/>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103"/>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103"/>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103"/>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103"/>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103"/>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103"/>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103"/>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103"/>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103"/>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103"/>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103"/>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103"/>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103"/>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103"/>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103"/>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103"/>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103"/>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103"/>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103"/>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103"/>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103"/>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103"/>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103"/>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103"/>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103"/>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103"/>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103"/>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103"/>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103"/>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103"/>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103"/>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103"/>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103"/>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103"/>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103"/>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103"/>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103"/>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103"/>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103"/>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103"/>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103"/>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103"/>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103"/>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103"/>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103"/>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103"/>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103"/>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103"/>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103"/>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103"/>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103"/>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103"/>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103"/>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103"/>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103"/>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103"/>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103"/>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103"/>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103"/>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103"/>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103"/>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103"/>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103"/>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103"/>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103"/>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103"/>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103"/>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103"/>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103"/>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103"/>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103"/>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103"/>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103"/>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103"/>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103"/>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103"/>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103"/>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103"/>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103"/>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103"/>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103"/>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103"/>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103"/>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103"/>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103"/>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103"/>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103"/>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103"/>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103"/>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103"/>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103"/>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103"/>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103"/>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103"/>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103"/>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103"/>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103"/>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103"/>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103"/>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103"/>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103"/>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103"/>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103"/>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103"/>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103"/>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103"/>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103"/>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103"/>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103"/>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103"/>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103"/>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103"/>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103"/>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103"/>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103"/>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103"/>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103"/>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103"/>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103"/>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103"/>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103"/>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103"/>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103"/>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103"/>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103"/>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103"/>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103"/>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103"/>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103"/>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103"/>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103"/>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103"/>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103"/>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103"/>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103"/>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103"/>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103"/>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103"/>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103"/>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103"/>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103"/>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103"/>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103"/>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103"/>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103"/>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103"/>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103"/>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103"/>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103"/>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103"/>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103"/>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103"/>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103"/>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103"/>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103"/>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103"/>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103"/>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103"/>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103"/>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103"/>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103"/>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103"/>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103"/>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103"/>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103"/>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103"/>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103"/>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103"/>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103"/>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103"/>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103"/>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103"/>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103"/>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103"/>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103"/>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103"/>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103"/>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103"/>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103"/>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103"/>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103"/>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103"/>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103"/>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103"/>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103"/>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103"/>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103"/>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103"/>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103"/>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103"/>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103"/>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103"/>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103"/>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103"/>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103"/>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103"/>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103"/>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103"/>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103"/>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103"/>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103"/>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103"/>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103"/>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103"/>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103"/>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103"/>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103"/>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103"/>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103"/>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103"/>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103"/>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103"/>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103"/>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103"/>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103"/>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103"/>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103"/>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103"/>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103"/>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103"/>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103"/>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103"/>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103"/>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103"/>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103"/>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103"/>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103"/>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103"/>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103"/>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103"/>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103"/>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103"/>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103"/>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103"/>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103"/>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103"/>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103"/>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103"/>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103"/>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103"/>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103"/>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103"/>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103"/>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103"/>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103"/>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103"/>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103"/>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103"/>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103"/>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103"/>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103"/>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103"/>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103"/>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103"/>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103"/>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103"/>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103"/>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103"/>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103"/>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103"/>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103"/>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103"/>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103"/>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103"/>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103"/>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103"/>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103"/>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103"/>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103"/>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103"/>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103"/>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103"/>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103"/>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103"/>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103"/>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103"/>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103"/>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103"/>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103"/>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103"/>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103"/>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103"/>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103"/>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103"/>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103"/>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103"/>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103"/>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3540" name="Google Shape;13540;p103"/>
          <p:cNvPicPr preferRelativeResize="0"/>
          <p:nvPr/>
        </p:nvPicPr>
        <p:blipFill>
          <a:blip r:embed="rId3">
            <a:alphaModFix/>
          </a:blip>
          <a:stretch>
            <a:fillRect/>
          </a:stretch>
        </p:blipFill>
        <p:spPr>
          <a:xfrm>
            <a:off x="-29099" y="-7074"/>
            <a:ext cx="7090860" cy="3988601"/>
          </a:xfrm>
          <a:prstGeom prst="rect">
            <a:avLst/>
          </a:prstGeom>
          <a:noFill/>
          <a:ln>
            <a:noFill/>
          </a:ln>
        </p:spPr>
      </p:pic>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3544" name="Shape 13544"/>
        <p:cNvGrpSpPr/>
        <p:nvPr/>
      </p:nvGrpSpPr>
      <p:grpSpPr>
        <a:xfrm>
          <a:off x="0" y="0"/>
          <a:ext cx="0" cy="0"/>
          <a:chOff x="0" y="0"/>
          <a:chExt cx="0" cy="0"/>
        </a:xfrm>
      </p:grpSpPr>
      <p:grpSp>
        <p:nvGrpSpPr>
          <p:cNvPr id="13545" name="Google Shape;13545;p104"/>
          <p:cNvGrpSpPr/>
          <p:nvPr/>
        </p:nvGrpSpPr>
        <p:grpSpPr>
          <a:xfrm>
            <a:off x="7126180" y="609411"/>
            <a:ext cx="2170230" cy="3747571"/>
            <a:chOff x="6973780" y="457011"/>
            <a:chExt cx="2170230" cy="3747571"/>
          </a:xfrm>
        </p:grpSpPr>
        <p:sp>
          <p:nvSpPr>
            <p:cNvPr id="13546" name="Google Shape;13546;p104"/>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104"/>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104"/>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104"/>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104"/>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104"/>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104"/>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104"/>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104"/>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104"/>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104"/>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104"/>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104"/>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104"/>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104"/>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104"/>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104"/>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104"/>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104"/>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104"/>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104"/>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104"/>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104"/>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104"/>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104"/>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104"/>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104"/>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104"/>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104"/>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104"/>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104"/>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104"/>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104"/>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104"/>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104"/>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104"/>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104"/>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104"/>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104"/>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104"/>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104"/>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104"/>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104"/>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104"/>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104"/>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104"/>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104"/>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104"/>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104"/>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104"/>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104"/>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104"/>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104"/>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104"/>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104"/>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104"/>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104"/>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104"/>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104"/>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104"/>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104"/>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104"/>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104"/>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104"/>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104"/>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104"/>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104"/>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104"/>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104"/>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104"/>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104"/>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104"/>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104"/>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104"/>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104"/>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104"/>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104"/>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104"/>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104"/>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104"/>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104"/>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104"/>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104"/>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104"/>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104"/>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104"/>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104"/>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104"/>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104"/>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104"/>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104"/>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104"/>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104"/>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104"/>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104"/>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104"/>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104"/>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104"/>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104"/>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104"/>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104"/>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104"/>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104"/>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104"/>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104"/>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104"/>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104"/>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104"/>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104"/>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104"/>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104"/>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104"/>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104"/>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104"/>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104"/>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104"/>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104"/>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104"/>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104"/>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104"/>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104"/>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104"/>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104"/>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104"/>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104"/>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104"/>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104"/>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104"/>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104"/>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104"/>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104"/>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104"/>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104"/>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104"/>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104"/>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104"/>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104"/>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104"/>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104"/>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104"/>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104"/>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104"/>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104"/>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104"/>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104"/>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104"/>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104"/>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104"/>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104"/>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104"/>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104"/>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104"/>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104"/>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104"/>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104"/>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104"/>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104"/>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104"/>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104"/>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104"/>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104"/>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104"/>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104"/>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104"/>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104"/>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104"/>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104"/>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104"/>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104"/>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104"/>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104"/>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104"/>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104"/>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104"/>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104"/>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104"/>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104"/>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104"/>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104"/>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104"/>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104"/>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104"/>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104"/>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104"/>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104"/>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104"/>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104"/>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104"/>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104"/>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104"/>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104"/>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104"/>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104"/>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104"/>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104"/>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104"/>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104"/>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104"/>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104"/>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104"/>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104"/>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104"/>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104"/>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104"/>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104"/>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104"/>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104"/>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104"/>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104"/>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104"/>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104"/>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104"/>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104"/>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104"/>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104"/>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104"/>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104"/>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104"/>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104"/>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104"/>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104"/>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104"/>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104"/>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104"/>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104"/>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104"/>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104"/>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104"/>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104"/>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104"/>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104"/>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104"/>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104"/>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104"/>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104"/>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104"/>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104"/>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104"/>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104"/>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104"/>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104"/>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104"/>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104"/>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104"/>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104"/>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104"/>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104"/>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104"/>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104"/>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104"/>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104"/>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104"/>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104"/>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104"/>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104"/>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104"/>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104"/>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104"/>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104"/>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104"/>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104"/>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104"/>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104"/>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104"/>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104"/>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104"/>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104"/>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104"/>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104"/>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104"/>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104"/>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104"/>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104"/>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104"/>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104"/>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104"/>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104"/>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104"/>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104"/>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104"/>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104"/>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104"/>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104"/>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104"/>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104"/>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104"/>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104"/>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104"/>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104"/>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104"/>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104"/>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104"/>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104"/>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104"/>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104"/>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104"/>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104"/>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104"/>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104"/>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104"/>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104"/>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104"/>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104"/>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104"/>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104"/>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104"/>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104"/>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104"/>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104"/>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104"/>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104"/>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104"/>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104"/>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104"/>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104"/>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104"/>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104"/>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104"/>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104"/>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104"/>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104"/>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104"/>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104"/>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104"/>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104"/>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104"/>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104"/>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104"/>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104"/>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104"/>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104"/>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104"/>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104"/>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104"/>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104"/>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104"/>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104"/>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104"/>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104"/>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104"/>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104"/>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104"/>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104"/>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104"/>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104"/>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104"/>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104"/>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104"/>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104"/>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104"/>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104"/>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104"/>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104"/>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104"/>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104"/>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104"/>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104"/>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104"/>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104"/>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104"/>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104"/>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104"/>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104"/>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104"/>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104"/>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104"/>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104"/>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104"/>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104"/>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104"/>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104"/>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104"/>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104"/>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104"/>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104"/>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104"/>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104"/>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104"/>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104"/>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104"/>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104"/>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104"/>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104"/>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104"/>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104"/>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104"/>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104"/>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104"/>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104"/>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104"/>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3936" name="Google Shape;13936;p104"/>
          <p:cNvPicPr preferRelativeResize="0"/>
          <p:nvPr/>
        </p:nvPicPr>
        <p:blipFill>
          <a:blip r:embed="rId3">
            <a:alphaModFix/>
          </a:blip>
          <a:stretch>
            <a:fillRect/>
          </a:stretch>
        </p:blipFill>
        <p:spPr>
          <a:xfrm>
            <a:off x="-29125" y="-7101"/>
            <a:ext cx="7141075" cy="4016858"/>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3940" name="Shape 13940"/>
        <p:cNvGrpSpPr/>
        <p:nvPr/>
      </p:nvGrpSpPr>
      <p:grpSpPr>
        <a:xfrm>
          <a:off x="0" y="0"/>
          <a:ext cx="0" cy="0"/>
          <a:chOff x="0" y="0"/>
          <a:chExt cx="0" cy="0"/>
        </a:xfrm>
      </p:grpSpPr>
      <p:grpSp>
        <p:nvGrpSpPr>
          <p:cNvPr id="13941" name="Google Shape;13941;p105"/>
          <p:cNvGrpSpPr/>
          <p:nvPr/>
        </p:nvGrpSpPr>
        <p:grpSpPr>
          <a:xfrm>
            <a:off x="7126180" y="609411"/>
            <a:ext cx="2170230" cy="3747571"/>
            <a:chOff x="6973780" y="457011"/>
            <a:chExt cx="2170230" cy="3747571"/>
          </a:xfrm>
        </p:grpSpPr>
        <p:sp>
          <p:nvSpPr>
            <p:cNvPr id="13942" name="Google Shape;13942;p105"/>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105"/>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105"/>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105"/>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105"/>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105"/>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105"/>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105"/>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105"/>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105"/>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105"/>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105"/>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105"/>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105"/>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105"/>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105"/>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105"/>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105"/>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105"/>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105"/>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105"/>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105"/>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105"/>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105"/>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105"/>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105"/>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105"/>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105"/>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105"/>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105"/>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105"/>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105"/>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105"/>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105"/>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105"/>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105"/>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105"/>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105"/>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105"/>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105"/>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105"/>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105"/>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105"/>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105"/>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105"/>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105"/>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105"/>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105"/>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105"/>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105"/>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105"/>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105"/>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105"/>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105"/>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105"/>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105"/>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105"/>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105"/>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105"/>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105"/>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105"/>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105"/>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105"/>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105"/>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105"/>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105"/>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105"/>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105"/>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105"/>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105"/>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105"/>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105"/>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105"/>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105"/>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105"/>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105"/>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105"/>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105"/>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105"/>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105"/>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105"/>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105"/>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105"/>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105"/>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105"/>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105"/>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105"/>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105"/>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105"/>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105"/>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105"/>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105"/>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105"/>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105"/>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105"/>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105"/>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105"/>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105"/>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105"/>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105"/>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105"/>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105"/>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105"/>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105"/>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105"/>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105"/>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105"/>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105"/>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105"/>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105"/>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105"/>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105"/>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105"/>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105"/>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105"/>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105"/>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105"/>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105"/>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105"/>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105"/>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105"/>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105"/>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105"/>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105"/>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105"/>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105"/>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105"/>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105"/>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105"/>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105"/>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105"/>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105"/>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105"/>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105"/>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105"/>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105"/>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105"/>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105"/>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105"/>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105"/>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105"/>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105"/>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105"/>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105"/>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105"/>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105"/>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105"/>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105"/>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105"/>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105"/>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105"/>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105"/>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105"/>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105"/>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105"/>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105"/>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105"/>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105"/>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105"/>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105"/>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105"/>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105"/>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105"/>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105"/>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105"/>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105"/>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105"/>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105"/>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105"/>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105"/>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105"/>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105"/>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105"/>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105"/>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105"/>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105"/>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105"/>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105"/>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105"/>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105"/>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105"/>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105"/>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105"/>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105"/>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105"/>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105"/>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105"/>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105"/>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105"/>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105"/>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105"/>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105"/>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105"/>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105"/>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105"/>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105"/>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105"/>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105"/>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105"/>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105"/>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105"/>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105"/>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105"/>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105"/>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105"/>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105"/>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105"/>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105"/>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105"/>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105"/>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105"/>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105"/>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105"/>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105"/>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105"/>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105"/>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105"/>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105"/>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105"/>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105"/>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105"/>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105"/>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105"/>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105"/>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105"/>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105"/>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105"/>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105"/>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105"/>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105"/>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105"/>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105"/>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105"/>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105"/>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105"/>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105"/>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105"/>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105"/>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105"/>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105"/>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105"/>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105"/>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105"/>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105"/>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105"/>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105"/>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105"/>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105"/>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105"/>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105"/>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105"/>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105"/>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105"/>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105"/>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105"/>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105"/>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105"/>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105"/>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105"/>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105"/>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105"/>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105"/>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105"/>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105"/>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105"/>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105"/>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105"/>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105"/>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105"/>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105"/>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105"/>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105"/>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105"/>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105"/>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105"/>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105"/>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105"/>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105"/>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105"/>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105"/>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105"/>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105"/>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105"/>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105"/>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105"/>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105"/>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105"/>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105"/>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105"/>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105"/>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105"/>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105"/>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105"/>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105"/>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105"/>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105"/>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105"/>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105"/>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105"/>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105"/>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105"/>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105"/>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105"/>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105"/>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105"/>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105"/>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105"/>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105"/>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105"/>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105"/>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105"/>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105"/>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105"/>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105"/>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105"/>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105"/>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105"/>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105"/>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105"/>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105"/>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105"/>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105"/>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105"/>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105"/>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105"/>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105"/>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105"/>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105"/>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105"/>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105"/>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105"/>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105"/>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105"/>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105"/>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105"/>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105"/>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105"/>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105"/>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105"/>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105"/>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105"/>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105"/>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105"/>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105"/>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105"/>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105"/>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105"/>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105"/>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105"/>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105"/>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105"/>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105"/>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105"/>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105"/>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105"/>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105"/>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105"/>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105"/>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105"/>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105"/>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105"/>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105"/>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105"/>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105"/>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105"/>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105"/>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105"/>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105"/>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105"/>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105"/>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105"/>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105"/>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105"/>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105"/>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105"/>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105"/>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105"/>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105"/>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105"/>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105"/>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105"/>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105"/>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105"/>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105"/>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105"/>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105"/>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105"/>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105"/>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105"/>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105"/>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4332" name="Google Shape;14332;p105"/>
          <p:cNvPicPr preferRelativeResize="0"/>
          <p:nvPr/>
        </p:nvPicPr>
        <p:blipFill>
          <a:blip r:embed="rId3">
            <a:alphaModFix/>
          </a:blip>
          <a:stretch>
            <a:fillRect/>
          </a:stretch>
        </p:blipFill>
        <p:spPr>
          <a:xfrm>
            <a:off x="0" y="0"/>
            <a:ext cx="7078538" cy="3981675"/>
          </a:xfrm>
          <a:prstGeom prst="rect">
            <a:avLst/>
          </a:prstGeom>
          <a:noFill/>
          <a:ln>
            <a:noFill/>
          </a:ln>
        </p:spPr>
      </p:pic>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4336" name="Shape 14336"/>
        <p:cNvGrpSpPr/>
        <p:nvPr/>
      </p:nvGrpSpPr>
      <p:grpSpPr>
        <a:xfrm>
          <a:off x="0" y="0"/>
          <a:ext cx="0" cy="0"/>
          <a:chOff x="0" y="0"/>
          <a:chExt cx="0" cy="0"/>
        </a:xfrm>
      </p:grpSpPr>
      <p:sp>
        <p:nvSpPr>
          <p:cNvPr id="14337" name="Google Shape;14337;p106"/>
          <p:cNvSpPr txBox="1"/>
          <p:nvPr/>
        </p:nvSpPr>
        <p:spPr>
          <a:xfrm>
            <a:off x="761975" y="1569350"/>
            <a:ext cx="1764300" cy="15240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b="1" lang="en" sz="2400">
                <a:solidFill>
                  <a:srgbClr val="FFFFFF"/>
                </a:solidFill>
                <a:latin typeface="Google Sans"/>
                <a:ea typeface="Google Sans"/>
                <a:cs typeface="Google Sans"/>
                <a:sym typeface="Google Sans"/>
              </a:rPr>
              <a:t>Persuasion</a:t>
            </a:r>
            <a:endParaRPr b="1" sz="2400">
              <a:solidFill>
                <a:srgbClr val="FFFFFF"/>
              </a:solidFill>
              <a:latin typeface="Google Sans"/>
              <a:ea typeface="Google Sans"/>
              <a:cs typeface="Google Sans"/>
              <a:sym typeface="Google Sans"/>
            </a:endParaRPr>
          </a:p>
          <a:p>
            <a:pPr indent="0" lvl="0" marL="0" rtl="0" algn="l">
              <a:lnSpc>
                <a:spcPct val="100000"/>
              </a:lnSpc>
              <a:spcBef>
                <a:spcPts val="0"/>
              </a:spcBef>
              <a:spcAft>
                <a:spcPts val="0"/>
              </a:spcAft>
              <a:buNone/>
            </a:pPr>
            <a:r>
              <a:rPr b="1" lang="en" sz="2400">
                <a:solidFill>
                  <a:srgbClr val="FFFFFF"/>
                </a:solidFill>
                <a:latin typeface="Google Sans"/>
                <a:ea typeface="Google Sans"/>
                <a:cs typeface="Google Sans"/>
                <a:sym typeface="Google Sans"/>
              </a:rPr>
              <a:t>(</a:t>
            </a:r>
            <a:r>
              <a:rPr b="1" lang="en" sz="2400">
                <a:solidFill>
                  <a:srgbClr val="FFFFFF"/>
                </a:solidFill>
                <a:latin typeface="Google Sans"/>
                <a:ea typeface="Google Sans"/>
                <a:cs typeface="Google Sans"/>
                <a:sym typeface="Google Sans"/>
              </a:rPr>
              <a:t>Authority) </a:t>
            </a:r>
            <a:endParaRPr b="1" sz="2400">
              <a:solidFill>
                <a:srgbClr val="FFFFFF"/>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2400">
              <a:solidFill>
                <a:srgbClr val="FFFFFF"/>
              </a:solidFill>
              <a:latin typeface="Google Sans"/>
              <a:ea typeface="Google Sans"/>
              <a:cs typeface="Google Sans"/>
              <a:sym typeface="Google Sans"/>
            </a:endParaRPr>
          </a:p>
        </p:txBody>
      </p:sp>
      <p:pic>
        <p:nvPicPr>
          <p:cNvPr id="14338" name="Google Shape;14338;p106"/>
          <p:cNvPicPr preferRelativeResize="0"/>
          <p:nvPr/>
        </p:nvPicPr>
        <p:blipFill rotWithShape="1">
          <a:blip r:embed="rId3">
            <a:alphaModFix/>
          </a:blip>
          <a:srcRect b="87424" l="15387" r="76883" t="4930"/>
          <a:stretch/>
        </p:blipFill>
        <p:spPr>
          <a:xfrm>
            <a:off x="7873685" y="-4216974"/>
            <a:ext cx="508353" cy="221633"/>
          </a:xfrm>
          <a:prstGeom prst="rect">
            <a:avLst/>
          </a:prstGeom>
          <a:noFill/>
          <a:ln>
            <a:noFill/>
          </a:ln>
        </p:spPr>
      </p:pic>
      <p:sp>
        <p:nvSpPr>
          <p:cNvPr id="14339" name="Google Shape;14339;p106"/>
          <p:cNvSpPr/>
          <p:nvPr/>
        </p:nvSpPr>
        <p:spPr>
          <a:xfrm rot="10800000">
            <a:off x="3049650" y="1376875"/>
            <a:ext cx="6263700" cy="4652100"/>
          </a:xfrm>
          <a:prstGeom prst="round2SameRect">
            <a:avLst>
              <a:gd fmla="val 2631" name="adj1"/>
              <a:gd fmla="val 0" name="adj2"/>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pic>
        <p:nvPicPr>
          <p:cNvPr id="14340" name="Google Shape;14340;p106"/>
          <p:cNvPicPr preferRelativeResize="0"/>
          <p:nvPr/>
        </p:nvPicPr>
        <p:blipFill rotWithShape="1">
          <a:blip r:embed="rId4">
            <a:alphaModFix/>
          </a:blip>
          <a:srcRect b="95870" l="0" r="18220" t="0"/>
          <a:stretch/>
        </p:blipFill>
        <p:spPr>
          <a:xfrm>
            <a:off x="3443775" y="-5330200"/>
            <a:ext cx="6196800" cy="273000"/>
          </a:xfrm>
          <a:prstGeom prst="round2SameRect">
            <a:avLst>
              <a:gd fmla="val 32434" name="adj1"/>
              <a:gd fmla="val 0" name="adj2"/>
            </a:avLst>
          </a:prstGeom>
          <a:noFill/>
          <a:ln>
            <a:noFill/>
          </a:ln>
        </p:spPr>
      </p:pic>
      <p:sp>
        <p:nvSpPr>
          <p:cNvPr id="14341" name="Google Shape;14341;p106"/>
          <p:cNvSpPr/>
          <p:nvPr/>
        </p:nvSpPr>
        <p:spPr>
          <a:xfrm>
            <a:off x="8509425" y="1328901"/>
            <a:ext cx="623100" cy="21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106"/>
          <p:cNvSpPr/>
          <p:nvPr/>
        </p:nvSpPr>
        <p:spPr>
          <a:xfrm>
            <a:off x="8509425" y="1481301"/>
            <a:ext cx="623100" cy="21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43" name="Google Shape;14343;p106"/>
          <p:cNvGrpSpPr/>
          <p:nvPr/>
        </p:nvGrpSpPr>
        <p:grpSpPr>
          <a:xfrm>
            <a:off x="3575575" y="-4343987"/>
            <a:ext cx="725603" cy="128675"/>
            <a:chOff x="3179925" y="953138"/>
            <a:chExt cx="725603" cy="128675"/>
          </a:xfrm>
        </p:grpSpPr>
        <p:pic>
          <p:nvPicPr>
            <p:cNvPr descr="Image result for gmail logo" id="14344" name="Google Shape;14344;p106"/>
            <p:cNvPicPr preferRelativeResize="0"/>
            <p:nvPr/>
          </p:nvPicPr>
          <p:blipFill rotWithShape="1">
            <a:blip r:embed="rId5">
              <a:alphaModFix/>
            </a:blip>
            <a:srcRect b="31512" l="0" r="0" t="31509"/>
            <a:stretch/>
          </p:blipFill>
          <p:spPr>
            <a:xfrm>
              <a:off x="3384197" y="953138"/>
              <a:ext cx="521331" cy="128675"/>
            </a:xfrm>
            <a:prstGeom prst="rect">
              <a:avLst/>
            </a:prstGeom>
            <a:noFill/>
            <a:ln>
              <a:noFill/>
            </a:ln>
          </p:spPr>
        </p:pic>
        <p:sp>
          <p:nvSpPr>
            <p:cNvPr id="14345" name="Google Shape;14345;p106"/>
            <p:cNvSpPr/>
            <p:nvPr/>
          </p:nvSpPr>
          <p:spPr>
            <a:xfrm>
              <a:off x="3179925" y="986061"/>
              <a:ext cx="94440" cy="62822"/>
            </a:xfrm>
            <a:custGeom>
              <a:rect b="b" l="l" r="r" t="t"/>
              <a:pathLst>
                <a:path extrusionOk="0" h="7145" w="10741">
                  <a:moveTo>
                    <a:pt x="0" y="0"/>
                  </a:moveTo>
                  <a:lnTo>
                    <a:pt x="0" y="1191"/>
                  </a:lnTo>
                  <a:lnTo>
                    <a:pt x="10741" y="1191"/>
                  </a:lnTo>
                  <a:lnTo>
                    <a:pt x="10741" y="0"/>
                  </a:lnTo>
                  <a:close/>
                  <a:moveTo>
                    <a:pt x="0" y="3001"/>
                  </a:moveTo>
                  <a:lnTo>
                    <a:pt x="0" y="4168"/>
                  </a:lnTo>
                  <a:lnTo>
                    <a:pt x="10741" y="4168"/>
                  </a:lnTo>
                  <a:lnTo>
                    <a:pt x="10741" y="3001"/>
                  </a:lnTo>
                  <a:close/>
                  <a:moveTo>
                    <a:pt x="0" y="5954"/>
                  </a:moveTo>
                  <a:lnTo>
                    <a:pt x="0" y="7145"/>
                  </a:lnTo>
                  <a:lnTo>
                    <a:pt x="10741" y="7145"/>
                  </a:lnTo>
                  <a:lnTo>
                    <a:pt x="10741" y="5954"/>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46" name="Google Shape;14346;p106"/>
          <p:cNvSpPr/>
          <p:nvPr/>
        </p:nvSpPr>
        <p:spPr>
          <a:xfrm>
            <a:off x="3617714" y="-3635852"/>
            <a:ext cx="94447" cy="95094"/>
          </a:xfrm>
          <a:custGeom>
            <a:rect b="b" l="l" r="r" t="t"/>
            <a:pathLst>
              <a:path extrusionOk="0" h="10742" w="10669">
                <a:moveTo>
                  <a:pt x="9478" y="1215"/>
                </a:moveTo>
                <a:lnTo>
                  <a:pt x="9478" y="7169"/>
                </a:lnTo>
                <a:lnTo>
                  <a:pt x="7144" y="7169"/>
                </a:lnTo>
                <a:lnTo>
                  <a:pt x="7121" y="7526"/>
                </a:lnTo>
                <a:lnTo>
                  <a:pt x="6835" y="8145"/>
                </a:lnTo>
                <a:lnTo>
                  <a:pt x="6597" y="8431"/>
                </a:lnTo>
                <a:lnTo>
                  <a:pt x="6311" y="8669"/>
                </a:lnTo>
                <a:lnTo>
                  <a:pt x="5692" y="8931"/>
                </a:lnTo>
                <a:lnTo>
                  <a:pt x="5358" y="8955"/>
                </a:lnTo>
                <a:lnTo>
                  <a:pt x="5001" y="8931"/>
                </a:lnTo>
                <a:lnTo>
                  <a:pt x="4382" y="8669"/>
                </a:lnTo>
                <a:lnTo>
                  <a:pt x="4096" y="8431"/>
                </a:lnTo>
                <a:lnTo>
                  <a:pt x="3858" y="8145"/>
                </a:lnTo>
                <a:lnTo>
                  <a:pt x="3572" y="7526"/>
                </a:lnTo>
                <a:lnTo>
                  <a:pt x="3572" y="7169"/>
                </a:lnTo>
                <a:lnTo>
                  <a:pt x="1143" y="7169"/>
                </a:lnTo>
                <a:lnTo>
                  <a:pt x="1143" y="1215"/>
                </a:lnTo>
                <a:close/>
                <a:moveTo>
                  <a:pt x="905" y="1"/>
                </a:moveTo>
                <a:lnTo>
                  <a:pt x="500" y="191"/>
                </a:lnTo>
                <a:lnTo>
                  <a:pt x="310" y="358"/>
                </a:lnTo>
                <a:lnTo>
                  <a:pt x="167" y="549"/>
                </a:lnTo>
                <a:lnTo>
                  <a:pt x="0" y="977"/>
                </a:lnTo>
                <a:lnTo>
                  <a:pt x="0" y="1215"/>
                </a:lnTo>
                <a:lnTo>
                  <a:pt x="0" y="9527"/>
                </a:lnTo>
                <a:lnTo>
                  <a:pt x="0" y="9789"/>
                </a:lnTo>
                <a:lnTo>
                  <a:pt x="167" y="10193"/>
                </a:lnTo>
                <a:lnTo>
                  <a:pt x="310" y="10384"/>
                </a:lnTo>
                <a:lnTo>
                  <a:pt x="476" y="10551"/>
                </a:lnTo>
                <a:lnTo>
                  <a:pt x="905" y="10717"/>
                </a:lnTo>
                <a:lnTo>
                  <a:pt x="1143" y="10741"/>
                </a:lnTo>
                <a:lnTo>
                  <a:pt x="9478" y="10741"/>
                </a:lnTo>
                <a:lnTo>
                  <a:pt x="9716" y="10717"/>
                </a:lnTo>
                <a:lnTo>
                  <a:pt x="10121" y="10551"/>
                </a:lnTo>
                <a:lnTo>
                  <a:pt x="10312" y="10384"/>
                </a:lnTo>
                <a:lnTo>
                  <a:pt x="10478" y="10193"/>
                </a:lnTo>
                <a:lnTo>
                  <a:pt x="10669" y="9789"/>
                </a:lnTo>
                <a:lnTo>
                  <a:pt x="10669" y="9550"/>
                </a:lnTo>
                <a:lnTo>
                  <a:pt x="10669" y="1239"/>
                </a:lnTo>
                <a:lnTo>
                  <a:pt x="10669" y="977"/>
                </a:lnTo>
                <a:lnTo>
                  <a:pt x="10478" y="572"/>
                </a:lnTo>
                <a:lnTo>
                  <a:pt x="10312" y="382"/>
                </a:lnTo>
                <a:lnTo>
                  <a:pt x="10145" y="215"/>
                </a:lnTo>
                <a:lnTo>
                  <a:pt x="9716" y="49"/>
                </a:lnTo>
                <a:lnTo>
                  <a:pt x="9478" y="25"/>
                </a:lnTo>
                <a:lnTo>
                  <a:pt x="9478"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106"/>
          <p:cNvSpPr/>
          <p:nvPr/>
        </p:nvSpPr>
        <p:spPr>
          <a:xfrm>
            <a:off x="3610726" y="-3436039"/>
            <a:ext cx="108457" cy="103599"/>
          </a:xfrm>
          <a:custGeom>
            <a:rect b="b" l="l" r="r" t="t"/>
            <a:pathLst>
              <a:path extrusionOk="0" h="11313" w="11837">
                <a:moveTo>
                  <a:pt x="5907" y="0"/>
                </a:moveTo>
                <a:lnTo>
                  <a:pt x="4240" y="3930"/>
                </a:lnTo>
                <a:lnTo>
                  <a:pt x="1" y="4287"/>
                </a:lnTo>
                <a:lnTo>
                  <a:pt x="3240" y="7121"/>
                </a:lnTo>
                <a:lnTo>
                  <a:pt x="2263" y="11312"/>
                </a:lnTo>
                <a:lnTo>
                  <a:pt x="5955" y="9074"/>
                </a:lnTo>
                <a:lnTo>
                  <a:pt x="9574" y="11312"/>
                </a:lnTo>
                <a:lnTo>
                  <a:pt x="8598" y="7121"/>
                </a:lnTo>
                <a:lnTo>
                  <a:pt x="11837" y="4287"/>
                </a:lnTo>
                <a:lnTo>
                  <a:pt x="7574" y="3930"/>
                </a:lnTo>
                <a:lnTo>
                  <a:pt x="5907"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106"/>
          <p:cNvSpPr/>
          <p:nvPr/>
        </p:nvSpPr>
        <p:spPr>
          <a:xfrm>
            <a:off x="3617838" y="-3221987"/>
            <a:ext cx="94460" cy="94460"/>
          </a:xfrm>
          <a:custGeom>
            <a:rect b="b" l="l" r="r" t="t"/>
            <a:pathLst>
              <a:path extrusionOk="0" h="11908" w="11908">
                <a:moveTo>
                  <a:pt x="6240" y="2977"/>
                </a:moveTo>
                <a:lnTo>
                  <a:pt x="6240" y="6073"/>
                </a:lnTo>
                <a:lnTo>
                  <a:pt x="8931" y="7668"/>
                </a:lnTo>
                <a:lnTo>
                  <a:pt x="8455" y="8454"/>
                </a:lnTo>
                <a:lnTo>
                  <a:pt x="5359" y="6549"/>
                </a:lnTo>
                <a:lnTo>
                  <a:pt x="5359" y="2977"/>
                </a:lnTo>
                <a:close/>
                <a:moveTo>
                  <a:pt x="5954" y="0"/>
                </a:moveTo>
                <a:lnTo>
                  <a:pt x="5335" y="24"/>
                </a:lnTo>
                <a:lnTo>
                  <a:pt x="4192" y="238"/>
                </a:lnTo>
                <a:lnTo>
                  <a:pt x="3144" y="691"/>
                </a:lnTo>
                <a:lnTo>
                  <a:pt x="2192" y="1334"/>
                </a:lnTo>
                <a:lnTo>
                  <a:pt x="1739" y="1762"/>
                </a:lnTo>
                <a:lnTo>
                  <a:pt x="1334" y="2191"/>
                </a:lnTo>
                <a:lnTo>
                  <a:pt x="668" y="3167"/>
                </a:lnTo>
                <a:lnTo>
                  <a:pt x="239" y="4215"/>
                </a:lnTo>
                <a:lnTo>
                  <a:pt x="1" y="5358"/>
                </a:lnTo>
                <a:lnTo>
                  <a:pt x="1" y="5954"/>
                </a:lnTo>
                <a:lnTo>
                  <a:pt x="1" y="6549"/>
                </a:lnTo>
                <a:lnTo>
                  <a:pt x="239" y="7692"/>
                </a:lnTo>
                <a:lnTo>
                  <a:pt x="668" y="8740"/>
                </a:lnTo>
                <a:lnTo>
                  <a:pt x="1334" y="9716"/>
                </a:lnTo>
                <a:lnTo>
                  <a:pt x="1739" y="10145"/>
                </a:lnTo>
                <a:lnTo>
                  <a:pt x="2192" y="10574"/>
                </a:lnTo>
                <a:lnTo>
                  <a:pt x="3144" y="11217"/>
                </a:lnTo>
                <a:lnTo>
                  <a:pt x="4192" y="11669"/>
                </a:lnTo>
                <a:lnTo>
                  <a:pt x="5335" y="11883"/>
                </a:lnTo>
                <a:lnTo>
                  <a:pt x="5954" y="11907"/>
                </a:lnTo>
                <a:lnTo>
                  <a:pt x="6550" y="11883"/>
                </a:lnTo>
                <a:lnTo>
                  <a:pt x="7693" y="11669"/>
                </a:lnTo>
                <a:lnTo>
                  <a:pt x="8741" y="11217"/>
                </a:lnTo>
                <a:lnTo>
                  <a:pt x="9693" y="10574"/>
                </a:lnTo>
                <a:lnTo>
                  <a:pt x="10146" y="10145"/>
                </a:lnTo>
                <a:lnTo>
                  <a:pt x="10551" y="9716"/>
                </a:lnTo>
                <a:lnTo>
                  <a:pt x="11217" y="8740"/>
                </a:lnTo>
                <a:lnTo>
                  <a:pt x="11646" y="7692"/>
                </a:lnTo>
                <a:lnTo>
                  <a:pt x="11884" y="6549"/>
                </a:lnTo>
                <a:lnTo>
                  <a:pt x="11908" y="5954"/>
                </a:lnTo>
                <a:lnTo>
                  <a:pt x="11884" y="5358"/>
                </a:lnTo>
                <a:lnTo>
                  <a:pt x="11646" y="4215"/>
                </a:lnTo>
                <a:lnTo>
                  <a:pt x="11217" y="3167"/>
                </a:lnTo>
                <a:lnTo>
                  <a:pt x="10551" y="2191"/>
                </a:lnTo>
                <a:lnTo>
                  <a:pt x="10146" y="1762"/>
                </a:lnTo>
                <a:lnTo>
                  <a:pt x="9693" y="1334"/>
                </a:lnTo>
                <a:lnTo>
                  <a:pt x="8741" y="691"/>
                </a:lnTo>
                <a:lnTo>
                  <a:pt x="7693" y="238"/>
                </a:lnTo>
                <a:lnTo>
                  <a:pt x="6550" y="24"/>
                </a:lnTo>
                <a:lnTo>
                  <a:pt x="5954"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106"/>
          <p:cNvSpPr/>
          <p:nvPr/>
        </p:nvSpPr>
        <p:spPr>
          <a:xfrm>
            <a:off x="3617687" y="-2824032"/>
            <a:ext cx="94485" cy="80860"/>
          </a:xfrm>
          <a:custGeom>
            <a:rect b="b" l="l" r="r" t="t"/>
            <a:pathLst>
              <a:path extrusionOk="0" h="10717" w="12527">
                <a:moveTo>
                  <a:pt x="0" y="0"/>
                </a:moveTo>
                <a:lnTo>
                  <a:pt x="0" y="4168"/>
                </a:lnTo>
                <a:lnTo>
                  <a:pt x="8954" y="5359"/>
                </a:lnTo>
                <a:lnTo>
                  <a:pt x="0" y="6549"/>
                </a:lnTo>
                <a:lnTo>
                  <a:pt x="0" y="10717"/>
                </a:lnTo>
                <a:lnTo>
                  <a:pt x="12526" y="5359"/>
                </a:lnTo>
                <a:lnTo>
                  <a:pt x="0"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106"/>
          <p:cNvSpPr/>
          <p:nvPr/>
        </p:nvSpPr>
        <p:spPr>
          <a:xfrm>
            <a:off x="3617775" y="-3011763"/>
            <a:ext cx="94500" cy="72000"/>
          </a:xfrm>
          <a:prstGeom prst="chevron">
            <a:avLst>
              <a:gd fmla="val 42101" name="adj"/>
            </a:avLst>
          </a:prstGeom>
          <a:solidFill>
            <a:srgbClr val="99999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4351" name="Google Shape;14351;p106"/>
          <p:cNvSpPr/>
          <p:nvPr/>
        </p:nvSpPr>
        <p:spPr>
          <a:xfrm>
            <a:off x="3831475" y="-3619650"/>
            <a:ext cx="441000" cy="62700"/>
          </a:xfrm>
          <a:prstGeom prst="rect">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106"/>
          <p:cNvSpPr/>
          <p:nvPr/>
        </p:nvSpPr>
        <p:spPr>
          <a:xfrm>
            <a:off x="3831475" y="-3415587"/>
            <a:ext cx="441000" cy="62700"/>
          </a:xfrm>
          <a:prstGeom prst="rect">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106"/>
          <p:cNvSpPr/>
          <p:nvPr/>
        </p:nvSpPr>
        <p:spPr>
          <a:xfrm>
            <a:off x="3831475" y="-3206100"/>
            <a:ext cx="441000" cy="62700"/>
          </a:xfrm>
          <a:prstGeom prst="rect">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106"/>
          <p:cNvSpPr/>
          <p:nvPr/>
        </p:nvSpPr>
        <p:spPr>
          <a:xfrm>
            <a:off x="3831475" y="-3007100"/>
            <a:ext cx="441000" cy="62700"/>
          </a:xfrm>
          <a:prstGeom prst="rect">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106"/>
          <p:cNvSpPr/>
          <p:nvPr/>
        </p:nvSpPr>
        <p:spPr>
          <a:xfrm>
            <a:off x="3831475" y="-2815800"/>
            <a:ext cx="441000" cy="62700"/>
          </a:xfrm>
          <a:prstGeom prst="rect">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56" name="Google Shape;14356;p106"/>
          <p:cNvGrpSpPr/>
          <p:nvPr/>
        </p:nvGrpSpPr>
        <p:grpSpPr>
          <a:xfrm>
            <a:off x="7516600" y="2181975"/>
            <a:ext cx="1222527" cy="177300"/>
            <a:chOff x="7514350" y="2029300"/>
            <a:chExt cx="1222527" cy="177300"/>
          </a:xfrm>
        </p:grpSpPr>
        <p:sp>
          <p:nvSpPr>
            <p:cNvPr id="14357" name="Google Shape;14357;p106"/>
            <p:cNvSpPr/>
            <p:nvPr/>
          </p:nvSpPr>
          <p:spPr>
            <a:xfrm>
              <a:off x="8582498" y="2053598"/>
              <a:ext cx="154378" cy="128673"/>
            </a:xfrm>
            <a:custGeom>
              <a:rect b="b" l="l" r="r" t="t"/>
              <a:pathLst>
                <a:path extrusionOk="0" h="8931" w="10717">
                  <a:moveTo>
                    <a:pt x="4168" y="0"/>
                  </a:moveTo>
                  <a:lnTo>
                    <a:pt x="0" y="4168"/>
                  </a:lnTo>
                  <a:lnTo>
                    <a:pt x="4168" y="8335"/>
                  </a:lnTo>
                  <a:lnTo>
                    <a:pt x="4168" y="5906"/>
                  </a:lnTo>
                  <a:lnTo>
                    <a:pt x="5239" y="5930"/>
                  </a:lnTo>
                  <a:lnTo>
                    <a:pt x="7168" y="6311"/>
                  </a:lnTo>
                  <a:lnTo>
                    <a:pt x="8407" y="6859"/>
                  </a:lnTo>
                  <a:lnTo>
                    <a:pt x="9169" y="7335"/>
                  </a:lnTo>
                  <a:lnTo>
                    <a:pt x="9835" y="7906"/>
                  </a:lnTo>
                  <a:lnTo>
                    <a:pt x="10455" y="8573"/>
                  </a:lnTo>
                  <a:lnTo>
                    <a:pt x="10717" y="8930"/>
                  </a:lnTo>
                  <a:lnTo>
                    <a:pt x="10598" y="8311"/>
                  </a:lnTo>
                  <a:lnTo>
                    <a:pt x="10193" y="7121"/>
                  </a:lnTo>
                  <a:lnTo>
                    <a:pt x="9669" y="6049"/>
                  </a:lnTo>
                  <a:lnTo>
                    <a:pt x="9026" y="5049"/>
                  </a:lnTo>
                  <a:lnTo>
                    <a:pt x="8645" y="4596"/>
                  </a:lnTo>
                  <a:lnTo>
                    <a:pt x="8240" y="4144"/>
                  </a:lnTo>
                  <a:lnTo>
                    <a:pt x="7287" y="3406"/>
                  </a:lnTo>
                  <a:lnTo>
                    <a:pt x="6168" y="2858"/>
                  </a:lnTo>
                  <a:lnTo>
                    <a:pt x="4882" y="2477"/>
                  </a:lnTo>
                  <a:lnTo>
                    <a:pt x="4168" y="2358"/>
                  </a:lnTo>
                  <a:lnTo>
                    <a:pt x="4168"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106"/>
            <p:cNvSpPr/>
            <p:nvPr/>
          </p:nvSpPr>
          <p:spPr>
            <a:xfrm>
              <a:off x="8337801" y="2044613"/>
              <a:ext cx="154387" cy="146645"/>
            </a:xfrm>
            <a:custGeom>
              <a:rect b="b" l="l" r="r" t="t"/>
              <a:pathLst>
                <a:path extrusionOk="0" h="11313" w="11908">
                  <a:moveTo>
                    <a:pt x="6002" y="2382"/>
                  </a:moveTo>
                  <a:lnTo>
                    <a:pt x="7002" y="4811"/>
                  </a:lnTo>
                  <a:lnTo>
                    <a:pt x="9622" y="5049"/>
                  </a:lnTo>
                  <a:lnTo>
                    <a:pt x="7621" y="6764"/>
                  </a:lnTo>
                  <a:lnTo>
                    <a:pt x="8217" y="9288"/>
                  </a:lnTo>
                  <a:lnTo>
                    <a:pt x="6002" y="7954"/>
                  </a:lnTo>
                  <a:lnTo>
                    <a:pt x="3763" y="9288"/>
                  </a:lnTo>
                  <a:lnTo>
                    <a:pt x="4359" y="6764"/>
                  </a:lnTo>
                  <a:lnTo>
                    <a:pt x="2358" y="5049"/>
                  </a:lnTo>
                  <a:lnTo>
                    <a:pt x="4978" y="4811"/>
                  </a:lnTo>
                  <a:lnTo>
                    <a:pt x="6002" y="2382"/>
                  </a:lnTo>
                  <a:close/>
                  <a:moveTo>
                    <a:pt x="5930" y="0"/>
                  </a:moveTo>
                  <a:lnTo>
                    <a:pt x="4263" y="3930"/>
                  </a:lnTo>
                  <a:lnTo>
                    <a:pt x="1" y="4287"/>
                  </a:lnTo>
                  <a:lnTo>
                    <a:pt x="3263" y="7121"/>
                  </a:lnTo>
                  <a:lnTo>
                    <a:pt x="2263" y="11312"/>
                  </a:lnTo>
                  <a:lnTo>
                    <a:pt x="5954" y="9097"/>
                  </a:lnTo>
                  <a:lnTo>
                    <a:pt x="9645" y="11312"/>
                  </a:lnTo>
                  <a:lnTo>
                    <a:pt x="8669" y="7121"/>
                  </a:lnTo>
                  <a:lnTo>
                    <a:pt x="11908" y="4287"/>
                  </a:lnTo>
                  <a:lnTo>
                    <a:pt x="7597" y="3930"/>
                  </a:lnTo>
                  <a:lnTo>
                    <a:pt x="5930"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106"/>
            <p:cNvSpPr txBox="1"/>
            <p:nvPr/>
          </p:nvSpPr>
          <p:spPr>
            <a:xfrm>
              <a:off x="7514350" y="2029300"/>
              <a:ext cx="787500" cy="177300"/>
            </a:xfrm>
            <a:prstGeom prst="rect">
              <a:avLst/>
            </a:prstGeom>
            <a:noFill/>
            <a:ln>
              <a:noFill/>
            </a:ln>
          </p:spPr>
          <p:txBody>
            <a:bodyPr anchorCtr="0" anchor="ctr" bIns="0" lIns="0" spcFirstLastPara="1" rIns="0" wrap="square" tIns="0">
              <a:noAutofit/>
            </a:bodyPr>
            <a:lstStyle/>
            <a:p>
              <a:pPr indent="0" lvl="0" marL="0" rtl="0" algn="l">
                <a:lnSpc>
                  <a:spcPct val="100000"/>
                </a:lnSpc>
                <a:spcBef>
                  <a:spcPts val="0"/>
                </a:spcBef>
                <a:spcAft>
                  <a:spcPts val="0"/>
                </a:spcAft>
                <a:buNone/>
              </a:pPr>
              <a:r>
                <a:rPr lang="en" sz="600">
                  <a:solidFill>
                    <a:srgbClr val="666666"/>
                  </a:solidFill>
                  <a:latin typeface="Roboto"/>
                  <a:ea typeface="Roboto"/>
                  <a:cs typeface="Roboto"/>
                  <a:sym typeface="Roboto"/>
                </a:rPr>
                <a:t>3:05 PM (1 hour ago)</a:t>
              </a:r>
              <a:endParaRPr sz="600">
                <a:solidFill>
                  <a:srgbClr val="666666"/>
                </a:solidFill>
                <a:latin typeface="Roboto"/>
                <a:ea typeface="Roboto"/>
                <a:cs typeface="Roboto"/>
                <a:sym typeface="Roboto"/>
              </a:endParaRPr>
            </a:p>
          </p:txBody>
        </p:sp>
      </p:grpSp>
      <p:sp>
        <p:nvSpPr>
          <p:cNvPr id="14360" name="Google Shape;14360;p106"/>
          <p:cNvSpPr txBox="1"/>
          <p:nvPr/>
        </p:nvSpPr>
        <p:spPr>
          <a:xfrm>
            <a:off x="5029313" y="-3795054"/>
            <a:ext cx="3675300" cy="222000"/>
          </a:xfrm>
          <a:prstGeom prst="rect">
            <a:avLst/>
          </a:prstGeom>
          <a:noFill/>
          <a:ln>
            <a:noFill/>
          </a:ln>
        </p:spPr>
        <p:txBody>
          <a:bodyPr anchorCtr="0" anchor="t" bIns="0" lIns="0" spcFirstLastPara="1" rIns="0" wrap="square" tIns="0">
            <a:noAutofit/>
          </a:bodyPr>
          <a:lstStyle/>
          <a:p>
            <a:pPr indent="0" lvl="0" marL="0" rtl="0" algn="l">
              <a:lnSpc>
                <a:spcPct val="130000"/>
              </a:lnSpc>
              <a:spcBef>
                <a:spcPts val="0"/>
              </a:spcBef>
              <a:spcAft>
                <a:spcPts val="0"/>
              </a:spcAft>
              <a:buNone/>
            </a:pPr>
            <a:r>
              <a:rPr b="1" lang="en" sz="1100">
                <a:solidFill>
                  <a:srgbClr val="000000"/>
                </a:solidFill>
              </a:rPr>
              <a:t>CEO Name </a:t>
            </a:r>
            <a:r>
              <a:rPr lang="en" sz="1100">
                <a:solidFill>
                  <a:srgbClr val="000000"/>
                </a:solidFill>
              </a:rPr>
              <a:t>&lt;ceo@</a:t>
            </a:r>
            <a:r>
              <a:rPr lang="en" sz="1100"/>
              <a:t>acnne</a:t>
            </a:r>
            <a:r>
              <a:rPr lang="en" sz="1100">
                <a:solidFill>
                  <a:srgbClr val="000000"/>
                </a:solidFill>
              </a:rPr>
              <a:t>.com&gt;</a:t>
            </a:r>
            <a:endParaRPr sz="1100">
              <a:solidFill>
                <a:srgbClr val="000000"/>
              </a:solidFill>
            </a:endParaRPr>
          </a:p>
        </p:txBody>
      </p:sp>
      <p:sp>
        <p:nvSpPr>
          <p:cNvPr id="14361" name="Google Shape;14361;p106"/>
          <p:cNvSpPr txBox="1"/>
          <p:nvPr/>
        </p:nvSpPr>
        <p:spPr>
          <a:xfrm>
            <a:off x="4997370" y="-4397600"/>
            <a:ext cx="2270700" cy="222000"/>
          </a:xfrm>
          <a:prstGeom prst="rect">
            <a:avLst/>
          </a:prstGeom>
          <a:noFill/>
          <a:ln>
            <a:noFill/>
          </a:ln>
        </p:spPr>
        <p:txBody>
          <a:bodyPr anchorCtr="0" anchor="t" bIns="0" lIns="0" spcFirstLastPara="1" rIns="0" wrap="square" tIns="0">
            <a:noAutofit/>
          </a:bodyPr>
          <a:lstStyle/>
          <a:p>
            <a:pPr indent="0" lvl="0" marL="0" rtl="0" algn="l">
              <a:lnSpc>
                <a:spcPct val="130000"/>
              </a:lnSpc>
              <a:spcBef>
                <a:spcPts val="0"/>
              </a:spcBef>
              <a:spcAft>
                <a:spcPts val="0"/>
              </a:spcAft>
              <a:buNone/>
            </a:pPr>
            <a:r>
              <a:rPr lang="en" sz="1800">
                <a:solidFill>
                  <a:srgbClr val="000000"/>
                </a:solidFill>
              </a:rPr>
              <a:t>Need payment ASAP</a:t>
            </a:r>
            <a:endParaRPr sz="1800">
              <a:solidFill>
                <a:srgbClr val="000000"/>
              </a:solidFill>
            </a:endParaRPr>
          </a:p>
        </p:txBody>
      </p:sp>
      <p:sp>
        <p:nvSpPr>
          <p:cNvPr id="14362" name="Google Shape;14362;p106"/>
          <p:cNvSpPr txBox="1"/>
          <p:nvPr/>
        </p:nvSpPr>
        <p:spPr>
          <a:xfrm>
            <a:off x="4963175" y="-3436051"/>
            <a:ext cx="3807600" cy="774900"/>
          </a:xfrm>
          <a:prstGeom prst="rect">
            <a:avLst/>
          </a:prstGeom>
          <a:noFill/>
          <a:ln>
            <a:noFill/>
          </a:ln>
        </p:spPr>
        <p:txBody>
          <a:bodyPr anchorCtr="0" anchor="t" bIns="0" lIns="0" spcFirstLastPara="1" rIns="0" wrap="square" tIns="0">
            <a:noAutofit/>
          </a:bodyPr>
          <a:lstStyle/>
          <a:p>
            <a:pPr indent="0" lvl="0" marL="0" rtl="0" algn="l">
              <a:lnSpc>
                <a:spcPct val="130000"/>
              </a:lnSpc>
              <a:spcBef>
                <a:spcPts val="0"/>
              </a:spcBef>
              <a:spcAft>
                <a:spcPts val="0"/>
              </a:spcAft>
              <a:buNone/>
            </a:pPr>
            <a:r>
              <a:rPr lang="en" sz="800">
                <a:solidFill>
                  <a:srgbClr val="000000"/>
                </a:solidFill>
              </a:rPr>
              <a:t>This conference was worth it!  I was able to get our first major contract provided we have the system upgrades in place by next month. </a:t>
            </a:r>
            <a:endParaRPr sz="800">
              <a:solidFill>
                <a:srgbClr val="000000"/>
              </a:solidFill>
            </a:endParaRPr>
          </a:p>
          <a:p>
            <a:pPr indent="0" lvl="0" marL="0" rtl="0" algn="l">
              <a:lnSpc>
                <a:spcPct val="130000"/>
              </a:lnSpc>
              <a:spcBef>
                <a:spcPts val="0"/>
              </a:spcBef>
              <a:spcAft>
                <a:spcPts val="0"/>
              </a:spcAft>
              <a:buNone/>
            </a:pPr>
            <a:r>
              <a:t/>
            </a:r>
            <a:endParaRPr sz="800">
              <a:solidFill>
                <a:srgbClr val="000000"/>
              </a:solidFill>
            </a:endParaRPr>
          </a:p>
          <a:p>
            <a:pPr indent="0" lvl="0" marL="0" rtl="0" algn="l">
              <a:lnSpc>
                <a:spcPct val="130000"/>
              </a:lnSpc>
              <a:spcBef>
                <a:spcPts val="0"/>
              </a:spcBef>
              <a:spcAft>
                <a:spcPts val="0"/>
              </a:spcAft>
              <a:buNone/>
            </a:pPr>
            <a:r>
              <a:rPr lang="en" sz="800">
                <a:solidFill>
                  <a:srgbClr val="000000"/>
                </a:solidFill>
              </a:rPr>
              <a:t>Our usual contract is willing to do us a solid and start working on the upgrade first thing tomorrow but they want proof of advance payments for the equipment before jumping.</a:t>
            </a:r>
            <a:endParaRPr sz="800">
              <a:solidFill>
                <a:srgbClr val="000000"/>
              </a:solidFill>
            </a:endParaRPr>
          </a:p>
          <a:p>
            <a:pPr indent="0" lvl="0" marL="0" rtl="0" algn="l">
              <a:lnSpc>
                <a:spcPct val="130000"/>
              </a:lnSpc>
              <a:spcBef>
                <a:spcPts val="0"/>
              </a:spcBef>
              <a:spcAft>
                <a:spcPts val="0"/>
              </a:spcAft>
              <a:buNone/>
            </a:pPr>
            <a:r>
              <a:t/>
            </a:r>
            <a:endParaRPr sz="800">
              <a:solidFill>
                <a:srgbClr val="000000"/>
              </a:solidFill>
            </a:endParaRPr>
          </a:p>
          <a:p>
            <a:pPr indent="0" lvl="0" marL="0" rtl="0" algn="l">
              <a:lnSpc>
                <a:spcPct val="130000"/>
              </a:lnSpc>
              <a:spcBef>
                <a:spcPts val="0"/>
              </a:spcBef>
              <a:spcAft>
                <a:spcPts val="0"/>
              </a:spcAft>
              <a:buNone/>
            </a:pPr>
            <a:r>
              <a:rPr lang="en" sz="800">
                <a:solidFill>
                  <a:srgbClr val="000000"/>
                </a:solidFill>
              </a:rPr>
              <a:t>This is why I am counting on you to pay the invoice as soon as it hit your inbox. Please send me the wire receipt as soon it is done so I can share it with our contractor.</a:t>
            </a:r>
            <a:endParaRPr sz="800">
              <a:solidFill>
                <a:srgbClr val="000000"/>
              </a:solidFill>
            </a:endParaRPr>
          </a:p>
          <a:p>
            <a:pPr indent="0" lvl="0" marL="0" rtl="0" algn="l">
              <a:lnSpc>
                <a:spcPct val="130000"/>
              </a:lnSpc>
              <a:spcBef>
                <a:spcPts val="0"/>
              </a:spcBef>
              <a:spcAft>
                <a:spcPts val="0"/>
              </a:spcAft>
              <a:buNone/>
            </a:pPr>
            <a:r>
              <a:t/>
            </a:r>
            <a:endParaRPr sz="800"/>
          </a:p>
          <a:p>
            <a:pPr indent="0" lvl="0" marL="0" rtl="0" algn="l">
              <a:lnSpc>
                <a:spcPct val="130000"/>
              </a:lnSpc>
              <a:spcBef>
                <a:spcPts val="0"/>
              </a:spcBef>
              <a:spcAft>
                <a:spcPts val="0"/>
              </a:spcAft>
              <a:buNone/>
            </a:pPr>
            <a:r>
              <a:rPr lang="en" sz="800"/>
              <a:t>Reed Black Ph.d</a:t>
            </a:r>
            <a:endParaRPr sz="800"/>
          </a:p>
          <a:p>
            <a:pPr indent="0" lvl="0" marL="0" rtl="0" algn="l">
              <a:lnSpc>
                <a:spcPct val="130000"/>
              </a:lnSpc>
              <a:spcBef>
                <a:spcPts val="0"/>
              </a:spcBef>
              <a:spcAft>
                <a:spcPts val="0"/>
              </a:spcAft>
              <a:buNone/>
            </a:pPr>
            <a:r>
              <a:rPr lang="en" sz="800"/>
              <a:t>CEO of the ACME corp</a:t>
            </a:r>
            <a:endParaRPr sz="800"/>
          </a:p>
          <a:p>
            <a:pPr indent="0" lvl="0" marL="0" rtl="0" algn="l">
              <a:lnSpc>
                <a:spcPct val="130000"/>
              </a:lnSpc>
              <a:spcBef>
                <a:spcPts val="0"/>
              </a:spcBef>
              <a:spcAft>
                <a:spcPts val="0"/>
              </a:spcAft>
              <a:buNone/>
            </a:pPr>
            <a:r>
              <a:t/>
            </a:r>
            <a:endParaRPr sz="800"/>
          </a:p>
        </p:txBody>
      </p:sp>
      <p:grpSp>
        <p:nvGrpSpPr>
          <p:cNvPr id="14363" name="Google Shape;14363;p106"/>
          <p:cNvGrpSpPr/>
          <p:nvPr/>
        </p:nvGrpSpPr>
        <p:grpSpPr>
          <a:xfrm>
            <a:off x="3049650" y="848425"/>
            <a:ext cx="710100" cy="185700"/>
            <a:chOff x="3544075" y="848425"/>
            <a:chExt cx="710100" cy="185700"/>
          </a:xfrm>
        </p:grpSpPr>
        <p:sp>
          <p:nvSpPr>
            <p:cNvPr id="14364" name="Google Shape;14364;p106"/>
            <p:cNvSpPr/>
            <p:nvPr/>
          </p:nvSpPr>
          <p:spPr>
            <a:xfrm>
              <a:off x="3544075" y="848425"/>
              <a:ext cx="710100" cy="185700"/>
            </a:xfrm>
            <a:prstGeom prst="round2SameRect">
              <a:avLst>
                <a:gd fmla="val 37436" name="adj1"/>
                <a:gd fmla="val 0" name="adj2"/>
              </a:avLst>
            </a:prstGeom>
            <a:solidFill>
              <a:srgbClr val="DFE1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4365" name="Google Shape;14365;p106"/>
            <p:cNvSpPr/>
            <p:nvPr/>
          </p:nvSpPr>
          <p:spPr>
            <a:xfrm>
              <a:off x="4115213" y="889813"/>
              <a:ext cx="94500" cy="94500"/>
            </a:xfrm>
            <a:prstGeom prst="mathMultiply">
              <a:avLst>
                <a:gd fmla="val 13214" name="adj1"/>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66" name="Google Shape;14366;p106"/>
          <p:cNvSpPr/>
          <p:nvPr/>
        </p:nvSpPr>
        <p:spPr>
          <a:xfrm>
            <a:off x="3047975" y="1027400"/>
            <a:ext cx="6616923" cy="357535"/>
          </a:xfrm>
          <a:custGeom>
            <a:rect b="b" l="l" r="r" t="t"/>
            <a:pathLst>
              <a:path extrusionOk="0" h="202283" w="162548">
                <a:moveTo>
                  <a:pt x="0" y="0"/>
                </a:moveTo>
                <a:lnTo>
                  <a:pt x="0" y="202282"/>
                </a:lnTo>
                <a:lnTo>
                  <a:pt x="162548" y="202282"/>
                </a:lnTo>
                <a:lnTo>
                  <a:pt x="162548" y="0"/>
                </a:lnTo>
                <a:close/>
              </a:path>
            </a:pathLst>
          </a:custGeom>
          <a:solidFill>
            <a:srgbClr val="EF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106"/>
          <p:cNvSpPr/>
          <p:nvPr/>
        </p:nvSpPr>
        <p:spPr>
          <a:xfrm>
            <a:off x="3620800" y="1119250"/>
            <a:ext cx="5469300" cy="172500"/>
          </a:xfrm>
          <a:prstGeom prst="roundRect">
            <a:avLst>
              <a:gd fmla="val 50000"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434343"/>
                </a:solidFill>
                <a:latin typeface="Roboto"/>
                <a:ea typeface="Roboto"/>
                <a:cs typeface="Roboto"/>
                <a:sym typeface="Roboto"/>
              </a:rPr>
              <a:t>http://mail.google.com</a:t>
            </a:r>
            <a:endParaRPr sz="800">
              <a:solidFill>
                <a:srgbClr val="434343"/>
              </a:solidFill>
              <a:latin typeface="Roboto"/>
              <a:ea typeface="Roboto"/>
              <a:cs typeface="Roboto"/>
              <a:sym typeface="Roboto"/>
            </a:endParaRPr>
          </a:p>
        </p:txBody>
      </p:sp>
      <p:sp>
        <p:nvSpPr>
          <p:cNvPr id="14368" name="Google Shape;14368;p106"/>
          <p:cNvSpPr/>
          <p:nvPr/>
        </p:nvSpPr>
        <p:spPr>
          <a:xfrm>
            <a:off x="3395080" y="1152171"/>
            <a:ext cx="107740" cy="107989"/>
          </a:xfrm>
          <a:custGeom>
            <a:rect b="b" l="l" r="r" t="t"/>
            <a:pathLst>
              <a:path extrusionOk="0" h="9527" w="9503">
                <a:moveTo>
                  <a:pt x="4263" y="1"/>
                </a:moveTo>
                <a:lnTo>
                  <a:pt x="3358" y="191"/>
                </a:lnTo>
                <a:lnTo>
                  <a:pt x="2525" y="549"/>
                </a:lnTo>
                <a:lnTo>
                  <a:pt x="1739" y="1072"/>
                </a:lnTo>
                <a:lnTo>
                  <a:pt x="1406" y="1406"/>
                </a:lnTo>
                <a:lnTo>
                  <a:pt x="1072" y="1739"/>
                </a:lnTo>
                <a:lnTo>
                  <a:pt x="548" y="2525"/>
                </a:lnTo>
                <a:lnTo>
                  <a:pt x="191" y="3359"/>
                </a:lnTo>
                <a:lnTo>
                  <a:pt x="1" y="4264"/>
                </a:lnTo>
                <a:lnTo>
                  <a:pt x="1" y="4764"/>
                </a:lnTo>
                <a:lnTo>
                  <a:pt x="1" y="5240"/>
                </a:lnTo>
                <a:lnTo>
                  <a:pt x="191" y="6169"/>
                </a:lnTo>
                <a:lnTo>
                  <a:pt x="548" y="7002"/>
                </a:lnTo>
                <a:lnTo>
                  <a:pt x="1072" y="7764"/>
                </a:lnTo>
                <a:lnTo>
                  <a:pt x="1406" y="8121"/>
                </a:lnTo>
                <a:lnTo>
                  <a:pt x="1739" y="8455"/>
                </a:lnTo>
                <a:lnTo>
                  <a:pt x="2501" y="8979"/>
                </a:lnTo>
                <a:lnTo>
                  <a:pt x="3335" y="9336"/>
                </a:lnTo>
                <a:lnTo>
                  <a:pt x="4239" y="9503"/>
                </a:lnTo>
                <a:lnTo>
                  <a:pt x="4740" y="9527"/>
                </a:lnTo>
                <a:lnTo>
                  <a:pt x="5121" y="9503"/>
                </a:lnTo>
                <a:lnTo>
                  <a:pt x="5907" y="9384"/>
                </a:lnTo>
                <a:lnTo>
                  <a:pt x="6621" y="9122"/>
                </a:lnTo>
                <a:lnTo>
                  <a:pt x="7312" y="8741"/>
                </a:lnTo>
                <a:lnTo>
                  <a:pt x="7645" y="8503"/>
                </a:lnTo>
                <a:lnTo>
                  <a:pt x="7955" y="8264"/>
                </a:lnTo>
                <a:lnTo>
                  <a:pt x="8478" y="7693"/>
                </a:lnTo>
                <a:lnTo>
                  <a:pt x="8883" y="7050"/>
                </a:lnTo>
                <a:lnTo>
                  <a:pt x="9193" y="6335"/>
                </a:lnTo>
                <a:lnTo>
                  <a:pt x="9312" y="5954"/>
                </a:lnTo>
                <a:lnTo>
                  <a:pt x="8097" y="5954"/>
                </a:lnTo>
                <a:lnTo>
                  <a:pt x="7883" y="6454"/>
                </a:lnTo>
                <a:lnTo>
                  <a:pt x="7264" y="7336"/>
                </a:lnTo>
                <a:lnTo>
                  <a:pt x="6811" y="7669"/>
                </a:lnTo>
                <a:lnTo>
                  <a:pt x="6359" y="7979"/>
                </a:lnTo>
                <a:lnTo>
                  <a:pt x="5311" y="8312"/>
                </a:lnTo>
                <a:lnTo>
                  <a:pt x="4740" y="8336"/>
                </a:lnTo>
                <a:lnTo>
                  <a:pt x="4359" y="8312"/>
                </a:lnTo>
                <a:lnTo>
                  <a:pt x="3668" y="8193"/>
                </a:lnTo>
                <a:lnTo>
                  <a:pt x="3049" y="7931"/>
                </a:lnTo>
                <a:lnTo>
                  <a:pt x="2453" y="7550"/>
                </a:lnTo>
                <a:lnTo>
                  <a:pt x="2191" y="7288"/>
                </a:lnTo>
                <a:lnTo>
                  <a:pt x="1953" y="7026"/>
                </a:lnTo>
                <a:lnTo>
                  <a:pt x="1572" y="6431"/>
                </a:lnTo>
                <a:lnTo>
                  <a:pt x="1310" y="5812"/>
                </a:lnTo>
                <a:lnTo>
                  <a:pt x="1167" y="5121"/>
                </a:lnTo>
                <a:lnTo>
                  <a:pt x="1167" y="4764"/>
                </a:lnTo>
                <a:lnTo>
                  <a:pt x="1167" y="4383"/>
                </a:lnTo>
                <a:lnTo>
                  <a:pt x="1286" y="3692"/>
                </a:lnTo>
                <a:lnTo>
                  <a:pt x="1548" y="3073"/>
                </a:lnTo>
                <a:lnTo>
                  <a:pt x="1953" y="2501"/>
                </a:lnTo>
                <a:lnTo>
                  <a:pt x="2191" y="2239"/>
                </a:lnTo>
                <a:lnTo>
                  <a:pt x="2477" y="1977"/>
                </a:lnTo>
                <a:lnTo>
                  <a:pt x="3049" y="1596"/>
                </a:lnTo>
                <a:lnTo>
                  <a:pt x="3692" y="1334"/>
                </a:lnTo>
                <a:lnTo>
                  <a:pt x="4359" y="1192"/>
                </a:lnTo>
                <a:lnTo>
                  <a:pt x="5073" y="1192"/>
                </a:lnTo>
                <a:lnTo>
                  <a:pt x="5740" y="1334"/>
                </a:lnTo>
                <a:lnTo>
                  <a:pt x="6383" y="1596"/>
                </a:lnTo>
                <a:lnTo>
                  <a:pt x="6954" y="2001"/>
                </a:lnTo>
                <a:lnTo>
                  <a:pt x="7216" y="2263"/>
                </a:lnTo>
                <a:lnTo>
                  <a:pt x="5287" y="4192"/>
                </a:lnTo>
                <a:lnTo>
                  <a:pt x="9502" y="4192"/>
                </a:lnTo>
                <a:lnTo>
                  <a:pt x="9502" y="1"/>
                </a:lnTo>
                <a:lnTo>
                  <a:pt x="8097" y="1406"/>
                </a:lnTo>
                <a:lnTo>
                  <a:pt x="7740" y="1072"/>
                </a:lnTo>
                <a:lnTo>
                  <a:pt x="6978" y="549"/>
                </a:lnTo>
                <a:lnTo>
                  <a:pt x="6121" y="191"/>
                </a:lnTo>
                <a:lnTo>
                  <a:pt x="5216" y="25"/>
                </a:lnTo>
                <a:lnTo>
                  <a:pt x="4740" y="1"/>
                </a:lnTo>
                <a:close/>
              </a:path>
            </a:pathLst>
          </a:custGeom>
          <a:solidFill>
            <a:srgbClr val="5F6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106"/>
          <p:cNvSpPr/>
          <p:nvPr/>
        </p:nvSpPr>
        <p:spPr>
          <a:xfrm>
            <a:off x="3169100" y="1152171"/>
            <a:ext cx="108001" cy="107977"/>
          </a:xfrm>
          <a:custGeom>
            <a:rect b="b" l="l" r="r" t="t"/>
            <a:pathLst>
              <a:path extrusionOk="0" h="9526" w="9526">
                <a:moveTo>
                  <a:pt x="4763" y="0"/>
                </a:moveTo>
                <a:lnTo>
                  <a:pt x="0" y="4763"/>
                </a:lnTo>
                <a:lnTo>
                  <a:pt x="4763" y="9526"/>
                </a:lnTo>
                <a:lnTo>
                  <a:pt x="5596" y="8692"/>
                </a:lnTo>
                <a:lnTo>
                  <a:pt x="2262" y="5358"/>
                </a:lnTo>
                <a:lnTo>
                  <a:pt x="9526" y="5358"/>
                </a:lnTo>
                <a:lnTo>
                  <a:pt x="9526" y="4191"/>
                </a:lnTo>
                <a:lnTo>
                  <a:pt x="9526" y="4168"/>
                </a:lnTo>
                <a:lnTo>
                  <a:pt x="2262" y="4168"/>
                </a:lnTo>
                <a:lnTo>
                  <a:pt x="5596" y="834"/>
                </a:lnTo>
                <a:lnTo>
                  <a:pt x="4763" y="0"/>
                </a:lnTo>
                <a:close/>
              </a:path>
            </a:pathLst>
          </a:custGeom>
          <a:solidFill>
            <a:srgbClr val="5F6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70" name="Google Shape;14370;p106"/>
          <p:cNvGrpSpPr/>
          <p:nvPr/>
        </p:nvGrpSpPr>
        <p:grpSpPr>
          <a:xfrm>
            <a:off x="3172650" y="1558213"/>
            <a:ext cx="725603" cy="128675"/>
            <a:chOff x="3179925" y="953138"/>
            <a:chExt cx="725603" cy="128675"/>
          </a:xfrm>
        </p:grpSpPr>
        <p:pic>
          <p:nvPicPr>
            <p:cNvPr descr="Image result for gmail logo" id="14371" name="Google Shape;14371;p106"/>
            <p:cNvPicPr preferRelativeResize="0"/>
            <p:nvPr/>
          </p:nvPicPr>
          <p:blipFill rotWithShape="1">
            <a:blip r:embed="rId6">
              <a:alphaModFix/>
            </a:blip>
            <a:srcRect b="31512" l="0" r="0" t="31509"/>
            <a:stretch/>
          </p:blipFill>
          <p:spPr>
            <a:xfrm>
              <a:off x="3384197" y="953138"/>
              <a:ext cx="521331" cy="128675"/>
            </a:xfrm>
            <a:prstGeom prst="rect">
              <a:avLst/>
            </a:prstGeom>
            <a:noFill/>
            <a:ln>
              <a:noFill/>
            </a:ln>
          </p:spPr>
        </p:pic>
        <p:sp>
          <p:nvSpPr>
            <p:cNvPr id="14372" name="Google Shape;14372;p106"/>
            <p:cNvSpPr/>
            <p:nvPr/>
          </p:nvSpPr>
          <p:spPr>
            <a:xfrm>
              <a:off x="3179925" y="986061"/>
              <a:ext cx="94440" cy="62822"/>
            </a:xfrm>
            <a:custGeom>
              <a:rect b="b" l="l" r="r" t="t"/>
              <a:pathLst>
                <a:path extrusionOk="0" h="7145" w="10741">
                  <a:moveTo>
                    <a:pt x="0" y="0"/>
                  </a:moveTo>
                  <a:lnTo>
                    <a:pt x="0" y="1191"/>
                  </a:lnTo>
                  <a:lnTo>
                    <a:pt x="10741" y="1191"/>
                  </a:lnTo>
                  <a:lnTo>
                    <a:pt x="10741" y="0"/>
                  </a:lnTo>
                  <a:close/>
                  <a:moveTo>
                    <a:pt x="0" y="3001"/>
                  </a:moveTo>
                  <a:lnTo>
                    <a:pt x="0" y="4168"/>
                  </a:lnTo>
                  <a:lnTo>
                    <a:pt x="10741" y="4168"/>
                  </a:lnTo>
                  <a:lnTo>
                    <a:pt x="10741" y="3001"/>
                  </a:lnTo>
                  <a:close/>
                  <a:moveTo>
                    <a:pt x="0" y="5954"/>
                  </a:moveTo>
                  <a:lnTo>
                    <a:pt x="0" y="7145"/>
                  </a:lnTo>
                  <a:lnTo>
                    <a:pt x="10741" y="7145"/>
                  </a:lnTo>
                  <a:lnTo>
                    <a:pt x="10741" y="5954"/>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3" name="Google Shape;14373;p106"/>
          <p:cNvGrpSpPr/>
          <p:nvPr/>
        </p:nvGrpSpPr>
        <p:grpSpPr>
          <a:xfrm>
            <a:off x="3756552" y="848425"/>
            <a:ext cx="723300" cy="185700"/>
            <a:chOff x="4250977" y="848425"/>
            <a:chExt cx="723300" cy="185700"/>
          </a:xfrm>
        </p:grpSpPr>
        <p:sp>
          <p:nvSpPr>
            <p:cNvPr id="14374" name="Google Shape;14374;p106"/>
            <p:cNvSpPr/>
            <p:nvPr/>
          </p:nvSpPr>
          <p:spPr>
            <a:xfrm>
              <a:off x="4250977" y="848425"/>
              <a:ext cx="723300" cy="185700"/>
            </a:xfrm>
            <a:prstGeom prst="round2SameRect">
              <a:avLst>
                <a:gd fmla="val 37436" name="adj1"/>
                <a:gd fmla="val 0" name="adj2"/>
              </a:avLst>
            </a:prstGeom>
            <a:solidFill>
              <a:srgbClr val="EFF0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4375" name="Google Shape;14375;p106"/>
            <p:cNvSpPr txBox="1"/>
            <p:nvPr/>
          </p:nvSpPr>
          <p:spPr>
            <a:xfrm>
              <a:off x="4330400" y="875462"/>
              <a:ext cx="412200" cy="128700"/>
            </a:xfrm>
            <a:prstGeom prst="rect">
              <a:avLst/>
            </a:prstGeom>
            <a:noFill/>
            <a:ln>
              <a:noFill/>
            </a:ln>
          </p:spPr>
          <p:txBody>
            <a:bodyPr anchorCtr="0" anchor="ctr" bIns="0" lIns="0" spcFirstLastPara="1" rIns="0" wrap="square" tIns="0">
              <a:noAutofit/>
            </a:bodyPr>
            <a:lstStyle/>
            <a:p>
              <a:pPr indent="0" lvl="0" marL="0" rtl="0" algn="l">
                <a:lnSpc>
                  <a:spcPct val="100000"/>
                </a:lnSpc>
                <a:spcBef>
                  <a:spcPts val="0"/>
                </a:spcBef>
                <a:spcAft>
                  <a:spcPts val="0"/>
                </a:spcAft>
                <a:buNone/>
              </a:pPr>
              <a:r>
                <a:rPr lang="en" sz="700">
                  <a:solidFill>
                    <a:srgbClr val="434343"/>
                  </a:solidFill>
                  <a:latin typeface="Roboto"/>
                  <a:ea typeface="Roboto"/>
                  <a:cs typeface="Roboto"/>
                  <a:sym typeface="Roboto"/>
                </a:rPr>
                <a:t>Gmail</a:t>
              </a:r>
              <a:endParaRPr sz="700">
                <a:solidFill>
                  <a:srgbClr val="434343"/>
                </a:solidFill>
                <a:latin typeface="Roboto"/>
                <a:ea typeface="Roboto"/>
                <a:cs typeface="Roboto"/>
                <a:sym typeface="Roboto"/>
              </a:endParaRPr>
            </a:p>
          </p:txBody>
        </p:sp>
        <p:sp>
          <p:nvSpPr>
            <p:cNvPr id="14376" name="Google Shape;14376;p106"/>
            <p:cNvSpPr/>
            <p:nvPr/>
          </p:nvSpPr>
          <p:spPr>
            <a:xfrm>
              <a:off x="4818813" y="889813"/>
              <a:ext cx="94500" cy="94500"/>
            </a:xfrm>
            <a:prstGeom prst="mathMultiply">
              <a:avLst>
                <a:gd fmla="val 13214" name="adj1"/>
              </a:avLst>
            </a:pr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77" name="Google Shape;14377;p106"/>
          <p:cNvSpPr txBox="1"/>
          <p:nvPr/>
        </p:nvSpPr>
        <p:spPr>
          <a:xfrm>
            <a:off x="4237525" y="1873663"/>
            <a:ext cx="2769000" cy="1593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
                <a:solidFill>
                  <a:srgbClr val="434343"/>
                </a:solidFill>
                <a:latin typeface="Google Sans Medium"/>
                <a:ea typeface="Google Sans Medium"/>
                <a:cs typeface="Google Sans Medium"/>
                <a:sym typeface="Google Sans Medium"/>
              </a:rPr>
              <a:t>Need payment ASAP</a:t>
            </a:r>
            <a:endParaRPr>
              <a:solidFill>
                <a:srgbClr val="434343"/>
              </a:solidFill>
              <a:latin typeface="Google Sans Medium"/>
              <a:ea typeface="Google Sans Medium"/>
              <a:cs typeface="Google Sans Medium"/>
              <a:sym typeface="Google Sans Medium"/>
            </a:endParaRPr>
          </a:p>
        </p:txBody>
      </p:sp>
      <p:grpSp>
        <p:nvGrpSpPr>
          <p:cNvPr id="14378" name="Google Shape;14378;p106"/>
          <p:cNvGrpSpPr/>
          <p:nvPr/>
        </p:nvGrpSpPr>
        <p:grpSpPr>
          <a:xfrm>
            <a:off x="3929824" y="2162025"/>
            <a:ext cx="2578651" cy="217201"/>
            <a:chOff x="3667060" y="2010413"/>
            <a:chExt cx="2578651" cy="217201"/>
          </a:xfrm>
        </p:grpSpPr>
        <p:sp>
          <p:nvSpPr>
            <p:cNvPr id="14379" name="Google Shape;14379;p106"/>
            <p:cNvSpPr txBox="1"/>
            <p:nvPr/>
          </p:nvSpPr>
          <p:spPr>
            <a:xfrm>
              <a:off x="3975011" y="2032887"/>
              <a:ext cx="2270700" cy="185700"/>
            </a:xfrm>
            <a:prstGeom prst="rect">
              <a:avLst/>
            </a:prstGeom>
            <a:noFill/>
            <a:ln>
              <a:noFill/>
            </a:ln>
          </p:spPr>
          <p:txBody>
            <a:bodyPr anchorCtr="0" anchor="ctr" bIns="0" lIns="0" spcFirstLastPara="1" rIns="0" wrap="square" tIns="0">
              <a:noAutofit/>
            </a:bodyPr>
            <a:lstStyle/>
            <a:p>
              <a:pPr indent="0" lvl="0" marL="0" rtl="0" algn="l">
                <a:lnSpc>
                  <a:spcPct val="100000"/>
                </a:lnSpc>
                <a:spcBef>
                  <a:spcPts val="0"/>
                </a:spcBef>
                <a:spcAft>
                  <a:spcPts val="0"/>
                </a:spcAft>
                <a:buNone/>
              </a:pPr>
              <a:r>
                <a:rPr b="1" lang="en" sz="1000">
                  <a:solidFill>
                    <a:srgbClr val="434343"/>
                  </a:solidFill>
                  <a:latin typeface="Roboto"/>
                  <a:ea typeface="Roboto"/>
                  <a:cs typeface="Roboto"/>
                  <a:sym typeface="Roboto"/>
                </a:rPr>
                <a:t>CEO Name</a:t>
              </a:r>
              <a:r>
                <a:rPr lang="en" sz="800">
                  <a:solidFill>
                    <a:srgbClr val="434343"/>
                  </a:solidFill>
                  <a:latin typeface="Roboto"/>
                  <a:ea typeface="Roboto"/>
                  <a:cs typeface="Roboto"/>
                  <a:sym typeface="Roboto"/>
                </a:rPr>
                <a:t> </a:t>
              </a:r>
              <a:r>
                <a:rPr lang="en" sz="900">
                  <a:solidFill>
                    <a:srgbClr val="434343"/>
                  </a:solidFill>
                  <a:latin typeface="Roboto"/>
                  <a:ea typeface="Roboto"/>
                  <a:cs typeface="Roboto"/>
                  <a:sym typeface="Roboto"/>
                </a:rPr>
                <a:t>&lt;ceo@constuctionABC.com&gt;</a:t>
              </a:r>
              <a:endParaRPr sz="900">
                <a:solidFill>
                  <a:srgbClr val="434343"/>
                </a:solidFill>
                <a:latin typeface="Roboto"/>
                <a:ea typeface="Roboto"/>
                <a:cs typeface="Roboto"/>
                <a:sym typeface="Roboto"/>
              </a:endParaRPr>
            </a:p>
          </p:txBody>
        </p:sp>
        <p:grpSp>
          <p:nvGrpSpPr>
            <p:cNvPr id="14380" name="Google Shape;14380;p106"/>
            <p:cNvGrpSpPr/>
            <p:nvPr/>
          </p:nvGrpSpPr>
          <p:grpSpPr>
            <a:xfrm>
              <a:off x="3667060" y="2010413"/>
              <a:ext cx="217201" cy="217201"/>
              <a:chOff x="2609925" y="1548827"/>
              <a:chExt cx="301500" cy="301500"/>
            </a:xfrm>
          </p:grpSpPr>
          <p:sp>
            <p:nvSpPr>
              <p:cNvPr id="14381" name="Google Shape;14381;p106"/>
              <p:cNvSpPr/>
              <p:nvPr/>
            </p:nvSpPr>
            <p:spPr>
              <a:xfrm>
                <a:off x="2609925" y="1548827"/>
                <a:ext cx="301500" cy="301500"/>
              </a:xfrm>
              <a:prstGeom prst="ellipse">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106"/>
              <p:cNvSpPr/>
              <p:nvPr/>
            </p:nvSpPr>
            <p:spPr>
              <a:xfrm>
                <a:off x="2698587" y="1637807"/>
                <a:ext cx="124182" cy="123539"/>
              </a:xfrm>
              <a:custGeom>
                <a:rect b="b" l="l" r="r" t="t"/>
                <a:pathLst>
                  <a:path extrusionOk="0" h="847" w="851">
                    <a:moveTo>
                      <a:pt x="423" y="423"/>
                    </a:moveTo>
                    <a:cubicBezTo>
                      <a:pt x="542" y="423"/>
                      <a:pt x="635" y="327"/>
                      <a:pt x="635" y="212"/>
                    </a:cubicBezTo>
                    <a:cubicBezTo>
                      <a:pt x="635" y="93"/>
                      <a:pt x="539" y="0"/>
                      <a:pt x="423" y="0"/>
                    </a:cubicBezTo>
                    <a:cubicBezTo>
                      <a:pt x="308" y="0"/>
                      <a:pt x="212" y="96"/>
                      <a:pt x="212" y="212"/>
                    </a:cubicBezTo>
                    <a:cubicBezTo>
                      <a:pt x="209" y="327"/>
                      <a:pt x="305" y="423"/>
                      <a:pt x="423" y="423"/>
                    </a:cubicBezTo>
                    <a:close/>
                    <a:moveTo>
                      <a:pt x="423" y="528"/>
                    </a:moveTo>
                    <a:cubicBezTo>
                      <a:pt x="282" y="528"/>
                      <a:pt x="0" y="598"/>
                      <a:pt x="0" y="738"/>
                    </a:cubicBezTo>
                    <a:lnTo>
                      <a:pt x="0" y="846"/>
                    </a:lnTo>
                    <a:lnTo>
                      <a:pt x="850" y="846"/>
                    </a:lnTo>
                    <a:lnTo>
                      <a:pt x="850" y="738"/>
                    </a:lnTo>
                    <a:cubicBezTo>
                      <a:pt x="847" y="601"/>
                      <a:pt x="564" y="528"/>
                      <a:pt x="423" y="528"/>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rgbClr val="000000"/>
                  </a:solidFill>
                  <a:latin typeface="Calibri"/>
                  <a:ea typeface="Calibri"/>
                  <a:cs typeface="Calibri"/>
                  <a:sym typeface="Calibri"/>
                </a:endParaRPr>
              </a:p>
            </p:txBody>
          </p:sp>
        </p:grpSp>
      </p:grpSp>
      <p:sp>
        <p:nvSpPr>
          <p:cNvPr id="14383" name="Google Shape;14383;p106"/>
          <p:cNvSpPr txBox="1"/>
          <p:nvPr/>
        </p:nvSpPr>
        <p:spPr>
          <a:xfrm>
            <a:off x="4237775" y="2923950"/>
            <a:ext cx="3220200" cy="2607900"/>
          </a:xfrm>
          <a:prstGeom prst="rect">
            <a:avLst/>
          </a:prstGeom>
          <a:noFill/>
          <a:ln>
            <a:noFill/>
          </a:ln>
        </p:spPr>
        <p:txBody>
          <a:bodyPr anchorCtr="0" anchor="t" bIns="0" lIns="0" spcFirstLastPara="1" rIns="0" wrap="square" tIns="0">
            <a:noAutofit/>
          </a:bodyPr>
          <a:lstStyle/>
          <a:p>
            <a:pPr indent="0" lvl="0" marL="0" rtl="0" algn="l">
              <a:lnSpc>
                <a:spcPct val="114000"/>
              </a:lnSpc>
              <a:spcBef>
                <a:spcPts val="0"/>
              </a:spcBef>
              <a:spcAft>
                <a:spcPts val="0"/>
              </a:spcAft>
              <a:buNone/>
            </a:pPr>
            <a:r>
              <a:rPr lang="en" sz="800">
                <a:solidFill>
                  <a:srgbClr val="434343"/>
                </a:solidFill>
                <a:latin typeface="Roboto"/>
                <a:ea typeface="Roboto"/>
                <a:cs typeface="Roboto"/>
                <a:sym typeface="Roboto"/>
              </a:rPr>
              <a:t>This conference was worth it!  I was able to get our first major contract provided we have the system upgrades in place by next month. </a:t>
            </a:r>
            <a:endParaRPr sz="800">
              <a:solidFill>
                <a:srgbClr val="434343"/>
              </a:solidFill>
              <a:latin typeface="Roboto"/>
              <a:ea typeface="Roboto"/>
              <a:cs typeface="Roboto"/>
              <a:sym typeface="Roboto"/>
            </a:endParaRPr>
          </a:p>
          <a:p>
            <a:pPr indent="0" lvl="0" marL="0" rtl="0" algn="l">
              <a:lnSpc>
                <a:spcPct val="114000"/>
              </a:lnSpc>
              <a:spcBef>
                <a:spcPts val="1000"/>
              </a:spcBef>
              <a:spcAft>
                <a:spcPts val="0"/>
              </a:spcAft>
              <a:buNone/>
            </a:pPr>
            <a:r>
              <a:rPr lang="en" sz="800">
                <a:solidFill>
                  <a:srgbClr val="434343"/>
                </a:solidFill>
                <a:latin typeface="Roboto"/>
                <a:ea typeface="Roboto"/>
                <a:cs typeface="Roboto"/>
                <a:sym typeface="Roboto"/>
              </a:rPr>
              <a:t>Our usual contract is willing to do us a solid and start working on the upgrade first thing tomorrow but they want proof of advance payments for the equipment before jumping.</a:t>
            </a:r>
            <a:endParaRPr sz="800">
              <a:solidFill>
                <a:srgbClr val="434343"/>
              </a:solidFill>
              <a:latin typeface="Roboto"/>
              <a:ea typeface="Roboto"/>
              <a:cs typeface="Roboto"/>
              <a:sym typeface="Roboto"/>
            </a:endParaRPr>
          </a:p>
          <a:p>
            <a:pPr indent="0" lvl="0" marL="0" rtl="0" algn="l">
              <a:lnSpc>
                <a:spcPct val="114000"/>
              </a:lnSpc>
              <a:spcBef>
                <a:spcPts val="1000"/>
              </a:spcBef>
              <a:spcAft>
                <a:spcPts val="0"/>
              </a:spcAft>
              <a:buNone/>
            </a:pPr>
            <a:r>
              <a:rPr lang="en" sz="800">
                <a:solidFill>
                  <a:srgbClr val="434343"/>
                </a:solidFill>
                <a:latin typeface="Roboto"/>
                <a:ea typeface="Roboto"/>
                <a:cs typeface="Roboto"/>
                <a:sym typeface="Roboto"/>
              </a:rPr>
              <a:t>This is why I am counting on you to pay the invoice as soon as it hit your inbox. Please send me the wire receipt as soon it is done so I can share it with our contractor.</a:t>
            </a:r>
            <a:endParaRPr sz="800">
              <a:solidFill>
                <a:srgbClr val="434343"/>
              </a:solidFill>
              <a:latin typeface="Roboto"/>
              <a:ea typeface="Roboto"/>
              <a:cs typeface="Roboto"/>
              <a:sym typeface="Roboto"/>
            </a:endParaRPr>
          </a:p>
          <a:p>
            <a:pPr indent="0" lvl="0" marL="0" rtl="0" algn="l">
              <a:lnSpc>
                <a:spcPct val="114000"/>
              </a:lnSpc>
              <a:spcBef>
                <a:spcPts val="1000"/>
              </a:spcBef>
              <a:spcAft>
                <a:spcPts val="0"/>
              </a:spcAft>
              <a:buNone/>
            </a:pPr>
            <a:r>
              <a:rPr lang="en" sz="800">
                <a:solidFill>
                  <a:srgbClr val="434343"/>
                </a:solidFill>
                <a:latin typeface="Roboto"/>
                <a:ea typeface="Roboto"/>
                <a:cs typeface="Roboto"/>
                <a:sym typeface="Roboto"/>
              </a:rPr>
              <a:t>Reed Black Ph.d</a:t>
            </a:r>
            <a:endParaRPr sz="800">
              <a:solidFill>
                <a:srgbClr val="434343"/>
              </a:solidFill>
              <a:latin typeface="Roboto"/>
              <a:ea typeface="Roboto"/>
              <a:cs typeface="Roboto"/>
              <a:sym typeface="Roboto"/>
            </a:endParaRPr>
          </a:p>
          <a:p>
            <a:pPr indent="0" lvl="0" marL="0" rtl="0" algn="l">
              <a:lnSpc>
                <a:spcPct val="114000"/>
              </a:lnSpc>
              <a:spcBef>
                <a:spcPts val="1000"/>
              </a:spcBef>
              <a:spcAft>
                <a:spcPts val="1000"/>
              </a:spcAft>
              <a:buNone/>
            </a:pPr>
            <a:r>
              <a:rPr lang="en" sz="800">
                <a:solidFill>
                  <a:srgbClr val="434343"/>
                </a:solidFill>
                <a:latin typeface="Roboto"/>
                <a:ea typeface="Roboto"/>
                <a:cs typeface="Roboto"/>
                <a:sym typeface="Roboto"/>
              </a:rPr>
              <a:t>CEO of the Construction ABC</a:t>
            </a:r>
            <a:endParaRPr sz="800">
              <a:solidFill>
                <a:srgbClr val="434343"/>
              </a:solidFill>
              <a:latin typeface="Roboto"/>
              <a:ea typeface="Roboto"/>
              <a:cs typeface="Roboto"/>
              <a:sym typeface="Roboto"/>
            </a:endParaRPr>
          </a:p>
        </p:txBody>
      </p:sp>
      <p:grpSp>
        <p:nvGrpSpPr>
          <p:cNvPr id="14384" name="Google Shape;14384;p106"/>
          <p:cNvGrpSpPr/>
          <p:nvPr/>
        </p:nvGrpSpPr>
        <p:grpSpPr>
          <a:xfrm>
            <a:off x="4231550" y="1511275"/>
            <a:ext cx="3376200" cy="218400"/>
            <a:chOff x="3710525" y="1511275"/>
            <a:chExt cx="3376200" cy="218400"/>
          </a:xfrm>
        </p:grpSpPr>
        <p:sp>
          <p:nvSpPr>
            <p:cNvPr id="14385" name="Google Shape;14385;p106"/>
            <p:cNvSpPr/>
            <p:nvPr/>
          </p:nvSpPr>
          <p:spPr>
            <a:xfrm>
              <a:off x="3710525" y="1511275"/>
              <a:ext cx="3376200" cy="218400"/>
            </a:xfrm>
            <a:prstGeom prst="roundRect">
              <a:avLst>
                <a:gd fmla="val 16667" name="adj"/>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106"/>
            <p:cNvSpPr/>
            <p:nvPr/>
          </p:nvSpPr>
          <p:spPr>
            <a:xfrm>
              <a:off x="3783797" y="1583125"/>
              <a:ext cx="92782" cy="92350"/>
            </a:xfrm>
            <a:custGeom>
              <a:rect b="b" l="l" r="r" t="t"/>
              <a:pathLst>
                <a:path extrusionOk="0" h="913" w="916">
                  <a:moveTo>
                    <a:pt x="652" y="573"/>
                  </a:moveTo>
                  <a:lnTo>
                    <a:pt x="610" y="573"/>
                  </a:lnTo>
                  <a:lnTo>
                    <a:pt x="596" y="559"/>
                  </a:lnTo>
                  <a:cubicBezTo>
                    <a:pt x="646" y="500"/>
                    <a:pt x="677" y="421"/>
                    <a:pt x="677" y="339"/>
                  </a:cubicBezTo>
                  <a:cubicBezTo>
                    <a:pt x="677" y="150"/>
                    <a:pt x="525" y="0"/>
                    <a:pt x="339" y="0"/>
                  </a:cubicBezTo>
                  <a:cubicBezTo>
                    <a:pt x="153" y="0"/>
                    <a:pt x="0" y="153"/>
                    <a:pt x="0" y="339"/>
                  </a:cubicBezTo>
                  <a:cubicBezTo>
                    <a:pt x="0" y="528"/>
                    <a:pt x="153" y="678"/>
                    <a:pt x="339" y="678"/>
                  </a:cubicBezTo>
                  <a:cubicBezTo>
                    <a:pt x="423" y="678"/>
                    <a:pt x="500" y="646"/>
                    <a:pt x="559" y="596"/>
                  </a:cubicBezTo>
                  <a:lnTo>
                    <a:pt x="573" y="610"/>
                  </a:lnTo>
                  <a:lnTo>
                    <a:pt x="573" y="652"/>
                  </a:lnTo>
                  <a:lnTo>
                    <a:pt x="836" y="912"/>
                  </a:lnTo>
                  <a:lnTo>
                    <a:pt x="915" y="833"/>
                  </a:lnTo>
                  <a:lnTo>
                    <a:pt x="652" y="573"/>
                  </a:lnTo>
                  <a:close/>
                  <a:moveTo>
                    <a:pt x="339" y="573"/>
                  </a:moveTo>
                  <a:cubicBezTo>
                    <a:pt x="209" y="573"/>
                    <a:pt x="105" y="469"/>
                    <a:pt x="105" y="339"/>
                  </a:cubicBezTo>
                  <a:cubicBezTo>
                    <a:pt x="105" y="209"/>
                    <a:pt x="209" y="105"/>
                    <a:pt x="339" y="105"/>
                  </a:cubicBezTo>
                  <a:cubicBezTo>
                    <a:pt x="469" y="105"/>
                    <a:pt x="573" y="209"/>
                    <a:pt x="573" y="339"/>
                  </a:cubicBezTo>
                  <a:cubicBezTo>
                    <a:pt x="576" y="469"/>
                    <a:pt x="469" y="573"/>
                    <a:pt x="339" y="573"/>
                  </a:cubicBezTo>
                  <a:close/>
                </a:path>
              </a:pathLst>
            </a:custGeom>
            <a:solidFill>
              <a:srgbClr val="66666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rgbClr val="000000"/>
                </a:solidFill>
                <a:latin typeface="Calibri"/>
                <a:ea typeface="Calibri"/>
                <a:cs typeface="Calibri"/>
                <a:sym typeface="Calibri"/>
              </a:endParaRPr>
            </a:p>
          </p:txBody>
        </p:sp>
      </p:grpSp>
      <p:pic>
        <p:nvPicPr>
          <p:cNvPr id="14387" name="Google Shape;14387;p106"/>
          <p:cNvPicPr preferRelativeResize="0"/>
          <p:nvPr/>
        </p:nvPicPr>
        <p:blipFill rotWithShape="1">
          <a:blip r:embed="rId7">
            <a:alphaModFix/>
          </a:blip>
          <a:srcRect b="0" l="0" r="0" t="0"/>
          <a:stretch/>
        </p:blipFill>
        <p:spPr>
          <a:xfrm>
            <a:off x="800427" y="308801"/>
            <a:ext cx="779224" cy="1139273"/>
          </a:xfrm>
          <a:prstGeom prst="rect">
            <a:avLst/>
          </a:prstGeom>
          <a:noFill/>
          <a:ln>
            <a:noFill/>
          </a:ln>
        </p:spPr>
      </p:pic>
      <p:grpSp>
        <p:nvGrpSpPr>
          <p:cNvPr id="14388" name="Google Shape;14388;p106"/>
          <p:cNvGrpSpPr/>
          <p:nvPr/>
        </p:nvGrpSpPr>
        <p:grpSpPr>
          <a:xfrm>
            <a:off x="3249618" y="2372771"/>
            <a:ext cx="146460" cy="1205475"/>
            <a:chOff x="1683926" y="2266348"/>
            <a:chExt cx="108457" cy="892680"/>
          </a:xfrm>
        </p:grpSpPr>
        <p:sp>
          <p:nvSpPr>
            <p:cNvPr id="14389" name="Google Shape;14389;p106"/>
            <p:cNvSpPr/>
            <p:nvPr/>
          </p:nvSpPr>
          <p:spPr>
            <a:xfrm>
              <a:off x="1690914" y="2266348"/>
              <a:ext cx="94447" cy="95094"/>
            </a:xfrm>
            <a:custGeom>
              <a:rect b="b" l="l" r="r" t="t"/>
              <a:pathLst>
                <a:path extrusionOk="0" h="10742" w="10669">
                  <a:moveTo>
                    <a:pt x="9478" y="1215"/>
                  </a:moveTo>
                  <a:lnTo>
                    <a:pt x="9478" y="7169"/>
                  </a:lnTo>
                  <a:lnTo>
                    <a:pt x="7144" y="7169"/>
                  </a:lnTo>
                  <a:lnTo>
                    <a:pt x="7121" y="7526"/>
                  </a:lnTo>
                  <a:lnTo>
                    <a:pt x="6835" y="8145"/>
                  </a:lnTo>
                  <a:lnTo>
                    <a:pt x="6597" y="8431"/>
                  </a:lnTo>
                  <a:lnTo>
                    <a:pt x="6311" y="8669"/>
                  </a:lnTo>
                  <a:lnTo>
                    <a:pt x="5692" y="8931"/>
                  </a:lnTo>
                  <a:lnTo>
                    <a:pt x="5358" y="8955"/>
                  </a:lnTo>
                  <a:lnTo>
                    <a:pt x="5001" y="8931"/>
                  </a:lnTo>
                  <a:lnTo>
                    <a:pt x="4382" y="8669"/>
                  </a:lnTo>
                  <a:lnTo>
                    <a:pt x="4096" y="8431"/>
                  </a:lnTo>
                  <a:lnTo>
                    <a:pt x="3858" y="8145"/>
                  </a:lnTo>
                  <a:lnTo>
                    <a:pt x="3572" y="7526"/>
                  </a:lnTo>
                  <a:lnTo>
                    <a:pt x="3572" y="7169"/>
                  </a:lnTo>
                  <a:lnTo>
                    <a:pt x="1143" y="7169"/>
                  </a:lnTo>
                  <a:lnTo>
                    <a:pt x="1143" y="1215"/>
                  </a:lnTo>
                  <a:close/>
                  <a:moveTo>
                    <a:pt x="905" y="1"/>
                  </a:moveTo>
                  <a:lnTo>
                    <a:pt x="500" y="191"/>
                  </a:lnTo>
                  <a:lnTo>
                    <a:pt x="310" y="358"/>
                  </a:lnTo>
                  <a:lnTo>
                    <a:pt x="167" y="549"/>
                  </a:lnTo>
                  <a:lnTo>
                    <a:pt x="0" y="977"/>
                  </a:lnTo>
                  <a:lnTo>
                    <a:pt x="0" y="1215"/>
                  </a:lnTo>
                  <a:lnTo>
                    <a:pt x="0" y="9527"/>
                  </a:lnTo>
                  <a:lnTo>
                    <a:pt x="0" y="9789"/>
                  </a:lnTo>
                  <a:lnTo>
                    <a:pt x="167" y="10193"/>
                  </a:lnTo>
                  <a:lnTo>
                    <a:pt x="310" y="10384"/>
                  </a:lnTo>
                  <a:lnTo>
                    <a:pt x="476" y="10551"/>
                  </a:lnTo>
                  <a:lnTo>
                    <a:pt x="905" y="10717"/>
                  </a:lnTo>
                  <a:lnTo>
                    <a:pt x="1143" y="10741"/>
                  </a:lnTo>
                  <a:lnTo>
                    <a:pt x="9478" y="10741"/>
                  </a:lnTo>
                  <a:lnTo>
                    <a:pt x="9716" y="10717"/>
                  </a:lnTo>
                  <a:lnTo>
                    <a:pt x="10121" y="10551"/>
                  </a:lnTo>
                  <a:lnTo>
                    <a:pt x="10312" y="10384"/>
                  </a:lnTo>
                  <a:lnTo>
                    <a:pt x="10478" y="10193"/>
                  </a:lnTo>
                  <a:lnTo>
                    <a:pt x="10669" y="9789"/>
                  </a:lnTo>
                  <a:lnTo>
                    <a:pt x="10669" y="9550"/>
                  </a:lnTo>
                  <a:lnTo>
                    <a:pt x="10669" y="1239"/>
                  </a:lnTo>
                  <a:lnTo>
                    <a:pt x="10669" y="977"/>
                  </a:lnTo>
                  <a:lnTo>
                    <a:pt x="10478" y="572"/>
                  </a:lnTo>
                  <a:lnTo>
                    <a:pt x="10312" y="382"/>
                  </a:lnTo>
                  <a:lnTo>
                    <a:pt x="10145" y="215"/>
                  </a:lnTo>
                  <a:lnTo>
                    <a:pt x="9716" y="49"/>
                  </a:lnTo>
                  <a:lnTo>
                    <a:pt x="9478" y="25"/>
                  </a:lnTo>
                  <a:lnTo>
                    <a:pt x="9478"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106"/>
            <p:cNvSpPr/>
            <p:nvPr/>
          </p:nvSpPr>
          <p:spPr>
            <a:xfrm>
              <a:off x="1683926" y="2466161"/>
              <a:ext cx="108457" cy="103599"/>
            </a:xfrm>
            <a:custGeom>
              <a:rect b="b" l="l" r="r" t="t"/>
              <a:pathLst>
                <a:path extrusionOk="0" h="11313" w="11837">
                  <a:moveTo>
                    <a:pt x="5907" y="0"/>
                  </a:moveTo>
                  <a:lnTo>
                    <a:pt x="4240" y="3930"/>
                  </a:lnTo>
                  <a:lnTo>
                    <a:pt x="1" y="4287"/>
                  </a:lnTo>
                  <a:lnTo>
                    <a:pt x="3240" y="7121"/>
                  </a:lnTo>
                  <a:lnTo>
                    <a:pt x="2263" y="11312"/>
                  </a:lnTo>
                  <a:lnTo>
                    <a:pt x="5955" y="9074"/>
                  </a:lnTo>
                  <a:lnTo>
                    <a:pt x="9574" y="11312"/>
                  </a:lnTo>
                  <a:lnTo>
                    <a:pt x="8598" y="7121"/>
                  </a:lnTo>
                  <a:lnTo>
                    <a:pt x="11837" y="4287"/>
                  </a:lnTo>
                  <a:lnTo>
                    <a:pt x="7574" y="3930"/>
                  </a:lnTo>
                  <a:lnTo>
                    <a:pt x="5907"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106"/>
            <p:cNvSpPr/>
            <p:nvPr/>
          </p:nvSpPr>
          <p:spPr>
            <a:xfrm>
              <a:off x="1691038" y="2680213"/>
              <a:ext cx="94460" cy="94460"/>
            </a:xfrm>
            <a:custGeom>
              <a:rect b="b" l="l" r="r" t="t"/>
              <a:pathLst>
                <a:path extrusionOk="0" h="11908" w="11908">
                  <a:moveTo>
                    <a:pt x="6240" y="2977"/>
                  </a:moveTo>
                  <a:lnTo>
                    <a:pt x="6240" y="6073"/>
                  </a:lnTo>
                  <a:lnTo>
                    <a:pt x="8931" y="7668"/>
                  </a:lnTo>
                  <a:lnTo>
                    <a:pt x="8455" y="8454"/>
                  </a:lnTo>
                  <a:lnTo>
                    <a:pt x="5359" y="6549"/>
                  </a:lnTo>
                  <a:lnTo>
                    <a:pt x="5359" y="2977"/>
                  </a:lnTo>
                  <a:close/>
                  <a:moveTo>
                    <a:pt x="5954" y="0"/>
                  </a:moveTo>
                  <a:lnTo>
                    <a:pt x="5335" y="24"/>
                  </a:lnTo>
                  <a:lnTo>
                    <a:pt x="4192" y="238"/>
                  </a:lnTo>
                  <a:lnTo>
                    <a:pt x="3144" y="691"/>
                  </a:lnTo>
                  <a:lnTo>
                    <a:pt x="2192" y="1334"/>
                  </a:lnTo>
                  <a:lnTo>
                    <a:pt x="1739" y="1762"/>
                  </a:lnTo>
                  <a:lnTo>
                    <a:pt x="1334" y="2191"/>
                  </a:lnTo>
                  <a:lnTo>
                    <a:pt x="668" y="3167"/>
                  </a:lnTo>
                  <a:lnTo>
                    <a:pt x="239" y="4215"/>
                  </a:lnTo>
                  <a:lnTo>
                    <a:pt x="1" y="5358"/>
                  </a:lnTo>
                  <a:lnTo>
                    <a:pt x="1" y="5954"/>
                  </a:lnTo>
                  <a:lnTo>
                    <a:pt x="1" y="6549"/>
                  </a:lnTo>
                  <a:lnTo>
                    <a:pt x="239" y="7692"/>
                  </a:lnTo>
                  <a:lnTo>
                    <a:pt x="668" y="8740"/>
                  </a:lnTo>
                  <a:lnTo>
                    <a:pt x="1334" y="9716"/>
                  </a:lnTo>
                  <a:lnTo>
                    <a:pt x="1739" y="10145"/>
                  </a:lnTo>
                  <a:lnTo>
                    <a:pt x="2192" y="10574"/>
                  </a:lnTo>
                  <a:lnTo>
                    <a:pt x="3144" y="11217"/>
                  </a:lnTo>
                  <a:lnTo>
                    <a:pt x="4192" y="11669"/>
                  </a:lnTo>
                  <a:lnTo>
                    <a:pt x="5335" y="11883"/>
                  </a:lnTo>
                  <a:lnTo>
                    <a:pt x="5954" y="11907"/>
                  </a:lnTo>
                  <a:lnTo>
                    <a:pt x="6550" y="11883"/>
                  </a:lnTo>
                  <a:lnTo>
                    <a:pt x="7693" y="11669"/>
                  </a:lnTo>
                  <a:lnTo>
                    <a:pt x="8741" y="11217"/>
                  </a:lnTo>
                  <a:lnTo>
                    <a:pt x="9693" y="10574"/>
                  </a:lnTo>
                  <a:lnTo>
                    <a:pt x="10146" y="10145"/>
                  </a:lnTo>
                  <a:lnTo>
                    <a:pt x="10551" y="9716"/>
                  </a:lnTo>
                  <a:lnTo>
                    <a:pt x="11217" y="8740"/>
                  </a:lnTo>
                  <a:lnTo>
                    <a:pt x="11646" y="7692"/>
                  </a:lnTo>
                  <a:lnTo>
                    <a:pt x="11884" y="6549"/>
                  </a:lnTo>
                  <a:lnTo>
                    <a:pt x="11908" y="5954"/>
                  </a:lnTo>
                  <a:lnTo>
                    <a:pt x="11884" y="5358"/>
                  </a:lnTo>
                  <a:lnTo>
                    <a:pt x="11646" y="4215"/>
                  </a:lnTo>
                  <a:lnTo>
                    <a:pt x="11217" y="3167"/>
                  </a:lnTo>
                  <a:lnTo>
                    <a:pt x="10551" y="2191"/>
                  </a:lnTo>
                  <a:lnTo>
                    <a:pt x="10146" y="1762"/>
                  </a:lnTo>
                  <a:lnTo>
                    <a:pt x="9693" y="1334"/>
                  </a:lnTo>
                  <a:lnTo>
                    <a:pt x="8741" y="691"/>
                  </a:lnTo>
                  <a:lnTo>
                    <a:pt x="7693" y="238"/>
                  </a:lnTo>
                  <a:lnTo>
                    <a:pt x="6550" y="24"/>
                  </a:lnTo>
                  <a:lnTo>
                    <a:pt x="5954"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106"/>
            <p:cNvSpPr/>
            <p:nvPr/>
          </p:nvSpPr>
          <p:spPr>
            <a:xfrm>
              <a:off x="1690887" y="3078168"/>
              <a:ext cx="94485" cy="80860"/>
            </a:xfrm>
            <a:custGeom>
              <a:rect b="b" l="l" r="r" t="t"/>
              <a:pathLst>
                <a:path extrusionOk="0" h="10717" w="12527">
                  <a:moveTo>
                    <a:pt x="0" y="0"/>
                  </a:moveTo>
                  <a:lnTo>
                    <a:pt x="0" y="4168"/>
                  </a:lnTo>
                  <a:lnTo>
                    <a:pt x="8954" y="5359"/>
                  </a:lnTo>
                  <a:lnTo>
                    <a:pt x="0" y="6549"/>
                  </a:lnTo>
                  <a:lnTo>
                    <a:pt x="0" y="10717"/>
                  </a:lnTo>
                  <a:lnTo>
                    <a:pt x="12526" y="5359"/>
                  </a:lnTo>
                  <a:lnTo>
                    <a:pt x="0"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106"/>
            <p:cNvSpPr/>
            <p:nvPr/>
          </p:nvSpPr>
          <p:spPr>
            <a:xfrm>
              <a:off x="1690975" y="2890437"/>
              <a:ext cx="94500" cy="72000"/>
            </a:xfrm>
            <a:prstGeom prst="chevron">
              <a:avLst>
                <a:gd fmla="val 42101" name="adj"/>
              </a:avLst>
            </a:prstGeom>
            <a:solidFill>
              <a:srgbClr val="99999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grpSp>
        <p:nvGrpSpPr>
          <p:cNvPr id="14394" name="Google Shape;14394;p106"/>
          <p:cNvGrpSpPr/>
          <p:nvPr/>
        </p:nvGrpSpPr>
        <p:grpSpPr>
          <a:xfrm>
            <a:off x="3169101" y="1900625"/>
            <a:ext cx="318829" cy="318829"/>
            <a:chOff x="878775" y="1732625"/>
            <a:chExt cx="236100" cy="236100"/>
          </a:xfrm>
        </p:grpSpPr>
        <p:sp>
          <p:nvSpPr>
            <p:cNvPr id="14395" name="Google Shape;14395;p106"/>
            <p:cNvSpPr/>
            <p:nvPr/>
          </p:nvSpPr>
          <p:spPr>
            <a:xfrm>
              <a:off x="878775" y="1732625"/>
              <a:ext cx="236100" cy="236100"/>
            </a:xfrm>
            <a:prstGeom prst="ellipse">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106"/>
            <p:cNvSpPr/>
            <p:nvPr/>
          </p:nvSpPr>
          <p:spPr>
            <a:xfrm>
              <a:off x="932475" y="1786337"/>
              <a:ext cx="128700" cy="128700"/>
            </a:xfrm>
            <a:prstGeom prst="mathPlus">
              <a:avLst>
                <a:gd fmla="val 11654" name="adj1"/>
              </a:avLst>
            </a:pr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4397" name="Google Shape;14397;p106"/>
          <p:cNvPicPr preferRelativeResize="0"/>
          <p:nvPr/>
        </p:nvPicPr>
        <p:blipFill>
          <a:blip r:embed="rId8">
            <a:alphaModFix/>
          </a:blip>
          <a:stretch>
            <a:fillRect/>
          </a:stretch>
        </p:blipFill>
        <p:spPr>
          <a:xfrm>
            <a:off x="4237775" y="2452677"/>
            <a:ext cx="441003" cy="342670"/>
          </a:xfrm>
          <a:prstGeom prst="rect">
            <a:avLst/>
          </a:prstGeom>
          <a:noFill/>
          <a:ln>
            <a:noFill/>
          </a:ln>
        </p:spPr>
      </p:pic>
      <p:sp>
        <p:nvSpPr>
          <p:cNvPr id="14398" name="Google Shape;14398;p106"/>
          <p:cNvSpPr txBox="1"/>
          <p:nvPr/>
        </p:nvSpPr>
        <p:spPr>
          <a:xfrm>
            <a:off x="0" y="0"/>
            <a:ext cx="3000000" cy="3000000"/>
          </a:xfrm>
          <a:prstGeom prst="rect">
            <a:avLst/>
          </a:prstGeom>
          <a:noFill/>
          <a:ln>
            <a:noFill/>
          </a:ln>
        </p:spPr>
        <p:txBody>
          <a:bodyPr anchorCtr="0" anchor="t" bIns="91425" lIns="91425" spcFirstLastPara="1" rIns="91425" wrap="square" tIns="91425">
            <a:noAutofit/>
          </a:bodyPr>
          <a:lstStyle/>
          <a:p>
            <a:pPr indent="0" lvl="0" marL="0" rtl="0" algn="just">
              <a:lnSpc>
                <a:spcPct val="115000"/>
              </a:lnSpc>
              <a:spcBef>
                <a:spcPts val="0"/>
              </a:spcBef>
              <a:spcAft>
                <a:spcPts val="0"/>
              </a:spcAft>
              <a:buNone/>
            </a:pPr>
            <a:r>
              <a:rPr lang="en" sz="1200"/>
              <a:t>When someone gives you a gift or do you a favor you feel indebted. </a:t>
            </a:r>
            <a:endParaRPr/>
          </a:p>
        </p:txBody>
      </p:sp>
      <p:sp>
        <p:nvSpPr>
          <p:cNvPr id="14399" name="Google Shape;14399;p106"/>
          <p:cNvSpPr txBox="1"/>
          <p:nvPr/>
        </p:nvSpPr>
        <p:spPr>
          <a:xfrm>
            <a:off x="152400" y="152400"/>
            <a:ext cx="3000000" cy="3000000"/>
          </a:xfrm>
          <a:prstGeom prst="rect">
            <a:avLst/>
          </a:prstGeom>
          <a:noFill/>
          <a:ln>
            <a:noFill/>
          </a:ln>
        </p:spPr>
        <p:txBody>
          <a:bodyPr anchorCtr="0" anchor="t" bIns="91425" lIns="91425" spcFirstLastPara="1" rIns="91425" wrap="square" tIns="91425">
            <a:noAutofit/>
          </a:bodyPr>
          <a:lstStyle/>
          <a:p>
            <a:pPr indent="0" lvl="0" marL="0" rtl="0" algn="just">
              <a:lnSpc>
                <a:spcPct val="115000"/>
              </a:lnSpc>
              <a:spcBef>
                <a:spcPts val="0"/>
              </a:spcBef>
              <a:spcAft>
                <a:spcPts val="0"/>
              </a:spcAft>
              <a:buNone/>
            </a:pPr>
            <a:r>
              <a:rPr lang="en" sz="1200"/>
              <a:t>When someone gives you a gift or do you a favor you feel indebted.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4387"/>
                                        </p:tgtEl>
                                        <p:attrNameLst>
                                          <p:attrName>style.visibility</p:attrName>
                                        </p:attrNameLst>
                                      </p:cBhvr>
                                      <p:to>
                                        <p:strVal val="visible"/>
                                      </p:to>
                                    </p:set>
                                    <p:animEffect filter="fade" transition="in">
                                      <p:cBhvr>
                                        <p:cTn dur="1000"/>
                                        <p:tgtEl>
                                          <p:spTgt spid="14387"/>
                                        </p:tgtEl>
                                      </p:cBhvr>
                                    </p:animEffect>
                                  </p:childTnLst>
                                </p:cTn>
                              </p:par>
                              <p:par>
                                <p:cTn fill="hold" nodeType="withEffect" presetClass="entr" presetID="10" presetSubtype="0">
                                  <p:stCondLst>
                                    <p:cond delay="0"/>
                                  </p:stCondLst>
                                  <p:childTnLst>
                                    <p:set>
                                      <p:cBhvr>
                                        <p:cTn dur="1" fill="hold">
                                          <p:stCondLst>
                                            <p:cond delay="0"/>
                                          </p:stCondLst>
                                        </p:cTn>
                                        <p:tgtEl>
                                          <p:spTgt spid="14337"/>
                                        </p:tgtEl>
                                        <p:attrNameLst>
                                          <p:attrName>style.visibility</p:attrName>
                                        </p:attrNameLst>
                                      </p:cBhvr>
                                      <p:to>
                                        <p:strVal val="visible"/>
                                      </p:to>
                                    </p:set>
                                    <p:animEffect filter="fade" transition="in">
                                      <p:cBhvr>
                                        <p:cTn dur="1000"/>
                                        <p:tgtEl>
                                          <p:spTgt spid="1433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4403" name="Shape 14403"/>
        <p:cNvGrpSpPr/>
        <p:nvPr/>
      </p:nvGrpSpPr>
      <p:grpSpPr>
        <a:xfrm>
          <a:off x="0" y="0"/>
          <a:ext cx="0" cy="0"/>
          <a:chOff x="0" y="0"/>
          <a:chExt cx="0" cy="0"/>
        </a:xfrm>
      </p:grpSpPr>
      <p:grpSp>
        <p:nvGrpSpPr>
          <p:cNvPr id="14404" name="Google Shape;14404;p107"/>
          <p:cNvGrpSpPr/>
          <p:nvPr/>
        </p:nvGrpSpPr>
        <p:grpSpPr>
          <a:xfrm>
            <a:off x="5396423" y="10"/>
            <a:ext cx="3747571" cy="2170230"/>
            <a:chOff x="5396423" y="10"/>
            <a:chExt cx="3747571" cy="2170230"/>
          </a:xfrm>
        </p:grpSpPr>
        <p:sp>
          <p:nvSpPr>
            <p:cNvPr id="14405" name="Google Shape;14405;p107"/>
            <p:cNvSpPr/>
            <p:nvPr/>
          </p:nvSpPr>
          <p:spPr>
            <a:xfrm rot="10800000">
              <a:off x="8810502"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107"/>
            <p:cNvSpPr/>
            <p:nvPr/>
          </p:nvSpPr>
          <p:spPr>
            <a:xfrm rot="10800000">
              <a:off x="8662074"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107"/>
            <p:cNvSpPr/>
            <p:nvPr/>
          </p:nvSpPr>
          <p:spPr>
            <a:xfrm rot="10800000">
              <a:off x="8513646"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107"/>
            <p:cNvSpPr/>
            <p:nvPr/>
          </p:nvSpPr>
          <p:spPr>
            <a:xfrm rot="10800000">
              <a:off x="836521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107"/>
            <p:cNvSpPr/>
            <p:nvPr/>
          </p:nvSpPr>
          <p:spPr>
            <a:xfrm rot="10800000">
              <a:off x="8958930"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107"/>
            <p:cNvSpPr/>
            <p:nvPr/>
          </p:nvSpPr>
          <p:spPr>
            <a:xfrm rot="10800000">
              <a:off x="910735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107"/>
            <p:cNvSpPr/>
            <p:nvPr/>
          </p:nvSpPr>
          <p:spPr>
            <a:xfrm rot="10800000">
              <a:off x="8216776"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107"/>
            <p:cNvSpPr/>
            <p:nvPr/>
          </p:nvSpPr>
          <p:spPr>
            <a:xfrm rot="10800000">
              <a:off x="7623041"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107"/>
            <p:cNvSpPr/>
            <p:nvPr/>
          </p:nvSpPr>
          <p:spPr>
            <a:xfrm rot="10800000">
              <a:off x="747461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107"/>
            <p:cNvSpPr/>
            <p:nvPr/>
          </p:nvSpPr>
          <p:spPr>
            <a:xfrm rot="10800000">
              <a:off x="732618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107"/>
            <p:cNvSpPr/>
            <p:nvPr/>
          </p:nvSpPr>
          <p:spPr>
            <a:xfrm rot="10800000">
              <a:off x="7177757"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107"/>
            <p:cNvSpPr/>
            <p:nvPr/>
          </p:nvSpPr>
          <p:spPr>
            <a:xfrm rot="10800000">
              <a:off x="806832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107"/>
            <p:cNvSpPr/>
            <p:nvPr/>
          </p:nvSpPr>
          <p:spPr>
            <a:xfrm rot="10800000">
              <a:off x="7919897"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107"/>
            <p:cNvSpPr/>
            <p:nvPr/>
          </p:nvSpPr>
          <p:spPr>
            <a:xfrm rot="10800000">
              <a:off x="7771469"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107"/>
            <p:cNvSpPr/>
            <p:nvPr/>
          </p:nvSpPr>
          <p:spPr>
            <a:xfrm rot="10800000">
              <a:off x="702931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107"/>
            <p:cNvSpPr/>
            <p:nvPr/>
          </p:nvSpPr>
          <p:spPr>
            <a:xfrm rot="10800000">
              <a:off x="68808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107"/>
            <p:cNvSpPr/>
            <p:nvPr/>
          </p:nvSpPr>
          <p:spPr>
            <a:xfrm rot="10800000">
              <a:off x="6732440"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107"/>
            <p:cNvSpPr/>
            <p:nvPr/>
          </p:nvSpPr>
          <p:spPr>
            <a:xfrm rot="10800000">
              <a:off x="658399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107"/>
            <p:cNvSpPr/>
            <p:nvPr/>
          </p:nvSpPr>
          <p:spPr>
            <a:xfrm rot="10800000">
              <a:off x="6435548"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107"/>
            <p:cNvSpPr/>
            <p:nvPr/>
          </p:nvSpPr>
          <p:spPr>
            <a:xfrm rot="10800000">
              <a:off x="6287115"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107"/>
            <p:cNvSpPr/>
            <p:nvPr/>
          </p:nvSpPr>
          <p:spPr>
            <a:xfrm rot="10800000">
              <a:off x="61386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107"/>
            <p:cNvSpPr/>
            <p:nvPr/>
          </p:nvSpPr>
          <p:spPr>
            <a:xfrm rot="10800000">
              <a:off x="599022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107"/>
            <p:cNvSpPr/>
            <p:nvPr/>
          </p:nvSpPr>
          <p:spPr>
            <a:xfrm rot="10800000">
              <a:off x="58417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107"/>
            <p:cNvSpPr/>
            <p:nvPr/>
          </p:nvSpPr>
          <p:spPr>
            <a:xfrm rot="10800000">
              <a:off x="569332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107"/>
            <p:cNvSpPr/>
            <p:nvPr/>
          </p:nvSpPr>
          <p:spPr>
            <a:xfrm rot="10800000">
              <a:off x="539642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107"/>
            <p:cNvSpPr/>
            <p:nvPr/>
          </p:nvSpPr>
          <p:spPr>
            <a:xfrm rot="10800000">
              <a:off x="5544873" y="762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107"/>
            <p:cNvSpPr/>
            <p:nvPr/>
          </p:nvSpPr>
          <p:spPr>
            <a:xfrm rot="10800000">
              <a:off x="8810502"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107"/>
            <p:cNvSpPr/>
            <p:nvPr/>
          </p:nvSpPr>
          <p:spPr>
            <a:xfrm rot="10800000">
              <a:off x="8662074"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107"/>
            <p:cNvSpPr/>
            <p:nvPr/>
          </p:nvSpPr>
          <p:spPr>
            <a:xfrm rot="10800000">
              <a:off x="8513646"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107"/>
            <p:cNvSpPr/>
            <p:nvPr/>
          </p:nvSpPr>
          <p:spPr>
            <a:xfrm rot="10800000">
              <a:off x="836521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107"/>
            <p:cNvSpPr/>
            <p:nvPr/>
          </p:nvSpPr>
          <p:spPr>
            <a:xfrm rot="10800000">
              <a:off x="8958930"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107"/>
            <p:cNvSpPr/>
            <p:nvPr/>
          </p:nvSpPr>
          <p:spPr>
            <a:xfrm rot="10800000">
              <a:off x="910735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107"/>
            <p:cNvSpPr/>
            <p:nvPr/>
          </p:nvSpPr>
          <p:spPr>
            <a:xfrm rot="10800000">
              <a:off x="8216776"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107"/>
            <p:cNvSpPr/>
            <p:nvPr/>
          </p:nvSpPr>
          <p:spPr>
            <a:xfrm rot="10800000">
              <a:off x="7623041"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107"/>
            <p:cNvSpPr/>
            <p:nvPr/>
          </p:nvSpPr>
          <p:spPr>
            <a:xfrm rot="10800000">
              <a:off x="747461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107"/>
            <p:cNvSpPr/>
            <p:nvPr/>
          </p:nvSpPr>
          <p:spPr>
            <a:xfrm rot="10800000">
              <a:off x="732618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107"/>
            <p:cNvSpPr/>
            <p:nvPr/>
          </p:nvSpPr>
          <p:spPr>
            <a:xfrm rot="10800000">
              <a:off x="7177757"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107"/>
            <p:cNvSpPr/>
            <p:nvPr/>
          </p:nvSpPr>
          <p:spPr>
            <a:xfrm rot="10800000">
              <a:off x="806832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107"/>
            <p:cNvSpPr/>
            <p:nvPr/>
          </p:nvSpPr>
          <p:spPr>
            <a:xfrm rot="10800000">
              <a:off x="7919897"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107"/>
            <p:cNvSpPr/>
            <p:nvPr/>
          </p:nvSpPr>
          <p:spPr>
            <a:xfrm rot="10800000">
              <a:off x="7771469"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107"/>
            <p:cNvSpPr/>
            <p:nvPr/>
          </p:nvSpPr>
          <p:spPr>
            <a:xfrm rot="10800000">
              <a:off x="702931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107"/>
            <p:cNvSpPr/>
            <p:nvPr/>
          </p:nvSpPr>
          <p:spPr>
            <a:xfrm rot="10800000">
              <a:off x="68808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107"/>
            <p:cNvSpPr/>
            <p:nvPr/>
          </p:nvSpPr>
          <p:spPr>
            <a:xfrm rot="10800000">
              <a:off x="6732440"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107"/>
            <p:cNvSpPr/>
            <p:nvPr/>
          </p:nvSpPr>
          <p:spPr>
            <a:xfrm rot="10800000">
              <a:off x="658399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107"/>
            <p:cNvSpPr/>
            <p:nvPr/>
          </p:nvSpPr>
          <p:spPr>
            <a:xfrm rot="10800000">
              <a:off x="6435548"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107"/>
            <p:cNvSpPr/>
            <p:nvPr/>
          </p:nvSpPr>
          <p:spPr>
            <a:xfrm rot="10800000">
              <a:off x="6287115"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107"/>
            <p:cNvSpPr/>
            <p:nvPr/>
          </p:nvSpPr>
          <p:spPr>
            <a:xfrm rot="10800000">
              <a:off x="61386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107"/>
            <p:cNvSpPr/>
            <p:nvPr/>
          </p:nvSpPr>
          <p:spPr>
            <a:xfrm rot="10800000">
              <a:off x="599022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107"/>
            <p:cNvSpPr/>
            <p:nvPr/>
          </p:nvSpPr>
          <p:spPr>
            <a:xfrm rot="10800000">
              <a:off x="58417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107"/>
            <p:cNvSpPr/>
            <p:nvPr/>
          </p:nvSpPr>
          <p:spPr>
            <a:xfrm rot="10800000">
              <a:off x="569332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107"/>
            <p:cNvSpPr/>
            <p:nvPr/>
          </p:nvSpPr>
          <p:spPr>
            <a:xfrm rot="10800000">
              <a:off x="539642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107"/>
            <p:cNvSpPr/>
            <p:nvPr/>
          </p:nvSpPr>
          <p:spPr>
            <a:xfrm rot="10800000">
              <a:off x="5544873" y="609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107"/>
            <p:cNvSpPr/>
            <p:nvPr/>
          </p:nvSpPr>
          <p:spPr>
            <a:xfrm rot="10800000">
              <a:off x="8810502"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107"/>
            <p:cNvSpPr/>
            <p:nvPr/>
          </p:nvSpPr>
          <p:spPr>
            <a:xfrm rot="10800000">
              <a:off x="8662074"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107"/>
            <p:cNvSpPr/>
            <p:nvPr/>
          </p:nvSpPr>
          <p:spPr>
            <a:xfrm rot="10800000">
              <a:off x="8513646"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107"/>
            <p:cNvSpPr/>
            <p:nvPr/>
          </p:nvSpPr>
          <p:spPr>
            <a:xfrm rot="10800000">
              <a:off x="836521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107"/>
            <p:cNvSpPr/>
            <p:nvPr/>
          </p:nvSpPr>
          <p:spPr>
            <a:xfrm rot="10800000">
              <a:off x="8958930"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107"/>
            <p:cNvSpPr/>
            <p:nvPr/>
          </p:nvSpPr>
          <p:spPr>
            <a:xfrm rot="10800000">
              <a:off x="910735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107"/>
            <p:cNvSpPr/>
            <p:nvPr/>
          </p:nvSpPr>
          <p:spPr>
            <a:xfrm rot="10800000">
              <a:off x="8216776"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107"/>
            <p:cNvSpPr/>
            <p:nvPr/>
          </p:nvSpPr>
          <p:spPr>
            <a:xfrm rot="10800000">
              <a:off x="7623041"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107"/>
            <p:cNvSpPr/>
            <p:nvPr/>
          </p:nvSpPr>
          <p:spPr>
            <a:xfrm rot="10800000">
              <a:off x="747461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107"/>
            <p:cNvSpPr/>
            <p:nvPr/>
          </p:nvSpPr>
          <p:spPr>
            <a:xfrm rot="10800000">
              <a:off x="732618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107"/>
            <p:cNvSpPr/>
            <p:nvPr/>
          </p:nvSpPr>
          <p:spPr>
            <a:xfrm rot="10800000">
              <a:off x="7177757"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107"/>
            <p:cNvSpPr/>
            <p:nvPr/>
          </p:nvSpPr>
          <p:spPr>
            <a:xfrm rot="10800000">
              <a:off x="806832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107"/>
            <p:cNvSpPr/>
            <p:nvPr/>
          </p:nvSpPr>
          <p:spPr>
            <a:xfrm rot="10800000">
              <a:off x="7919897"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107"/>
            <p:cNvSpPr/>
            <p:nvPr/>
          </p:nvSpPr>
          <p:spPr>
            <a:xfrm rot="10800000">
              <a:off x="7771469"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107"/>
            <p:cNvSpPr/>
            <p:nvPr/>
          </p:nvSpPr>
          <p:spPr>
            <a:xfrm rot="10800000">
              <a:off x="702931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107"/>
            <p:cNvSpPr/>
            <p:nvPr/>
          </p:nvSpPr>
          <p:spPr>
            <a:xfrm rot="10800000">
              <a:off x="68808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107"/>
            <p:cNvSpPr/>
            <p:nvPr/>
          </p:nvSpPr>
          <p:spPr>
            <a:xfrm rot="10800000">
              <a:off x="6732440"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107"/>
            <p:cNvSpPr/>
            <p:nvPr/>
          </p:nvSpPr>
          <p:spPr>
            <a:xfrm rot="10800000">
              <a:off x="658399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107"/>
            <p:cNvSpPr/>
            <p:nvPr/>
          </p:nvSpPr>
          <p:spPr>
            <a:xfrm rot="10800000">
              <a:off x="6435548"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107"/>
            <p:cNvSpPr/>
            <p:nvPr/>
          </p:nvSpPr>
          <p:spPr>
            <a:xfrm rot="10800000">
              <a:off x="6287115"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107"/>
            <p:cNvSpPr/>
            <p:nvPr/>
          </p:nvSpPr>
          <p:spPr>
            <a:xfrm rot="10800000">
              <a:off x="61386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107"/>
            <p:cNvSpPr/>
            <p:nvPr/>
          </p:nvSpPr>
          <p:spPr>
            <a:xfrm rot="10800000">
              <a:off x="599022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107"/>
            <p:cNvSpPr/>
            <p:nvPr/>
          </p:nvSpPr>
          <p:spPr>
            <a:xfrm rot="10800000">
              <a:off x="58417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107"/>
            <p:cNvSpPr/>
            <p:nvPr/>
          </p:nvSpPr>
          <p:spPr>
            <a:xfrm rot="10800000">
              <a:off x="569332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107"/>
            <p:cNvSpPr/>
            <p:nvPr/>
          </p:nvSpPr>
          <p:spPr>
            <a:xfrm rot="10800000">
              <a:off x="539642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107"/>
            <p:cNvSpPr/>
            <p:nvPr/>
          </p:nvSpPr>
          <p:spPr>
            <a:xfrm rot="10800000">
              <a:off x="5544873" y="457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107"/>
            <p:cNvSpPr/>
            <p:nvPr/>
          </p:nvSpPr>
          <p:spPr>
            <a:xfrm rot="10800000">
              <a:off x="8810502"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107"/>
            <p:cNvSpPr/>
            <p:nvPr/>
          </p:nvSpPr>
          <p:spPr>
            <a:xfrm rot="10800000">
              <a:off x="8662074"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107"/>
            <p:cNvSpPr/>
            <p:nvPr/>
          </p:nvSpPr>
          <p:spPr>
            <a:xfrm rot="10800000">
              <a:off x="8513646"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107"/>
            <p:cNvSpPr/>
            <p:nvPr/>
          </p:nvSpPr>
          <p:spPr>
            <a:xfrm rot="10800000">
              <a:off x="836521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107"/>
            <p:cNvSpPr/>
            <p:nvPr/>
          </p:nvSpPr>
          <p:spPr>
            <a:xfrm rot="10800000">
              <a:off x="8958930"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107"/>
            <p:cNvSpPr/>
            <p:nvPr/>
          </p:nvSpPr>
          <p:spPr>
            <a:xfrm rot="10800000">
              <a:off x="910735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107"/>
            <p:cNvSpPr/>
            <p:nvPr/>
          </p:nvSpPr>
          <p:spPr>
            <a:xfrm rot="10800000">
              <a:off x="8216776"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107"/>
            <p:cNvSpPr/>
            <p:nvPr/>
          </p:nvSpPr>
          <p:spPr>
            <a:xfrm rot="10800000">
              <a:off x="7623041"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107"/>
            <p:cNvSpPr/>
            <p:nvPr/>
          </p:nvSpPr>
          <p:spPr>
            <a:xfrm rot="10800000">
              <a:off x="747461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107"/>
            <p:cNvSpPr/>
            <p:nvPr/>
          </p:nvSpPr>
          <p:spPr>
            <a:xfrm rot="10800000">
              <a:off x="732618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107"/>
            <p:cNvSpPr/>
            <p:nvPr/>
          </p:nvSpPr>
          <p:spPr>
            <a:xfrm rot="10800000">
              <a:off x="7177757"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107"/>
            <p:cNvSpPr/>
            <p:nvPr/>
          </p:nvSpPr>
          <p:spPr>
            <a:xfrm rot="10800000">
              <a:off x="806832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107"/>
            <p:cNvSpPr/>
            <p:nvPr/>
          </p:nvSpPr>
          <p:spPr>
            <a:xfrm rot="10800000">
              <a:off x="7919897"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107"/>
            <p:cNvSpPr/>
            <p:nvPr/>
          </p:nvSpPr>
          <p:spPr>
            <a:xfrm rot="10800000">
              <a:off x="7771469"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107"/>
            <p:cNvSpPr/>
            <p:nvPr/>
          </p:nvSpPr>
          <p:spPr>
            <a:xfrm rot="10800000">
              <a:off x="702931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107"/>
            <p:cNvSpPr/>
            <p:nvPr/>
          </p:nvSpPr>
          <p:spPr>
            <a:xfrm rot="10800000">
              <a:off x="68808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107"/>
            <p:cNvSpPr/>
            <p:nvPr/>
          </p:nvSpPr>
          <p:spPr>
            <a:xfrm rot="10800000">
              <a:off x="6732440"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107"/>
            <p:cNvSpPr/>
            <p:nvPr/>
          </p:nvSpPr>
          <p:spPr>
            <a:xfrm rot="10800000">
              <a:off x="658399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107"/>
            <p:cNvSpPr/>
            <p:nvPr/>
          </p:nvSpPr>
          <p:spPr>
            <a:xfrm rot="10800000">
              <a:off x="6435548"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107"/>
            <p:cNvSpPr/>
            <p:nvPr/>
          </p:nvSpPr>
          <p:spPr>
            <a:xfrm rot="10800000">
              <a:off x="6287115"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107"/>
            <p:cNvSpPr/>
            <p:nvPr/>
          </p:nvSpPr>
          <p:spPr>
            <a:xfrm rot="10800000">
              <a:off x="61386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107"/>
            <p:cNvSpPr/>
            <p:nvPr/>
          </p:nvSpPr>
          <p:spPr>
            <a:xfrm rot="10800000">
              <a:off x="599022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107"/>
            <p:cNvSpPr/>
            <p:nvPr/>
          </p:nvSpPr>
          <p:spPr>
            <a:xfrm rot="10800000">
              <a:off x="58417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107"/>
            <p:cNvSpPr/>
            <p:nvPr/>
          </p:nvSpPr>
          <p:spPr>
            <a:xfrm rot="10800000">
              <a:off x="569332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107"/>
            <p:cNvSpPr/>
            <p:nvPr/>
          </p:nvSpPr>
          <p:spPr>
            <a:xfrm rot="10800000">
              <a:off x="539642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107"/>
            <p:cNvSpPr/>
            <p:nvPr/>
          </p:nvSpPr>
          <p:spPr>
            <a:xfrm rot="10800000">
              <a:off x="5544873" y="304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107"/>
            <p:cNvSpPr/>
            <p:nvPr/>
          </p:nvSpPr>
          <p:spPr>
            <a:xfrm rot="10800000">
              <a:off x="8810502"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107"/>
            <p:cNvSpPr/>
            <p:nvPr/>
          </p:nvSpPr>
          <p:spPr>
            <a:xfrm rot="10800000">
              <a:off x="8662074"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107"/>
            <p:cNvSpPr/>
            <p:nvPr/>
          </p:nvSpPr>
          <p:spPr>
            <a:xfrm rot="10800000">
              <a:off x="8513646"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107"/>
            <p:cNvSpPr/>
            <p:nvPr/>
          </p:nvSpPr>
          <p:spPr>
            <a:xfrm rot="10800000">
              <a:off x="836521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107"/>
            <p:cNvSpPr/>
            <p:nvPr/>
          </p:nvSpPr>
          <p:spPr>
            <a:xfrm rot="10800000">
              <a:off x="8958930"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107"/>
            <p:cNvSpPr/>
            <p:nvPr/>
          </p:nvSpPr>
          <p:spPr>
            <a:xfrm rot="10800000">
              <a:off x="910735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107"/>
            <p:cNvSpPr/>
            <p:nvPr/>
          </p:nvSpPr>
          <p:spPr>
            <a:xfrm rot="10800000">
              <a:off x="8216776"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107"/>
            <p:cNvSpPr/>
            <p:nvPr/>
          </p:nvSpPr>
          <p:spPr>
            <a:xfrm rot="10800000">
              <a:off x="7623041"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107"/>
            <p:cNvSpPr/>
            <p:nvPr/>
          </p:nvSpPr>
          <p:spPr>
            <a:xfrm rot="10800000">
              <a:off x="747461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107"/>
            <p:cNvSpPr/>
            <p:nvPr/>
          </p:nvSpPr>
          <p:spPr>
            <a:xfrm rot="10800000">
              <a:off x="732618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107"/>
            <p:cNvSpPr/>
            <p:nvPr/>
          </p:nvSpPr>
          <p:spPr>
            <a:xfrm rot="10800000">
              <a:off x="7177757"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107"/>
            <p:cNvSpPr/>
            <p:nvPr/>
          </p:nvSpPr>
          <p:spPr>
            <a:xfrm rot="10800000">
              <a:off x="806832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107"/>
            <p:cNvSpPr/>
            <p:nvPr/>
          </p:nvSpPr>
          <p:spPr>
            <a:xfrm rot="10800000">
              <a:off x="7919897"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107"/>
            <p:cNvSpPr/>
            <p:nvPr/>
          </p:nvSpPr>
          <p:spPr>
            <a:xfrm rot="10800000">
              <a:off x="7771469"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107"/>
            <p:cNvSpPr/>
            <p:nvPr/>
          </p:nvSpPr>
          <p:spPr>
            <a:xfrm rot="10800000">
              <a:off x="702931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107"/>
            <p:cNvSpPr/>
            <p:nvPr/>
          </p:nvSpPr>
          <p:spPr>
            <a:xfrm rot="10800000">
              <a:off x="68808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107"/>
            <p:cNvSpPr/>
            <p:nvPr/>
          </p:nvSpPr>
          <p:spPr>
            <a:xfrm rot="10800000">
              <a:off x="6732440"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107"/>
            <p:cNvSpPr/>
            <p:nvPr/>
          </p:nvSpPr>
          <p:spPr>
            <a:xfrm rot="10800000">
              <a:off x="658399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107"/>
            <p:cNvSpPr/>
            <p:nvPr/>
          </p:nvSpPr>
          <p:spPr>
            <a:xfrm rot="10800000">
              <a:off x="6435548"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107"/>
            <p:cNvSpPr/>
            <p:nvPr/>
          </p:nvSpPr>
          <p:spPr>
            <a:xfrm rot="10800000">
              <a:off x="6287115"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107"/>
            <p:cNvSpPr/>
            <p:nvPr/>
          </p:nvSpPr>
          <p:spPr>
            <a:xfrm rot="10800000">
              <a:off x="61386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107"/>
            <p:cNvSpPr/>
            <p:nvPr/>
          </p:nvSpPr>
          <p:spPr>
            <a:xfrm rot="10800000">
              <a:off x="599022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107"/>
            <p:cNvSpPr/>
            <p:nvPr/>
          </p:nvSpPr>
          <p:spPr>
            <a:xfrm rot="10800000">
              <a:off x="58417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107"/>
            <p:cNvSpPr/>
            <p:nvPr/>
          </p:nvSpPr>
          <p:spPr>
            <a:xfrm rot="10800000">
              <a:off x="569332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107"/>
            <p:cNvSpPr/>
            <p:nvPr/>
          </p:nvSpPr>
          <p:spPr>
            <a:xfrm rot="10800000">
              <a:off x="539642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107"/>
            <p:cNvSpPr/>
            <p:nvPr/>
          </p:nvSpPr>
          <p:spPr>
            <a:xfrm rot="10800000">
              <a:off x="5544873" y="152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107"/>
            <p:cNvSpPr/>
            <p:nvPr/>
          </p:nvSpPr>
          <p:spPr>
            <a:xfrm rot="10800000">
              <a:off x="8810502"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107"/>
            <p:cNvSpPr/>
            <p:nvPr/>
          </p:nvSpPr>
          <p:spPr>
            <a:xfrm rot="10800000">
              <a:off x="8662074"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107"/>
            <p:cNvSpPr/>
            <p:nvPr/>
          </p:nvSpPr>
          <p:spPr>
            <a:xfrm rot="10800000">
              <a:off x="8513646"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107"/>
            <p:cNvSpPr/>
            <p:nvPr/>
          </p:nvSpPr>
          <p:spPr>
            <a:xfrm rot="10800000">
              <a:off x="836521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107"/>
            <p:cNvSpPr/>
            <p:nvPr/>
          </p:nvSpPr>
          <p:spPr>
            <a:xfrm rot="10800000">
              <a:off x="8958930"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107"/>
            <p:cNvSpPr/>
            <p:nvPr/>
          </p:nvSpPr>
          <p:spPr>
            <a:xfrm rot="10800000">
              <a:off x="910735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107"/>
            <p:cNvSpPr/>
            <p:nvPr/>
          </p:nvSpPr>
          <p:spPr>
            <a:xfrm rot="10800000">
              <a:off x="8216776"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107"/>
            <p:cNvSpPr/>
            <p:nvPr/>
          </p:nvSpPr>
          <p:spPr>
            <a:xfrm rot="10800000">
              <a:off x="7623041"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107"/>
            <p:cNvSpPr/>
            <p:nvPr/>
          </p:nvSpPr>
          <p:spPr>
            <a:xfrm rot="10800000">
              <a:off x="747461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107"/>
            <p:cNvSpPr/>
            <p:nvPr/>
          </p:nvSpPr>
          <p:spPr>
            <a:xfrm rot="10800000">
              <a:off x="732618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107"/>
            <p:cNvSpPr/>
            <p:nvPr/>
          </p:nvSpPr>
          <p:spPr>
            <a:xfrm rot="10800000">
              <a:off x="7177757"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107"/>
            <p:cNvSpPr/>
            <p:nvPr/>
          </p:nvSpPr>
          <p:spPr>
            <a:xfrm rot="10800000">
              <a:off x="806832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107"/>
            <p:cNvSpPr/>
            <p:nvPr/>
          </p:nvSpPr>
          <p:spPr>
            <a:xfrm rot="10800000">
              <a:off x="7919897"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107"/>
            <p:cNvSpPr/>
            <p:nvPr/>
          </p:nvSpPr>
          <p:spPr>
            <a:xfrm rot="10800000">
              <a:off x="7771469"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107"/>
            <p:cNvSpPr/>
            <p:nvPr/>
          </p:nvSpPr>
          <p:spPr>
            <a:xfrm rot="10800000">
              <a:off x="7029315"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107"/>
            <p:cNvSpPr/>
            <p:nvPr/>
          </p:nvSpPr>
          <p:spPr>
            <a:xfrm rot="10800000">
              <a:off x="688087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107"/>
            <p:cNvSpPr/>
            <p:nvPr/>
          </p:nvSpPr>
          <p:spPr>
            <a:xfrm rot="10800000">
              <a:off x="6732440"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107"/>
            <p:cNvSpPr/>
            <p:nvPr/>
          </p:nvSpPr>
          <p:spPr>
            <a:xfrm rot="10800000">
              <a:off x="6583998"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107"/>
            <p:cNvSpPr/>
            <p:nvPr/>
          </p:nvSpPr>
          <p:spPr>
            <a:xfrm rot="10800000">
              <a:off x="599022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107"/>
            <p:cNvSpPr/>
            <p:nvPr/>
          </p:nvSpPr>
          <p:spPr>
            <a:xfrm rot="10800000">
              <a:off x="584177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107"/>
            <p:cNvSpPr/>
            <p:nvPr/>
          </p:nvSpPr>
          <p:spPr>
            <a:xfrm rot="10800000">
              <a:off x="569332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107"/>
            <p:cNvSpPr/>
            <p:nvPr/>
          </p:nvSpPr>
          <p:spPr>
            <a:xfrm rot="10800000">
              <a:off x="539642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107"/>
            <p:cNvSpPr/>
            <p:nvPr/>
          </p:nvSpPr>
          <p:spPr>
            <a:xfrm rot="10800000">
              <a:off x="5544873" y="2133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107"/>
            <p:cNvSpPr/>
            <p:nvPr/>
          </p:nvSpPr>
          <p:spPr>
            <a:xfrm rot="10800000">
              <a:off x="8810502"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107"/>
            <p:cNvSpPr/>
            <p:nvPr/>
          </p:nvSpPr>
          <p:spPr>
            <a:xfrm rot="10800000">
              <a:off x="8662074"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107"/>
            <p:cNvSpPr/>
            <p:nvPr/>
          </p:nvSpPr>
          <p:spPr>
            <a:xfrm rot="10800000">
              <a:off x="836521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107"/>
            <p:cNvSpPr/>
            <p:nvPr/>
          </p:nvSpPr>
          <p:spPr>
            <a:xfrm rot="10800000">
              <a:off x="8958930"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107"/>
            <p:cNvSpPr/>
            <p:nvPr/>
          </p:nvSpPr>
          <p:spPr>
            <a:xfrm rot="10800000">
              <a:off x="910735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107"/>
            <p:cNvSpPr/>
            <p:nvPr/>
          </p:nvSpPr>
          <p:spPr>
            <a:xfrm rot="10800000">
              <a:off x="8216776"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107"/>
            <p:cNvSpPr/>
            <p:nvPr/>
          </p:nvSpPr>
          <p:spPr>
            <a:xfrm rot="10800000">
              <a:off x="7623041"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107"/>
            <p:cNvSpPr/>
            <p:nvPr/>
          </p:nvSpPr>
          <p:spPr>
            <a:xfrm rot="10800000">
              <a:off x="747461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107"/>
            <p:cNvSpPr/>
            <p:nvPr/>
          </p:nvSpPr>
          <p:spPr>
            <a:xfrm rot="10800000">
              <a:off x="732618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107"/>
            <p:cNvSpPr/>
            <p:nvPr/>
          </p:nvSpPr>
          <p:spPr>
            <a:xfrm rot="10800000">
              <a:off x="806832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107"/>
            <p:cNvSpPr/>
            <p:nvPr/>
          </p:nvSpPr>
          <p:spPr>
            <a:xfrm rot="10800000">
              <a:off x="7919897"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107"/>
            <p:cNvSpPr/>
            <p:nvPr/>
          </p:nvSpPr>
          <p:spPr>
            <a:xfrm rot="10800000">
              <a:off x="7771469"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107"/>
            <p:cNvSpPr/>
            <p:nvPr/>
          </p:nvSpPr>
          <p:spPr>
            <a:xfrm rot="10800000">
              <a:off x="68808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107"/>
            <p:cNvSpPr/>
            <p:nvPr/>
          </p:nvSpPr>
          <p:spPr>
            <a:xfrm rot="10800000">
              <a:off x="6732440"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107"/>
            <p:cNvSpPr/>
            <p:nvPr/>
          </p:nvSpPr>
          <p:spPr>
            <a:xfrm rot="10800000">
              <a:off x="658399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107"/>
            <p:cNvSpPr/>
            <p:nvPr/>
          </p:nvSpPr>
          <p:spPr>
            <a:xfrm rot="10800000">
              <a:off x="6435548"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107"/>
            <p:cNvSpPr/>
            <p:nvPr/>
          </p:nvSpPr>
          <p:spPr>
            <a:xfrm rot="10800000">
              <a:off x="6287115"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107"/>
            <p:cNvSpPr/>
            <p:nvPr/>
          </p:nvSpPr>
          <p:spPr>
            <a:xfrm rot="10800000">
              <a:off x="61386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107"/>
            <p:cNvSpPr/>
            <p:nvPr/>
          </p:nvSpPr>
          <p:spPr>
            <a:xfrm rot="10800000">
              <a:off x="599022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107"/>
            <p:cNvSpPr/>
            <p:nvPr/>
          </p:nvSpPr>
          <p:spPr>
            <a:xfrm rot="10800000">
              <a:off x="58417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107"/>
            <p:cNvSpPr/>
            <p:nvPr/>
          </p:nvSpPr>
          <p:spPr>
            <a:xfrm rot="10800000">
              <a:off x="569332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107"/>
            <p:cNvSpPr/>
            <p:nvPr/>
          </p:nvSpPr>
          <p:spPr>
            <a:xfrm rot="10800000">
              <a:off x="539642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107"/>
            <p:cNvSpPr/>
            <p:nvPr/>
          </p:nvSpPr>
          <p:spPr>
            <a:xfrm rot="10800000">
              <a:off x="5544873" y="1981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107"/>
            <p:cNvSpPr/>
            <p:nvPr/>
          </p:nvSpPr>
          <p:spPr>
            <a:xfrm rot="10800000">
              <a:off x="8810502"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107"/>
            <p:cNvSpPr/>
            <p:nvPr/>
          </p:nvSpPr>
          <p:spPr>
            <a:xfrm rot="10800000">
              <a:off x="8662074"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107"/>
            <p:cNvSpPr/>
            <p:nvPr/>
          </p:nvSpPr>
          <p:spPr>
            <a:xfrm rot="10800000">
              <a:off x="8513646"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107"/>
            <p:cNvSpPr/>
            <p:nvPr/>
          </p:nvSpPr>
          <p:spPr>
            <a:xfrm rot="10800000">
              <a:off x="8958930"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107"/>
            <p:cNvSpPr/>
            <p:nvPr/>
          </p:nvSpPr>
          <p:spPr>
            <a:xfrm rot="10800000">
              <a:off x="910735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107"/>
            <p:cNvSpPr/>
            <p:nvPr/>
          </p:nvSpPr>
          <p:spPr>
            <a:xfrm rot="10800000">
              <a:off x="8216776"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107"/>
            <p:cNvSpPr/>
            <p:nvPr/>
          </p:nvSpPr>
          <p:spPr>
            <a:xfrm rot="10800000">
              <a:off x="7623041"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107"/>
            <p:cNvSpPr/>
            <p:nvPr/>
          </p:nvSpPr>
          <p:spPr>
            <a:xfrm rot="10800000">
              <a:off x="747461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107"/>
            <p:cNvSpPr/>
            <p:nvPr/>
          </p:nvSpPr>
          <p:spPr>
            <a:xfrm rot="10800000">
              <a:off x="8068325"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107"/>
            <p:cNvSpPr/>
            <p:nvPr/>
          </p:nvSpPr>
          <p:spPr>
            <a:xfrm rot="10800000">
              <a:off x="7919897"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107"/>
            <p:cNvSpPr/>
            <p:nvPr/>
          </p:nvSpPr>
          <p:spPr>
            <a:xfrm rot="10800000">
              <a:off x="7771469"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107"/>
            <p:cNvSpPr/>
            <p:nvPr/>
          </p:nvSpPr>
          <p:spPr>
            <a:xfrm rot="10800000">
              <a:off x="6732440"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107"/>
            <p:cNvSpPr/>
            <p:nvPr/>
          </p:nvSpPr>
          <p:spPr>
            <a:xfrm rot="10800000">
              <a:off x="658399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107"/>
            <p:cNvSpPr/>
            <p:nvPr/>
          </p:nvSpPr>
          <p:spPr>
            <a:xfrm rot="10800000">
              <a:off x="6435548"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107"/>
            <p:cNvSpPr/>
            <p:nvPr/>
          </p:nvSpPr>
          <p:spPr>
            <a:xfrm rot="10800000">
              <a:off x="6287115"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107"/>
            <p:cNvSpPr/>
            <p:nvPr/>
          </p:nvSpPr>
          <p:spPr>
            <a:xfrm rot="10800000">
              <a:off x="613867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107"/>
            <p:cNvSpPr/>
            <p:nvPr/>
          </p:nvSpPr>
          <p:spPr>
            <a:xfrm rot="10800000">
              <a:off x="599022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107"/>
            <p:cNvSpPr/>
            <p:nvPr/>
          </p:nvSpPr>
          <p:spPr>
            <a:xfrm rot="10800000">
              <a:off x="584177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107"/>
            <p:cNvSpPr/>
            <p:nvPr/>
          </p:nvSpPr>
          <p:spPr>
            <a:xfrm rot="10800000">
              <a:off x="569332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107"/>
            <p:cNvSpPr/>
            <p:nvPr/>
          </p:nvSpPr>
          <p:spPr>
            <a:xfrm rot="10800000">
              <a:off x="539642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107"/>
            <p:cNvSpPr/>
            <p:nvPr/>
          </p:nvSpPr>
          <p:spPr>
            <a:xfrm rot="10800000">
              <a:off x="5544873" y="1828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107"/>
            <p:cNvSpPr/>
            <p:nvPr/>
          </p:nvSpPr>
          <p:spPr>
            <a:xfrm rot="10800000">
              <a:off x="8810502"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107"/>
            <p:cNvSpPr/>
            <p:nvPr/>
          </p:nvSpPr>
          <p:spPr>
            <a:xfrm rot="10800000">
              <a:off x="8662074"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107"/>
            <p:cNvSpPr/>
            <p:nvPr/>
          </p:nvSpPr>
          <p:spPr>
            <a:xfrm rot="10800000">
              <a:off x="8513646"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107"/>
            <p:cNvSpPr/>
            <p:nvPr/>
          </p:nvSpPr>
          <p:spPr>
            <a:xfrm rot="10800000">
              <a:off x="836521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107"/>
            <p:cNvSpPr/>
            <p:nvPr/>
          </p:nvSpPr>
          <p:spPr>
            <a:xfrm rot="10800000">
              <a:off x="8958930"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107"/>
            <p:cNvSpPr/>
            <p:nvPr/>
          </p:nvSpPr>
          <p:spPr>
            <a:xfrm rot="10800000">
              <a:off x="910735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107"/>
            <p:cNvSpPr/>
            <p:nvPr/>
          </p:nvSpPr>
          <p:spPr>
            <a:xfrm rot="10800000">
              <a:off x="8216776"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107"/>
            <p:cNvSpPr/>
            <p:nvPr/>
          </p:nvSpPr>
          <p:spPr>
            <a:xfrm rot="10800000">
              <a:off x="7919897"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107"/>
            <p:cNvSpPr/>
            <p:nvPr/>
          </p:nvSpPr>
          <p:spPr>
            <a:xfrm rot="10800000">
              <a:off x="7771469"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107"/>
            <p:cNvSpPr/>
            <p:nvPr/>
          </p:nvSpPr>
          <p:spPr>
            <a:xfrm rot="10800000">
              <a:off x="6732440"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107"/>
            <p:cNvSpPr/>
            <p:nvPr/>
          </p:nvSpPr>
          <p:spPr>
            <a:xfrm rot="10800000">
              <a:off x="658399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107"/>
            <p:cNvSpPr/>
            <p:nvPr/>
          </p:nvSpPr>
          <p:spPr>
            <a:xfrm rot="10800000">
              <a:off x="6435548"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107"/>
            <p:cNvSpPr/>
            <p:nvPr/>
          </p:nvSpPr>
          <p:spPr>
            <a:xfrm rot="10800000">
              <a:off x="6287115"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107"/>
            <p:cNvSpPr/>
            <p:nvPr/>
          </p:nvSpPr>
          <p:spPr>
            <a:xfrm rot="10800000">
              <a:off x="613867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107"/>
            <p:cNvSpPr/>
            <p:nvPr/>
          </p:nvSpPr>
          <p:spPr>
            <a:xfrm rot="10800000">
              <a:off x="599022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107"/>
            <p:cNvSpPr/>
            <p:nvPr/>
          </p:nvSpPr>
          <p:spPr>
            <a:xfrm rot="10800000">
              <a:off x="584177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107"/>
            <p:cNvSpPr/>
            <p:nvPr/>
          </p:nvSpPr>
          <p:spPr>
            <a:xfrm rot="10800000">
              <a:off x="569332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107"/>
            <p:cNvSpPr/>
            <p:nvPr/>
          </p:nvSpPr>
          <p:spPr>
            <a:xfrm rot="10800000">
              <a:off x="539642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107"/>
            <p:cNvSpPr/>
            <p:nvPr/>
          </p:nvSpPr>
          <p:spPr>
            <a:xfrm rot="10800000">
              <a:off x="5544873" y="1676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107"/>
            <p:cNvSpPr/>
            <p:nvPr/>
          </p:nvSpPr>
          <p:spPr>
            <a:xfrm rot="10800000">
              <a:off x="8810502"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107"/>
            <p:cNvSpPr/>
            <p:nvPr/>
          </p:nvSpPr>
          <p:spPr>
            <a:xfrm rot="10800000">
              <a:off x="8662074"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107"/>
            <p:cNvSpPr/>
            <p:nvPr/>
          </p:nvSpPr>
          <p:spPr>
            <a:xfrm rot="10800000">
              <a:off x="8513646"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107"/>
            <p:cNvSpPr/>
            <p:nvPr/>
          </p:nvSpPr>
          <p:spPr>
            <a:xfrm rot="10800000">
              <a:off x="836521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107"/>
            <p:cNvSpPr/>
            <p:nvPr/>
          </p:nvSpPr>
          <p:spPr>
            <a:xfrm rot="10800000">
              <a:off x="8958930"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107"/>
            <p:cNvSpPr/>
            <p:nvPr/>
          </p:nvSpPr>
          <p:spPr>
            <a:xfrm rot="10800000">
              <a:off x="910735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107"/>
            <p:cNvSpPr/>
            <p:nvPr/>
          </p:nvSpPr>
          <p:spPr>
            <a:xfrm rot="10800000">
              <a:off x="8216776"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107"/>
            <p:cNvSpPr/>
            <p:nvPr/>
          </p:nvSpPr>
          <p:spPr>
            <a:xfrm rot="10800000">
              <a:off x="8068325"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107"/>
            <p:cNvSpPr/>
            <p:nvPr/>
          </p:nvSpPr>
          <p:spPr>
            <a:xfrm rot="10800000">
              <a:off x="7919897"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107"/>
            <p:cNvSpPr/>
            <p:nvPr/>
          </p:nvSpPr>
          <p:spPr>
            <a:xfrm rot="10800000">
              <a:off x="7771469"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107"/>
            <p:cNvSpPr/>
            <p:nvPr/>
          </p:nvSpPr>
          <p:spPr>
            <a:xfrm rot="10800000">
              <a:off x="6732440"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107"/>
            <p:cNvSpPr/>
            <p:nvPr/>
          </p:nvSpPr>
          <p:spPr>
            <a:xfrm rot="10800000">
              <a:off x="658399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107"/>
            <p:cNvSpPr/>
            <p:nvPr/>
          </p:nvSpPr>
          <p:spPr>
            <a:xfrm rot="10800000">
              <a:off x="6435548"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107"/>
            <p:cNvSpPr/>
            <p:nvPr/>
          </p:nvSpPr>
          <p:spPr>
            <a:xfrm rot="10800000">
              <a:off x="6287115"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107"/>
            <p:cNvSpPr/>
            <p:nvPr/>
          </p:nvSpPr>
          <p:spPr>
            <a:xfrm rot="10800000">
              <a:off x="613867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107"/>
            <p:cNvSpPr/>
            <p:nvPr/>
          </p:nvSpPr>
          <p:spPr>
            <a:xfrm rot="10800000">
              <a:off x="599022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107"/>
            <p:cNvSpPr/>
            <p:nvPr/>
          </p:nvSpPr>
          <p:spPr>
            <a:xfrm rot="10800000">
              <a:off x="584177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107"/>
            <p:cNvSpPr/>
            <p:nvPr/>
          </p:nvSpPr>
          <p:spPr>
            <a:xfrm rot="10800000">
              <a:off x="569332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107"/>
            <p:cNvSpPr/>
            <p:nvPr/>
          </p:nvSpPr>
          <p:spPr>
            <a:xfrm rot="10800000">
              <a:off x="539642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107"/>
            <p:cNvSpPr/>
            <p:nvPr/>
          </p:nvSpPr>
          <p:spPr>
            <a:xfrm rot="10800000">
              <a:off x="5544873" y="15240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107"/>
            <p:cNvSpPr/>
            <p:nvPr/>
          </p:nvSpPr>
          <p:spPr>
            <a:xfrm rot="10800000">
              <a:off x="8810502"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107"/>
            <p:cNvSpPr/>
            <p:nvPr/>
          </p:nvSpPr>
          <p:spPr>
            <a:xfrm rot="10800000">
              <a:off x="8662074"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107"/>
            <p:cNvSpPr/>
            <p:nvPr/>
          </p:nvSpPr>
          <p:spPr>
            <a:xfrm rot="10800000">
              <a:off x="8513646"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107"/>
            <p:cNvSpPr/>
            <p:nvPr/>
          </p:nvSpPr>
          <p:spPr>
            <a:xfrm rot="10800000">
              <a:off x="836521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107"/>
            <p:cNvSpPr/>
            <p:nvPr/>
          </p:nvSpPr>
          <p:spPr>
            <a:xfrm rot="10800000">
              <a:off x="8958930"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107"/>
            <p:cNvSpPr/>
            <p:nvPr/>
          </p:nvSpPr>
          <p:spPr>
            <a:xfrm rot="10800000">
              <a:off x="910735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107"/>
            <p:cNvSpPr/>
            <p:nvPr/>
          </p:nvSpPr>
          <p:spPr>
            <a:xfrm rot="10800000">
              <a:off x="8216776"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107"/>
            <p:cNvSpPr/>
            <p:nvPr/>
          </p:nvSpPr>
          <p:spPr>
            <a:xfrm rot="10800000">
              <a:off x="7623041"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107"/>
            <p:cNvSpPr/>
            <p:nvPr/>
          </p:nvSpPr>
          <p:spPr>
            <a:xfrm rot="10800000">
              <a:off x="8068325"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107"/>
            <p:cNvSpPr/>
            <p:nvPr/>
          </p:nvSpPr>
          <p:spPr>
            <a:xfrm rot="10800000">
              <a:off x="7919897"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107"/>
            <p:cNvSpPr/>
            <p:nvPr/>
          </p:nvSpPr>
          <p:spPr>
            <a:xfrm rot="10800000">
              <a:off x="7771469"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107"/>
            <p:cNvSpPr/>
            <p:nvPr/>
          </p:nvSpPr>
          <p:spPr>
            <a:xfrm rot="10800000">
              <a:off x="68808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107"/>
            <p:cNvSpPr/>
            <p:nvPr/>
          </p:nvSpPr>
          <p:spPr>
            <a:xfrm rot="10800000">
              <a:off x="6732440"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107"/>
            <p:cNvSpPr/>
            <p:nvPr/>
          </p:nvSpPr>
          <p:spPr>
            <a:xfrm rot="10800000">
              <a:off x="658399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107"/>
            <p:cNvSpPr/>
            <p:nvPr/>
          </p:nvSpPr>
          <p:spPr>
            <a:xfrm rot="10800000">
              <a:off x="6435548"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107"/>
            <p:cNvSpPr/>
            <p:nvPr/>
          </p:nvSpPr>
          <p:spPr>
            <a:xfrm rot="10800000">
              <a:off x="6287115"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107"/>
            <p:cNvSpPr/>
            <p:nvPr/>
          </p:nvSpPr>
          <p:spPr>
            <a:xfrm rot="10800000">
              <a:off x="61386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107"/>
            <p:cNvSpPr/>
            <p:nvPr/>
          </p:nvSpPr>
          <p:spPr>
            <a:xfrm rot="10800000">
              <a:off x="599022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107"/>
            <p:cNvSpPr/>
            <p:nvPr/>
          </p:nvSpPr>
          <p:spPr>
            <a:xfrm rot="10800000">
              <a:off x="58417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107"/>
            <p:cNvSpPr/>
            <p:nvPr/>
          </p:nvSpPr>
          <p:spPr>
            <a:xfrm rot="10800000">
              <a:off x="569332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107"/>
            <p:cNvSpPr/>
            <p:nvPr/>
          </p:nvSpPr>
          <p:spPr>
            <a:xfrm rot="10800000">
              <a:off x="539642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107"/>
            <p:cNvSpPr/>
            <p:nvPr/>
          </p:nvSpPr>
          <p:spPr>
            <a:xfrm rot="10800000">
              <a:off x="5544873" y="13716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107"/>
            <p:cNvSpPr/>
            <p:nvPr/>
          </p:nvSpPr>
          <p:spPr>
            <a:xfrm rot="10800000">
              <a:off x="8810502"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107"/>
            <p:cNvSpPr/>
            <p:nvPr/>
          </p:nvSpPr>
          <p:spPr>
            <a:xfrm rot="10800000">
              <a:off x="8662074"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107"/>
            <p:cNvSpPr/>
            <p:nvPr/>
          </p:nvSpPr>
          <p:spPr>
            <a:xfrm rot="10800000">
              <a:off x="8513646"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107"/>
            <p:cNvSpPr/>
            <p:nvPr/>
          </p:nvSpPr>
          <p:spPr>
            <a:xfrm rot="10800000">
              <a:off x="836521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107"/>
            <p:cNvSpPr/>
            <p:nvPr/>
          </p:nvSpPr>
          <p:spPr>
            <a:xfrm rot="10800000">
              <a:off x="8958930"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107"/>
            <p:cNvSpPr/>
            <p:nvPr/>
          </p:nvSpPr>
          <p:spPr>
            <a:xfrm rot="10800000">
              <a:off x="910735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107"/>
            <p:cNvSpPr/>
            <p:nvPr/>
          </p:nvSpPr>
          <p:spPr>
            <a:xfrm rot="10800000">
              <a:off x="8216776"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107"/>
            <p:cNvSpPr/>
            <p:nvPr/>
          </p:nvSpPr>
          <p:spPr>
            <a:xfrm rot="10800000">
              <a:off x="7623041"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107"/>
            <p:cNvSpPr/>
            <p:nvPr/>
          </p:nvSpPr>
          <p:spPr>
            <a:xfrm rot="10800000">
              <a:off x="747461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107"/>
            <p:cNvSpPr/>
            <p:nvPr/>
          </p:nvSpPr>
          <p:spPr>
            <a:xfrm rot="10800000">
              <a:off x="732618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107"/>
            <p:cNvSpPr/>
            <p:nvPr/>
          </p:nvSpPr>
          <p:spPr>
            <a:xfrm rot="10800000">
              <a:off x="7177757"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107"/>
            <p:cNvSpPr/>
            <p:nvPr/>
          </p:nvSpPr>
          <p:spPr>
            <a:xfrm rot="10800000">
              <a:off x="806832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107"/>
            <p:cNvSpPr/>
            <p:nvPr/>
          </p:nvSpPr>
          <p:spPr>
            <a:xfrm rot="10800000">
              <a:off x="7919897"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107"/>
            <p:cNvSpPr/>
            <p:nvPr/>
          </p:nvSpPr>
          <p:spPr>
            <a:xfrm rot="10800000">
              <a:off x="7771469"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107"/>
            <p:cNvSpPr/>
            <p:nvPr/>
          </p:nvSpPr>
          <p:spPr>
            <a:xfrm rot="10800000">
              <a:off x="702931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107"/>
            <p:cNvSpPr/>
            <p:nvPr/>
          </p:nvSpPr>
          <p:spPr>
            <a:xfrm rot="10800000">
              <a:off x="68808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107"/>
            <p:cNvSpPr/>
            <p:nvPr/>
          </p:nvSpPr>
          <p:spPr>
            <a:xfrm rot="10800000">
              <a:off x="6732440"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107"/>
            <p:cNvSpPr/>
            <p:nvPr/>
          </p:nvSpPr>
          <p:spPr>
            <a:xfrm rot="10800000">
              <a:off x="658399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107"/>
            <p:cNvSpPr/>
            <p:nvPr/>
          </p:nvSpPr>
          <p:spPr>
            <a:xfrm rot="10800000">
              <a:off x="6435548"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107"/>
            <p:cNvSpPr/>
            <p:nvPr/>
          </p:nvSpPr>
          <p:spPr>
            <a:xfrm rot="10800000">
              <a:off x="6287115"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107"/>
            <p:cNvSpPr/>
            <p:nvPr/>
          </p:nvSpPr>
          <p:spPr>
            <a:xfrm rot="10800000">
              <a:off x="61386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107"/>
            <p:cNvSpPr/>
            <p:nvPr/>
          </p:nvSpPr>
          <p:spPr>
            <a:xfrm rot="10800000">
              <a:off x="599022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107"/>
            <p:cNvSpPr/>
            <p:nvPr/>
          </p:nvSpPr>
          <p:spPr>
            <a:xfrm rot="10800000">
              <a:off x="58417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107"/>
            <p:cNvSpPr/>
            <p:nvPr/>
          </p:nvSpPr>
          <p:spPr>
            <a:xfrm rot="10800000">
              <a:off x="569332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107"/>
            <p:cNvSpPr/>
            <p:nvPr/>
          </p:nvSpPr>
          <p:spPr>
            <a:xfrm rot="10800000">
              <a:off x="539642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107"/>
            <p:cNvSpPr/>
            <p:nvPr/>
          </p:nvSpPr>
          <p:spPr>
            <a:xfrm rot="10800000">
              <a:off x="5544873" y="12192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107"/>
            <p:cNvSpPr/>
            <p:nvPr/>
          </p:nvSpPr>
          <p:spPr>
            <a:xfrm rot="10800000">
              <a:off x="8810502"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107"/>
            <p:cNvSpPr/>
            <p:nvPr/>
          </p:nvSpPr>
          <p:spPr>
            <a:xfrm rot="10800000">
              <a:off x="8662074"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107"/>
            <p:cNvSpPr/>
            <p:nvPr/>
          </p:nvSpPr>
          <p:spPr>
            <a:xfrm rot="10800000">
              <a:off x="8513646"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107"/>
            <p:cNvSpPr/>
            <p:nvPr/>
          </p:nvSpPr>
          <p:spPr>
            <a:xfrm rot="10800000">
              <a:off x="836521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107"/>
            <p:cNvSpPr/>
            <p:nvPr/>
          </p:nvSpPr>
          <p:spPr>
            <a:xfrm rot="10800000">
              <a:off x="8958930"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107"/>
            <p:cNvSpPr/>
            <p:nvPr/>
          </p:nvSpPr>
          <p:spPr>
            <a:xfrm rot="10800000">
              <a:off x="910735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107"/>
            <p:cNvSpPr/>
            <p:nvPr/>
          </p:nvSpPr>
          <p:spPr>
            <a:xfrm rot="10800000">
              <a:off x="8216776"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107"/>
            <p:cNvSpPr/>
            <p:nvPr/>
          </p:nvSpPr>
          <p:spPr>
            <a:xfrm rot="10800000">
              <a:off x="7623041"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107"/>
            <p:cNvSpPr/>
            <p:nvPr/>
          </p:nvSpPr>
          <p:spPr>
            <a:xfrm rot="10800000">
              <a:off x="747461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107"/>
            <p:cNvSpPr/>
            <p:nvPr/>
          </p:nvSpPr>
          <p:spPr>
            <a:xfrm rot="10800000">
              <a:off x="732618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107"/>
            <p:cNvSpPr/>
            <p:nvPr/>
          </p:nvSpPr>
          <p:spPr>
            <a:xfrm rot="10800000">
              <a:off x="7177757"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107"/>
            <p:cNvSpPr/>
            <p:nvPr/>
          </p:nvSpPr>
          <p:spPr>
            <a:xfrm rot="10800000">
              <a:off x="806832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107"/>
            <p:cNvSpPr/>
            <p:nvPr/>
          </p:nvSpPr>
          <p:spPr>
            <a:xfrm rot="10800000">
              <a:off x="7919897"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107"/>
            <p:cNvSpPr/>
            <p:nvPr/>
          </p:nvSpPr>
          <p:spPr>
            <a:xfrm rot="10800000">
              <a:off x="7771469"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107"/>
            <p:cNvSpPr/>
            <p:nvPr/>
          </p:nvSpPr>
          <p:spPr>
            <a:xfrm rot="10800000">
              <a:off x="702931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107"/>
            <p:cNvSpPr/>
            <p:nvPr/>
          </p:nvSpPr>
          <p:spPr>
            <a:xfrm rot="10800000">
              <a:off x="68808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107"/>
            <p:cNvSpPr/>
            <p:nvPr/>
          </p:nvSpPr>
          <p:spPr>
            <a:xfrm rot="10800000">
              <a:off x="6732440"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107"/>
            <p:cNvSpPr/>
            <p:nvPr/>
          </p:nvSpPr>
          <p:spPr>
            <a:xfrm rot="10800000">
              <a:off x="658399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107"/>
            <p:cNvSpPr/>
            <p:nvPr/>
          </p:nvSpPr>
          <p:spPr>
            <a:xfrm rot="10800000">
              <a:off x="6435548"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107"/>
            <p:cNvSpPr/>
            <p:nvPr/>
          </p:nvSpPr>
          <p:spPr>
            <a:xfrm rot="10800000">
              <a:off x="6287115"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107"/>
            <p:cNvSpPr/>
            <p:nvPr/>
          </p:nvSpPr>
          <p:spPr>
            <a:xfrm rot="10800000">
              <a:off x="61386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107"/>
            <p:cNvSpPr/>
            <p:nvPr/>
          </p:nvSpPr>
          <p:spPr>
            <a:xfrm rot="10800000">
              <a:off x="599022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107"/>
            <p:cNvSpPr/>
            <p:nvPr/>
          </p:nvSpPr>
          <p:spPr>
            <a:xfrm rot="10800000">
              <a:off x="58417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107"/>
            <p:cNvSpPr/>
            <p:nvPr/>
          </p:nvSpPr>
          <p:spPr>
            <a:xfrm rot="10800000">
              <a:off x="569332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107"/>
            <p:cNvSpPr/>
            <p:nvPr/>
          </p:nvSpPr>
          <p:spPr>
            <a:xfrm rot="10800000">
              <a:off x="539642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107"/>
            <p:cNvSpPr/>
            <p:nvPr/>
          </p:nvSpPr>
          <p:spPr>
            <a:xfrm rot="10800000">
              <a:off x="5544873" y="10668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107"/>
            <p:cNvSpPr/>
            <p:nvPr/>
          </p:nvSpPr>
          <p:spPr>
            <a:xfrm rot="10800000">
              <a:off x="8662074"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107"/>
            <p:cNvSpPr/>
            <p:nvPr/>
          </p:nvSpPr>
          <p:spPr>
            <a:xfrm rot="10800000">
              <a:off x="8513646"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107"/>
            <p:cNvSpPr/>
            <p:nvPr/>
          </p:nvSpPr>
          <p:spPr>
            <a:xfrm rot="10800000">
              <a:off x="836521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107"/>
            <p:cNvSpPr/>
            <p:nvPr/>
          </p:nvSpPr>
          <p:spPr>
            <a:xfrm rot="10800000">
              <a:off x="8958930"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107"/>
            <p:cNvSpPr/>
            <p:nvPr/>
          </p:nvSpPr>
          <p:spPr>
            <a:xfrm rot="10800000">
              <a:off x="910735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107"/>
            <p:cNvSpPr/>
            <p:nvPr/>
          </p:nvSpPr>
          <p:spPr>
            <a:xfrm rot="10800000">
              <a:off x="8216776"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107"/>
            <p:cNvSpPr/>
            <p:nvPr/>
          </p:nvSpPr>
          <p:spPr>
            <a:xfrm rot="10800000">
              <a:off x="7623041"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107"/>
            <p:cNvSpPr/>
            <p:nvPr/>
          </p:nvSpPr>
          <p:spPr>
            <a:xfrm rot="10800000">
              <a:off x="747461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107"/>
            <p:cNvSpPr/>
            <p:nvPr/>
          </p:nvSpPr>
          <p:spPr>
            <a:xfrm rot="10800000">
              <a:off x="732618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107"/>
            <p:cNvSpPr/>
            <p:nvPr/>
          </p:nvSpPr>
          <p:spPr>
            <a:xfrm rot="10800000">
              <a:off x="7177757"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107"/>
            <p:cNvSpPr/>
            <p:nvPr/>
          </p:nvSpPr>
          <p:spPr>
            <a:xfrm rot="10800000">
              <a:off x="806832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107"/>
            <p:cNvSpPr/>
            <p:nvPr/>
          </p:nvSpPr>
          <p:spPr>
            <a:xfrm rot="10800000">
              <a:off x="7919897"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107"/>
            <p:cNvSpPr/>
            <p:nvPr/>
          </p:nvSpPr>
          <p:spPr>
            <a:xfrm rot="10800000">
              <a:off x="7771469"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107"/>
            <p:cNvSpPr/>
            <p:nvPr/>
          </p:nvSpPr>
          <p:spPr>
            <a:xfrm rot="10800000">
              <a:off x="702931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107"/>
            <p:cNvSpPr/>
            <p:nvPr/>
          </p:nvSpPr>
          <p:spPr>
            <a:xfrm rot="10800000">
              <a:off x="68808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107"/>
            <p:cNvSpPr/>
            <p:nvPr/>
          </p:nvSpPr>
          <p:spPr>
            <a:xfrm rot="10800000">
              <a:off x="6732440"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107"/>
            <p:cNvSpPr/>
            <p:nvPr/>
          </p:nvSpPr>
          <p:spPr>
            <a:xfrm rot="10800000">
              <a:off x="658399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107"/>
            <p:cNvSpPr/>
            <p:nvPr/>
          </p:nvSpPr>
          <p:spPr>
            <a:xfrm rot="10800000">
              <a:off x="6435548"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107"/>
            <p:cNvSpPr/>
            <p:nvPr/>
          </p:nvSpPr>
          <p:spPr>
            <a:xfrm rot="10800000">
              <a:off x="6287115"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107"/>
            <p:cNvSpPr/>
            <p:nvPr/>
          </p:nvSpPr>
          <p:spPr>
            <a:xfrm rot="10800000">
              <a:off x="61386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107"/>
            <p:cNvSpPr/>
            <p:nvPr/>
          </p:nvSpPr>
          <p:spPr>
            <a:xfrm rot="10800000">
              <a:off x="599022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107"/>
            <p:cNvSpPr/>
            <p:nvPr/>
          </p:nvSpPr>
          <p:spPr>
            <a:xfrm rot="10800000">
              <a:off x="58417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107"/>
            <p:cNvSpPr/>
            <p:nvPr/>
          </p:nvSpPr>
          <p:spPr>
            <a:xfrm rot="10800000">
              <a:off x="569332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107"/>
            <p:cNvSpPr/>
            <p:nvPr/>
          </p:nvSpPr>
          <p:spPr>
            <a:xfrm rot="10800000">
              <a:off x="539642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107"/>
            <p:cNvSpPr/>
            <p:nvPr/>
          </p:nvSpPr>
          <p:spPr>
            <a:xfrm rot="10800000">
              <a:off x="5544873"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107"/>
            <p:cNvSpPr/>
            <p:nvPr/>
          </p:nvSpPr>
          <p:spPr>
            <a:xfrm rot="10800000">
              <a:off x="8810502" y="9144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107"/>
            <p:cNvSpPr/>
            <p:nvPr/>
          </p:nvSpPr>
          <p:spPr>
            <a:xfrm rot="10800000">
              <a:off x="8810502"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107"/>
            <p:cNvSpPr/>
            <p:nvPr/>
          </p:nvSpPr>
          <p:spPr>
            <a:xfrm rot="10800000">
              <a:off x="8662074"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107"/>
            <p:cNvSpPr/>
            <p:nvPr/>
          </p:nvSpPr>
          <p:spPr>
            <a:xfrm rot="10800000">
              <a:off x="8513646"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107"/>
            <p:cNvSpPr/>
            <p:nvPr/>
          </p:nvSpPr>
          <p:spPr>
            <a:xfrm rot="10800000">
              <a:off x="836521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107"/>
            <p:cNvSpPr/>
            <p:nvPr/>
          </p:nvSpPr>
          <p:spPr>
            <a:xfrm rot="10800000">
              <a:off x="910735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107"/>
            <p:cNvSpPr/>
            <p:nvPr/>
          </p:nvSpPr>
          <p:spPr>
            <a:xfrm rot="10800000">
              <a:off x="8958930"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107"/>
            <p:cNvSpPr/>
            <p:nvPr/>
          </p:nvSpPr>
          <p:spPr>
            <a:xfrm rot="10800000">
              <a:off x="8216776"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107"/>
            <p:cNvSpPr/>
            <p:nvPr/>
          </p:nvSpPr>
          <p:spPr>
            <a:xfrm rot="10800000">
              <a:off x="7623041"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107"/>
            <p:cNvSpPr/>
            <p:nvPr/>
          </p:nvSpPr>
          <p:spPr>
            <a:xfrm rot="10800000">
              <a:off x="747461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107"/>
            <p:cNvSpPr/>
            <p:nvPr/>
          </p:nvSpPr>
          <p:spPr>
            <a:xfrm rot="10800000">
              <a:off x="732618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107"/>
            <p:cNvSpPr/>
            <p:nvPr/>
          </p:nvSpPr>
          <p:spPr>
            <a:xfrm rot="10800000">
              <a:off x="7177757"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107"/>
            <p:cNvSpPr/>
            <p:nvPr/>
          </p:nvSpPr>
          <p:spPr>
            <a:xfrm rot="10800000">
              <a:off x="806832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107"/>
            <p:cNvSpPr/>
            <p:nvPr/>
          </p:nvSpPr>
          <p:spPr>
            <a:xfrm rot="10800000">
              <a:off x="7919897"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107"/>
            <p:cNvSpPr/>
            <p:nvPr/>
          </p:nvSpPr>
          <p:spPr>
            <a:xfrm rot="10800000">
              <a:off x="7771469"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107"/>
            <p:cNvSpPr/>
            <p:nvPr/>
          </p:nvSpPr>
          <p:spPr>
            <a:xfrm rot="10800000">
              <a:off x="702931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107"/>
            <p:cNvSpPr/>
            <p:nvPr/>
          </p:nvSpPr>
          <p:spPr>
            <a:xfrm rot="10800000">
              <a:off x="68808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107"/>
            <p:cNvSpPr/>
            <p:nvPr/>
          </p:nvSpPr>
          <p:spPr>
            <a:xfrm rot="10800000">
              <a:off x="6732440"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107"/>
            <p:cNvSpPr/>
            <p:nvPr/>
          </p:nvSpPr>
          <p:spPr>
            <a:xfrm rot="10800000">
              <a:off x="658399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107"/>
            <p:cNvSpPr/>
            <p:nvPr/>
          </p:nvSpPr>
          <p:spPr>
            <a:xfrm rot="10800000">
              <a:off x="6435548"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107"/>
            <p:cNvSpPr/>
            <p:nvPr/>
          </p:nvSpPr>
          <p:spPr>
            <a:xfrm rot="10800000">
              <a:off x="6287115"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107"/>
            <p:cNvSpPr/>
            <p:nvPr/>
          </p:nvSpPr>
          <p:spPr>
            <a:xfrm rot="10800000">
              <a:off x="61386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107"/>
            <p:cNvSpPr/>
            <p:nvPr/>
          </p:nvSpPr>
          <p:spPr>
            <a:xfrm rot="10800000">
              <a:off x="599022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107"/>
            <p:cNvSpPr/>
            <p:nvPr/>
          </p:nvSpPr>
          <p:spPr>
            <a:xfrm rot="10800000">
              <a:off x="58417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107"/>
            <p:cNvSpPr/>
            <p:nvPr/>
          </p:nvSpPr>
          <p:spPr>
            <a:xfrm rot="10800000">
              <a:off x="569332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107"/>
            <p:cNvSpPr/>
            <p:nvPr/>
          </p:nvSpPr>
          <p:spPr>
            <a:xfrm rot="10800000">
              <a:off x="539642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107"/>
            <p:cNvSpPr/>
            <p:nvPr/>
          </p:nvSpPr>
          <p:spPr>
            <a:xfrm rot="10800000">
              <a:off x="5544873" y="1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67" name="Google Shape;14767;p107"/>
          <p:cNvSpPr/>
          <p:nvPr/>
        </p:nvSpPr>
        <p:spPr>
          <a:xfrm>
            <a:off x="6507528" y="2305499"/>
            <a:ext cx="1061400" cy="1061400"/>
          </a:xfrm>
          <a:prstGeom prst="ellipse">
            <a:avLst/>
          </a:prstGeom>
          <a:solidFill>
            <a:srgbClr val="FFFFFF"/>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sp>
        <p:nvSpPr>
          <p:cNvPr id="14768" name="Google Shape;14768;p107"/>
          <p:cNvSpPr/>
          <p:nvPr/>
        </p:nvSpPr>
        <p:spPr>
          <a:xfrm>
            <a:off x="5618099" y="2078163"/>
            <a:ext cx="815100" cy="815100"/>
          </a:xfrm>
          <a:prstGeom prst="ellipse">
            <a:avLst/>
          </a:prstGeom>
          <a:solidFill>
            <a:srgbClr val="FFFFFF"/>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sz="1100">
              <a:latin typeface="Google Sans"/>
              <a:ea typeface="Google Sans"/>
              <a:cs typeface="Google Sans"/>
              <a:sym typeface="Google Sans"/>
            </a:endParaRPr>
          </a:p>
        </p:txBody>
      </p:sp>
      <p:sp>
        <p:nvSpPr>
          <p:cNvPr id="14769" name="Google Shape;14769;p107"/>
          <p:cNvSpPr/>
          <p:nvPr/>
        </p:nvSpPr>
        <p:spPr>
          <a:xfrm>
            <a:off x="6601250" y="1805938"/>
            <a:ext cx="380100" cy="380400"/>
          </a:xfrm>
          <a:prstGeom prst="ellipse">
            <a:avLst/>
          </a:prstGeom>
          <a:solidFill>
            <a:srgbClr val="F3F3F3"/>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sp>
        <p:nvSpPr>
          <p:cNvPr id="14770" name="Google Shape;14770;p107"/>
          <p:cNvSpPr/>
          <p:nvPr/>
        </p:nvSpPr>
        <p:spPr>
          <a:xfrm>
            <a:off x="7719818" y="2935243"/>
            <a:ext cx="284700" cy="285000"/>
          </a:xfrm>
          <a:prstGeom prst="ellipse">
            <a:avLst/>
          </a:prstGeom>
          <a:solidFill>
            <a:srgbClr val="F3F3F3"/>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sp>
        <p:nvSpPr>
          <p:cNvPr id="14771" name="Google Shape;14771;p107"/>
          <p:cNvSpPr/>
          <p:nvPr/>
        </p:nvSpPr>
        <p:spPr>
          <a:xfrm>
            <a:off x="7392276" y="1616110"/>
            <a:ext cx="1323000" cy="1323000"/>
          </a:xfrm>
          <a:prstGeom prst="ellipse">
            <a:avLst/>
          </a:prstGeom>
          <a:solidFill>
            <a:srgbClr val="FFFFFF"/>
          </a:solidFill>
          <a:ln>
            <a:noFill/>
          </a:ln>
          <a:effectLst>
            <a:outerShdw blurRad="157163" rotWithShape="0" algn="bl" dir="5400000" dist="47625">
              <a:srgbClr val="000000">
                <a:alpha val="5000"/>
              </a:srgbClr>
            </a:outerShdw>
          </a:effectLst>
        </p:spPr>
        <p:txBody>
          <a:bodyPr anchorCtr="0" anchor="ctr" bIns="91425" lIns="91425" spcFirstLastPara="1" rIns="91425" wrap="square" tIns="91425">
            <a:noAutofit/>
          </a:bodyPr>
          <a:lstStyle/>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0" lvl="0" marL="0" marR="0" rtl="0" algn="ctr">
              <a:lnSpc>
                <a:spcPct val="11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pic>
        <p:nvPicPr>
          <p:cNvPr id="14772" name="Google Shape;14772;p107"/>
          <p:cNvPicPr preferRelativeResize="0"/>
          <p:nvPr/>
        </p:nvPicPr>
        <p:blipFill>
          <a:blip r:embed="rId3">
            <a:alphaModFix/>
          </a:blip>
          <a:stretch>
            <a:fillRect/>
          </a:stretch>
        </p:blipFill>
        <p:spPr>
          <a:xfrm rot="-641734">
            <a:off x="8445602" y="2455093"/>
            <a:ext cx="185762" cy="288964"/>
          </a:xfrm>
          <a:prstGeom prst="rect">
            <a:avLst/>
          </a:prstGeom>
          <a:noFill/>
          <a:ln>
            <a:noFill/>
          </a:ln>
          <a:effectLst>
            <a:outerShdw blurRad="157163" rotWithShape="0" algn="bl" dir="5400000" dist="47625">
              <a:srgbClr val="000000">
                <a:alpha val="5000"/>
              </a:srgbClr>
            </a:outerShdw>
          </a:effectLst>
        </p:spPr>
      </p:pic>
      <p:sp>
        <p:nvSpPr>
          <p:cNvPr id="14773" name="Google Shape;14773;p107"/>
          <p:cNvSpPr txBox="1"/>
          <p:nvPr/>
        </p:nvSpPr>
        <p:spPr>
          <a:xfrm>
            <a:off x="762050" y="1288450"/>
            <a:ext cx="3810000" cy="14154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Clr>
                <a:srgbClr val="3C4043"/>
              </a:buClr>
              <a:buSzPts val="1100"/>
              <a:buFont typeface="Arial"/>
              <a:buNone/>
            </a:pPr>
            <a:r>
              <a:rPr lang="en" sz="3000">
                <a:solidFill>
                  <a:srgbClr val="434343"/>
                </a:solidFill>
                <a:latin typeface="Google Sans"/>
                <a:ea typeface="Google Sans"/>
                <a:cs typeface="Google Sans"/>
                <a:sym typeface="Google Sans"/>
              </a:rPr>
              <a:t>How susceptible are people to phishing?</a:t>
            </a:r>
            <a:endParaRPr sz="3000">
              <a:solidFill>
                <a:srgbClr val="434343"/>
              </a:solidFill>
              <a:latin typeface="Google Sans"/>
              <a:ea typeface="Google Sans"/>
              <a:cs typeface="Google Sans"/>
              <a:sym typeface="Google Sans"/>
            </a:endParaRPr>
          </a:p>
        </p:txBody>
      </p:sp>
      <p:sp>
        <p:nvSpPr>
          <p:cNvPr id="14774" name="Google Shape;14774;p107"/>
          <p:cNvSpPr txBox="1"/>
          <p:nvPr/>
        </p:nvSpPr>
        <p:spPr>
          <a:xfrm>
            <a:off x="2944100" y="4472125"/>
            <a:ext cx="5643900" cy="428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100">
                <a:solidFill>
                  <a:schemeClr val="lt1"/>
                </a:solidFill>
                <a:latin typeface="Google Sans"/>
                <a:ea typeface="Google Sans"/>
                <a:cs typeface="Google Sans"/>
                <a:sym typeface="Google Sans"/>
              </a:rPr>
              <a:t>Dissecting Spear Phishing Emails for Older vs Young Adults: On the Interplay of Weapons of Influence and Life Domains in Predicting Susceptibility to Phishing CHI’17</a:t>
            </a:r>
            <a:endParaRPr sz="1100">
              <a:solidFill>
                <a:schemeClr val="lt1"/>
              </a:solidFill>
              <a:latin typeface="Google Sans"/>
              <a:ea typeface="Google Sans"/>
              <a:cs typeface="Google Sans"/>
              <a:sym typeface="Google Sans"/>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4778" name="Shape 14778"/>
        <p:cNvGrpSpPr/>
        <p:nvPr/>
      </p:nvGrpSpPr>
      <p:grpSpPr>
        <a:xfrm>
          <a:off x="0" y="0"/>
          <a:ext cx="0" cy="0"/>
          <a:chOff x="0" y="0"/>
          <a:chExt cx="0" cy="0"/>
        </a:xfrm>
      </p:grpSpPr>
      <p:grpSp>
        <p:nvGrpSpPr>
          <p:cNvPr id="14779" name="Google Shape;14779;p108"/>
          <p:cNvGrpSpPr/>
          <p:nvPr/>
        </p:nvGrpSpPr>
        <p:grpSpPr>
          <a:xfrm>
            <a:off x="7126180" y="609411"/>
            <a:ext cx="2170230" cy="3747571"/>
            <a:chOff x="6973780" y="457011"/>
            <a:chExt cx="2170230" cy="3747571"/>
          </a:xfrm>
        </p:grpSpPr>
        <p:sp>
          <p:nvSpPr>
            <p:cNvPr id="14780" name="Google Shape;14780;p108"/>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108"/>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108"/>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108"/>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108"/>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108"/>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108"/>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108"/>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108"/>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108"/>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108"/>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108"/>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108"/>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108"/>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108"/>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108"/>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108"/>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108"/>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108"/>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108"/>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108"/>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108"/>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108"/>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108"/>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108"/>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108"/>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108"/>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108"/>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108"/>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108"/>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108"/>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108"/>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108"/>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108"/>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108"/>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108"/>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108"/>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108"/>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108"/>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108"/>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108"/>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108"/>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108"/>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108"/>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108"/>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108"/>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108"/>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108"/>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108"/>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108"/>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108"/>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108"/>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108"/>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108"/>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108"/>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108"/>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108"/>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108"/>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108"/>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108"/>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108"/>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108"/>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108"/>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108"/>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108"/>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108"/>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108"/>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108"/>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108"/>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108"/>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108"/>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108"/>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108"/>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108"/>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108"/>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108"/>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108"/>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108"/>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108"/>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108"/>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108"/>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108"/>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108"/>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108"/>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108"/>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108"/>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108"/>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108"/>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108"/>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108"/>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108"/>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108"/>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108"/>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108"/>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108"/>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108"/>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108"/>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108"/>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108"/>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108"/>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108"/>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108"/>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108"/>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108"/>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108"/>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108"/>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108"/>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108"/>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108"/>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108"/>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108"/>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108"/>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108"/>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108"/>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108"/>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108"/>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108"/>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108"/>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108"/>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108"/>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108"/>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108"/>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108"/>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108"/>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108"/>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108"/>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108"/>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108"/>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108"/>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108"/>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108"/>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108"/>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108"/>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108"/>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108"/>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108"/>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108"/>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108"/>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108"/>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108"/>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108"/>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108"/>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108"/>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108"/>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108"/>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108"/>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108"/>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108"/>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108"/>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108"/>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108"/>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108"/>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108"/>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108"/>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108"/>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108"/>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108"/>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108"/>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108"/>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108"/>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108"/>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108"/>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108"/>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108"/>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108"/>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108"/>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108"/>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108"/>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108"/>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108"/>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108"/>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108"/>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108"/>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108"/>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108"/>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108"/>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108"/>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108"/>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108"/>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108"/>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108"/>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108"/>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108"/>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108"/>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108"/>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108"/>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108"/>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108"/>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108"/>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108"/>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108"/>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108"/>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108"/>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108"/>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108"/>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108"/>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108"/>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108"/>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108"/>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108"/>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108"/>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108"/>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108"/>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108"/>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108"/>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108"/>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108"/>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108"/>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108"/>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108"/>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108"/>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108"/>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108"/>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108"/>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108"/>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108"/>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108"/>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108"/>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108"/>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108"/>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108"/>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108"/>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108"/>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108"/>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108"/>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108"/>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108"/>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108"/>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108"/>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108"/>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108"/>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108"/>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108"/>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108"/>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108"/>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108"/>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108"/>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108"/>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108"/>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108"/>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108"/>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108"/>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108"/>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108"/>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108"/>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108"/>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108"/>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108"/>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108"/>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108"/>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108"/>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108"/>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108"/>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108"/>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108"/>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108"/>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108"/>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108"/>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108"/>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108"/>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108"/>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108"/>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108"/>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108"/>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108"/>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108"/>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108"/>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108"/>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108"/>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108"/>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108"/>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108"/>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108"/>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108"/>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108"/>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108"/>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108"/>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108"/>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108"/>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108"/>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108"/>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108"/>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108"/>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108"/>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108"/>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108"/>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108"/>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108"/>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108"/>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108"/>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108"/>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108"/>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108"/>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108"/>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108"/>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108"/>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108"/>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108"/>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108"/>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108"/>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108"/>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108"/>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108"/>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108"/>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108"/>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108"/>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108"/>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108"/>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108"/>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108"/>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108"/>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108"/>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108"/>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108"/>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108"/>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108"/>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108"/>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108"/>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108"/>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108"/>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108"/>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108"/>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108"/>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108"/>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108"/>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108"/>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108"/>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108"/>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108"/>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108"/>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108"/>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108"/>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108"/>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108"/>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108"/>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108"/>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108"/>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108"/>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108"/>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108"/>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108"/>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108"/>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108"/>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108"/>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108"/>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108"/>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108"/>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108"/>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108"/>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108"/>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108"/>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108"/>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108"/>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108"/>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108"/>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108"/>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108"/>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108"/>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108"/>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108"/>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108"/>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108"/>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108"/>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108"/>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108"/>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108"/>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108"/>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108"/>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108"/>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108"/>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108"/>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108"/>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108"/>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108"/>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108"/>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108"/>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108"/>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108"/>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108"/>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108"/>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108"/>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108"/>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108"/>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108"/>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108"/>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108"/>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108"/>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108"/>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108"/>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108"/>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5170" name="Google Shape;15170;p108"/>
          <p:cNvPicPr preferRelativeResize="0"/>
          <p:nvPr/>
        </p:nvPicPr>
        <p:blipFill>
          <a:blip r:embed="rId3">
            <a:alphaModFix/>
          </a:blip>
          <a:stretch>
            <a:fillRect/>
          </a:stretch>
        </p:blipFill>
        <p:spPr>
          <a:xfrm>
            <a:off x="-29125" y="-7075"/>
            <a:ext cx="7228776" cy="4066174"/>
          </a:xfrm>
          <a:prstGeom prst="rect">
            <a:avLst/>
          </a:prstGeom>
          <a:noFill/>
          <a:ln>
            <a:noFill/>
          </a:ln>
        </p:spPr>
      </p:pic>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5174" name="Shape 15174"/>
        <p:cNvGrpSpPr/>
        <p:nvPr/>
      </p:nvGrpSpPr>
      <p:grpSpPr>
        <a:xfrm>
          <a:off x="0" y="0"/>
          <a:ext cx="0" cy="0"/>
          <a:chOff x="0" y="0"/>
          <a:chExt cx="0" cy="0"/>
        </a:xfrm>
      </p:grpSpPr>
      <p:grpSp>
        <p:nvGrpSpPr>
          <p:cNvPr id="15175" name="Google Shape;15175;p109"/>
          <p:cNvGrpSpPr/>
          <p:nvPr/>
        </p:nvGrpSpPr>
        <p:grpSpPr>
          <a:xfrm>
            <a:off x="7126180" y="609411"/>
            <a:ext cx="2170230" cy="3747571"/>
            <a:chOff x="6973780" y="457011"/>
            <a:chExt cx="2170230" cy="3747571"/>
          </a:xfrm>
        </p:grpSpPr>
        <p:sp>
          <p:nvSpPr>
            <p:cNvPr id="15176" name="Google Shape;15176;p109"/>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109"/>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109"/>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109"/>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109"/>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109"/>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109"/>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109"/>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109"/>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109"/>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109"/>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109"/>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109"/>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109"/>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109"/>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109"/>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109"/>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109"/>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109"/>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109"/>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109"/>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109"/>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109"/>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109"/>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109"/>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109"/>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109"/>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109"/>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109"/>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109"/>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109"/>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109"/>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109"/>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109"/>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109"/>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109"/>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109"/>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109"/>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109"/>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109"/>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109"/>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109"/>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109"/>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109"/>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109"/>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109"/>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109"/>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109"/>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109"/>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109"/>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109"/>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109"/>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109"/>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109"/>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109"/>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109"/>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109"/>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109"/>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109"/>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109"/>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109"/>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109"/>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109"/>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109"/>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109"/>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109"/>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109"/>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109"/>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109"/>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109"/>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109"/>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109"/>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109"/>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109"/>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109"/>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109"/>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109"/>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109"/>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109"/>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109"/>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109"/>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109"/>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109"/>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109"/>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109"/>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109"/>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109"/>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109"/>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109"/>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109"/>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109"/>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109"/>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109"/>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109"/>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109"/>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109"/>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109"/>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109"/>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109"/>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109"/>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109"/>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109"/>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109"/>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109"/>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109"/>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109"/>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109"/>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109"/>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109"/>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109"/>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109"/>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109"/>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109"/>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109"/>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109"/>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109"/>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109"/>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109"/>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109"/>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109"/>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109"/>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109"/>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109"/>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109"/>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109"/>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109"/>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109"/>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109"/>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109"/>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109"/>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109"/>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109"/>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109"/>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109"/>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109"/>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109"/>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109"/>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109"/>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109"/>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109"/>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109"/>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109"/>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109"/>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109"/>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109"/>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109"/>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109"/>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109"/>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109"/>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109"/>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109"/>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109"/>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109"/>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109"/>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109"/>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109"/>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109"/>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109"/>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109"/>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109"/>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109"/>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109"/>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109"/>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109"/>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109"/>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109"/>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109"/>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109"/>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109"/>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109"/>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109"/>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109"/>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109"/>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109"/>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109"/>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109"/>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109"/>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109"/>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109"/>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109"/>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109"/>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109"/>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109"/>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109"/>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109"/>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109"/>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109"/>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109"/>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109"/>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109"/>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109"/>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109"/>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109"/>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109"/>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109"/>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109"/>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109"/>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109"/>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109"/>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109"/>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109"/>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109"/>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109"/>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109"/>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109"/>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109"/>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109"/>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109"/>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109"/>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109"/>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109"/>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109"/>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109"/>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109"/>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109"/>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109"/>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109"/>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109"/>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109"/>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109"/>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109"/>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109"/>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109"/>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109"/>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109"/>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109"/>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109"/>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109"/>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109"/>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109"/>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109"/>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109"/>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109"/>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109"/>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109"/>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109"/>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109"/>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109"/>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109"/>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109"/>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109"/>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109"/>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109"/>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109"/>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109"/>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109"/>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109"/>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109"/>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109"/>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109"/>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109"/>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109"/>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109"/>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109"/>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109"/>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109"/>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109"/>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109"/>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109"/>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109"/>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109"/>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109"/>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109"/>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109"/>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109"/>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109"/>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109"/>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109"/>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109"/>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109"/>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109"/>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109"/>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109"/>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109"/>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109"/>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109"/>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109"/>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109"/>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109"/>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109"/>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109"/>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109"/>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109"/>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109"/>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109"/>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109"/>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109"/>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109"/>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109"/>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109"/>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109"/>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109"/>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109"/>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109"/>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109"/>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109"/>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109"/>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109"/>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109"/>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109"/>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109"/>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109"/>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109"/>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109"/>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109"/>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109"/>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109"/>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109"/>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109"/>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109"/>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109"/>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109"/>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109"/>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109"/>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109"/>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109"/>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109"/>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109"/>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109"/>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109"/>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109"/>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109"/>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109"/>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109"/>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109"/>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109"/>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109"/>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109"/>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109"/>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109"/>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109"/>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109"/>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109"/>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109"/>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109"/>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109"/>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109"/>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109"/>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109"/>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109"/>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109"/>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109"/>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109"/>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109"/>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109"/>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109"/>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109"/>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109"/>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109"/>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109"/>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109"/>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109"/>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109"/>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109"/>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109"/>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109"/>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109"/>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109"/>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109"/>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109"/>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109"/>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109"/>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109"/>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109"/>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109"/>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109"/>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109"/>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109"/>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109"/>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109"/>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109"/>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109"/>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109"/>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109"/>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109"/>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109"/>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109"/>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109"/>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109"/>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109"/>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109"/>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109"/>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109"/>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109"/>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109"/>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109"/>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109"/>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109"/>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109"/>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109"/>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66" name="Google Shape;15566;p109"/>
          <p:cNvSpPr txBox="1"/>
          <p:nvPr/>
        </p:nvSpPr>
        <p:spPr>
          <a:xfrm>
            <a:off x="761825" y="609400"/>
            <a:ext cx="6178500" cy="6084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Assessing Cognition</a:t>
            </a:r>
            <a:endParaRPr sz="3000">
              <a:solidFill>
                <a:srgbClr val="434343"/>
              </a:solidFill>
              <a:latin typeface="Google Sans"/>
              <a:ea typeface="Google Sans"/>
              <a:cs typeface="Google Sans"/>
              <a:sym typeface="Google Sans"/>
            </a:endParaRPr>
          </a:p>
        </p:txBody>
      </p:sp>
      <p:sp>
        <p:nvSpPr>
          <p:cNvPr id="15567" name="Google Shape;15567;p109"/>
          <p:cNvSpPr txBox="1"/>
          <p:nvPr/>
        </p:nvSpPr>
        <p:spPr>
          <a:xfrm rot="511">
            <a:off x="559273" y="1655950"/>
            <a:ext cx="6059100" cy="4221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1000"/>
              </a:spcBef>
              <a:spcAft>
                <a:spcPts val="0"/>
              </a:spcAft>
              <a:buNone/>
            </a:pPr>
            <a:r>
              <a:t/>
            </a:r>
            <a:endParaRPr sz="2800">
              <a:latin typeface="Calibri"/>
              <a:ea typeface="Calibri"/>
              <a:cs typeface="Calibri"/>
              <a:sym typeface="Calibri"/>
            </a:endParaRPr>
          </a:p>
          <a:p>
            <a:pPr indent="0" lvl="0" marL="0" marR="0" rtl="0" algn="l">
              <a:lnSpc>
                <a:spcPct val="100000"/>
              </a:lnSpc>
              <a:spcBef>
                <a:spcPts val="0"/>
              </a:spcBef>
              <a:spcAft>
                <a:spcPts val="0"/>
              </a:spcAft>
              <a:buNone/>
            </a:pPr>
            <a:r>
              <a:t/>
            </a:r>
            <a:endParaRPr sz="2400">
              <a:solidFill>
                <a:srgbClr val="434343"/>
              </a:solidFill>
              <a:latin typeface="Google Sans Medium"/>
              <a:ea typeface="Google Sans Medium"/>
              <a:cs typeface="Google Sans Medium"/>
              <a:sym typeface="Google Sans Medium"/>
            </a:endParaRPr>
          </a:p>
        </p:txBody>
      </p:sp>
      <p:sp>
        <p:nvSpPr>
          <p:cNvPr id="15568" name="Google Shape;15568;p109"/>
          <p:cNvSpPr txBox="1"/>
          <p:nvPr/>
        </p:nvSpPr>
        <p:spPr>
          <a:xfrm>
            <a:off x="499575" y="1738875"/>
            <a:ext cx="6178500" cy="608400"/>
          </a:xfrm>
          <a:prstGeom prst="rect">
            <a:avLst/>
          </a:prstGeom>
          <a:noFill/>
          <a:ln>
            <a:noFill/>
          </a:ln>
        </p:spPr>
        <p:txBody>
          <a:bodyPr anchorCtr="0" anchor="t" bIns="0" lIns="0" spcFirstLastPara="1" rIns="91425" wrap="square" tIns="0">
            <a:noAutofit/>
          </a:bodyPr>
          <a:lstStyle/>
          <a:p>
            <a:pPr indent="0" lvl="0" marL="0" rtl="0" algn="just">
              <a:lnSpc>
                <a:spcPct val="100000"/>
              </a:lnSpc>
              <a:spcBef>
                <a:spcPts val="0"/>
              </a:spcBef>
              <a:spcAft>
                <a:spcPts val="0"/>
              </a:spcAft>
              <a:buNone/>
            </a:pPr>
            <a:r>
              <a:rPr lang="en" sz="2400">
                <a:solidFill>
                  <a:srgbClr val="434343"/>
                </a:solidFill>
                <a:latin typeface="Google Sans"/>
                <a:ea typeface="Google Sans"/>
                <a:cs typeface="Google Sans"/>
                <a:sym typeface="Google Sans"/>
              </a:rPr>
              <a:t>BTACT (Brief Test of Adult Cognition by Telephone): cognitive status in normal aging:</a:t>
            </a:r>
            <a:endParaRPr sz="2400">
              <a:solidFill>
                <a:srgbClr val="434343"/>
              </a:solidFill>
              <a:latin typeface="Google Sans"/>
              <a:ea typeface="Google Sans"/>
              <a:cs typeface="Google Sans"/>
              <a:sym typeface="Google Sans"/>
            </a:endParaRPr>
          </a:p>
          <a:p>
            <a:pPr indent="457200" lvl="0" marL="0" rtl="0" algn="just">
              <a:lnSpc>
                <a:spcPct val="100000"/>
              </a:lnSpc>
              <a:spcBef>
                <a:spcPts val="0"/>
              </a:spcBef>
              <a:spcAft>
                <a:spcPts val="0"/>
              </a:spcAft>
              <a:buNone/>
            </a:pPr>
            <a:r>
              <a:rPr lang="en" sz="2400">
                <a:solidFill>
                  <a:srgbClr val="434343"/>
                </a:solidFill>
                <a:latin typeface="Google Sans"/>
                <a:ea typeface="Google Sans"/>
                <a:cs typeface="Google Sans"/>
                <a:sym typeface="Google Sans"/>
              </a:rPr>
              <a:t> </a:t>
            </a:r>
            <a:endParaRPr sz="24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30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30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3000">
              <a:solidFill>
                <a:srgbClr val="434343"/>
              </a:solidFill>
              <a:latin typeface="Google Sans"/>
              <a:ea typeface="Google Sans"/>
              <a:cs typeface="Google Sans"/>
              <a:sym typeface="Google Sans"/>
            </a:endParaRPr>
          </a:p>
        </p:txBody>
      </p:sp>
      <p:sp>
        <p:nvSpPr>
          <p:cNvPr id="15569" name="Google Shape;15569;p109"/>
          <p:cNvSpPr txBox="1"/>
          <p:nvPr/>
        </p:nvSpPr>
        <p:spPr>
          <a:xfrm>
            <a:off x="499575" y="2972200"/>
            <a:ext cx="6178500" cy="608400"/>
          </a:xfrm>
          <a:prstGeom prst="rect">
            <a:avLst/>
          </a:prstGeom>
          <a:noFill/>
          <a:ln>
            <a:noFill/>
          </a:ln>
        </p:spPr>
        <p:txBody>
          <a:bodyPr anchorCtr="0" anchor="t" bIns="0" lIns="0" spcFirstLastPara="1" rIns="91425" wrap="square" tIns="0">
            <a:noAutofit/>
          </a:bodyPr>
          <a:lstStyle/>
          <a:p>
            <a:pPr indent="-342900" lvl="0" marL="457200" rtl="0" algn="just">
              <a:lnSpc>
                <a:spcPct val="100000"/>
              </a:lnSpc>
              <a:spcBef>
                <a:spcPts val="0"/>
              </a:spcBef>
              <a:spcAft>
                <a:spcPts val="0"/>
              </a:spcAft>
              <a:buClr>
                <a:srgbClr val="434343"/>
              </a:buClr>
              <a:buSzPts val="1800"/>
              <a:buFont typeface="Google Sans"/>
              <a:buChar char="●"/>
            </a:pPr>
            <a:r>
              <a:rPr lang="en" sz="1800">
                <a:solidFill>
                  <a:srgbClr val="434343"/>
                </a:solidFill>
                <a:latin typeface="Google Sans"/>
                <a:ea typeface="Google Sans"/>
                <a:cs typeface="Google Sans"/>
                <a:sym typeface="Google Sans"/>
              </a:rPr>
              <a:t>Processing speed</a:t>
            </a:r>
            <a:endParaRPr sz="1800">
              <a:solidFill>
                <a:srgbClr val="434343"/>
              </a:solidFill>
              <a:latin typeface="Google Sans"/>
              <a:ea typeface="Google Sans"/>
              <a:cs typeface="Google Sans"/>
              <a:sym typeface="Google Sans"/>
            </a:endParaRPr>
          </a:p>
          <a:p>
            <a:pPr indent="-342900" lvl="0" marL="457200" rtl="0" algn="just">
              <a:lnSpc>
                <a:spcPct val="100000"/>
              </a:lnSpc>
              <a:spcBef>
                <a:spcPts val="0"/>
              </a:spcBef>
              <a:spcAft>
                <a:spcPts val="0"/>
              </a:spcAft>
              <a:buClr>
                <a:srgbClr val="434343"/>
              </a:buClr>
              <a:buSzPts val="1800"/>
              <a:buFont typeface="Google Sans"/>
              <a:buChar char="●"/>
            </a:pPr>
            <a:r>
              <a:rPr lang="en" sz="1800">
                <a:solidFill>
                  <a:srgbClr val="434343"/>
                </a:solidFill>
                <a:latin typeface="Google Sans"/>
                <a:ea typeface="Google Sans"/>
                <a:cs typeface="Google Sans"/>
                <a:sym typeface="Google Sans"/>
              </a:rPr>
              <a:t>Memory span</a:t>
            </a:r>
            <a:endParaRPr sz="1800">
              <a:solidFill>
                <a:srgbClr val="434343"/>
              </a:solidFill>
              <a:latin typeface="Google Sans"/>
              <a:ea typeface="Google Sans"/>
              <a:cs typeface="Google Sans"/>
              <a:sym typeface="Google Sans"/>
            </a:endParaRPr>
          </a:p>
          <a:p>
            <a:pPr indent="-342900" lvl="0" marL="457200" rtl="0" algn="just">
              <a:lnSpc>
                <a:spcPct val="100000"/>
              </a:lnSpc>
              <a:spcBef>
                <a:spcPts val="0"/>
              </a:spcBef>
              <a:spcAft>
                <a:spcPts val="0"/>
              </a:spcAft>
              <a:buClr>
                <a:srgbClr val="434343"/>
              </a:buClr>
              <a:buSzPts val="1800"/>
              <a:buFont typeface="Google Sans"/>
              <a:buChar char="●"/>
            </a:pPr>
            <a:r>
              <a:rPr lang="en" sz="1800">
                <a:solidFill>
                  <a:srgbClr val="434343"/>
                </a:solidFill>
                <a:latin typeface="Google Sans"/>
                <a:ea typeface="Google Sans"/>
                <a:cs typeface="Google Sans"/>
                <a:sym typeface="Google Sans"/>
              </a:rPr>
              <a:t>Verbal fluency</a:t>
            </a:r>
            <a:endParaRPr sz="1800">
              <a:solidFill>
                <a:srgbClr val="434343"/>
              </a:solidFill>
              <a:latin typeface="Google Sans"/>
              <a:ea typeface="Google Sans"/>
              <a:cs typeface="Google Sans"/>
              <a:sym typeface="Google Sans"/>
            </a:endParaRPr>
          </a:p>
          <a:p>
            <a:pPr indent="-342900" lvl="0" marL="457200" rtl="0" algn="just">
              <a:lnSpc>
                <a:spcPct val="100000"/>
              </a:lnSpc>
              <a:spcBef>
                <a:spcPts val="0"/>
              </a:spcBef>
              <a:spcAft>
                <a:spcPts val="0"/>
              </a:spcAft>
              <a:buClr>
                <a:srgbClr val="434343"/>
              </a:buClr>
              <a:buSzPts val="1800"/>
              <a:buFont typeface="Google Sans"/>
              <a:buChar char="●"/>
            </a:pPr>
            <a:r>
              <a:rPr lang="en" sz="1800">
                <a:solidFill>
                  <a:srgbClr val="434343"/>
                </a:solidFill>
                <a:latin typeface="Google Sans"/>
                <a:ea typeface="Google Sans"/>
                <a:cs typeface="Google Sans"/>
                <a:sym typeface="Google Sans"/>
              </a:rPr>
              <a:t>Short- and long term episodic verbal memory</a:t>
            </a:r>
            <a:endParaRPr sz="1800">
              <a:solidFill>
                <a:srgbClr val="434343"/>
              </a:solidFill>
              <a:latin typeface="Google Sans"/>
              <a:ea typeface="Google Sans"/>
              <a:cs typeface="Google Sans"/>
              <a:sym typeface="Google Sans"/>
            </a:endParaRPr>
          </a:p>
          <a:p>
            <a:pPr indent="-342900" lvl="0" marL="457200" rtl="0" algn="just">
              <a:lnSpc>
                <a:spcPct val="100000"/>
              </a:lnSpc>
              <a:spcBef>
                <a:spcPts val="0"/>
              </a:spcBef>
              <a:spcAft>
                <a:spcPts val="0"/>
              </a:spcAft>
              <a:buClr>
                <a:srgbClr val="434343"/>
              </a:buClr>
              <a:buSzPts val="1800"/>
              <a:buFont typeface="Google Sans"/>
              <a:buChar char="●"/>
            </a:pPr>
            <a:r>
              <a:rPr lang="en" sz="1800">
                <a:solidFill>
                  <a:srgbClr val="434343"/>
                </a:solidFill>
                <a:latin typeface="Google Sans"/>
                <a:ea typeface="Google Sans"/>
                <a:cs typeface="Google Sans"/>
                <a:sym typeface="Google Sans"/>
              </a:rPr>
              <a:t>Inductive reasoning</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t/>
            </a:r>
            <a:endParaRPr sz="2400">
              <a:solidFill>
                <a:srgbClr val="434343"/>
              </a:solidFill>
              <a:latin typeface="Google Sans"/>
              <a:ea typeface="Google Sans"/>
              <a:cs typeface="Google Sans"/>
              <a:sym typeface="Google Sans"/>
            </a:endParaRPr>
          </a:p>
          <a:p>
            <a:pPr indent="457200" lvl="0" marL="0" rtl="0" algn="just">
              <a:lnSpc>
                <a:spcPct val="100000"/>
              </a:lnSpc>
              <a:spcBef>
                <a:spcPts val="0"/>
              </a:spcBef>
              <a:spcAft>
                <a:spcPts val="0"/>
              </a:spcAft>
              <a:buNone/>
            </a:pPr>
            <a:r>
              <a:rPr lang="en" sz="2400">
                <a:solidFill>
                  <a:srgbClr val="434343"/>
                </a:solidFill>
                <a:latin typeface="Google Sans"/>
                <a:ea typeface="Google Sans"/>
                <a:cs typeface="Google Sans"/>
                <a:sym typeface="Google Sans"/>
              </a:rPr>
              <a:t> </a:t>
            </a:r>
            <a:endParaRPr sz="24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30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30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3000">
              <a:solidFill>
                <a:srgbClr val="434343"/>
              </a:solidFill>
              <a:latin typeface="Google Sans"/>
              <a:ea typeface="Google Sans"/>
              <a:cs typeface="Google Sans"/>
              <a:sym typeface="Google Sans"/>
            </a:endParaRPr>
          </a:p>
        </p:txBody>
      </p:sp>
      <p:pic>
        <p:nvPicPr>
          <p:cNvPr id="15570" name="Google Shape;15570;p109"/>
          <p:cNvPicPr preferRelativeResize="0"/>
          <p:nvPr/>
        </p:nvPicPr>
        <p:blipFill>
          <a:blip r:embed="rId3">
            <a:alphaModFix/>
          </a:blip>
          <a:stretch>
            <a:fillRect/>
          </a:stretch>
        </p:blipFill>
        <p:spPr>
          <a:xfrm>
            <a:off x="5359414" y="384959"/>
            <a:ext cx="965078" cy="1057274"/>
          </a:xfrm>
          <a:prstGeom prst="rect">
            <a:avLst/>
          </a:prstGeom>
          <a:noFill/>
          <a:ln>
            <a:noFill/>
          </a:ln>
        </p:spPr>
      </p:pic>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5574" name="Shape 15574"/>
        <p:cNvGrpSpPr/>
        <p:nvPr/>
      </p:nvGrpSpPr>
      <p:grpSpPr>
        <a:xfrm>
          <a:off x="0" y="0"/>
          <a:ext cx="0" cy="0"/>
          <a:chOff x="0" y="0"/>
          <a:chExt cx="0" cy="0"/>
        </a:xfrm>
      </p:grpSpPr>
      <p:grpSp>
        <p:nvGrpSpPr>
          <p:cNvPr id="15575" name="Google Shape;15575;p110"/>
          <p:cNvGrpSpPr/>
          <p:nvPr/>
        </p:nvGrpSpPr>
        <p:grpSpPr>
          <a:xfrm>
            <a:off x="7126180" y="609411"/>
            <a:ext cx="2170230" cy="3747571"/>
            <a:chOff x="6973780" y="457011"/>
            <a:chExt cx="2170230" cy="3747571"/>
          </a:xfrm>
        </p:grpSpPr>
        <p:sp>
          <p:nvSpPr>
            <p:cNvPr id="15576" name="Google Shape;15576;p110"/>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110"/>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110"/>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110"/>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110"/>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110"/>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110"/>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110"/>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110"/>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110"/>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110"/>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110"/>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110"/>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110"/>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110"/>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110"/>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110"/>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110"/>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110"/>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110"/>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110"/>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110"/>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110"/>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110"/>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110"/>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110"/>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110"/>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110"/>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110"/>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110"/>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110"/>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110"/>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110"/>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110"/>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110"/>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110"/>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110"/>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110"/>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110"/>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110"/>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110"/>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110"/>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110"/>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110"/>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110"/>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110"/>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110"/>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110"/>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110"/>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110"/>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110"/>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110"/>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110"/>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110"/>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110"/>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110"/>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110"/>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110"/>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110"/>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110"/>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110"/>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110"/>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110"/>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110"/>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110"/>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110"/>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110"/>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110"/>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110"/>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110"/>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110"/>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110"/>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110"/>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110"/>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110"/>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110"/>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110"/>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110"/>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110"/>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110"/>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110"/>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110"/>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110"/>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110"/>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110"/>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110"/>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110"/>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110"/>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110"/>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110"/>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110"/>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110"/>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110"/>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110"/>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110"/>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110"/>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110"/>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110"/>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110"/>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110"/>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110"/>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110"/>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110"/>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110"/>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110"/>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110"/>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110"/>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110"/>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110"/>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110"/>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110"/>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110"/>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110"/>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110"/>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110"/>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110"/>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110"/>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110"/>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110"/>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110"/>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110"/>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110"/>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110"/>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110"/>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110"/>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110"/>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110"/>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110"/>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110"/>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110"/>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110"/>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110"/>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110"/>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110"/>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110"/>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110"/>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110"/>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110"/>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110"/>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110"/>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110"/>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110"/>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110"/>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110"/>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110"/>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110"/>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110"/>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110"/>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110"/>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110"/>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110"/>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110"/>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110"/>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110"/>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110"/>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110"/>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110"/>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110"/>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110"/>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110"/>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110"/>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110"/>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110"/>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110"/>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110"/>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110"/>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110"/>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110"/>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110"/>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110"/>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110"/>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110"/>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110"/>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110"/>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110"/>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110"/>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110"/>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110"/>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110"/>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110"/>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110"/>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110"/>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110"/>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110"/>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110"/>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110"/>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110"/>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110"/>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110"/>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110"/>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110"/>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110"/>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110"/>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110"/>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110"/>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110"/>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110"/>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110"/>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110"/>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110"/>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110"/>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110"/>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110"/>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110"/>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110"/>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110"/>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110"/>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110"/>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110"/>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110"/>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110"/>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110"/>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110"/>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110"/>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110"/>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110"/>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110"/>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110"/>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110"/>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110"/>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110"/>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110"/>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110"/>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110"/>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110"/>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110"/>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110"/>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110"/>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110"/>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110"/>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110"/>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110"/>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110"/>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110"/>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110"/>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110"/>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110"/>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110"/>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110"/>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110"/>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110"/>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110"/>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110"/>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110"/>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110"/>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110"/>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110"/>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110"/>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110"/>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110"/>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110"/>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110"/>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110"/>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110"/>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110"/>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110"/>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110"/>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110"/>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110"/>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110"/>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110"/>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110"/>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110"/>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110"/>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110"/>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110"/>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110"/>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110"/>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110"/>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110"/>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110"/>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110"/>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110"/>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110"/>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110"/>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110"/>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110"/>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110"/>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110"/>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110"/>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110"/>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110"/>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110"/>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110"/>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110"/>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110"/>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110"/>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110"/>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110"/>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110"/>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110"/>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110"/>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110"/>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110"/>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110"/>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110"/>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110"/>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110"/>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110"/>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110"/>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110"/>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110"/>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110"/>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110"/>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110"/>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110"/>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110"/>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110"/>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110"/>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110"/>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110"/>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110"/>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110"/>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110"/>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110"/>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110"/>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110"/>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110"/>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110"/>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110"/>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110"/>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110"/>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110"/>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110"/>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110"/>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110"/>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110"/>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110"/>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110"/>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110"/>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110"/>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110"/>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110"/>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110"/>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110"/>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110"/>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110"/>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110"/>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110"/>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110"/>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110"/>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110"/>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110"/>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110"/>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110"/>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110"/>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110"/>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110"/>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110"/>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110"/>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110"/>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110"/>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110"/>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110"/>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110"/>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110"/>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110"/>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110"/>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110"/>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110"/>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110"/>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110"/>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110"/>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110"/>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110"/>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110"/>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110"/>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110"/>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110"/>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110"/>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110"/>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110"/>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110"/>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110"/>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110"/>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110"/>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110"/>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110"/>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110"/>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110"/>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110"/>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110"/>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110"/>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110"/>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110"/>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110"/>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110"/>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110"/>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110"/>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110"/>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66" name="Google Shape;15966;p110"/>
          <p:cNvSpPr txBox="1"/>
          <p:nvPr/>
        </p:nvSpPr>
        <p:spPr>
          <a:xfrm>
            <a:off x="761825" y="609400"/>
            <a:ext cx="6178500" cy="6084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Trust</a:t>
            </a:r>
            <a:endParaRPr sz="3000">
              <a:solidFill>
                <a:srgbClr val="434343"/>
              </a:solidFill>
              <a:latin typeface="Google Sans"/>
              <a:ea typeface="Google Sans"/>
              <a:cs typeface="Google Sans"/>
              <a:sym typeface="Google Sans"/>
            </a:endParaRPr>
          </a:p>
        </p:txBody>
      </p:sp>
      <p:sp>
        <p:nvSpPr>
          <p:cNvPr id="15967" name="Google Shape;15967;p110"/>
          <p:cNvSpPr txBox="1"/>
          <p:nvPr/>
        </p:nvSpPr>
        <p:spPr>
          <a:xfrm rot="511">
            <a:off x="559273" y="1655950"/>
            <a:ext cx="6059100" cy="4221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1000"/>
              </a:spcBef>
              <a:spcAft>
                <a:spcPts val="0"/>
              </a:spcAft>
              <a:buNone/>
            </a:pPr>
            <a:r>
              <a:t/>
            </a:r>
            <a:endParaRPr sz="2800">
              <a:latin typeface="Calibri"/>
              <a:ea typeface="Calibri"/>
              <a:cs typeface="Calibri"/>
              <a:sym typeface="Calibri"/>
            </a:endParaRPr>
          </a:p>
          <a:p>
            <a:pPr indent="0" lvl="0" marL="0" marR="0" rtl="0" algn="l">
              <a:lnSpc>
                <a:spcPct val="100000"/>
              </a:lnSpc>
              <a:spcBef>
                <a:spcPts val="0"/>
              </a:spcBef>
              <a:spcAft>
                <a:spcPts val="0"/>
              </a:spcAft>
              <a:buNone/>
            </a:pPr>
            <a:r>
              <a:t/>
            </a:r>
            <a:endParaRPr sz="2400">
              <a:solidFill>
                <a:srgbClr val="434343"/>
              </a:solidFill>
              <a:latin typeface="Google Sans Medium"/>
              <a:ea typeface="Google Sans Medium"/>
              <a:cs typeface="Google Sans Medium"/>
              <a:sym typeface="Google Sans Medium"/>
            </a:endParaRPr>
          </a:p>
        </p:txBody>
      </p:sp>
      <p:sp>
        <p:nvSpPr>
          <p:cNvPr id="15968" name="Google Shape;15968;p110"/>
          <p:cNvSpPr txBox="1"/>
          <p:nvPr/>
        </p:nvSpPr>
        <p:spPr>
          <a:xfrm>
            <a:off x="499575" y="1738875"/>
            <a:ext cx="6178500" cy="608400"/>
          </a:xfrm>
          <a:prstGeom prst="rect">
            <a:avLst/>
          </a:prstGeom>
          <a:noFill/>
          <a:ln>
            <a:noFill/>
          </a:ln>
        </p:spPr>
        <p:txBody>
          <a:bodyPr anchorCtr="0" anchor="t" bIns="0" lIns="0" spcFirstLastPara="1" rIns="91425" wrap="square" tIns="0">
            <a:noAutofit/>
          </a:bodyPr>
          <a:lstStyle/>
          <a:p>
            <a:pPr indent="0" lvl="0" marL="0" rtl="0" algn="just">
              <a:lnSpc>
                <a:spcPct val="100000"/>
              </a:lnSpc>
              <a:spcBef>
                <a:spcPts val="0"/>
              </a:spcBef>
              <a:spcAft>
                <a:spcPts val="0"/>
              </a:spcAft>
              <a:buNone/>
            </a:pPr>
            <a:r>
              <a:rPr lang="en" sz="2400">
                <a:solidFill>
                  <a:srgbClr val="434343"/>
                </a:solidFill>
                <a:latin typeface="Google Sans"/>
                <a:ea typeface="Google Sans"/>
                <a:cs typeface="Google Sans"/>
                <a:sym typeface="Google Sans"/>
              </a:rPr>
              <a:t>Interpersonal Trust Measure (ITM; Rotter, 1967).</a:t>
            </a:r>
            <a:endParaRPr sz="2400">
              <a:solidFill>
                <a:srgbClr val="434343"/>
              </a:solidFill>
              <a:latin typeface="Google Sans"/>
              <a:ea typeface="Google Sans"/>
              <a:cs typeface="Google Sans"/>
              <a:sym typeface="Google Sans"/>
            </a:endParaRPr>
          </a:p>
          <a:p>
            <a:pPr indent="457200" lvl="0" marL="0" rtl="0" algn="just">
              <a:lnSpc>
                <a:spcPct val="100000"/>
              </a:lnSpc>
              <a:spcBef>
                <a:spcPts val="0"/>
              </a:spcBef>
              <a:spcAft>
                <a:spcPts val="0"/>
              </a:spcAft>
              <a:buNone/>
            </a:pPr>
            <a:r>
              <a:t/>
            </a:r>
            <a:endParaRPr sz="2400">
              <a:solidFill>
                <a:srgbClr val="434343"/>
              </a:solidFill>
              <a:latin typeface="Google Sans"/>
              <a:ea typeface="Google Sans"/>
              <a:cs typeface="Google Sans"/>
              <a:sym typeface="Google Sans"/>
            </a:endParaRPr>
          </a:p>
          <a:p>
            <a:pPr indent="-342900" lvl="0" marL="457200" rtl="0" algn="just">
              <a:lnSpc>
                <a:spcPct val="100000"/>
              </a:lnSpc>
              <a:spcBef>
                <a:spcPts val="0"/>
              </a:spcBef>
              <a:spcAft>
                <a:spcPts val="0"/>
              </a:spcAft>
              <a:buClr>
                <a:srgbClr val="434343"/>
              </a:buClr>
              <a:buSzPts val="1800"/>
              <a:buFont typeface="Google Sans"/>
              <a:buChar char="●"/>
            </a:pPr>
            <a:r>
              <a:rPr lang="en" sz="1800">
                <a:solidFill>
                  <a:srgbClr val="434343"/>
                </a:solidFill>
                <a:latin typeface="Google Sans"/>
                <a:ea typeface="Google Sans"/>
                <a:cs typeface="Google Sans"/>
                <a:sym typeface="Google Sans"/>
              </a:rPr>
              <a:t>25 assessing items</a:t>
            </a:r>
            <a:endParaRPr sz="1800">
              <a:solidFill>
                <a:srgbClr val="434343"/>
              </a:solidFill>
              <a:latin typeface="Google Sans"/>
              <a:ea typeface="Google Sans"/>
              <a:cs typeface="Google Sans"/>
              <a:sym typeface="Google Sans"/>
            </a:endParaRPr>
          </a:p>
          <a:p>
            <a:pPr indent="0" lvl="0" marL="914400" rtl="0" algn="just">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342900" lvl="0" marL="457200" rtl="0" algn="just">
              <a:lnSpc>
                <a:spcPct val="100000"/>
              </a:lnSpc>
              <a:spcBef>
                <a:spcPts val="0"/>
              </a:spcBef>
              <a:spcAft>
                <a:spcPts val="0"/>
              </a:spcAft>
              <a:buClr>
                <a:srgbClr val="434343"/>
              </a:buClr>
              <a:buSzPts val="1800"/>
              <a:buFont typeface="Google Sans"/>
              <a:buChar char="●"/>
            </a:pPr>
            <a:r>
              <a:rPr lang="en" sz="1800">
                <a:solidFill>
                  <a:srgbClr val="434343"/>
                </a:solidFill>
                <a:latin typeface="Google Sans"/>
                <a:ea typeface="Google Sans"/>
                <a:cs typeface="Google Sans"/>
                <a:sym typeface="Google Sans"/>
              </a:rPr>
              <a:t>Measures person’s tendency to deem     statements/actions as truthful and reliable</a:t>
            </a:r>
            <a:endParaRPr sz="1800">
              <a:solidFill>
                <a:srgbClr val="434343"/>
              </a:solidFill>
              <a:latin typeface="Google Sans"/>
              <a:ea typeface="Google Sans"/>
              <a:cs typeface="Google Sans"/>
              <a:sym typeface="Google Sans"/>
            </a:endParaRPr>
          </a:p>
          <a:p>
            <a:pPr indent="457200" lvl="0" marL="0" rtl="0" algn="just">
              <a:lnSpc>
                <a:spcPct val="100000"/>
              </a:lnSpc>
              <a:spcBef>
                <a:spcPts val="0"/>
              </a:spcBef>
              <a:spcAft>
                <a:spcPts val="0"/>
              </a:spcAft>
              <a:buNone/>
            </a:pPr>
            <a:r>
              <a:t/>
            </a:r>
            <a:endParaRPr sz="24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30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30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3000">
              <a:solidFill>
                <a:srgbClr val="434343"/>
              </a:solidFill>
              <a:latin typeface="Google Sans"/>
              <a:ea typeface="Google Sans"/>
              <a:cs typeface="Google Sans"/>
              <a:sym typeface="Google Sans"/>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5972" name="Shape 15972"/>
        <p:cNvGrpSpPr/>
        <p:nvPr/>
      </p:nvGrpSpPr>
      <p:grpSpPr>
        <a:xfrm>
          <a:off x="0" y="0"/>
          <a:ext cx="0" cy="0"/>
          <a:chOff x="0" y="0"/>
          <a:chExt cx="0" cy="0"/>
        </a:xfrm>
      </p:grpSpPr>
      <p:grpSp>
        <p:nvGrpSpPr>
          <p:cNvPr id="15973" name="Google Shape;15973;p111"/>
          <p:cNvGrpSpPr/>
          <p:nvPr/>
        </p:nvGrpSpPr>
        <p:grpSpPr>
          <a:xfrm>
            <a:off x="7126180" y="609411"/>
            <a:ext cx="2170230" cy="3747571"/>
            <a:chOff x="6973780" y="457011"/>
            <a:chExt cx="2170230" cy="3747571"/>
          </a:xfrm>
        </p:grpSpPr>
        <p:sp>
          <p:nvSpPr>
            <p:cNvPr id="15974" name="Google Shape;15974;p111"/>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111"/>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111"/>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111"/>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111"/>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111"/>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111"/>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111"/>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111"/>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111"/>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111"/>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111"/>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111"/>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111"/>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111"/>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111"/>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111"/>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111"/>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111"/>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111"/>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111"/>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111"/>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111"/>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111"/>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111"/>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111"/>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111"/>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111"/>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111"/>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111"/>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111"/>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111"/>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111"/>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111"/>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111"/>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111"/>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111"/>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111"/>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111"/>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111"/>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111"/>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111"/>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111"/>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111"/>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111"/>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111"/>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111"/>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111"/>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111"/>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111"/>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111"/>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111"/>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111"/>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111"/>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111"/>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111"/>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111"/>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111"/>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111"/>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111"/>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111"/>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111"/>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111"/>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111"/>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111"/>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111"/>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111"/>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111"/>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111"/>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111"/>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111"/>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111"/>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111"/>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111"/>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111"/>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111"/>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111"/>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111"/>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111"/>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111"/>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111"/>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111"/>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111"/>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111"/>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111"/>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111"/>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111"/>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111"/>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111"/>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111"/>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111"/>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111"/>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111"/>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111"/>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111"/>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111"/>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111"/>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111"/>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111"/>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111"/>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111"/>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111"/>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111"/>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111"/>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111"/>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111"/>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111"/>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111"/>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111"/>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111"/>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111"/>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111"/>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111"/>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111"/>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111"/>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111"/>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111"/>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111"/>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111"/>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111"/>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111"/>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111"/>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111"/>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111"/>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111"/>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111"/>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111"/>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111"/>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111"/>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111"/>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111"/>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111"/>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111"/>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111"/>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111"/>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111"/>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111"/>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111"/>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111"/>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111"/>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111"/>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111"/>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111"/>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111"/>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111"/>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111"/>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111"/>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111"/>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111"/>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111"/>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111"/>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111"/>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111"/>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111"/>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111"/>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111"/>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111"/>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111"/>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111"/>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111"/>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111"/>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111"/>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111"/>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111"/>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111"/>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111"/>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111"/>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111"/>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111"/>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111"/>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111"/>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111"/>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111"/>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111"/>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111"/>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111"/>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111"/>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111"/>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111"/>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111"/>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111"/>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111"/>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111"/>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111"/>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111"/>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111"/>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111"/>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111"/>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111"/>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111"/>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111"/>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111"/>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111"/>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111"/>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111"/>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111"/>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111"/>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111"/>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111"/>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111"/>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111"/>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111"/>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111"/>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111"/>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111"/>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111"/>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111"/>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111"/>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111"/>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111"/>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111"/>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111"/>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111"/>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111"/>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111"/>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111"/>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111"/>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111"/>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111"/>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111"/>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111"/>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111"/>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111"/>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111"/>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111"/>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111"/>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111"/>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111"/>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111"/>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111"/>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111"/>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111"/>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111"/>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111"/>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111"/>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111"/>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111"/>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111"/>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111"/>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111"/>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111"/>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111"/>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111"/>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111"/>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111"/>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111"/>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111"/>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111"/>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111"/>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111"/>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111"/>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111"/>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111"/>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111"/>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111"/>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111"/>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111"/>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111"/>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111"/>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111"/>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111"/>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111"/>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111"/>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111"/>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111"/>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111"/>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111"/>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111"/>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111"/>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111"/>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111"/>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111"/>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111"/>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111"/>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111"/>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111"/>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111"/>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111"/>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111"/>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111"/>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111"/>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111"/>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111"/>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111"/>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111"/>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111"/>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111"/>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111"/>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111"/>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111"/>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111"/>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111"/>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111"/>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111"/>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111"/>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111"/>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111"/>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111"/>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111"/>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111"/>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111"/>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111"/>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111"/>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111"/>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111"/>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111"/>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111"/>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111"/>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111"/>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111"/>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111"/>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111"/>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111"/>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111"/>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111"/>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111"/>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111"/>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111"/>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111"/>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111"/>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111"/>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111"/>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111"/>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111"/>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111"/>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111"/>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111"/>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111"/>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111"/>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111"/>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111"/>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111"/>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111"/>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111"/>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111"/>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111"/>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111"/>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111"/>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111"/>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111"/>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111"/>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111"/>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111"/>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111"/>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111"/>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111"/>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111"/>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111"/>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111"/>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111"/>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111"/>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111"/>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111"/>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111"/>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111"/>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111"/>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111"/>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111"/>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111"/>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111"/>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111"/>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111"/>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111"/>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111"/>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111"/>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111"/>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111"/>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111"/>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111"/>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111"/>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111"/>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111"/>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111"/>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111"/>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111"/>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111"/>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111"/>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111"/>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111"/>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111"/>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111"/>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111"/>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111"/>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111"/>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111"/>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111"/>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111"/>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111"/>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111"/>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111"/>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64" name="Google Shape;16364;p111"/>
          <p:cNvSpPr txBox="1"/>
          <p:nvPr/>
        </p:nvSpPr>
        <p:spPr>
          <a:xfrm>
            <a:off x="761825" y="609400"/>
            <a:ext cx="6178500" cy="6084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Mood</a:t>
            </a:r>
            <a:endParaRPr sz="3000">
              <a:solidFill>
                <a:srgbClr val="434343"/>
              </a:solidFill>
              <a:latin typeface="Google Sans"/>
              <a:ea typeface="Google Sans"/>
              <a:cs typeface="Google Sans"/>
              <a:sym typeface="Google Sans"/>
            </a:endParaRPr>
          </a:p>
        </p:txBody>
      </p:sp>
      <p:sp>
        <p:nvSpPr>
          <p:cNvPr id="16365" name="Google Shape;16365;p111"/>
          <p:cNvSpPr txBox="1"/>
          <p:nvPr/>
        </p:nvSpPr>
        <p:spPr>
          <a:xfrm rot="511">
            <a:off x="559273" y="1655950"/>
            <a:ext cx="6059100" cy="4221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1000"/>
              </a:spcBef>
              <a:spcAft>
                <a:spcPts val="0"/>
              </a:spcAft>
              <a:buNone/>
            </a:pPr>
            <a:r>
              <a:t/>
            </a:r>
            <a:endParaRPr sz="2800">
              <a:latin typeface="Calibri"/>
              <a:ea typeface="Calibri"/>
              <a:cs typeface="Calibri"/>
              <a:sym typeface="Calibri"/>
            </a:endParaRPr>
          </a:p>
          <a:p>
            <a:pPr indent="0" lvl="0" marL="0" marR="0" rtl="0" algn="l">
              <a:lnSpc>
                <a:spcPct val="100000"/>
              </a:lnSpc>
              <a:spcBef>
                <a:spcPts val="0"/>
              </a:spcBef>
              <a:spcAft>
                <a:spcPts val="0"/>
              </a:spcAft>
              <a:buNone/>
            </a:pPr>
            <a:r>
              <a:t/>
            </a:r>
            <a:endParaRPr sz="2400">
              <a:solidFill>
                <a:srgbClr val="434343"/>
              </a:solidFill>
              <a:latin typeface="Google Sans Medium"/>
              <a:ea typeface="Google Sans Medium"/>
              <a:cs typeface="Google Sans Medium"/>
              <a:sym typeface="Google Sans Medium"/>
            </a:endParaRPr>
          </a:p>
        </p:txBody>
      </p:sp>
      <p:sp>
        <p:nvSpPr>
          <p:cNvPr id="16366" name="Google Shape;16366;p111"/>
          <p:cNvSpPr txBox="1"/>
          <p:nvPr/>
        </p:nvSpPr>
        <p:spPr>
          <a:xfrm>
            <a:off x="499575" y="1738875"/>
            <a:ext cx="6178500" cy="608400"/>
          </a:xfrm>
          <a:prstGeom prst="rect">
            <a:avLst/>
          </a:prstGeom>
          <a:noFill/>
          <a:ln>
            <a:noFill/>
          </a:ln>
        </p:spPr>
        <p:txBody>
          <a:bodyPr anchorCtr="0" anchor="t" bIns="0" lIns="0" spcFirstLastPara="1" rIns="91425" wrap="square" tIns="0">
            <a:noAutofit/>
          </a:bodyPr>
          <a:lstStyle/>
          <a:p>
            <a:pPr indent="0" lvl="0" marL="0" rtl="0" algn="just">
              <a:lnSpc>
                <a:spcPct val="100000"/>
              </a:lnSpc>
              <a:spcBef>
                <a:spcPts val="0"/>
              </a:spcBef>
              <a:spcAft>
                <a:spcPts val="0"/>
              </a:spcAft>
              <a:buNone/>
            </a:pPr>
            <a:r>
              <a:rPr lang="en" sz="2400">
                <a:solidFill>
                  <a:srgbClr val="434343"/>
                </a:solidFill>
                <a:latin typeface="Google Sans"/>
                <a:ea typeface="Google Sans"/>
                <a:cs typeface="Google Sans"/>
                <a:sym typeface="Google Sans"/>
              </a:rPr>
              <a:t>Each day: participants completed the PANAS (Positive and Negative Affect Schedule) test to assess daily mood:</a:t>
            </a:r>
            <a:endParaRPr sz="24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t/>
            </a:r>
            <a:endParaRPr sz="2400">
              <a:solidFill>
                <a:srgbClr val="434343"/>
              </a:solidFill>
              <a:latin typeface="Google Sans"/>
              <a:ea typeface="Google Sans"/>
              <a:cs typeface="Google Sans"/>
              <a:sym typeface="Google Sans"/>
            </a:endParaRPr>
          </a:p>
          <a:p>
            <a:pPr indent="-342900" lvl="0" marL="457200" rtl="0" algn="just">
              <a:lnSpc>
                <a:spcPct val="100000"/>
              </a:lnSpc>
              <a:spcBef>
                <a:spcPts val="0"/>
              </a:spcBef>
              <a:spcAft>
                <a:spcPts val="0"/>
              </a:spcAft>
              <a:buClr>
                <a:srgbClr val="434343"/>
              </a:buClr>
              <a:buSzPts val="1800"/>
              <a:buFont typeface="Google Sans"/>
              <a:buChar char="●"/>
            </a:pPr>
            <a:r>
              <a:rPr lang="en" sz="1800">
                <a:solidFill>
                  <a:srgbClr val="434343"/>
                </a:solidFill>
                <a:latin typeface="Google Sans"/>
                <a:ea typeface="Google Sans"/>
                <a:cs typeface="Google Sans"/>
                <a:sym typeface="Google Sans"/>
              </a:rPr>
              <a:t>13 positive, 13 negative mood items (excited, happy, afraid, alert, etc.)</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t/>
            </a:r>
            <a:endParaRPr sz="2400">
              <a:solidFill>
                <a:srgbClr val="434343"/>
              </a:solidFill>
              <a:latin typeface="Google Sans"/>
              <a:ea typeface="Google Sans"/>
              <a:cs typeface="Google Sans"/>
              <a:sym typeface="Google Sans"/>
            </a:endParaRPr>
          </a:p>
          <a:p>
            <a:pPr indent="457200" lvl="0" marL="0" rtl="0" algn="just">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457200" lvl="0" marL="0" rtl="0" algn="just">
              <a:lnSpc>
                <a:spcPct val="100000"/>
              </a:lnSpc>
              <a:spcBef>
                <a:spcPts val="0"/>
              </a:spcBef>
              <a:spcAft>
                <a:spcPts val="0"/>
              </a:spcAft>
              <a:buNone/>
            </a:pPr>
            <a:r>
              <a:t/>
            </a:r>
            <a:endParaRPr sz="24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30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30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3000">
              <a:solidFill>
                <a:srgbClr val="434343"/>
              </a:solidFill>
              <a:latin typeface="Google Sans"/>
              <a:ea typeface="Google Sans"/>
              <a:cs typeface="Google Sans"/>
              <a:sym typeface="Google Sans"/>
            </a:endParaRPr>
          </a:p>
        </p:txBody>
      </p:sp>
      <p:grpSp>
        <p:nvGrpSpPr>
          <p:cNvPr id="16367" name="Google Shape;16367;p111"/>
          <p:cNvGrpSpPr/>
          <p:nvPr/>
        </p:nvGrpSpPr>
        <p:grpSpPr>
          <a:xfrm>
            <a:off x="5566584" y="168701"/>
            <a:ext cx="1235995" cy="1281358"/>
            <a:chOff x="6648253" y="2213325"/>
            <a:chExt cx="1734000" cy="2120400"/>
          </a:xfrm>
        </p:grpSpPr>
        <p:sp>
          <p:nvSpPr>
            <p:cNvPr id="16368" name="Google Shape;16368;p111"/>
            <p:cNvSpPr/>
            <p:nvPr/>
          </p:nvSpPr>
          <p:spPr>
            <a:xfrm>
              <a:off x="6648253" y="2213325"/>
              <a:ext cx="1734000" cy="21204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369" name="Google Shape;16369;p111"/>
            <p:cNvPicPr preferRelativeResize="0"/>
            <p:nvPr/>
          </p:nvPicPr>
          <p:blipFill>
            <a:blip r:embed="rId3">
              <a:alphaModFix/>
            </a:blip>
            <a:stretch>
              <a:fillRect/>
            </a:stretch>
          </p:blipFill>
          <p:spPr>
            <a:xfrm>
              <a:off x="6852850" y="2247524"/>
              <a:ext cx="1324799" cy="1225050"/>
            </a:xfrm>
            <a:prstGeom prst="rect">
              <a:avLst/>
            </a:prstGeom>
            <a:noFill/>
            <a:ln>
              <a:noFill/>
            </a:ln>
          </p:spPr>
        </p:pic>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6373" name="Shape 16373"/>
        <p:cNvGrpSpPr/>
        <p:nvPr/>
      </p:nvGrpSpPr>
      <p:grpSpPr>
        <a:xfrm>
          <a:off x="0" y="0"/>
          <a:ext cx="0" cy="0"/>
          <a:chOff x="0" y="0"/>
          <a:chExt cx="0" cy="0"/>
        </a:xfrm>
      </p:grpSpPr>
      <p:grpSp>
        <p:nvGrpSpPr>
          <p:cNvPr id="16374" name="Google Shape;16374;p112"/>
          <p:cNvGrpSpPr/>
          <p:nvPr/>
        </p:nvGrpSpPr>
        <p:grpSpPr>
          <a:xfrm>
            <a:off x="7126180" y="609411"/>
            <a:ext cx="2170230" cy="3747571"/>
            <a:chOff x="6973780" y="457011"/>
            <a:chExt cx="2170230" cy="3747571"/>
          </a:xfrm>
        </p:grpSpPr>
        <p:sp>
          <p:nvSpPr>
            <p:cNvPr id="16375" name="Google Shape;16375;p112"/>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112"/>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112"/>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112"/>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112"/>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112"/>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112"/>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112"/>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112"/>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112"/>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112"/>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112"/>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112"/>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112"/>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112"/>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112"/>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112"/>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112"/>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112"/>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112"/>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112"/>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112"/>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112"/>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112"/>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112"/>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112"/>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112"/>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112"/>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112"/>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112"/>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112"/>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112"/>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112"/>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112"/>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112"/>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112"/>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112"/>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112"/>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112"/>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112"/>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112"/>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112"/>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112"/>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112"/>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112"/>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112"/>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112"/>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112"/>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112"/>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112"/>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112"/>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112"/>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112"/>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112"/>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112"/>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112"/>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112"/>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112"/>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112"/>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112"/>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112"/>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112"/>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112"/>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112"/>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112"/>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112"/>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112"/>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112"/>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112"/>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112"/>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112"/>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112"/>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112"/>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112"/>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112"/>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112"/>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112"/>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112"/>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112"/>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112"/>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112"/>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112"/>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112"/>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112"/>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112"/>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112"/>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112"/>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112"/>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112"/>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112"/>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112"/>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112"/>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112"/>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112"/>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112"/>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112"/>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112"/>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112"/>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112"/>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112"/>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112"/>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112"/>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112"/>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112"/>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112"/>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112"/>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112"/>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112"/>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112"/>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112"/>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112"/>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112"/>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112"/>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112"/>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112"/>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112"/>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112"/>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112"/>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112"/>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112"/>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112"/>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112"/>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112"/>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112"/>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112"/>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112"/>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112"/>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112"/>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112"/>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112"/>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112"/>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112"/>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112"/>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112"/>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112"/>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112"/>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112"/>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112"/>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112"/>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112"/>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112"/>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112"/>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112"/>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112"/>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112"/>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112"/>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112"/>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112"/>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112"/>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112"/>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112"/>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112"/>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112"/>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112"/>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112"/>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112"/>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112"/>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112"/>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112"/>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112"/>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112"/>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112"/>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112"/>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112"/>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112"/>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112"/>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112"/>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112"/>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112"/>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112"/>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112"/>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112"/>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112"/>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112"/>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112"/>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112"/>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112"/>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112"/>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112"/>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112"/>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112"/>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112"/>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112"/>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112"/>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112"/>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112"/>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112"/>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112"/>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112"/>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112"/>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112"/>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112"/>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112"/>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112"/>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112"/>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112"/>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112"/>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112"/>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112"/>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112"/>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112"/>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112"/>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112"/>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112"/>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112"/>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112"/>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112"/>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112"/>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112"/>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112"/>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112"/>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112"/>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112"/>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112"/>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112"/>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112"/>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112"/>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112"/>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112"/>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112"/>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112"/>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112"/>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112"/>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112"/>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112"/>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112"/>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112"/>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112"/>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112"/>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112"/>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112"/>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112"/>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112"/>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112"/>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112"/>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112"/>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112"/>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112"/>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112"/>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112"/>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112"/>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112"/>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112"/>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112"/>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112"/>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112"/>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112"/>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112"/>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112"/>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112"/>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112"/>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112"/>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112"/>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112"/>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112"/>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112"/>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112"/>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112"/>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112"/>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112"/>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112"/>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112"/>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112"/>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112"/>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112"/>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112"/>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112"/>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112"/>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112"/>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112"/>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112"/>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112"/>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112"/>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112"/>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112"/>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112"/>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112"/>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112"/>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112"/>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112"/>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112"/>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112"/>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112"/>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112"/>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112"/>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112"/>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112"/>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112"/>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112"/>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112"/>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112"/>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112"/>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112"/>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112"/>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112"/>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112"/>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112"/>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112"/>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112"/>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112"/>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112"/>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112"/>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112"/>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112"/>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112"/>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112"/>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112"/>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112"/>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112"/>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112"/>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112"/>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112"/>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112"/>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112"/>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112"/>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112"/>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112"/>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112"/>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112"/>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112"/>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112"/>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112"/>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112"/>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112"/>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112"/>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112"/>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112"/>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112"/>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112"/>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112"/>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112"/>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112"/>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112"/>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112"/>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112"/>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112"/>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112"/>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112"/>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112"/>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112"/>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112"/>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112"/>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112"/>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112"/>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112"/>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112"/>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112"/>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112"/>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112"/>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112"/>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112"/>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112"/>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112"/>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112"/>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112"/>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112"/>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112"/>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112"/>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112"/>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112"/>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112"/>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112"/>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112"/>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112"/>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112"/>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112"/>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112"/>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112"/>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112"/>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112"/>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112"/>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112"/>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112"/>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112"/>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112"/>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112"/>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112"/>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112"/>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112"/>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112"/>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112"/>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112"/>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112"/>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112"/>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112"/>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112"/>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112"/>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112"/>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112"/>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112"/>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65" name="Google Shape;16765;p112"/>
          <p:cNvSpPr txBox="1"/>
          <p:nvPr/>
        </p:nvSpPr>
        <p:spPr>
          <a:xfrm>
            <a:off x="761825" y="609400"/>
            <a:ext cx="6178500" cy="6084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Susceptibility to phishing</a:t>
            </a:r>
            <a:endParaRPr sz="3000">
              <a:solidFill>
                <a:srgbClr val="434343"/>
              </a:solidFill>
              <a:latin typeface="Google Sans"/>
              <a:ea typeface="Google Sans"/>
              <a:cs typeface="Google Sans"/>
              <a:sym typeface="Google Sans"/>
            </a:endParaRPr>
          </a:p>
        </p:txBody>
      </p:sp>
      <p:sp>
        <p:nvSpPr>
          <p:cNvPr id="16766" name="Google Shape;16766;p112"/>
          <p:cNvSpPr txBox="1"/>
          <p:nvPr/>
        </p:nvSpPr>
        <p:spPr>
          <a:xfrm rot="511">
            <a:off x="559273" y="1655950"/>
            <a:ext cx="6059100" cy="4221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1000"/>
              </a:spcBef>
              <a:spcAft>
                <a:spcPts val="0"/>
              </a:spcAft>
              <a:buNone/>
            </a:pPr>
            <a:r>
              <a:t/>
            </a:r>
            <a:endParaRPr sz="2800">
              <a:latin typeface="Calibri"/>
              <a:ea typeface="Calibri"/>
              <a:cs typeface="Calibri"/>
              <a:sym typeface="Calibri"/>
            </a:endParaRPr>
          </a:p>
          <a:p>
            <a:pPr indent="0" lvl="0" marL="0" marR="0" rtl="0" algn="l">
              <a:lnSpc>
                <a:spcPct val="100000"/>
              </a:lnSpc>
              <a:spcBef>
                <a:spcPts val="0"/>
              </a:spcBef>
              <a:spcAft>
                <a:spcPts val="0"/>
              </a:spcAft>
              <a:buNone/>
            </a:pPr>
            <a:r>
              <a:t/>
            </a:r>
            <a:endParaRPr sz="2400">
              <a:solidFill>
                <a:srgbClr val="434343"/>
              </a:solidFill>
              <a:latin typeface="Google Sans Medium"/>
              <a:ea typeface="Google Sans Medium"/>
              <a:cs typeface="Google Sans Medium"/>
              <a:sym typeface="Google Sans Medium"/>
            </a:endParaRPr>
          </a:p>
        </p:txBody>
      </p:sp>
      <p:sp>
        <p:nvSpPr>
          <p:cNvPr id="16767" name="Google Shape;16767;p112"/>
          <p:cNvSpPr txBox="1"/>
          <p:nvPr/>
        </p:nvSpPr>
        <p:spPr>
          <a:xfrm>
            <a:off x="499575" y="1738875"/>
            <a:ext cx="6178500" cy="608400"/>
          </a:xfrm>
          <a:prstGeom prst="rect">
            <a:avLst/>
          </a:prstGeom>
          <a:noFill/>
          <a:ln>
            <a:noFill/>
          </a:ln>
        </p:spPr>
        <p:txBody>
          <a:bodyPr anchorCtr="0" anchor="t" bIns="0" lIns="0" spcFirstLastPara="1" rIns="91425" wrap="square" tIns="0">
            <a:noAutofit/>
          </a:bodyPr>
          <a:lstStyle/>
          <a:p>
            <a:pPr indent="0" lvl="0" marL="0" rtl="0" algn="just">
              <a:lnSpc>
                <a:spcPct val="100000"/>
              </a:lnSpc>
              <a:spcBef>
                <a:spcPts val="0"/>
              </a:spcBef>
              <a:spcAft>
                <a:spcPts val="0"/>
              </a:spcAft>
              <a:buNone/>
            </a:pPr>
            <a:r>
              <a:rPr lang="en" sz="2400">
                <a:solidFill>
                  <a:srgbClr val="434343"/>
                </a:solidFill>
                <a:latin typeface="Google Sans"/>
                <a:ea typeface="Google Sans"/>
                <a:cs typeface="Google Sans"/>
                <a:sym typeface="Google Sans"/>
              </a:rPr>
              <a:t>Dichotomous variable: participant clicked or did not click on a link</a:t>
            </a:r>
            <a:endParaRPr sz="24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t/>
            </a:r>
            <a:endParaRPr sz="24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t/>
            </a:r>
            <a:endParaRPr sz="24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t/>
            </a:r>
            <a:endParaRPr sz="2400">
              <a:solidFill>
                <a:srgbClr val="434343"/>
              </a:solidFill>
              <a:latin typeface="Google Sans"/>
              <a:ea typeface="Google Sans"/>
              <a:cs typeface="Google Sans"/>
              <a:sym typeface="Google Sans"/>
            </a:endParaRPr>
          </a:p>
          <a:p>
            <a:pPr indent="457200" lvl="0" marL="0" rtl="0" algn="just">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457200" lvl="0" marL="0" rtl="0" algn="just">
              <a:lnSpc>
                <a:spcPct val="100000"/>
              </a:lnSpc>
              <a:spcBef>
                <a:spcPts val="0"/>
              </a:spcBef>
              <a:spcAft>
                <a:spcPts val="0"/>
              </a:spcAft>
              <a:buNone/>
            </a:pPr>
            <a:r>
              <a:t/>
            </a:r>
            <a:endParaRPr sz="24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30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30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3000">
              <a:solidFill>
                <a:srgbClr val="434343"/>
              </a:solidFill>
              <a:latin typeface="Google Sans"/>
              <a:ea typeface="Google Sans"/>
              <a:cs typeface="Google Sans"/>
              <a:sym typeface="Google Sans"/>
            </a:endParaRPr>
          </a:p>
        </p:txBody>
      </p:sp>
      <p:pic>
        <p:nvPicPr>
          <p:cNvPr id="16768" name="Google Shape;16768;p112"/>
          <p:cNvPicPr preferRelativeResize="0"/>
          <p:nvPr/>
        </p:nvPicPr>
        <p:blipFill>
          <a:blip r:embed="rId3">
            <a:alphaModFix/>
          </a:blip>
          <a:stretch>
            <a:fillRect/>
          </a:stretch>
        </p:blipFill>
        <p:spPr>
          <a:xfrm>
            <a:off x="3817175" y="2344187"/>
            <a:ext cx="2406750" cy="2569775"/>
          </a:xfrm>
          <a:prstGeom prst="rect">
            <a:avLst/>
          </a:prstGeom>
          <a:noFill/>
          <a:ln>
            <a:noFill/>
          </a:ln>
        </p:spPr>
      </p:pic>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6772" name="Shape 16772"/>
        <p:cNvGrpSpPr/>
        <p:nvPr/>
      </p:nvGrpSpPr>
      <p:grpSpPr>
        <a:xfrm>
          <a:off x="0" y="0"/>
          <a:ext cx="0" cy="0"/>
          <a:chOff x="0" y="0"/>
          <a:chExt cx="0" cy="0"/>
        </a:xfrm>
      </p:grpSpPr>
      <p:grpSp>
        <p:nvGrpSpPr>
          <p:cNvPr id="16773" name="Google Shape;16773;p113"/>
          <p:cNvGrpSpPr/>
          <p:nvPr/>
        </p:nvGrpSpPr>
        <p:grpSpPr>
          <a:xfrm>
            <a:off x="7126180" y="609411"/>
            <a:ext cx="2170230" cy="3747571"/>
            <a:chOff x="6973780" y="457011"/>
            <a:chExt cx="2170230" cy="3747571"/>
          </a:xfrm>
        </p:grpSpPr>
        <p:sp>
          <p:nvSpPr>
            <p:cNvPr id="16774" name="Google Shape;16774;p113"/>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113"/>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113"/>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113"/>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113"/>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113"/>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113"/>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113"/>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113"/>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113"/>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113"/>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113"/>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113"/>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113"/>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113"/>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113"/>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113"/>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113"/>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113"/>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113"/>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113"/>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113"/>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113"/>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113"/>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113"/>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113"/>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113"/>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113"/>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113"/>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113"/>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113"/>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113"/>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113"/>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113"/>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113"/>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113"/>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113"/>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113"/>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113"/>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113"/>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113"/>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113"/>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113"/>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113"/>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113"/>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113"/>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113"/>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113"/>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113"/>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113"/>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113"/>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113"/>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113"/>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113"/>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113"/>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113"/>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113"/>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113"/>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113"/>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113"/>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113"/>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113"/>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113"/>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113"/>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113"/>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113"/>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113"/>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113"/>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113"/>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113"/>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113"/>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113"/>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113"/>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113"/>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113"/>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113"/>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113"/>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113"/>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113"/>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113"/>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113"/>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113"/>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113"/>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113"/>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113"/>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113"/>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113"/>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113"/>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113"/>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113"/>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113"/>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113"/>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113"/>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113"/>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113"/>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113"/>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113"/>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113"/>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113"/>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113"/>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113"/>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113"/>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113"/>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113"/>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113"/>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113"/>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113"/>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113"/>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113"/>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113"/>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113"/>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113"/>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113"/>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113"/>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113"/>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113"/>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113"/>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113"/>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113"/>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113"/>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113"/>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113"/>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113"/>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113"/>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113"/>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113"/>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113"/>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113"/>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113"/>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113"/>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113"/>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113"/>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113"/>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113"/>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113"/>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113"/>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113"/>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113"/>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113"/>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113"/>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113"/>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113"/>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113"/>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113"/>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113"/>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113"/>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113"/>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113"/>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113"/>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113"/>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113"/>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113"/>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113"/>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113"/>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113"/>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113"/>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113"/>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113"/>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113"/>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113"/>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113"/>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113"/>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113"/>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113"/>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113"/>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113"/>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113"/>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113"/>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113"/>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113"/>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113"/>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113"/>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113"/>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113"/>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113"/>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113"/>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113"/>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113"/>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113"/>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113"/>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113"/>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113"/>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113"/>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113"/>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113"/>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113"/>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113"/>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113"/>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113"/>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113"/>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113"/>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113"/>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113"/>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113"/>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113"/>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113"/>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113"/>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113"/>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113"/>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113"/>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113"/>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113"/>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113"/>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113"/>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113"/>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113"/>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113"/>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113"/>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113"/>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113"/>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113"/>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113"/>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113"/>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113"/>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113"/>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113"/>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113"/>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113"/>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113"/>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113"/>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113"/>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113"/>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113"/>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113"/>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113"/>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113"/>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113"/>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113"/>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113"/>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113"/>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113"/>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113"/>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113"/>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113"/>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113"/>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113"/>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113"/>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113"/>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113"/>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113"/>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113"/>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113"/>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113"/>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113"/>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113"/>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113"/>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113"/>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113"/>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113"/>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113"/>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113"/>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113"/>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113"/>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113"/>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113"/>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113"/>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113"/>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113"/>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113"/>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113"/>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113"/>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113"/>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113"/>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113"/>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113"/>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113"/>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113"/>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113"/>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113"/>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113"/>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113"/>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113"/>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113"/>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113"/>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113"/>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113"/>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113"/>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113"/>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113"/>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113"/>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113"/>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113"/>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113"/>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113"/>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113"/>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113"/>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113"/>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113"/>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113"/>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113"/>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113"/>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113"/>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113"/>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113"/>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113"/>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113"/>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113"/>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113"/>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113"/>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113"/>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113"/>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113"/>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113"/>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113"/>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113"/>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113"/>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113"/>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113"/>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113"/>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113"/>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113"/>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113"/>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113"/>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113"/>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113"/>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113"/>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113"/>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113"/>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113"/>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113"/>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113"/>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113"/>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113"/>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113"/>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113"/>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113"/>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113"/>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113"/>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113"/>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113"/>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113"/>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113"/>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113"/>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113"/>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113"/>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113"/>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113"/>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113"/>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113"/>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113"/>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113"/>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113"/>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113"/>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113"/>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113"/>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113"/>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113"/>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113"/>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113"/>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113"/>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113"/>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113"/>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113"/>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113"/>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113"/>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113"/>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113"/>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113"/>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113"/>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113"/>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113"/>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113"/>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113"/>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113"/>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113"/>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113"/>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113"/>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113"/>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113"/>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113"/>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113"/>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113"/>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113"/>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113"/>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113"/>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113"/>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113"/>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113"/>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113"/>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113"/>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113"/>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113"/>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113"/>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113"/>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113"/>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113"/>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113"/>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113"/>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113"/>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113"/>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64" name="Google Shape;17164;p113"/>
          <p:cNvSpPr txBox="1"/>
          <p:nvPr/>
        </p:nvSpPr>
        <p:spPr>
          <a:xfrm>
            <a:off x="239825" y="609400"/>
            <a:ext cx="8142300" cy="6084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Self-Reported Susceptibility Awareness</a:t>
            </a:r>
            <a:endParaRPr sz="3000">
              <a:solidFill>
                <a:srgbClr val="434343"/>
              </a:solidFill>
              <a:latin typeface="Google Sans"/>
              <a:ea typeface="Google Sans"/>
              <a:cs typeface="Google Sans"/>
              <a:sym typeface="Google Sans"/>
            </a:endParaRPr>
          </a:p>
        </p:txBody>
      </p:sp>
      <p:sp>
        <p:nvSpPr>
          <p:cNvPr id="17165" name="Google Shape;17165;p113"/>
          <p:cNvSpPr txBox="1"/>
          <p:nvPr/>
        </p:nvSpPr>
        <p:spPr>
          <a:xfrm rot="511">
            <a:off x="761823" y="1316325"/>
            <a:ext cx="6059100" cy="4221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1000"/>
              </a:spcBef>
              <a:spcAft>
                <a:spcPts val="0"/>
              </a:spcAft>
              <a:buNone/>
            </a:pPr>
            <a:r>
              <a:t/>
            </a:r>
            <a:endParaRPr sz="2800">
              <a:latin typeface="Calibri"/>
              <a:ea typeface="Calibri"/>
              <a:cs typeface="Calibri"/>
              <a:sym typeface="Calibri"/>
            </a:endParaRPr>
          </a:p>
          <a:p>
            <a:pPr indent="0" lvl="0" marL="0" marR="0" rtl="0" algn="l">
              <a:lnSpc>
                <a:spcPct val="100000"/>
              </a:lnSpc>
              <a:spcBef>
                <a:spcPts val="0"/>
              </a:spcBef>
              <a:spcAft>
                <a:spcPts val="0"/>
              </a:spcAft>
              <a:buNone/>
            </a:pPr>
            <a:r>
              <a:t/>
            </a:r>
            <a:endParaRPr sz="2400">
              <a:solidFill>
                <a:srgbClr val="434343"/>
              </a:solidFill>
              <a:latin typeface="Google Sans Medium"/>
              <a:ea typeface="Google Sans Medium"/>
              <a:cs typeface="Google Sans Medium"/>
              <a:sym typeface="Google Sans Medium"/>
            </a:endParaRPr>
          </a:p>
        </p:txBody>
      </p:sp>
      <p:sp>
        <p:nvSpPr>
          <p:cNvPr id="17166" name="Google Shape;17166;p113"/>
          <p:cNvSpPr txBox="1"/>
          <p:nvPr/>
        </p:nvSpPr>
        <p:spPr>
          <a:xfrm>
            <a:off x="518000" y="1223175"/>
            <a:ext cx="6178500" cy="608400"/>
          </a:xfrm>
          <a:prstGeom prst="rect">
            <a:avLst/>
          </a:prstGeom>
          <a:noFill/>
          <a:ln>
            <a:noFill/>
          </a:ln>
        </p:spPr>
        <p:txBody>
          <a:bodyPr anchorCtr="0" anchor="t" bIns="0" lIns="0" spcFirstLastPara="1" rIns="91425" wrap="square" tIns="0">
            <a:noAutofit/>
          </a:bodyPr>
          <a:lstStyle/>
          <a:p>
            <a:pPr indent="0" lvl="0" marL="0" rtl="0" algn="just">
              <a:lnSpc>
                <a:spcPct val="100000"/>
              </a:lnSpc>
              <a:spcBef>
                <a:spcPts val="0"/>
              </a:spcBef>
              <a:spcAft>
                <a:spcPts val="0"/>
              </a:spcAft>
              <a:buNone/>
            </a:pPr>
            <a:r>
              <a:rPr lang="en" sz="2400">
                <a:solidFill>
                  <a:srgbClr val="434343"/>
                </a:solidFill>
                <a:latin typeface="Google Sans"/>
                <a:ea typeface="Google Sans"/>
                <a:cs typeface="Google Sans"/>
                <a:sym typeface="Google Sans"/>
              </a:rPr>
              <a:t>Self-reported likelihood of clicking on a link </a:t>
            </a:r>
            <a:endParaRPr sz="24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rPr lang="en" sz="2400">
                <a:solidFill>
                  <a:srgbClr val="434343"/>
                </a:solidFill>
                <a:latin typeface="Google Sans"/>
                <a:ea typeface="Google Sans"/>
                <a:cs typeface="Google Sans"/>
                <a:sym typeface="Google Sans"/>
              </a:rPr>
              <a:t>(from 1 = Not at all to 5 = Very much) </a:t>
            </a:r>
            <a:endParaRPr sz="24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t/>
            </a:r>
            <a:endParaRPr sz="24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t/>
            </a:r>
            <a:endParaRPr sz="24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t/>
            </a:r>
            <a:endParaRPr sz="24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t/>
            </a:r>
            <a:endParaRPr sz="2400">
              <a:solidFill>
                <a:srgbClr val="434343"/>
              </a:solidFill>
              <a:latin typeface="Google Sans"/>
              <a:ea typeface="Google Sans"/>
              <a:cs typeface="Google Sans"/>
              <a:sym typeface="Google Sans"/>
            </a:endParaRPr>
          </a:p>
          <a:p>
            <a:pPr indent="457200" lvl="0" marL="0" rtl="0" algn="just">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457200" lvl="0" marL="0" rtl="0" algn="just">
              <a:lnSpc>
                <a:spcPct val="100000"/>
              </a:lnSpc>
              <a:spcBef>
                <a:spcPts val="0"/>
              </a:spcBef>
              <a:spcAft>
                <a:spcPts val="0"/>
              </a:spcAft>
              <a:buNone/>
            </a:pPr>
            <a:r>
              <a:t/>
            </a:r>
            <a:endParaRPr sz="24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30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30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3000">
              <a:solidFill>
                <a:srgbClr val="434343"/>
              </a:solidFill>
              <a:latin typeface="Google Sans"/>
              <a:ea typeface="Google Sans"/>
              <a:cs typeface="Google Sans"/>
              <a:sym typeface="Google Sans"/>
            </a:endParaRPr>
          </a:p>
        </p:txBody>
      </p:sp>
      <p:pic>
        <p:nvPicPr>
          <p:cNvPr id="17167" name="Google Shape;17167;p113"/>
          <p:cNvPicPr preferRelativeResize="0"/>
          <p:nvPr/>
        </p:nvPicPr>
        <p:blipFill rotWithShape="1">
          <a:blip r:embed="rId3">
            <a:alphaModFix/>
          </a:blip>
          <a:srcRect b="0" l="0" r="0" t="0"/>
          <a:stretch/>
        </p:blipFill>
        <p:spPr>
          <a:xfrm>
            <a:off x="565688" y="2237138"/>
            <a:ext cx="719629" cy="2078502"/>
          </a:xfrm>
          <a:prstGeom prst="rect">
            <a:avLst/>
          </a:prstGeom>
          <a:noFill/>
          <a:ln>
            <a:noFill/>
          </a:ln>
        </p:spPr>
      </p:pic>
      <p:pic>
        <p:nvPicPr>
          <p:cNvPr id="17168" name="Google Shape;17168;p113"/>
          <p:cNvPicPr preferRelativeResize="0"/>
          <p:nvPr/>
        </p:nvPicPr>
        <p:blipFill rotWithShape="1">
          <a:blip r:embed="rId4">
            <a:alphaModFix/>
          </a:blip>
          <a:srcRect b="7566" l="30725" r="35048" t="2779"/>
          <a:stretch/>
        </p:blipFill>
        <p:spPr>
          <a:xfrm>
            <a:off x="3785413" y="2176837"/>
            <a:ext cx="824203" cy="2199126"/>
          </a:xfrm>
          <a:prstGeom prst="rect">
            <a:avLst/>
          </a:prstGeom>
          <a:noFill/>
          <a:ln>
            <a:noFill/>
          </a:ln>
        </p:spPr>
      </p:pic>
      <p:sp>
        <p:nvSpPr>
          <p:cNvPr id="17169" name="Google Shape;17169;p113"/>
          <p:cNvSpPr txBox="1"/>
          <p:nvPr/>
        </p:nvSpPr>
        <p:spPr>
          <a:xfrm rot="909">
            <a:off x="1396937" y="2658888"/>
            <a:ext cx="2268600" cy="53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rgbClr val="434343"/>
                </a:solidFill>
                <a:latin typeface="Google Sans"/>
                <a:ea typeface="Google Sans"/>
                <a:cs typeface="Google Sans"/>
                <a:sym typeface="Google Sans"/>
              </a:rPr>
              <a:t>Less awareness of their own susceptibility to that particular email</a:t>
            </a:r>
            <a:endParaRPr b="1">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a:solidFill>
                <a:srgbClr val="434343"/>
              </a:solidFill>
              <a:latin typeface="Google Sans"/>
              <a:ea typeface="Google Sans"/>
              <a:cs typeface="Google Sans"/>
              <a:sym typeface="Google Sans"/>
            </a:endParaRPr>
          </a:p>
        </p:txBody>
      </p:sp>
      <p:sp>
        <p:nvSpPr>
          <p:cNvPr id="17170" name="Google Shape;17170;p113"/>
          <p:cNvSpPr txBox="1"/>
          <p:nvPr/>
        </p:nvSpPr>
        <p:spPr>
          <a:xfrm rot="909">
            <a:off x="4729462" y="2572038"/>
            <a:ext cx="2268600" cy="53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rgbClr val="434343"/>
                </a:solidFill>
                <a:latin typeface="Google Sans"/>
                <a:ea typeface="Google Sans"/>
                <a:cs typeface="Google Sans"/>
                <a:sym typeface="Google Sans"/>
              </a:rPr>
              <a:t>More awareness of their own susceptibility to that particular email</a:t>
            </a:r>
            <a:endParaRPr b="1">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a:solidFill>
                <a:srgbClr val="434343"/>
              </a:solidFill>
              <a:latin typeface="Google Sans"/>
              <a:ea typeface="Google Sans"/>
              <a:cs typeface="Google Sans"/>
              <a:sym typeface="Google Sans"/>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7174" name="Shape 17174"/>
        <p:cNvGrpSpPr/>
        <p:nvPr/>
      </p:nvGrpSpPr>
      <p:grpSpPr>
        <a:xfrm>
          <a:off x="0" y="0"/>
          <a:ext cx="0" cy="0"/>
          <a:chOff x="0" y="0"/>
          <a:chExt cx="0" cy="0"/>
        </a:xfrm>
      </p:grpSpPr>
      <p:grpSp>
        <p:nvGrpSpPr>
          <p:cNvPr id="17175" name="Google Shape;17175;p114"/>
          <p:cNvGrpSpPr/>
          <p:nvPr/>
        </p:nvGrpSpPr>
        <p:grpSpPr>
          <a:xfrm>
            <a:off x="7126180" y="609411"/>
            <a:ext cx="2170230" cy="3747571"/>
            <a:chOff x="6973780" y="457011"/>
            <a:chExt cx="2170230" cy="3747571"/>
          </a:xfrm>
        </p:grpSpPr>
        <p:sp>
          <p:nvSpPr>
            <p:cNvPr id="17176" name="Google Shape;17176;p114"/>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114"/>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114"/>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114"/>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114"/>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114"/>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114"/>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114"/>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114"/>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114"/>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114"/>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114"/>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114"/>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114"/>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114"/>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114"/>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114"/>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114"/>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114"/>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114"/>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114"/>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114"/>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114"/>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114"/>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114"/>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114"/>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114"/>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114"/>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114"/>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114"/>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114"/>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114"/>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114"/>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114"/>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114"/>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114"/>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114"/>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114"/>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114"/>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114"/>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114"/>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114"/>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114"/>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114"/>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114"/>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114"/>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114"/>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114"/>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114"/>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114"/>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114"/>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114"/>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114"/>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114"/>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114"/>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114"/>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114"/>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114"/>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114"/>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114"/>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114"/>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114"/>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114"/>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114"/>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114"/>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114"/>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114"/>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114"/>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114"/>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114"/>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114"/>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114"/>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114"/>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114"/>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114"/>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114"/>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114"/>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114"/>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114"/>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114"/>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114"/>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114"/>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114"/>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114"/>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114"/>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114"/>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114"/>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114"/>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114"/>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114"/>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114"/>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114"/>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114"/>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114"/>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114"/>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114"/>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114"/>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114"/>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114"/>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114"/>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114"/>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114"/>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114"/>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114"/>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114"/>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114"/>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114"/>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114"/>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114"/>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114"/>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114"/>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114"/>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114"/>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114"/>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114"/>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114"/>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114"/>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114"/>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114"/>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114"/>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114"/>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114"/>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114"/>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114"/>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114"/>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114"/>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114"/>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114"/>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114"/>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114"/>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114"/>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114"/>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114"/>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114"/>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114"/>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114"/>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114"/>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114"/>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114"/>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114"/>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114"/>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114"/>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114"/>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114"/>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114"/>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114"/>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114"/>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114"/>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114"/>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114"/>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114"/>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114"/>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114"/>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114"/>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114"/>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114"/>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114"/>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114"/>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114"/>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114"/>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114"/>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114"/>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114"/>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114"/>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114"/>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114"/>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114"/>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114"/>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114"/>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114"/>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114"/>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114"/>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114"/>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114"/>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114"/>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114"/>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114"/>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114"/>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114"/>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114"/>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114"/>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114"/>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114"/>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114"/>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114"/>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114"/>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114"/>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114"/>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114"/>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114"/>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114"/>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114"/>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114"/>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114"/>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114"/>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114"/>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114"/>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114"/>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114"/>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114"/>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114"/>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114"/>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114"/>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114"/>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114"/>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114"/>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114"/>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114"/>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114"/>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114"/>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114"/>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114"/>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114"/>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114"/>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114"/>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114"/>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114"/>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114"/>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114"/>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114"/>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114"/>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114"/>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114"/>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114"/>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114"/>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114"/>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114"/>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114"/>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114"/>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114"/>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114"/>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114"/>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114"/>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114"/>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114"/>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114"/>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114"/>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114"/>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114"/>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114"/>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114"/>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114"/>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114"/>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114"/>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114"/>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114"/>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114"/>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114"/>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114"/>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114"/>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114"/>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114"/>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114"/>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114"/>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114"/>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114"/>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114"/>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114"/>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114"/>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114"/>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114"/>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114"/>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114"/>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114"/>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114"/>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114"/>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114"/>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114"/>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114"/>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114"/>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114"/>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114"/>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114"/>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114"/>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114"/>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114"/>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114"/>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114"/>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114"/>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114"/>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114"/>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114"/>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114"/>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114"/>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114"/>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114"/>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114"/>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114"/>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114"/>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114"/>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114"/>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114"/>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114"/>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114"/>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114"/>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114"/>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114"/>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114"/>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114"/>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114"/>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114"/>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114"/>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114"/>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114"/>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114"/>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114"/>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114"/>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114"/>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114"/>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114"/>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114"/>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114"/>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114"/>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114"/>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114"/>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114"/>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114"/>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114"/>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114"/>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114"/>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114"/>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114"/>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114"/>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114"/>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114"/>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114"/>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114"/>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114"/>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114"/>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114"/>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114"/>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114"/>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114"/>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114"/>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114"/>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114"/>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114"/>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114"/>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114"/>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114"/>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114"/>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114"/>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114"/>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114"/>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114"/>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114"/>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114"/>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114"/>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114"/>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114"/>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114"/>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114"/>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114"/>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114"/>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114"/>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114"/>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114"/>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114"/>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114"/>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114"/>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114"/>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114"/>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114"/>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114"/>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114"/>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114"/>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114"/>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114"/>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114"/>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114"/>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114"/>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114"/>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114"/>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114"/>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114"/>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114"/>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114"/>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114"/>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114"/>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114"/>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114"/>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114"/>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114"/>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114"/>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114"/>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114"/>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114"/>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114"/>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114"/>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114"/>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66" name="Google Shape;17566;p114"/>
          <p:cNvSpPr txBox="1"/>
          <p:nvPr/>
        </p:nvSpPr>
        <p:spPr>
          <a:xfrm rot="511">
            <a:off x="761823" y="1316325"/>
            <a:ext cx="6059100" cy="4221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1000"/>
              </a:spcBef>
              <a:spcAft>
                <a:spcPts val="0"/>
              </a:spcAft>
              <a:buNone/>
            </a:pPr>
            <a:r>
              <a:t/>
            </a:r>
            <a:endParaRPr sz="2800">
              <a:latin typeface="Calibri"/>
              <a:ea typeface="Calibri"/>
              <a:cs typeface="Calibri"/>
              <a:sym typeface="Calibri"/>
            </a:endParaRPr>
          </a:p>
          <a:p>
            <a:pPr indent="0" lvl="0" marL="0" marR="0" rtl="0" algn="l">
              <a:lnSpc>
                <a:spcPct val="100000"/>
              </a:lnSpc>
              <a:spcBef>
                <a:spcPts val="0"/>
              </a:spcBef>
              <a:spcAft>
                <a:spcPts val="0"/>
              </a:spcAft>
              <a:buNone/>
            </a:pPr>
            <a:r>
              <a:t/>
            </a:r>
            <a:endParaRPr sz="2400">
              <a:solidFill>
                <a:srgbClr val="434343"/>
              </a:solidFill>
              <a:latin typeface="Google Sans Medium"/>
              <a:ea typeface="Google Sans Medium"/>
              <a:cs typeface="Google Sans Medium"/>
              <a:sym typeface="Google Sans Medium"/>
            </a:endParaRPr>
          </a:p>
        </p:txBody>
      </p:sp>
      <p:sp>
        <p:nvSpPr>
          <p:cNvPr id="17567" name="Google Shape;17567;p114"/>
          <p:cNvSpPr txBox="1"/>
          <p:nvPr/>
        </p:nvSpPr>
        <p:spPr>
          <a:xfrm>
            <a:off x="298450" y="200975"/>
            <a:ext cx="6178500" cy="608400"/>
          </a:xfrm>
          <a:prstGeom prst="rect">
            <a:avLst/>
          </a:prstGeom>
          <a:noFill/>
          <a:ln>
            <a:noFill/>
          </a:ln>
        </p:spPr>
        <p:txBody>
          <a:bodyPr anchorCtr="0" anchor="t" bIns="0" lIns="0" spcFirstLastPara="1" rIns="91425" wrap="square" tIns="0">
            <a:noAutofit/>
          </a:bodyPr>
          <a:lstStyle/>
          <a:p>
            <a:pPr indent="0" lvl="0" marL="0" rtl="0" algn="just">
              <a:lnSpc>
                <a:spcPct val="100000"/>
              </a:lnSpc>
              <a:spcBef>
                <a:spcPts val="0"/>
              </a:spcBef>
              <a:spcAft>
                <a:spcPts val="0"/>
              </a:spcAft>
              <a:buNone/>
            </a:pPr>
            <a:r>
              <a:rPr lang="en" sz="2400">
                <a:solidFill>
                  <a:srgbClr val="434343"/>
                </a:solidFill>
                <a:latin typeface="Google Sans"/>
                <a:ea typeface="Google Sans"/>
                <a:cs typeface="Google Sans"/>
                <a:sym typeface="Google Sans"/>
              </a:rPr>
              <a:t>D</a:t>
            </a:r>
            <a:r>
              <a:rPr lang="en" sz="1800">
                <a:solidFill>
                  <a:srgbClr val="434343"/>
                </a:solidFill>
                <a:latin typeface="Google Sans"/>
                <a:ea typeface="Google Sans"/>
                <a:cs typeface="Google Sans"/>
                <a:sym typeface="Google Sans"/>
              </a:rPr>
              <a:t>ear John Smith,</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rPr lang="en" sz="1800">
                <a:solidFill>
                  <a:srgbClr val="434343"/>
                </a:solidFill>
                <a:latin typeface="Google Sans"/>
                <a:ea typeface="Google Sans"/>
                <a:cs typeface="Google Sans"/>
                <a:sym typeface="Google Sans"/>
              </a:rPr>
              <a:t> </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rPr lang="en" sz="1800">
                <a:solidFill>
                  <a:srgbClr val="434343"/>
                </a:solidFill>
                <a:latin typeface="Google Sans"/>
                <a:ea typeface="Google Sans"/>
                <a:cs typeface="Google Sans"/>
                <a:sym typeface="Google Sans"/>
              </a:rPr>
              <a:t>Our resources have indicated that you have a parking violation from 12/17/2015 at SW 89th Avenue, in Gainesville FL at 3:34pm. Please go to our website to obtain more information about the violation and to pay your fine or refute your ticket: &lt; link omitted &gt;</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rPr lang="en" sz="1800">
                <a:solidFill>
                  <a:srgbClr val="434343"/>
                </a:solidFill>
                <a:latin typeface="Google Sans"/>
                <a:ea typeface="Google Sans"/>
                <a:cs typeface="Google Sans"/>
                <a:sym typeface="Google Sans"/>
              </a:rPr>
              <a:t>Sincerely,</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rPr lang="en" sz="1800">
                <a:solidFill>
                  <a:srgbClr val="434343"/>
                </a:solidFill>
                <a:latin typeface="Google Sans"/>
                <a:ea typeface="Google Sans"/>
                <a:cs typeface="Google Sans"/>
                <a:sym typeface="Google Sans"/>
              </a:rPr>
              <a:t> </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rPr lang="en" sz="1800">
                <a:solidFill>
                  <a:srgbClr val="434343"/>
                </a:solidFill>
                <a:latin typeface="Google Sans"/>
                <a:ea typeface="Google Sans"/>
                <a:cs typeface="Google Sans"/>
                <a:sym typeface="Google Sans"/>
              </a:rPr>
              <a:t>Susan Smith</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rPr lang="en" sz="1800">
                <a:solidFill>
                  <a:srgbClr val="434343"/>
                </a:solidFill>
                <a:latin typeface="Google Sans"/>
                <a:ea typeface="Google Sans"/>
                <a:cs typeface="Google Sans"/>
                <a:sym typeface="Google Sans"/>
              </a:rPr>
              <a:t>Alachua County Traffic Correspondence</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rPr lang="en" sz="1800">
                <a:solidFill>
                  <a:srgbClr val="434343"/>
                </a:solidFill>
                <a:latin typeface="Google Sans"/>
                <a:ea typeface="Google Sans"/>
                <a:cs typeface="Google Sans"/>
                <a:sym typeface="Google Sans"/>
              </a:rPr>
              <a:t>2345 Main Street</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rPr lang="en" sz="1800">
                <a:solidFill>
                  <a:srgbClr val="434343"/>
                </a:solidFill>
                <a:latin typeface="Google Sans"/>
                <a:ea typeface="Google Sans"/>
                <a:cs typeface="Google Sans"/>
                <a:sym typeface="Google Sans"/>
              </a:rPr>
              <a:t>Gainesville, FL</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rPr lang="en" sz="1800">
                <a:solidFill>
                  <a:srgbClr val="434343"/>
                </a:solidFill>
                <a:latin typeface="Google Sans"/>
                <a:ea typeface="Google Sans"/>
                <a:cs typeface="Google Sans"/>
                <a:sym typeface="Google Sans"/>
              </a:rPr>
              <a:t>352 344 5656</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rPr lang="en" sz="1800">
                <a:solidFill>
                  <a:srgbClr val="434343"/>
                </a:solidFill>
                <a:latin typeface="Google Sans"/>
                <a:ea typeface="Google Sans"/>
                <a:cs typeface="Google Sans"/>
                <a:sym typeface="Google Sans"/>
              </a:rPr>
              <a:t> </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457200" lvl="0" marL="0" rtl="0" algn="just">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457200" lvl="0" marL="0" rtl="0" algn="just">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sp>
        <p:nvSpPr>
          <p:cNvPr id="17568" name="Google Shape;17568;p114"/>
          <p:cNvSpPr txBox="1"/>
          <p:nvPr/>
        </p:nvSpPr>
        <p:spPr>
          <a:xfrm rot="874">
            <a:off x="3279732" y="4068675"/>
            <a:ext cx="3541200" cy="53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rgbClr val="FF0000"/>
                </a:solidFill>
                <a:latin typeface="Google Sans"/>
                <a:ea typeface="Google Sans"/>
                <a:cs typeface="Google Sans"/>
                <a:sym typeface="Google Sans"/>
              </a:rPr>
              <a:t>Authority </a:t>
            </a:r>
            <a:endParaRPr b="1">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a:solidFill>
                <a:srgbClr val="434343"/>
              </a:solidFill>
              <a:latin typeface="Google Sans"/>
              <a:ea typeface="Google Sans"/>
              <a:cs typeface="Google Sans"/>
              <a:sym typeface="Google Sans"/>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7572" name="Shape 17572"/>
        <p:cNvGrpSpPr/>
        <p:nvPr/>
      </p:nvGrpSpPr>
      <p:grpSpPr>
        <a:xfrm>
          <a:off x="0" y="0"/>
          <a:ext cx="0" cy="0"/>
          <a:chOff x="0" y="0"/>
          <a:chExt cx="0" cy="0"/>
        </a:xfrm>
      </p:grpSpPr>
      <p:grpSp>
        <p:nvGrpSpPr>
          <p:cNvPr id="17573" name="Google Shape;17573;p115"/>
          <p:cNvGrpSpPr/>
          <p:nvPr/>
        </p:nvGrpSpPr>
        <p:grpSpPr>
          <a:xfrm>
            <a:off x="7126180" y="609411"/>
            <a:ext cx="2170230" cy="3747571"/>
            <a:chOff x="6973780" y="457011"/>
            <a:chExt cx="2170230" cy="3747571"/>
          </a:xfrm>
        </p:grpSpPr>
        <p:sp>
          <p:nvSpPr>
            <p:cNvPr id="17574" name="Google Shape;17574;p115"/>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115"/>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115"/>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115"/>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115"/>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115"/>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115"/>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115"/>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115"/>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115"/>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115"/>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115"/>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115"/>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115"/>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115"/>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115"/>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115"/>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115"/>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115"/>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115"/>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115"/>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115"/>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115"/>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115"/>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115"/>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115"/>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115"/>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115"/>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115"/>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115"/>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115"/>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115"/>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115"/>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115"/>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115"/>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115"/>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115"/>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115"/>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115"/>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115"/>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115"/>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115"/>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115"/>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115"/>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115"/>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115"/>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115"/>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115"/>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115"/>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115"/>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115"/>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115"/>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115"/>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115"/>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115"/>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115"/>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115"/>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115"/>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115"/>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115"/>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115"/>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115"/>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115"/>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115"/>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115"/>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115"/>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115"/>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115"/>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115"/>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115"/>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115"/>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115"/>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115"/>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115"/>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115"/>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115"/>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115"/>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115"/>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115"/>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115"/>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115"/>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115"/>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115"/>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115"/>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115"/>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115"/>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115"/>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115"/>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115"/>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115"/>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115"/>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115"/>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115"/>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115"/>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115"/>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115"/>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115"/>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115"/>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115"/>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115"/>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115"/>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115"/>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115"/>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115"/>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115"/>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115"/>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115"/>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115"/>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115"/>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115"/>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115"/>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115"/>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115"/>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115"/>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115"/>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115"/>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115"/>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115"/>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115"/>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115"/>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115"/>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115"/>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115"/>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115"/>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115"/>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115"/>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115"/>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115"/>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115"/>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115"/>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115"/>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115"/>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115"/>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115"/>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115"/>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115"/>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115"/>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115"/>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115"/>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115"/>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115"/>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115"/>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115"/>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115"/>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115"/>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115"/>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115"/>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115"/>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115"/>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115"/>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115"/>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115"/>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115"/>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115"/>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115"/>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115"/>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115"/>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115"/>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115"/>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115"/>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115"/>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115"/>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115"/>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115"/>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115"/>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115"/>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115"/>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115"/>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115"/>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115"/>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115"/>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115"/>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115"/>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115"/>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115"/>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115"/>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115"/>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115"/>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115"/>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115"/>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115"/>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115"/>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115"/>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115"/>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115"/>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115"/>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115"/>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115"/>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115"/>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115"/>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115"/>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115"/>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115"/>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115"/>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115"/>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115"/>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115"/>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115"/>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115"/>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115"/>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115"/>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115"/>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115"/>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115"/>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115"/>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115"/>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115"/>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115"/>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115"/>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115"/>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115"/>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115"/>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115"/>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115"/>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115"/>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115"/>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115"/>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115"/>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115"/>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115"/>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115"/>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115"/>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115"/>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115"/>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115"/>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115"/>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115"/>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115"/>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115"/>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115"/>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115"/>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115"/>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115"/>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115"/>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115"/>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115"/>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115"/>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115"/>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115"/>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115"/>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115"/>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115"/>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115"/>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115"/>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115"/>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115"/>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115"/>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115"/>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115"/>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115"/>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115"/>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115"/>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115"/>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115"/>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115"/>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115"/>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115"/>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115"/>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115"/>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115"/>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115"/>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115"/>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115"/>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115"/>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115"/>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115"/>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115"/>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115"/>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115"/>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115"/>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115"/>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115"/>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115"/>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115"/>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115"/>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115"/>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115"/>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115"/>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115"/>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115"/>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115"/>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115"/>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115"/>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115"/>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115"/>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115"/>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115"/>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115"/>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115"/>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115"/>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115"/>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115"/>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115"/>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115"/>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115"/>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115"/>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115"/>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115"/>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115"/>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115"/>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115"/>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115"/>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115"/>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115"/>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115"/>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115"/>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115"/>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115"/>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115"/>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115"/>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115"/>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115"/>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115"/>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115"/>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115"/>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115"/>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115"/>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115"/>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115"/>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115"/>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115"/>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115"/>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115"/>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115"/>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115"/>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115"/>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115"/>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115"/>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115"/>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115"/>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115"/>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115"/>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115"/>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115"/>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115"/>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115"/>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115"/>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115"/>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115"/>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115"/>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115"/>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115"/>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115"/>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115"/>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115"/>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115"/>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115"/>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115"/>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115"/>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115"/>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115"/>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115"/>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115"/>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115"/>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115"/>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115"/>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115"/>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115"/>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115"/>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115"/>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115"/>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115"/>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115"/>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115"/>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115"/>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115"/>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115"/>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115"/>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115"/>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115"/>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115"/>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115"/>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115"/>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115"/>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115"/>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115"/>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115"/>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115"/>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115"/>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115"/>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115"/>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115"/>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115"/>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115"/>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115"/>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115"/>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115"/>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115"/>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115"/>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115"/>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64" name="Google Shape;17964;p115"/>
          <p:cNvSpPr txBox="1"/>
          <p:nvPr/>
        </p:nvSpPr>
        <p:spPr>
          <a:xfrm rot="511">
            <a:off x="761823" y="1316325"/>
            <a:ext cx="6059100" cy="4221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1000"/>
              </a:spcBef>
              <a:spcAft>
                <a:spcPts val="0"/>
              </a:spcAft>
              <a:buNone/>
            </a:pPr>
            <a:r>
              <a:t/>
            </a:r>
            <a:endParaRPr sz="2800">
              <a:latin typeface="Calibri"/>
              <a:ea typeface="Calibri"/>
              <a:cs typeface="Calibri"/>
              <a:sym typeface="Calibri"/>
            </a:endParaRPr>
          </a:p>
          <a:p>
            <a:pPr indent="0" lvl="0" marL="0" marR="0" rtl="0" algn="l">
              <a:lnSpc>
                <a:spcPct val="100000"/>
              </a:lnSpc>
              <a:spcBef>
                <a:spcPts val="0"/>
              </a:spcBef>
              <a:spcAft>
                <a:spcPts val="0"/>
              </a:spcAft>
              <a:buNone/>
            </a:pPr>
            <a:r>
              <a:t/>
            </a:r>
            <a:endParaRPr sz="2400">
              <a:solidFill>
                <a:srgbClr val="434343"/>
              </a:solidFill>
              <a:latin typeface="Google Sans Medium"/>
              <a:ea typeface="Google Sans Medium"/>
              <a:cs typeface="Google Sans Medium"/>
              <a:sym typeface="Google Sans Medium"/>
            </a:endParaRPr>
          </a:p>
        </p:txBody>
      </p:sp>
      <p:sp>
        <p:nvSpPr>
          <p:cNvPr id="17965" name="Google Shape;17965;p115"/>
          <p:cNvSpPr txBox="1"/>
          <p:nvPr/>
        </p:nvSpPr>
        <p:spPr>
          <a:xfrm>
            <a:off x="298450" y="200975"/>
            <a:ext cx="6178500" cy="608400"/>
          </a:xfrm>
          <a:prstGeom prst="rect">
            <a:avLst/>
          </a:prstGeom>
          <a:noFill/>
          <a:ln>
            <a:noFill/>
          </a:ln>
        </p:spPr>
        <p:txBody>
          <a:bodyPr anchorCtr="0" anchor="t" bIns="0" lIns="0" spcFirstLastPara="1" rIns="91425" wrap="square" tIns="0">
            <a:noAutofit/>
          </a:bodyPr>
          <a:lstStyle/>
          <a:p>
            <a:pPr indent="0" lvl="0" marL="0" rtl="0" algn="just">
              <a:lnSpc>
                <a:spcPct val="100000"/>
              </a:lnSpc>
              <a:spcBef>
                <a:spcPts val="0"/>
              </a:spcBef>
              <a:spcAft>
                <a:spcPts val="0"/>
              </a:spcAft>
              <a:buNone/>
            </a:pPr>
            <a:r>
              <a:rPr lang="en" sz="2400">
                <a:solidFill>
                  <a:srgbClr val="434343"/>
                </a:solidFill>
                <a:latin typeface="Google Sans"/>
                <a:ea typeface="Google Sans"/>
                <a:cs typeface="Google Sans"/>
                <a:sym typeface="Google Sans"/>
              </a:rPr>
              <a:t>D</a:t>
            </a:r>
            <a:r>
              <a:rPr lang="en" sz="1800">
                <a:solidFill>
                  <a:srgbClr val="434343"/>
                </a:solidFill>
                <a:latin typeface="Google Sans"/>
                <a:ea typeface="Google Sans"/>
                <a:cs typeface="Google Sans"/>
                <a:sym typeface="Google Sans"/>
              </a:rPr>
              <a:t>ear John Smith,</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rPr lang="en" sz="1800">
                <a:solidFill>
                  <a:srgbClr val="434343"/>
                </a:solidFill>
                <a:latin typeface="Google Sans"/>
                <a:ea typeface="Google Sans"/>
                <a:cs typeface="Google Sans"/>
                <a:sym typeface="Google Sans"/>
              </a:rPr>
              <a:t> </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rPr lang="en" sz="1800">
                <a:solidFill>
                  <a:srgbClr val="434343"/>
                </a:solidFill>
                <a:latin typeface="Google Sans"/>
                <a:ea typeface="Google Sans"/>
                <a:cs typeface="Google Sans"/>
                <a:sym typeface="Google Sans"/>
              </a:rPr>
              <a:t>Our resources have indicated that you have a parking violation from 12/17/2015 at SW 89th Avenue, in Gainesville FL at 3:34pm. Please go to our website to obtain more information about the violation and to pay your fine or refute your ticket: &lt; link omitted &gt;</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rPr lang="en" sz="1800">
                <a:solidFill>
                  <a:srgbClr val="434343"/>
                </a:solidFill>
                <a:latin typeface="Google Sans"/>
                <a:ea typeface="Google Sans"/>
                <a:cs typeface="Google Sans"/>
                <a:sym typeface="Google Sans"/>
              </a:rPr>
              <a:t>Sincerely,</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rPr lang="en" sz="1800">
                <a:solidFill>
                  <a:srgbClr val="434343"/>
                </a:solidFill>
                <a:latin typeface="Google Sans"/>
                <a:ea typeface="Google Sans"/>
                <a:cs typeface="Google Sans"/>
                <a:sym typeface="Google Sans"/>
              </a:rPr>
              <a:t> </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rPr lang="en" sz="1800">
                <a:solidFill>
                  <a:srgbClr val="434343"/>
                </a:solidFill>
                <a:latin typeface="Google Sans"/>
                <a:ea typeface="Google Sans"/>
                <a:cs typeface="Google Sans"/>
                <a:sym typeface="Google Sans"/>
              </a:rPr>
              <a:t>Susan Smith</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rPr lang="en" sz="1800">
                <a:solidFill>
                  <a:srgbClr val="434343"/>
                </a:solidFill>
                <a:latin typeface="Google Sans"/>
                <a:ea typeface="Google Sans"/>
                <a:cs typeface="Google Sans"/>
                <a:sym typeface="Google Sans"/>
              </a:rPr>
              <a:t>Alachua County Traffic Correspondence</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rPr lang="en" sz="1800">
                <a:solidFill>
                  <a:srgbClr val="434343"/>
                </a:solidFill>
                <a:latin typeface="Google Sans"/>
                <a:ea typeface="Google Sans"/>
                <a:cs typeface="Google Sans"/>
                <a:sym typeface="Google Sans"/>
              </a:rPr>
              <a:t>2345 Main Street</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rPr lang="en" sz="1800">
                <a:solidFill>
                  <a:srgbClr val="434343"/>
                </a:solidFill>
                <a:latin typeface="Google Sans"/>
                <a:ea typeface="Google Sans"/>
                <a:cs typeface="Google Sans"/>
                <a:sym typeface="Google Sans"/>
              </a:rPr>
              <a:t>Gainesville, FL</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rPr lang="en" sz="1800">
                <a:solidFill>
                  <a:srgbClr val="434343"/>
                </a:solidFill>
                <a:latin typeface="Google Sans"/>
                <a:ea typeface="Google Sans"/>
                <a:cs typeface="Google Sans"/>
                <a:sym typeface="Google Sans"/>
              </a:rPr>
              <a:t>352 344 5656</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rPr lang="en" sz="1800">
                <a:solidFill>
                  <a:srgbClr val="434343"/>
                </a:solidFill>
                <a:latin typeface="Google Sans"/>
                <a:ea typeface="Google Sans"/>
                <a:cs typeface="Google Sans"/>
                <a:sym typeface="Google Sans"/>
              </a:rPr>
              <a:t> </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0" lvl="0" marL="0" rtl="0" algn="just">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457200" lvl="0" marL="0" rtl="0" algn="just">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457200" lvl="0" marL="0" rtl="0" algn="just">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1800">
              <a:solidFill>
                <a:srgbClr val="434343"/>
              </a:solidFill>
              <a:latin typeface="Google Sans"/>
              <a:ea typeface="Google Sans"/>
              <a:cs typeface="Google Sans"/>
              <a:sym typeface="Google Sans"/>
            </a:endParaRPr>
          </a:p>
        </p:txBody>
      </p:sp>
      <p:sp>
        <p:nvSpPr>
          <p:cNvPr id="17966" name="Google Shape;17966;p115"/>
          <p:cNvSpPr txBox="1"/>
          <p:nvPr/>
        </p:nvSpPr>
        <p:spPr>
          <a:xfrm rot="614">
            <a:off x="4926554" y="1991800"/>
            <a:ext cx="1679700" cy="53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rgbClr val="FF0000"/>
                </a:solidFill>
                <a:latin typeface="Google Sans"/>
                <a:ea typeface="Google Sans"/>
                <a:cs typeface="Google Sans"/>
                <a:sym typeface="Google Sans"/>
              </a:rPr>
              <a:t>Harmless link</a:t>
            </a:r>
            <a:endParaRPr b="1" sz="1800">
              <a:solidFill>
                <a:srgbClr val="FF0000"/>
              </a:solidFill>
              <a:latin typeface="Google Sans"/>
              <a:ea typeface="Google Sans"/>
              <a:cs typeface="Google Sans"/>
              <a:sym typeface="Google Sans"/>
            </a:endParaRPr>
          </a:p>
          <a:p>
            <a:pPr indent="0" lvl="0" marL="0" rtl="0" algn="l">
              <a:spcBef>
                <a:spcPts val="0"/>
              </a:spcBef>
              <a:spcAft>
                <a:spcPts val="0"/>
              </a:spcAft>
              <a:buNone/>
            </a:pPr>
            <a:r>
              <a:t/>
            </a:r>
            <a:endParaRPr b="1">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a:solidFill>
                <a:srgbClr val="434343"/>
              </a:solidFill>
              <a:latin typeface="Google Sans"/>
              <a:ea typeface="Google Sans"/>
              <a:cs typeface="Google Sans"/>
              <a:sym typeface="Google Sans"/>
            </a:endParaRPr>
          </a:p>
        </p:txBody>
      </p:sp>
      <p:pic>
        <p:nvPicPr>
          <p:cNvPr id="17967" name="Google Shape;17967;p115"/>
          <p:cNvPicPr preferRelativeResize="0"/>
          <p:nvPr/>
        </p:nvPicPr>
        <p:blipFill>
          <a:blip r:embed="rId3">
            <a:alphaModFix/>
          </a:blip>
          <a:stretch>
            <a:fillRect/>
          </a:stretch>
        </p:blipFill>
        <p:spPr>
          <a:xfrm>
            <a:off x="761825" y="200000"/>
            <a:ext cx="1387600" cy="514350"/>
          </a:xfrm>
          <a:prstGeom prst="rect">
            <a:avLst/>
          </a:prstGeom>
          <a:noFill/>
          <a:ln>
            <a:noFill/>
          </a:ln>
        </p:spPr>
      </p:pic>
      <p:pic>
        <p:nvPicPr>
          <p:cNvPr id="17968" name="Google Shape;17968;p115"/>
          <p:cNvPicPr preferRelativeResize="0"/>
          <p:nvPr/>
        </p:nvPicPr>
        <p:blipFill>
          <a:blip r:embed="rId3">
            <a:alphaModFix/>
          </a:blip>
          <a:stretch>
            <a:fillRect/>
          </a:stretch>
        </p:blipFill>
        <p:spPr>
          <a:xfrm>
            <a:off x="1780700" y="999925"/>
            <a:ext cx="4696250" cy="514350"/>
          </a:xfrm>
          <a:prstGeom prst="rect">
            <a:avLst/>
          </a:prstGeom>
          <a:noFill/>
          <a:ln>
            <a:noFill/>
          </a:ln>
        </p:spPr>
      </p:pic>
      <p:pic>
        <p:nvPicPr>
          <p:cNvPr id="17969" name="Google Shape;17969;p115"/>
          <p:cNvPicPr preferRelativeResize="0"/>
          <p:nvPr/>
        </p:nvPicPr>
        <p:blipFill>
          <a:blip r:embed="rId4">
            <a:alphaModFix/>
          </a:blip>
          <a:stretch>
            <a:fillRect/>
          </a:stretch>
        </p:blipFill>
        <p:spPr>
          <a:xfrm rot="-1369690">
            <a:off x="2683088" y="685550"/>
            <a:ext cx="817425" cy="247650"/>
          </a:xfrm>
          <a:prstGeom prst="rect">
            <a:avLst/>
          </a:prstGeom>
          <a:noFill/>
          <a:ln>
            <a:noFill/>
          </a:ln>
        </p:spPr>
      </p:pic>
      <p:pic>
        <p:nvPicPr>
          <p:cNvPr id="17970" name="Google Shape;17970;p115"/>
          <p:cNvPicPr preferRelativeResize="0"/>
          <p:nvPr/>
        </p:nvPicPr>
        <p:blipFill>
          <a:blip r:embed="rId4">
            <a:alphaModFix/>
          </a:blip>
          <a:stretch>
            <a:fillRect/>
          </a:stretch>
        </p:blipFill>
        <p:spPr>
          <a:xfrm rot="922403">
            <a:off x="2165450" y="212875"/>
            <a:ext cx="817425" cy="247650"/>
          </a:xfrm>
          <a:prstGeom prst="rect">
            <a:avLst/>
          </a:prstGeom>
          <a:noFill/>
          <a:ln>
            <a:noFill/>
          </a:ln>
        </p:spPr>
      </p:pic>
      <p:sp>
        <p:nvSpPr>
          <p:cNvPr id="17971" name="Google Shape;17971;p115"/>
          <p:cNvSpPr txBox="1"/>
          <p:nvPr/>
        </p:nvSpPr>
        <p:spPr>
          <a:xfrm rot="909">
            <a:off x="2994512" y="192113"/>
            <a:ext cx="2268600" cy="53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rgbClr val="FF0000"/>
                </a:solidFill>
                <a:latin typeface="Google Sans"/>
                <a:ea typeface="Google Sans"/>
                <a:cs typeface="Google Sans"/>
                <a:sym typeface="Google Sans"/>
              </a:rPr>
              <a:t>Personalization</a:t>
            </a:r>
            <a:endParaRPr b="1" sz="1800">
              <a:solidFill>
                <a:srgbClr val="FF0000"/>
              </a:solidFill>
              <a:latin typeface="Google Sans"/>
              <a:ea typeface="Google Sans"/>
              <a:cs typeface="Google Sans"/>
              <a:sym typeface="Google Sans"/>
            </a:endParaRPr>
          </a:p>
          <a:p>
            <a:pPr indent="0" lvl="0" marL="0" rtl="0" algn="l">
              <a:spcBef>
                <a:spcPts val="0"/>
              </a:spcBef>
              <a:spcAft>
                <a:spcPts val="0"/>
              </a:spcAft>
              <a:buNone/>
            </a:pPr>
            <a:r>
              <a:t/>
            </a:r>
            <a:endParaRPr b="1">
              <a:solidFill>
                <a:srgbClr val="434343"/>
              </a:solidFill>
              <a:latin typeface="Google Sans"/>
              <a:ea typeface="Google Sans"/>
              <a:cs typeface="Google Sans"/>
              <a:sym typeface="Google Sans"/>
            </a:endParaRPr>
          </a:p>
        </p:txBody>
      </p:sp>
      <p:pic>
        <p:nvPicPr>
          <p:cNvPr id="17972" name="Google Shape;17972;p115"/>
          <p:cNvPicPr preferRelativeResize="0"/>
          <p:nvPr/>
        </p:nvPicPr>
        <p:blipFill>
          <a:blip r:embed="rId3">
            <a:alphaModFix/>
          </a:blip>
          <a:stretch>
            <a:fillRect/>
          </a:stretch>
        </p:blipFill>
        <p:spPr>
          <a:xfrm>
            <a:off x="2110875" y="1791675"/>
            <a:ext cx="1961850" cy="514350"/>
          </a:xfrm>
          <a:prstGeom prst="rect">
            <a:avLst/>
          </a:prstGeom>
          <a:noFill/>
          <a:ln>
            <a:noFill/>
          </a:ln>
        </p:spPr>
      </p:pic>
      <p:pic>
        <p:nvPicPr>
          <p:cNvPr id="17973" name="Google Shape;17973;p115"/>
          <p:cNvPicPr preferRelativeResize="0"/>
          <p:nvPr/>
        </p:nvPicPr>
        <p:blipFill>
          <a:blip r:embed="rId4">
            <a:alphaModFix/>
          </a:blip>
          <a:stretch>
            <a:fillRect/>
          </a:stretch>
        </p:blipFill>
        <p:spPr>
          <a:xfrm rot="922403">
            <a:off x="4090925" y="2095575"/>
            <a:ext cx="817425" cy="247650"/>
          </a:xfrm>
          <a:prstGeom prst="rect">
            <a:avLst/>
          </a:prstGeom>
          <a:noFill/>
          <a:ln>
            <a:noFill/>
          </a:ln>
        </p:spPr>
      </p:pic>
      <p:pic>
        <p:nvPicPr>
          <p:cNvPr id="17974" name="Google Shape;17974;p115"/>
          <p:cNvPicPr preferRelativeResize="0"/>
          <p:nvPr/>
        </p:nvPicPr>
        <p:blipFill>
          <a:blip r:embed="rId3">
            <a:alphaModFix/>
          </a:blip>
          <a:stretch>
            <a:fillRect/>
          </a:stretch>
        </p:blipFill>
        <p:spPr>
          <a:xfrm>
            <a:off x="70200" y="2666775"/>
            <a:ext cx="1961850" cy="514350"/>
          </a:xfrm>
          <a:prstGeom prst="rect">
            <a:avLst/>
          </a:prstGeom>
          <a:noFill/>
          <a:ln>
            <a:noFill/>
          </a:ln>
        </p:spPr>
      </p:pic>
      <p:pic>
        <p:nvPicPr>
          <p:cNvPr id="17975" name="Google Shape;17975;p115"/>
          <p:cNvPicPr preferRelativeResize="0"/>
          <p:nvPr/>
        </p:nvPicPr>
        <p:blipFill>
          <a:blip r:embed="rId4">
            <a:alphaModFix/>
          </a:blip>
          <a:stretch>
            <a:fillRect/>
          </a:stretch>
        </p:blipFill>
        <p:spPr>
          <a:xfrm rot="149277">
            <a:off x="2050250" y="2800125"/>
            <a:ext cx="817425" cy="247650"/>
          </a:xfrm>
          <a:prstGeom prst="rect">
            <a:avLst/>
          </a:prstGeom>
          <a:noFill/>
          <a:ln>
            <a:noFill/>
          </a:ln>
        </p:spPr>
      </p:pic>
      <p:sp>
        <p:nvSpPr>
          <p:cNvPr id="17976" name="Google Shape;17976;p115"/>
          <p:cNvSpPr txBox="1"/>
          <p:nvPr/>
        </p:nvSpPr>
        <p:spPr>
          <a:xfrm rot="741">
            <a:off x="2885875" y="2490750"/>
            <a:ext cx="4174200" cy="53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rgbClr val="FF0000"/>
                </a:solidFill>
                <a:latin typeface="Google Sans"/>
                <a:ea typeface="Google Sans"/>
                <a:cs typeface="Google Sans"/>
                <a:sym typeface="Google Sans"/>
              </a:rPr>
              <a:t>Counterbalanced gender of sender</a:t>
            </a:r>
            <a:endParaRPr b="1">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a:solidFill>
                <a:srgbClr val="434343"/>
              </a:solidFill>
              <a:latin typeface="Google Sans"/>
              <a:ea typeface="Google Sans"/>
              <a:cs typeface="Google Sans"/>
              <a:sym typeface="Google Sans"/>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7980" name="Shape 17980"/>
        <p:cNvGrpSpPr/>
        <p:nvPr/>
      </p:nvGrpSpPr>
      <p:grpSpPr>
        <a:xfrm>
          <a:off x="0" y="0"/>
          <a:ext cx="0" cy="0"/>
          <a:chOff x="0" y="0"/>
          <a:chExt cx="0" cy="0"/>
        </a:xfrm>
      </p:grpSpPr>
      <p:grpSp>
        <p:nvGrpSpPr>
          <p:cNvPr id="17981" name="Google Shape;17981;p116"/>
          <p:cNvGrpSpPr/>
          <p:nvPr/>
        </p:nvGrpSpPr>
        <p:grpSpPr>
          <a:xfrm>
            <a:off x="7126180" y="609411"/>
            <a:ext cx="2170230" cy="3747571"/>
            <a:chOff x="6973780" y="457011"/>
            <a:chExt cx="2170230" cy="3747571"/>
          </a:xfrm>
        </p:grpSpPr>
        <p:sp>
          <p:nvSpPr>
            <p:cNvPr id="17982" name="Google Shape;17982;p116"/>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116"/>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116"/>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116"/>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116"/>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116"/>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116"/>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116"/>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116"/>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116"/>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116"/>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116"/>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116"/>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116"/>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116"/>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116"/>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116"/>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116"/>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116"/>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116"/>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116"/>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116"/>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116"/>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116"/>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116"/>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116"/>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116"/>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116"/>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116"/>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116"/>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116"/>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116"/>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116"/>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116"/>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116"/>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116"/>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116"/>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116"/>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116"/>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116"/>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116"/>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116"/>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116"/>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116"/>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116"/>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116"/>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116"/>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116"/>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116"/>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116"/>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116"/>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116"/>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116"/>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116"/>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116"/>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116"/>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116"/>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116"/>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116"/>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116"/>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116"/>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116"/>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116"/>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116"/>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116"/>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116"/>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116"/>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116"/>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116"/>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116"/>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116"/>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116"/>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116"/>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116"/>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116"/>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116"/>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116"/>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116"/>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116"/>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116"/>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116"/>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116"/>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116"/>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116"/>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116"/>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116"/>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116"/>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116"/>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116"/>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116"/>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116"/>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116"/>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116"/>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116"/>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116"/>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116"/>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116"/>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116"/>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116"/>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116"/>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116"/>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116"/>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116"/>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116"/>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116"/>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116"/>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116"/>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116"/>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116"/>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116"/>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116"/>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116"/>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116"/>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116"/>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116"/>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116"/>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116"/>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116"/>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116"/>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116"/>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116"/>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116"/>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116"/>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116"/>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116"/>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116"/>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116"/>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116"/>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116"/>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116"/>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116"/>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116"/>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116"/>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116"/>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116"/>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116"/>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116"/>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116"/>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116"/>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116"/>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116"/>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116"/>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116"/>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116"/>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116"/>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116"/>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116"/>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116"/>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116"/>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116"/>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116"/>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116"/>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116"/>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116"/>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116"/>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116"/>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116"/>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116"/>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116"/>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116"/>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116"/>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116"/>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116"/>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116"/>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116"/>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116"/>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116"/>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116"/>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116"/>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116"/>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116"/>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116"/>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116"/>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116"/>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116"/>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116"/>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116"/>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116"/>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116"/>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116"/>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116"/>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116"/>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116"/>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116"/>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116"/>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116"/>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116"/>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116"/>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116"/>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116"/>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116"/>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116"/>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116"/>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116"/>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116"/>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116"/>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116"/>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116"/>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116"/>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116"/>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116"/>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116"/>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116"/>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116"/>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116"/>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116"/>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116"/>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116"/>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116"/>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116"/>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116"/>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116"/>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116"/>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116"/>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116"/>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116"/>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116"/>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116"/>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116"/>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116"/>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116"/>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116"/>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116"/>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116"/>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116"/>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116"/>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116"/>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116"/>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116"/>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116"/>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116"/>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116"/>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116"/>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116"/>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116"/>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116"/>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116"/>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116"/>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116"/>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116"/>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116"/>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116"/>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116"/>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116"/>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116"/>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116"/>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116"/>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116"/>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116"/>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116"/>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116"/>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116"/>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116"/>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116"/>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116"/>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116"/>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116"/>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116"/>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116"/>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116"/>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116"/>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116"/>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116"/>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116"/>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116"/>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116"/>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116"/>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116"/>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116"/>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116"/>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116"/>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116"/>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116"/>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116"/>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116"/>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116"/>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116"/>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116"/>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116"/>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116"/>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116"/>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116"/>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116"/>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116"/>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116"/>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116"/>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116"/>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116"/>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116"/>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116"/>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116"/>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116"/>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116"/>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116"/>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116"/>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116"/>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116"/>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116"/>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116"/>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116"/>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116"/>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116"/>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116"/>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116"/>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116"/>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116"/>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116"/>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116"/>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116"/>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116"/>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116"/>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116"/>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116"/>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116"/>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116"/>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116"/>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116"/>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116"/>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116"/>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116"/>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116"/>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116"/>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116"/>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116"/>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116"/>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116"/>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116"/>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116"/>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116"/>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116"/>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116"/>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116"/>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116"/>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116"/>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116"/>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116"/>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116"/>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116"/>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116"/>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116"/>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116"/>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116"/>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116"/>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116"/>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116"/>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116"/>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116"/>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116"/>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116"/>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116"/>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116"/>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116"/>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116"/>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116"/>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116"/>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116"/>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116"/>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116"/>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116"/>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116"/>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116"/>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116"/>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116"/>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116"/>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116"/>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116"/>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116"/>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116"/>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116"/>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116"/>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116"/>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116"/>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116"/>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116"/>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116"/>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116"/>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116"/>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116"/>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116"/>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116"/>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116"/>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116"/>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116"/>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116"/>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116"/>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116"/>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116"/>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116"/>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116"/>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116"/>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72" name="Google Shape;18372;p116"/>
          <p:cNvSpPr txBox="1"/>
          <p:nvPr/>
        </p:nvSpPr>
        <p:spPr>
          <a:xfrm rot="511">
            <a:off x="761823" y="1316325"/>
            <a:ext cx="6059100" cy="4221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1000"/>
              </a:spcBef>
              <a:spcAft>
                <a:spcPts val="0"/>
              </a:spcAft>
              <a:buNone/>
            </a:pPr>
            <a:r>
              <a:t/>
            </a:r>
            <a:endParaRPr sz="2800">
              <a:latin typeface="Calibri"/>
              <a:ea typeface="Calibri"/>
              <a:cs typeface="Calibri"/>
              <a:sym typeface="Calibri"/>
            </a:endParaRPr>
          </a:p>
          <a:p>
            <a:pPr indent="0" lvl="0" marL="0" marR="0" rtl="0" algn="l">
              <a:lnSpc>
                <a:spcPct val="100000"/>
              </a:lnSpc>
              <a:spcBef>
                <a:spcPts val="0"/>
              </a:spcBef>
              <a:spcAft>
                <a:spcPts val="0"/>
              </a:spcAft>
              <a:buNone/>
            </a:pPr>
            <a:r>
              <a:t/>
            </a:r>
            <a:endParaRPr sz="2400">
              <a:solidFill>
                <a:srgbClr val="434343"/>
              </a:solidFill>
              <a:latin typeface="Google Sans Medium"/>
              <a:ea typeface="Google Sans Medium"/>
              <a:cs typeface="Google Sans Medium"/>
              <a:sym typeface="Google Sans Medium"/>
            </a:endParaRPr>
          </a:p>
        </p:txBody>
      </p:sp>
      <p:pic>
        <p:nvPicPr>
          <p:cNvPr id="18373" name="Google Shape;18373;p116"/>
          <p:cNvPicPr preferRelativeResize="0"/>
          <p:nvPr/>
        </p:nvPicPr>
        <p:blipFill>
          <a:blip r:embed="rId3">
            <a:alphaModFix/>
          </a:blip>
          <a:stretch>
            <a:fillRect/>
          </a:stretch>
        </p:blipFill>
        <p:spPr>
          <a:xfrm>
            <a:off x="2032050" y="363098"/>
            <a:ext cx="4730700" cy="4113652"/>
          </a:xfrm>
          <a:prstGeom prst="rect">
            <a:avLst/>
          </a:prstGeom>
          <a:noFill/>
          <a:ln>
            <a:noFill/>
          </a:ln>
        </p:spPr>
      </p:pic>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8377" name="Shape 18377"/>
        <p:cNvGrpSpPr/>
        <p:nvPr/>
      </p:nvGrpSpPr>
      <p:grpSpPr>
        <a:xfrm>
          <a:off x="0" y="0"/>
          <a:ext cx="0" cy="0"/>
          <a:chOff x="0" y="0"/>
          <a:chExt cx="0" cy="0"/>
        </a:xfrm>
      </p:grpSpPr>
      <p:grpSp>
        <p:nvGrpSpPr>
          <p:cNvPr id="18378" name="Google Shape;18378;p117"/>
          <p:cNvGrpSpPr/>
          <p:nvPr/>
        </p:nvGrpSpPr>
        <p:grpSpPr>
          <a:xfrm>
            <a:off x="7126180" y="609411"/>
            <a:ext cx="2170230" cy="3747571"/>
            <a:chOff x="6973780" y="457011"/>
            <a:chExt cx="2170230" cy="3747571"/>
          </a:xfrm>
        </p:grpSpPr>
        <p:sp>
          <p:nvSpPr>
            <p:cNvPr id="18379" name="Google Shape;18379;p117"/>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117"/>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117"/>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117"/>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117"/>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117"/>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117"/>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117"/>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117"/>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117"/>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117"/>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117"/>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117"/>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117"/>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117"/>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117"/>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117"/>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117"/>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117"/>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117"/>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117"/>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117"/>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117"/>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117"/>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117"/>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117"/>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117"/>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117"/>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117"/>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117"/>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117"/>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117"/>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117"/>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117"/>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117"/>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117"/>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117"/>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117"/>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117"/>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117"/>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117"/>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117"/>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117"/>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117"/>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117"/>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117"/>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117"/>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117"/>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117"/>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117"/>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117"/>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117"/>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117"/>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117"/>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117"/>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117"/>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117"/>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117"/>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117"/>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117"/>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117"/>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117"/>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117"/>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117"/>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117"/>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117"/>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117"/>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117"/>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117"/>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117"/>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117"/>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117"/>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117"/>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117"/>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117"/>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117"/>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117"/>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117"/>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117"/>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117"/>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117"/>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117"/>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117"/>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117"/>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117"/>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117"/>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117"/>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117"/>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117"/>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117"/>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117"/>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117"/>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117"/>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117"/>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117"/>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117"/>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117"/>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117"/>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117"/>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117"/>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117"/>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117"/>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117"/>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117"/>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117"/>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117"/>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117"/>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117"/>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117"/>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117"/>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117"/>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117"/>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117"/>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117"/>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117"/>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117"/>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117"/>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117"/>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117"/>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117"/>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117"/>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117"/>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117"/>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117"/>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117"/>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117"/>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117"/>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117"/>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117"/>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117"/>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117"/>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117"/>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117"/>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117"/>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117"/>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117"/>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117"/>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117"/>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117"/>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117"/>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117"/>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117"/>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117"/>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117"/>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117"/>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117"/>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117"/>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117"/>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117"/>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117"/>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117"/>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117"/>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117"/>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117"/>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117"/>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117"/>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117"/>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117"/>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117"/>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117"/>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117"/>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117"/>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117"/>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117"/>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117"/>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117"/>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117"/>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117"/>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117"/>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117"/>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117"/>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117"/>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117"/>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117"/>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117"/>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117"/>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117"/>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117"/>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117"/>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117"/>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117"/>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117"/>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117"/>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117"/>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117"/>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117"/>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117"/>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117"/>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117"/>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117"/>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117"/>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117"/>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117"/>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117"/>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117"/>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117"/>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117"/>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117"/>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117"/>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117"/>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117"/>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117"/>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117"/>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117"/>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117"/>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117"/>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117"/>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117"/>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117"/>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117"/>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117"/>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117"/>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117"/>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117"/>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117"/>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117"/>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117"/>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117"/>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117"/>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117"/>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117"/>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117"/>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117"/>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117"/>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117"/>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117"/>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117"/>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117"/>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117"/>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117"/>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117"/>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117"/>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117"/>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117"/>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117"/>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117"/>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117"/>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117"/>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117"/>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117"/>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117"/>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117"/>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117"/>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117"/>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117"/>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117"/>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117"/>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117"/>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117"/>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117"/>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117"/>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117"/>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117"/>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117"/>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117"/>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117"/>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117"/>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117"/>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117"/>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117"/>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117"/>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117"/>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117"/>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117"/>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117"/>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117"/>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117"/>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117"/>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117"/>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117"/>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117"/>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117"/>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117"/>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117"/>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117"/>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117"/>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117"/>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117"/>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117"/>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117"/>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117"/>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117"/>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117"/>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117"/>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117"/>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117"/>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117"/>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117"/>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117"/>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117"/>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117"/>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117"/>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117"/>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117"/>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117"/>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117"/>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117"/>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117"/>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117"/>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117"/>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117"/>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117"/>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117"/>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117"/>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117"/>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117"/>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117"/>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117"/>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117"/>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117"/>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117"/>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117"/>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117"/>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117"/>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117"/>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117"/>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117"/>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117"/>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117"/>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117"/>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117"/>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117"/>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117"/>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117"/>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117"/>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117"/>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117"/>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117"/>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117"/>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117"/>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117"/>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117"/>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117"/>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117"/>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117"/>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117"/>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117"/>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117"/>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117"/>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117"/>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117"/>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117"/>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117"/>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117"/>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117"/>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117"/>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117"/>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117"/>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117"/>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117"/>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117"/>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117"/>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117"/>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117"/>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117"/>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117"/>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117"/>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117"/>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117"/>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117"/>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117"/>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117"/>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117"/>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117"/>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117"/>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117"/>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117"/>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117"/>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117"/>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117"/>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117"/>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117"/>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117"/>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117"/>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117"/>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117"/>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117"/>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117"/>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117"/>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117"/>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117"/>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117"/>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117"/>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117"/>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117"/>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117"/>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117"/>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117"/>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117"/>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117"/>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69" name="Google Shape;18769;p117"/>
          <p:cNvSpPr txBox="1"/>
          <p:nvPr/>
        </p:nvSpPr>
        <p:spPr>
          <a:xfrm rot="511">
            <a:off x="761823" y="1316325"/>
            <a:ext cx="6059100" cy="4221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1000"/>
              </a:spcBef>
              <a:spcAft>
                <a:spcPts val="0"/>
              </a:spcAft>
              <a:buNone/>
            </a:pPr>
            <a:r>
              <a:t/>
            </a:r>
            <a:endParaRPr sz="2800">
              <a:latin typeface="Calibri"/>
              <a:ea typeface="Calibri"/>
              <a:cs typeface="Calibri"/>
              <a:sym typeface="Calibri"/>
            </a:endParaRPr>
          </a:p>
          <a:p>
            <a:pPr indent="0" lvl="0" marL="0" marR="0" rtl="0" algn="l">
              <a:lnSpc>
                <a:spcPct val="100000"/>
              </a:lnSpc>
              <a:spcBef>
                <a:spcPts val="0"/>
              </a:spcBef>
              <a:spcAft>
                <a:spcPts val="0"/>
              </a:spcAft>
              <a:buNone/>
            </a:pPr>
            <a:r>
              <a:t/>
            </a:r>
            <a:endParaRPr sz="2400">
              <a:solidFill>
                <a:srgbClr val="434343"/>
              </a:solidFill>
              <a:latin typeface="Google Sans Medium"/>
              <a:ea typeface="Google Sans Medium"/>
              <a:cs typeface="Google Sans Medium"/>
              <a:sym typeface="Google Sans Medium"/>
            </a:endParaRPr>
          </a:p>
        </p:txBody>
      </p:sp>
      <p:pic>
        <p:nvPicPr>
          <p:cNvPr id="18770" name="Google Shape;18770;p117"/>
          <p:cNvPicPr preferRelativeResize="0"/>
          <p:nvPr/>
        </p:nvPicPr>
        <p:blipFill>
          <a:blip r:embed="rId3">
            <a:alphaModFix/>
          </a:blip>
          <a:stretch>
            <a:fillRect/>
          </a:stretch>
        </p:blipFill>
        <p:spPr>
          <a:xfrm>
            <a:off x="2181921" y="1104925"/>
            <a:ext cx="3709274" cy="2276450"/>
          </a:xfrm>
          <a:prstGeom prst="rect">
            <a:avLst/>
          </a:prstGeom>
          <a:noFill/>
          <a:ln>
            <a:noFill/>
          </a:ln>
        </p:spPr>
      </p:pic>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8774" name="Shape 18774"/>
        <p:cNvGrpSpPr/>
        <p:nvPr/>
      </p:nvGrpSpPr>
      <p:grpSpPr>
        <a:xfrm>
          <a:off x="0" y="0"/>
          <a:ext cx="0" cy="0"/>
          <a:chOff x="0" y="0"/>
          <a:chExt cx="0" cy="0"/>
        </a:xfrm>
      </p:grpSpPr>
      <p:grpSp>
        <p:nvGrpSpPr>
          <p:cNvPr id="18775" name="Google Shape;18775;p118"/>
          <p:cNvGrpSpPr/>
          <p:nvPr/>
        </p:nvGrpSpPr>
        <p:grpSpPr>
          <a:xfrm>
            <a:off x="7126180" y="609411"/>
            <a:ext cx="2170230" cy="3747571"/>
            <a:chOff x="6973780" y="457011"/>
            <a:chExt cx="2170230" cy="3747571"/>
          </a:xfrm>
        </p:grpSpPr>
        <p:sp>
          <p:nvSpPr>
            <p:cNvPr id="18776" name="Google Shape;18776;p118"/>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118"/>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118"/>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118"/>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118"/>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118"/>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118"/>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118"/>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118"/>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118"/>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118"/>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118"/>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118"/>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118"/>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118"/>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118"/>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118"/>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118"/>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118"/>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118"/>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118"/>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118"/>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118"/>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118"/>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118"/>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118"/>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118"/>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118"/>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118"/>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118"/>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118"/>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118"/>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118"/>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118"/>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118"/>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118"/>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118"/>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118"/>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118"/>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118"/>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118"/>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118"/>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118"/>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118"/>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118"/>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118"/>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118"/>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118"/>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118"/>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118"/>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118"/>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118"/>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118"/>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118"/>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118"/>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118"/>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118"/>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118"/>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118"/>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118"/>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118"/>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118"/>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118"/>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118"/>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118"/>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118"/>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118"/>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118"/>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118"/>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118"/>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118"/>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118"/>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118"/>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118"/>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118"/>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118"/>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118"/>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118"/>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118"/>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118"/>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118"/>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118"/>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118"/>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118"/>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118"/>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118"/>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118"/>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118"/>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118"/>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118"/>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118"/>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118"/>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118"/>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118"/>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118"/>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118"/>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118"/>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118"/>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118"/>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118"/>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118"/>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118"/>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118"/>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118"/>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118"/>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118"/>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118"/>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118"/>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118"/>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118"/>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118"/>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118"/>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118"/>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118"/>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118"/>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118"/>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118"/>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118"/>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118"/>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118"/>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118"/>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118"/>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118"/>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118"/>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118"/>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118"/>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118"/>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118"/>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118"/>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118"/>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118"/>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118"/>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118"/>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118"/>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118"/>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118"/>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118"/>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118"/>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118"/>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118"/>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118"/>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118"/>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118"/>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118"/>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118"/>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118"/>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118"/>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118"/>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118"/>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118"/>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118"/>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118"/>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118"/>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118"/>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118"/>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118"/>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118"/>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118"/>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118"/>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118"/>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118"/>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118"/>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118"/>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118"/>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118"/>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118"/>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118"/>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118"/>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118"/>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118"/>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118"/>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118"/>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118"/>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118"/>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118"/>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118"/>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118"/>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118"/>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118"/>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118"/>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118"/>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118"/>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118"/>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118"/>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118"/>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118"/>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118"/>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118"/>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118"/>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118"/>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118"/>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118"/>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118"/>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118"/>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118"/>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118"/>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118"/>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118"/>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118"/>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118"/>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118"/>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118"/>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118"/>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118"/>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118"/>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118"/>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118"/>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118"/>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118"/>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118"/>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118"/>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118"/>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118"/>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118"/>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118"/>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118"/>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118"/>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118"/>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118"/>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118"/>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118"/>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118"/>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118"/>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118"/>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118"/>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118"/>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118"/>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118"/>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118"/>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118"/>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118"/>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118"/>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118"/>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118"/>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118"/>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118"/>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118"/>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118"/>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118"/>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118"/>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118"/>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118"/>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118"/>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118"/>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118"/>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118"/>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118"/>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118"/>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118"/>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118"/>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118"/>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118"/>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118"/>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118"/>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118"/>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118"/>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118"/>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118"/>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118"/>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118"/>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118"/>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118"/>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118"/>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118"/>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118"/>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118"/>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118"/>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118"/>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118"/>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118"/>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118"/>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118"/>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118"/>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118"/>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118"/>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118"/>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118"/>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118"/>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118"/>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118"/>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118"/>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118"/>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118"/>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118"/>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118"/>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118"/>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118"/>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118"/>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118"/>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118"/>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118"/>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118"/>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118"/>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118"/>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118"/>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118"/>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118"/>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118"/>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118"/>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118"/>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118"/>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118"/>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118"/>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118"/>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118"/>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118"/>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118"/>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118"/>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118"/>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118"/>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118"/>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118"/>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118"/>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118"/>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118"/>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118"/>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118"/>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118"/>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118"/>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118"/>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118"/>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118"/>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118"/>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118"/>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118"/>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118"/>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118"/>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118"/>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118"/>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118"/>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118"/>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118"/>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118"/>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118"/>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118"/>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118"/>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118"/>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118"/>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118"/>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118"/>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118"/>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118"/>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118"/>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118"/>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118"/>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118"/>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118"/>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118"/>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118"/>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118"/>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118"/>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118"/>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118"/>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118"/>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118"/>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118"/>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118"/>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118"/>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118"/>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118"/>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118"/>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118"/>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118"/>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118"/>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118"/>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118"/>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118"/>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118"/>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118"/>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118"/>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118"/>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118"/>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118"/>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118"/>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118"/>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118"/>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118"/>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118"/>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118"/>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118"/>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118"/>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118"/>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118"/>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118"/>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118"/>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118"/>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118"/>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118"/>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118"/>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118"/>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66" name="Google Shape;19166;p118"/>
          <p:cNvSpPr txBox="1"/>
          <p:nvPr/>
        </p:nvSpPr>
        <p:spPr>
          <a:xfrm rot="511">
            <a:off x="761823" y="1316325"/>
            <a:ext cx="6059100" cy="4221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1000"/>
              </a:spcBef>
              <a:spcAft>
                <a:spcPts val="0"/>
              </a:spcAft>
              <a:buNone/>
            </a:pPr>
            <a:r>
              <a:t/>
            </a:r>
            <a:endParaRPr sz="2800">
              <a:latin typeface="Calibri"/>
              <a:ea typeface="Calibri"/>
              <a:cs typeface="Calibri"/>
              <a:sym typeface="Calibri"/>
            </a:endParaRPr>
          </a:p>
          <a:p>
            <a:pPr indent="0" lvl="0" marL="0" marR="0" rtl="0" algn="l">
              <a:lnSpc>
                <a:spcPct val="100000"/>
              </a:lnSpc>
              <a:spcBef>
                <a:spcPts val="0"/>
              </a:spcBef>
              <a:spcAft>
                <a:spcPts val="0"/>
              </a:spcAft>
              <a:buNone/>
            </a:pPr>
            <a:r>
              <a:t/>
            </a:r>
            <a:endParaRPr sz="2400">
              <a:solidFill>
                <a:srgbClr val="434343"/>
              </a:solidFill>
              <a:latin typeface="Google Sans Medium"/>
              <a:ea typeface="Google Sans Medium"/>
              <a:cs typeface="Google Sans Medium"/>
              <a:sym typeface="Google Sans Medium"/>
            </a:endParaRPr>
          </a:p>
        </p:txBody>
      </p:sp>
      <p:pic>
        <p:nvPicPr>
          <p:cNvPr id="19167" name="Google Shape;19167;p118"/>
          <p:cNvPicPr preferRelativeResize="0"/>
          <p:nvPr/>
        </p:nvPicPr>
        <p:blipFill>
          <a:blip r:embed="rId3">
            <a:alphaModFix/>
          </a:blip>
          <a:stretch>
            <a:fillRect/>
          </a:stretch>
        </p:blipFill>
        <p:spPr>
          <a:xfrm>
            <a:off x="0" y="-8"/>
            <a:ext cx="7050101" cy="3965684"/>
          </a:xfrm>
          <a:prstGeom prst="rect">
            <a:avLst/>
          </a:prstGeom>
          <a:noFill/>
          <a:ln>
            <a:noFill/>
          </a:ln>
        </p:spPr>
      </p:pic>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9171" name="Shape 19171"/>
        <p:cNvGrpSpPr/>
        <p:nvPr/>
      </p:nvGrpSpPr>
      <p:grpSpPr>
        <a:xfrm>
          <a:off x="0" y="0"/>
          <a:ext cx="0" cy="0"/>
          <a:chOff x="0" y="0"/>
          <a:chExt cx="0" cy="0"/>
        </a:xfrm>
      </p:grpSpPr>
      <p:grpSp>
        <p:nvGrpSpPr>
          <p:cNvPr id="19172" name="Google Shape;19172;p119"/>
          <p:cNvGrpSpPr/>
          <p:nvPr/>
        </p:nvGrpSpPr>
        <p:grpSpPr>
          <a:xfrm>
            <a:off x="7126180" y="609411"/>
            <a:ext cx="2170230" cy="3747571"/>
            <a:chOff x="6973780" y="457011"/>
            <a:chExt cx="2170230" cy="3747571"/>
          </a:xfrm>
        </p:grpSpPr>
        <p:sp>
          <p:nvSpPr>
            <p:cNvPr id="19173" name="Google Shape;19173;p119"/>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119"/>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119"/>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119"/>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119"/>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119"/>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119"/>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119"/>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119"/>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119"/>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119"/>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119"/>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119"/>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119"/>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119"/>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119"/>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119"/>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119"/>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119"/>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119"/>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119"/>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119"/>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119"/>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119"/>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119"/>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119"/>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119"/>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119"/>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119"/>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119"/>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119"/>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119"/>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119"/>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119"/>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119"/>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119"/>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119"/>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119"/>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119"/>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119"/>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119"/>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119"/>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119"/>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119"/>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119"/>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119"/>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119"/>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119"/>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119"/>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119"/>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119"/>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119"/>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119"/>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119"/>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119"/>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119"/>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119"/>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119"/>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119"/>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119"/>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119"/>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119"/>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119"/>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119"/>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119"/>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119"/>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119"/>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119"/>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119"/>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119"/>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119"/>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119"/>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119"/>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119"/>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119"/>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119"/>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119"/>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119"/>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119"/>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119"/>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119"/>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119"/>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119"/>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119"/>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119"/>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119"/>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119"/>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119"/>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119"/>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119"/>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119"/>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119"/>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119"/>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119"/>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119"/>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119"/>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119"/>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119"/>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119"/>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119"/>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119"/>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119"/>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119"/>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119"/>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119"/>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119"/>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119"/>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119"/>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119"/>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119"/>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119"/>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119"/>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119"/>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119"/>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119"/>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119"/>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119"/>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119"/>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119"/>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119"/>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119"/>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119"/>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119"/>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119"/>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119"/>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119"/>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119"/>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119"/>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119"/>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119"/>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119"/>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119"/>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119"/>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119"/>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119"/>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119"/>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119"/>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119"/>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119"/>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119"/>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119"/>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119"/>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119"/>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119"/>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119"/>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119"/>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119"/>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119"/>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119"/>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119"/>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119"/>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119"/>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119"/>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119"/>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119"/>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119"/>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119"/>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119"/>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119"/>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119"/>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119"/>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119"/>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119"/>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119"/>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119"/>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119"/>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119"/>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119"/>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119"/>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119"/>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119"/>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119"/>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119"/>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119"/>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119"/>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119"/>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119"/>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119"/>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119"/>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119"/>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119"/>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119"/>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119"/>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119"/>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119"/>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119"/>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119"/>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119"/>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119"/>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119"/>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119"/>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119"/>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119"/>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119"/>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119"/>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119"/>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119"/>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119"/>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119"/>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119"/>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119"/>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119"/>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119"/>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119"/>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119"/>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119"/>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119"/>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119"/>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119"/>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119"/>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119"/>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119"/>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119"/>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119"/>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119"/>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119"/>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119"/>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119"/>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119"/>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119"/>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119"/>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119"/>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119"/>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119"/>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119"/>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119"/>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119"/>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119"/>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119"/>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119"/>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119"/>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119"/>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119"/>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119"/>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119"/>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119"/>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119"/>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119"/>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119"/>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119"/>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119"/>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119"/>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119"/>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119"/>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119"/>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119"/>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119"/>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119"/>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119"/>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119"/>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119"/>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119"/>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119"/>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119"/>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119"/>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119"/>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119"/>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119"/>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119"/>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119"/>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119"/>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119"/>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119"/>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119"/>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119"/>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119"/>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119"/>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119"/>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119"/>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119"/>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119"/>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119"/>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119"/>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119"/>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119"/>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119"/>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119"/>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119"/>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119"/>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119"/>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119"/>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119"/>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119"/>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119"/>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119"/>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119"/>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119"/>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119"/>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119"/>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119"/>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119"/>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119"/>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119"/>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119"/>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119"/>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119"/>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119"/>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119"/>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119"/>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119"/>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119"/>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119"/>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119"/>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119"/>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119"/>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119"/>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119"/>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119"/>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119"/>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119"/>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119"/>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119"/>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119"/>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119"/>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119"/>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119"/>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119"/>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119"/>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119"/>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119"/>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119"/>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119"/>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119"/>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119"/>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119"/>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119"/>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119"/>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119"/>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119"/>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119"/>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119"/>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119"/>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119"/>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119"/>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119"/>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119"/>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119"/>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119"/>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119"/>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119"/>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119"/>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119"/>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119"/>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119"/>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119"/>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119"/>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119"/>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119"/>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119"/>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119"/>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119"/>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119"/>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119"/>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119"/>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119"/>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119"/>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119"/>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119"/>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119"/>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119"/>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119"/>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119"/>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119"/>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119"/>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119"/>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119"/>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119"/>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119"/>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119"/>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119"/>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119"/>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119"/>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119"/>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119"/>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119"/>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119"/>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119"/>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119"/>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119"/>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119"/>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119"/>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119"/>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119"/>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119"/>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119"/>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119"/>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119"/>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119"/>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119"/>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119"/>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63" name="Google Shape;19563;p119"/>
          <p:cNvSpPr txBox="1"/>
          <p:nvPr/>
        </p:nvSpPr>
        <p:spPr>
          <a:xfrm rot="511">
            <a:off x="761823" y="1316325"/>
            <a:ext cx="6059100" cy="4221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1000"/>
              </a:spcBef>
              <a:spcAft>
                <a:spcPts val="0"/>
              </a:spcAft>
              <a:buNone/>
            </a:pPr>
            <a:r>
              <a:t/>
            </a:r>
            <a:endParaRPr sz="2800">
              <a:latin typeface="Calibri"/>
              <a:ea typeface="Calibri"/>
              <a:cs typeface="Calibri"/>
              <a:sym typeface="Calibri"/>
            </a:endParaRPr>
          </a:p>
          <a:p>
            <a:pPr indent="0" lvl="0" marL="0" marR="0" rtl="0" algn="l">
              <a:lnSpc>
                <a:spcPct val="100000"/>
              </a:lnSpc>
              <a:spcBef>
                <a:spcPts val="0"/>
              </a:spcBef>
              <a:spcAft>
                <a:spcPts val="0"/>
              </a:spcAft>
              <a:buNone/>
            </a:pPr>
            <a:r>
              <a:t/>
            </a:r>
            <a:endParaRPr sz="2400">
              <a:solidFill>
                <a:srgbClr val="434343"/>
              </a:solidFill>
              <a:latin typeface="Google Sans Medium"/>
              <a:ea typeface="Google Sans Medium"/>
              <a:cs typeface="Google Sans Medium"/>
              <a:sym typeface="Google Sans Medium"/>
            </a:endParaRPr>
          </a:p>
        </p:txBody>
      </p:sp>
      <p:pic>
        <p:nvPicPr>
          <p:cNvPr id="19564" name="Google Shape;19564;p119"/>
          <p:cNvPicPr preferRelativeResize="0"/>
          <p:nvPr/>
        </p:nvPicPr>
        <p:blipFill>
          <a:blip r:embed="rId3">
            <a:alphaModFix/>
          </a:blip>
          <a:stretch>
            <a:fillRect/>
          </a:stretch>
        </p:blipFill>
        <p:spPr>
          <a:xfrm>
            <a:off x="0" y="0"/>
            <a:ext cx="7179698" cy="4038575"/>
          </a:xfrm>
          <a:prstGeom prst="rect">
            <a:avLst/>
          </a:prstGeom>
          <a:noFill/>
          <a:ln>
            <a:noFill/>
          </a:ln>
        </p:spPr>
      </p:pic>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9568" name="Shape 19568"/>
        <p:cNvGrpSpPr/>
        <p:nvPr/>
      </p:nvGrpSpPr>
      <p:grpSpPr>
        <a:xfrm>
          <a:off x="0" y="0"/>
          <a:ext cx="0" cy="0"/>
          <a:chOff x="0" y="0"/>
          <a:chExt cx="0" cy="0"/>
        </a:xfrm>
      </p:grpSpPr>
      <p:grpSp>
        <p:nvGrpSpPr>
          <p:cNvPr id="19569" name="Google Shape;19569;p120"/>
          <p:cNvGrpSpPr/>
          <p:nvPr/>
        </p:nvGrpSpPr>
        <p:grpSpPr>
          <a:xfrm>
            <a:off x="7126180" y="609411"/>
            <a:ext cx="2170230" cy="3747571"/>
            <a:chOff x="6973780" y="457011"/>
            <a:chExt cx="2170230" cy="3747571"/>
          </a:xfrm>
        </p:grpSpPr>
        <p:sp>
          <p:nvSpPr>
            <p:cNvPr id="19570" name="Google Shape;19570;p120"/>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120"/>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120"/>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120"/>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120"/>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120"/>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120"/>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120"/>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120"/>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120"/>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120"/>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120"/>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120"/>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120"/>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120"/>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120"/>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120"/>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120"/>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120"/>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120"/>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120"/>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120"/>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120"/>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120"/>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120"/>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120"/>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120"/>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120"/>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120"/>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120"/>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120"/>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120"/>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120"/>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120"/>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120"/>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120"/>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120"/>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120"/>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120"/>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120"/>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120"/>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120"/>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120"/>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120"/>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120"/>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120"/>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120"/>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120"/>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120"/>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120"/>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120"/>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120"/>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120"/>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120"/>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120"/>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120"/>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120"/>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120"/>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120"/>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120"/>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120"/>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120"/>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120"/>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120"/>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120"/>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120"/>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120"/>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120"/>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120"/>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120"/>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120"/>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120"/>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120"/>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120"/>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120"/>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120"/>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120"/>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120"/>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120"/>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120"/>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120"/>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120"/>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120"/>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120"/>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120"/>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120"/>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120"/>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120"/>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120"/>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120"/>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120"/>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120"/>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120"/>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120"/>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120"/>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120"/>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120"/>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120"/>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120"/>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120"/>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120"/>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120"/>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120"/>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120"/>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120"/>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120"/>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120"/>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120"/>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120"/>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120"/>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120"/>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120"/>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120"/>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120"/>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120"/>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120"/>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120"/>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120"/>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120"/>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120"/>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120"/>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120"/>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120"/>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120"/>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120"/>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120"/>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120"/>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120"/>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120"/>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120"/>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120"/>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120"/>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120"/>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120"/>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120"/>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120"/>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120"/>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120"/>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120"/>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120"/>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120"/>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120"/>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120"/>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120"/>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120"/>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120"/>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120"/>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120"/>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120"/>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120"/>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120"/>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120"/>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120"/>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120"/>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120"/>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120"/>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120"/>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120"/>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120"/>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120"/>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120"/>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120"/>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120"/>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120"/>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120"/>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120"/>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120"/>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120"/>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120"/>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120"/>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120"/>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120"/>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120"/>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120"/>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120"/>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120"/>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120"/>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120"/>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120"/>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120"/>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120"/>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120"/>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120"/>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120"/>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120"/>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120"/>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120"/>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120"/>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120"/>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120"/>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120"/>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120"/>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120"/>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120"/>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120"/>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120"/>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120"/>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120"/>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120"/>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120"/>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120"/>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120"/>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120"/>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120"/>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120"/>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120"/>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120"/>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120"/>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120"/>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120"/>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120"/>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120"/>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120"/>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120"/>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120"/>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120"/>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120"/>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120"/>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120"/>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120"/>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120"/>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120"/>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120"/>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120"/>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120"/>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120"/>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120"/>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120"/>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120"/>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120"/>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120"/>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120"/>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120"/>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120"/>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120"/>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120"/>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120"/>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120"/>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120"/>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120"/>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120"/>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120"/>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120"/>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120"/>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120"/>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120"/>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120"/>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120"/>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120"/>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120"/>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120"/>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120"/>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120"/>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120"/>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120"/>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120"/>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120"/>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120"/>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120"/>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120"/>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120"/>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120"/>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120"/>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120"/>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120"/>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120"/>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120"/>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120"/>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120"/>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120"/>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120"/>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120"/>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120"/>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120"/>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120"/>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120"/>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120"/>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120"/>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120"/>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120"/>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120"/>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120"/>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120"/>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120"/>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120"/>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120"/>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120"/>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120"/>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120"/>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120"/>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120"/>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120"/>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120"/>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120"/>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120"/>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120"/>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120"/>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120"/>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120"/>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120"/>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120"/>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120"/>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120"/>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120"/>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120"/>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120"/>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120"/>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120"/>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120"/>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120"/>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120"/>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120"/>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120"/>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120"/>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120"/>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120"/>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120"/>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120"/>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120"/>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120"/>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120"/>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120"/>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120"/>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120"/>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120"/>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120"/>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120"/>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120"/>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120"/>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120"/>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120"/>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120"/>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120"/>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120"/>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120"/>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120"/>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120"/>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120"/>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120"/>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120"/>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120"/>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120"/>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120"/>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120"/>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120"/>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120"/>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120"/>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120"/>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120"/>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120"/>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120"/>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120"/>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120"/>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120"/>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120"/>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120"/>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120"/>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120"/>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120"/>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120"/>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120"/>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120"/>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120"/>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120"/>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120"/>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120"/>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120"/>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120"/>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120"/>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120"/>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120"/>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120"/>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120"/>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120"/>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120"/>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120"/>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120"/>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120"/>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120"/>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120"/>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120"/>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120"/>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120"/>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120"/>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120"/>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120"/>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120"/>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120"/>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120"/>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120"/>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60" name="Google Shape;19960;p120"/>
          <p:cNvSpPr txBox="1"/>
          <p:nvPr/>
        </p:nvSpPr>
        <p:spPr>
          <a:xfrm rot="511">
            <a:off x="761823" y="1316325"/>
            <a:ext cx="6059100" cy="4221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1000"/>
              </a:spcBef>
              <a:spcAft>
                <a:spcPts val="0"/>
              </a:spcAft>
              <a:buNone/>
            </a:pPr>
            <a:r>
              <a:t/>
            </a:r>
            <a:endParaRPr sz="2800">
              <a:latin typeface="Calibri"/>
              <a:ea typeface="Calibri"/>
              <a:cs typeface="Calibri"/>
              <a:sym typeface="Calibri"/>
            </a:endParaRPr>
          </a:p>
          <a:p>
            <a:pPr indent="0" lvl="0" marL="0" marR="0" rtl="0" algn="l">
              <a:lnSpc>
                <a:spcPct val="100000"/>
              </a:lnSpc>
              <a:spcBef>
                <a:spcPts val="0"/>
              </a:spcBef>
              <a:spcAft>
                <a:spcPts val="0"/>
              </a:spcAft>
              <a:buNone/>
            </a:pPr>
            <a:r>
              <a:t/>
            </a:r>
            <a:endParaRPr sz="2400">
              <a:solidFill>
                <a:srgbClr val="434343"/>
              </a:solidFill>
              <a:latin typeface="Google Sans Medium"/>
              <a:ea typeface="Google Sans Medium"/>
              <a:cs typeface="Google Sans Medium"/>
              <a:sym typeface="Google Sans Medium"/>
            </a:endParaRPr>
          </a:p>
        </p:txBody>
      </p:sp>
      <p:pic>
        <p:nvPicPr>
          <p:cNvPr id="19961" name="Google Shape;19961;p120"/>
          <p:cNvPicPr preferRelativeResize="0"/>
          <p:nvPr/>
        </p:nvPicPr>
        <p:blipFill>
          <a:blip r:embed="rId3">
            <a:alphaModFix/>
          </a:blip>
          <a:stretch>
            <a:fillRect/>
          </a:stretch>
        </p:blipFill>
        <p:spPr>
          <a:xfrm>
            <a:off x="0" y="0"/>
            <a:ext cx="7078534" cy="3981675"/>
          </a:xfrm>
          <a:prstGeom prst="rect">
            <a:avLst/>
          </a:prstGeom>
          <a:noFill/>
          <a:ln>
            <a:noFill/>
          </a:ln>
        </p:spPr>
      </p:pic>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9965" name="Shape 19965"/>
        <p:cNvGrpSpPr/>
        <p:nvPr/>
      </p:nvGrpSpPr>
      <p:grpSpPr>
        <a:xfrm>
          <a:off x="0" y="0"/>
          <a:ext cx="0" cy="0"/>
          <a:chOff x="0" y="0"/>
          <a:chExt cx="0" cy="0"/>
        </a:xfrm>
      </p:grpSpPr>
      <p:grpSp>
        <p:nvGrpSpPr>
          <p:cNvPr id="19966" name="Google Shape;19966;p121"/>
          <p:cNvGrpSpPr/>
          <p:nvPr/>
        </p:nvGrpSpPr>
        <p:grpSpPr>
          <a:xfrm>
            <a:off x="7126180" y="609411"/>
            <a:ext cx="2170230" cy="3747571"/>
            <a:chOff x="6973780" y="457011"/>
            <a:chExt cx="2170230" cy="3747571"/>
          </a:xfrm>
        </p:grpSpPr>
        <p:sp>
          <p:nvSpPr>
            <p:cNvPr id="19967" name="Google Shape;19967;p121"/>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121"/>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121"/>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121"/>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121"/>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121"/>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3" name="Google Shape;19973;p121"/>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121"/>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121"/>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121"/>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121"/>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121"/>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121"/>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121"/>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121"/>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121"/>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121"/>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121"/>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121"/>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121"/>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121"/>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121"/>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121"/>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121"/>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121"/>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121"/>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121"/>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121"/>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121"/>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121"/>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121"/>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121"/>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121"/>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121"/>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121"/>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121"/>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121"/>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121"/>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121"/>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121"/>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121"/>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121"/>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121"/>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121"/>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121"/>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121"/>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121"/>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121"/>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121"/>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121"/>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121"/>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121"/>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121"/>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121"/>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121"/>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121"/>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121"/>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121"/>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121"/>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121"/>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121"/>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121"/>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121"/>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121"/>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121"/>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2" name="Google Shape;20032;p121"/>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3" name="Google Shape;20033;p121"/>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121"/>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121"/>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121"/>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121"/>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121"/>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121"/>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121"/>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121"/>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121"/>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121"/>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121"/>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121"/>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121"/>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121"/>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121"/>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121"/>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121"/>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121"/>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121"/>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121"/>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121"/>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121"/>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121"/>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121"/>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121"/>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121"/>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121"/>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1" name="Google Shape;20061;p121"/>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121"/>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121"/>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121"/>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121"/>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121"/>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121"/>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121"/>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121"/>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121"/>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121"/>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121"/>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121"/>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121"/>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121"/>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121"/>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121"/>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121"/>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121"/>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121"/>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121"/>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121"/>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121"/>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121"/>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121"/>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121"/>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121"/>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121"/>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121"/>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121"/>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121"/>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121"/>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121"/>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121"/>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121"/>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121"/>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121"/>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121"/>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121"/>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121"/>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121"/>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121"/>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121"/>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121"/>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121"/>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121"/>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121"/>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121"/>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121"/>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121"/>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121"/>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121"/>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121"/>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121"/>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121"/>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121"/>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121"/>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121"/>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121"/>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121"/>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121"/>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121"/>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121"/>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121"/>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121"/>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121"/>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121"/>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121"/>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121"/>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121"/>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1" name="Google Shape;20131;p121"/>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121"/>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121"/>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4" name="Google Shape;20134;p121"/>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121"/>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121"/>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121"/>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121"/>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121"/>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121"/>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121"/>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121"/>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121"/>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121"/>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121"/>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121"/>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121"/>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121"/>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121"/>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121"/>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121"/>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121"/>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121"/>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121"/>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121"/>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121"/>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121"/>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121"/>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121"/>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121"/>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121"/>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121"/>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121"/>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121"/>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121"/>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121"/>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121"/>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121"/>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121"/>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121"/>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121"/>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121"/>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121"/>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121"/>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121"/>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121"/>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121"/>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121"/>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121"/>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121"/>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121"/>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121"/>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121"/>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121"/>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121"/>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121"/>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121"/>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121"/>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121"/>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121"/>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121"/>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121"/>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121"/>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121"/>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121"/>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121"/>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121"/>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121"/>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121"/>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121"/>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121"/>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121"/>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121"/>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121"/>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121"/>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121"/>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121"/>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121"/>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121"/>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121"/>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121"/>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121"/>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121"/>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121"/>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121"/>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121"/>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121"/>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121"/>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121"/>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121"/>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121"/>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121"/>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121"/>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121"/>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121"/>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6" name="Google Shape;20226;p121"/>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121"/>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121"/>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121"/>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121"/>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121"/>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121"/>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121"/>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121"/>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121"/>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121"/>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121"/>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121"/>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121"/>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121"/>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121"/>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121"/>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121"/>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121"/>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121"/>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121"/>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121"/>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121"/>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121"/>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121"/>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121"/>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121"/>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121"/>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121"/>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121"/>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6" name="Google Shape;20256;p121"/>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121"/>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121"/>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121"/>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121"/>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121"/>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121"/>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121"/>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121"/>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121"/>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121"/>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121"/>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121"/>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121"/>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121"/>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121"/>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121"/>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121"/>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121"/>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5" name="Google Shape;20275;p121"/>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6" name="Google Shape;20276;p121"/>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121"/>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121"/>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121"/>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121"/>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121"/>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121"/>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121"/>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121"/>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121"/>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121"/>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7" name="Google Shape;20287;p121"/>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121"/>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121"/>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121"/>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121"/>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121"/>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121"/>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121"/>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121"/>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121"/>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121"/>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121"/>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121"/>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0" name="Google Shape;20300;p121"/>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121"/>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121"/>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121"/>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121"/>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121"/>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121"/>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121"/>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121"/>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121"/>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121"/>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121"/>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121"/>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121"/>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121"/>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121"/>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121"/>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121"/>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121"/>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121"/>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121"/>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121"/>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121"/>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121"/>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121"/>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121"/>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121"/>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121"/>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121"/>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121"/>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121"/>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121"/>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121"/>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121"/>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121"/>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121"/>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121"/>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121"/>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121"/>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121"/>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121"/>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121"/>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121"/>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121"/>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121"/>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121"/>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121"/>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121"/>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121"/>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121"/>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121"/>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121"/>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121"/>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121"/>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121"/>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121"/>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121"/>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57" name="Google Shape;20357;p121"/>
          <p:cNvSpPr txBox="1"/>
          <p:nvPr/>
        </p:nvSpPr>
        <p:spPr>
          <a:xfrm rot="511">
            <a:off x="761823" y="1316325"/>
            <a:ext cx="6059100" cy="4221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1000"/>
              </a:spcBef>
              <a:spcAft>
                <a:spcPts val="0"/>
              </a:spcAft>
              <a:buNone/>
            </a:pPr>
            <a:r>
              <a:t/>
            </a:r>
            <a:endParaRPr sz="2800">
              <a:latin typeface="Calibri"/>
              <a:ea typeface="Calibri"/>
              <a:cs typeface="Calibri"/>
              <a:sym typeface="Calibri"/>
            </a:endParaRPr>
          </a:p>
          <a:p>
            <a:pPr indent="0" lvl="0" marL="0" marR="0" rtl="0" algn="l">
              <a:lnSpc>
                <a:spcPct val="100000"/>
              </a:lnSpc>
              <a:spcBef>
                <a:spcPts val="0"/>
              </a:spcBef>
              <a:spcAft>
                <a:spcPts val="0"/>
              </a:spcAft>
              <a:buNone/>
            </a:pPr>
            <a:r>
              <a:t/>
            </a:r>
            <a:endParaRPr sz="2400">
              <a:solidFill>
                <a:srgbClr val="434343"/>
              </a:solidFill>
              <a:latin typeface="Google Sans Medium"/>
              <a:ea typeface="Google Sans Medium"/>
              <a:cs typeface="Google Sans Medium"/>
              <a:sym typeface="Google Sans Medium"/>
            </a:endParaRPr>
          </a:p>
        </p:txBody>
      </p:sp>
      <p:pic>
        <p:nvPicPr>
          <p:cNvPr id="20358" name="Google Shape;20358;p121"/>
          <p:cNvPicPr preferRelativeResize="0"/>
          <p:nvPr/>
        </p:nvPicPr>
        <p:blipFill>
          <a:blip r:embed="rId3">
            <a:alphaModFix/>
          </a:blip>
          <a:stretch>
            <a:fillRect/>
          </a:stretch>
        </p:blipFill>
        <p:spPr>
          <a:xfrm>
            <a:off x="0" y="5"/>
            <a:ext cx="7126176" cy="4008470"/>
          </a:xfrm>
          <a:prstGeom prst="rect">
            <a:avLst/>
          </a:prstGeom>
          <a:noFill/>
          <a:ln>
            <a:noFill/>
          </a:ln>
        </p:spPr>
      </p:pic>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0362" name="Shape 20362"/>
        <p:cNvGrpSpPr/>
        <p:nvPr/>
      </p:nvGrpSpPr>
      <p:grpSpPr>
        <a:xfrm>
          <a:off x="0" y="0"/>
          <a:ext cx="0" cy="0"/>
          <a:chOff x="0" y="0"/>
          <a:chExt cx="0" cy="0"/>
        </a:xfrm>
      </p:grpSpPr>
      <p:grpSp>
        <p:nvGrpSpPr>
          <p:cNvPr id="20363" name="Google Shape;20363;p122"/>
          <p:cNvGrpSpPr/>
          <p:nvPr/>
        </p:nvGrpSpPr>
        <p:grpSpPr>
          <a:xfrm>
            <a:off x="7126180" y="609411"/>
            <a:ext cx="2170230" cy="3747571"/>
            <a:chOff x="6973780" y="457011"/>
            <a:chExt cx="2170230" cy="3747571"/>
          </a:xfrm>
        </p:grpSpPr>
        <p:sp>
          <p:nvSpPr>
            <p:cNvPr id="20364" name="Google Shape;20364;p122"/>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122"/>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122"/>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122"/>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122"/>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122"/>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122"/>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122"/>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122"/>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122"/>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122"/>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122"/>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122"/>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122"/>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122"/>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122"/>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122"/>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122"/>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122"/>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122"/>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122"/>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122"/>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122"/>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122"/>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122"/>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122"/>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122"/>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122"/>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122"/>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122"/>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122"/>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122"/>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122"/>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122"/>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122"/>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122"/>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122"/>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122"/>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122"/>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122"/>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4" name="Google Shape;20404;p122"/>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122"/>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122"/>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122"/>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122"/>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122"/>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122"/>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122"/>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122"/>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122"/>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122"/>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122"/>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122"/>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7" name="Google Shape;20417;p122"/>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122"/>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122"/>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122"/>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122"/>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2" name="Google Shape;20422;p122"/>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122"/>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122"/>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122"/>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122"/>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122"/>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122"/>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122"/>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122"/>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122"/>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122"/>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122"/>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122"/>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122"/>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122"/>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122"/>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122"/>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122"/>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122"/>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122"/>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122"/>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122"/>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122"/>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122"/>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122"/>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122"/>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122"/>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122"/>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122"/>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122"/>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122"/>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122"/>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122"/>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122"/>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122"/>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122"/>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122"/>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122"/>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122"/>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122"/>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122"/>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122"/>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122"/>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122"/>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122"/>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122"/>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8" name="Google Shape;20468;p122"/>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9" name="Google Shape;20469;p122"/>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122"/>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122"/>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122"/>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122"/>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122"/>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122"/>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122"/>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122"/>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122"/>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122"/>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122"/>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122"/>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122"/>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122"/>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122"/>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122"/>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122"/>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122"/>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122"/>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122"/>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122"/>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122"/>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122"/>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122"/>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122"/>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122"/>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122"/>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122"/>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122"/>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122"/>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122"/>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122"/>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122"/>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122"/>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122"/>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122"/>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122"/>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122"/>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122"/>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122"/>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122"/>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122"/>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122"/>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122"/>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122"/>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122"/>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122"/>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122"/>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122"/>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122"/>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122"/>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122"/>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122"/>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122"/>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122"/>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122"/>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122"/>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122"/>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122"/>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122"/>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122"/>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122"/>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122"/>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122"/>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122"/>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122"/>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122"/>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122"/>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122"/>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122"/>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122"/>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122"/>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122"/>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122"/>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122"/>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122"/>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122"/>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122"/>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122"/>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122"/>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122"/>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122"/>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122"/>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122"/>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4" name="Google Shape;20554;p122"/>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122"/>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122"/>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122"/>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122"/>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122"/>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122"/>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122"/>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122"/>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122"/>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122"/>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5" name="Google Shape;20565;p122"/>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122"/>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122"/>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122"/>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122"/>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122"/>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122"/>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122"/>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122"/>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122"/>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122"/>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122"/>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122"/>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122"/>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9" name="Google Shape;20579;p122"/>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122"/>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122"/>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122"/>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122"/>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122"/>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122"/>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122"/>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122"/>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8" name="Google Shape;20588;p122"/>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9" name="Google Shape;20589;p122"/>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122"/>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122"/>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122"/>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122"/>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122"/>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122"/>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122"/>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122"/>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122"/>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122"/>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122"/>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122"/>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122"/>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122"/>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122"/>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122"/>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122"/>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122"/>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122"/>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122"/>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122"/>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122"/>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122"/>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122"/>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122"/>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122"/>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122"/>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122"/>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122"/>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9" name="Google Shape;20619;p122"/>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0" name="Google Shape;20620;p122"/>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122"/>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122"/>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122"/>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122"/>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122"/>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122"/>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122"/>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122"/>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122"/>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122"/>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122"/>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122"/>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122"/>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122"/>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122"/>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122"/>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122"/>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122"/>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9" name="Google Shape;20639;p122"/>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0" name="Google Shape;20640;p122"/>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1" name="Google Shape;20641;p122"/>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122"/>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122"/>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122"/>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122"/>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122"/>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122"/>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122"/>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122"/>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122"/>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122"/>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122"/>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122"/>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4" name="Google Shape;20654;p122"/>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122"/>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122"/>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122"/>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122"/>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122"/>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122"/>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1" name="Google Shape;20661;p122"/>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2" name="Google Shape;20662;p122"/>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3" name="Google Shape;20663;p122"/>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122"/>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122"/>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122"/>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122"/>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122"/>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122"/>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122"/>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122"/>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122"/>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122"/>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4" name="Google Shape;20674;p122"/>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122"/>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122"/>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122"/>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122"/>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122"/>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0" name="Google Shape;20680;p122"/>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122"/>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122"/>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3" name="Google Shape;20683;p122"/>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122"/>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122"/>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122"/>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122"/>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122"/>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122"/>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122"/>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122"/>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122"/>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122"/>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122"/>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122"/>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122"/>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122"/>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122"/>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122"/>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122"/>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122"/>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122"/>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122"/>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4" name="Google Shape;20704;p122"/>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122"/>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122"/>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7" name="Google Shape;20707;p122"/>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122"/>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122"/>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122"/>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122"/>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122"/>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122"/>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122"/>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122"/>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122"/>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122"/>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8" name="Google Shape;20718;p122"/>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122"/>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122"/>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122"/>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2" name="Google Shape;20722;p122"/>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3" name="Google Shape;20723;p122"/>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122"/>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122"/>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122"/>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122"/>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122"/>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9" name="Google Shape;20729;p122"/>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122"/>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122"/>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122"/>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122"/>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4" name="Google Shape;20734;p122"/>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122"/>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122"/>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122"/>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122"/>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122"/>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122"/>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122"/>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122"/>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122"/>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122"/>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122"/>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122"/>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122"/>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122"/>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122"/>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0" name="Google Shape;20750;p122"/>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1" name="Google Shape;20751;p122"/>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122"/>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122"/>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54" name="Google Shape;20754;p122"/>
          <p:cNvSpPr txBox="1"/>
          <p:nvPr/>
        </p:nvSpPr>
        <p:spPr>
          <a:xfrm rot="511">
            <a:off x="761823" y="1316325"/>
            <a:ext cx="6059100" cy="4221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1000"/>
              </a:spcBef>
              <a:spcAft>
                <a:spcPts val="0"/>
              </a:spcAft>
              <a:buNone/>
            </a:pPr>
            <a:r>
              <a:t/>
            </a:r>
            <a:endParaRPr sz="2800">
              <a:latin typeface="Calibri"/>
              <a:ea typeface="Calibri"/>
              <a:cs typeface="Calibri"/>
              <a:sym typeface="Calibri"/>
            </a:endParaRPr>
          </a:p>
          <a:p>
            <a:pPr indent="0" lvl="0" marL="0" marR="0" rtl="0" algn="l">
              <a:lnSpc>
                <a:spcPct val="100000"/>
              </a:lnSpc>
              <a:spcBef>
                <a:spcPts val="0"/>
              </a:spcBef>
              <a:spcAft>
                <a:spcPts val="0"/>
              </a:spcAft>
              <a:buNone/>
            </a:pPr>
            <a:r>
              <a:t/>
            </a:r>
            <a:endParaRPr sz="2400">
              <a:solidFill>
                <a:srgbClr val="434343"/>
              </a:solidFill>
              <a:latin typeface="Google Sans Medium"/>
              <a:ea typeface="Google Sans Medium"/>
              <a:cs typeface="Google Sans Medium"/>
              <a:sym typeface="Google Sans Medium"/>
            </a:endParaRPr>
          </a:p>
        </p:txBody>
      </p:sp>
      <p:pic>
        <p:nvPicPr>
          <p:cNvPr id="20755" name="Google Shape;20755;p122"/>
          <p:cNvPicPr preferRelativeResize="0"/>
          <p:nvPr/>
        </p:nvPicPr>
        <p:blipFill>
          <a:blip r:embed="rId3">
            <a:alphaModFix/>
          </a:blip>
          <a:stretch>
            <a:fillRect/>
          </a:stretch>
        </p:blipFill>
        <p:spPr>
          <a:xfrm>
            <a:off x="1252525" y="1019175"/>
            <a:ext cx="6638925" cy="4124325"/>
          </a:xfrm>
          <a:prstGeom prst="rect">
            <a:avLst/>
          </a:prstGeom>
          <a:noFill/>
          <a:ln>
            <a:noFill/>
          </a:ln>
        </p:spPr>
      </p:pic>
      <p:sp>
        <p:nvSpPr>
          <p:cNvPr id="20756" name="Google Shape;20756;p122"/>
          <p:cNvSpPr txBox="1"/>
          <p:nvPr/>
        </p:nvSpPr>
        <p:spPr>
          <a:xfrm>
            <a:off x="702125" y="260050"/>
            <a:ext cx="6178500" cy="6084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Susceptibility awareness</a:t>
            </a:r>
            <a:endParaRPr sz="3000">
              <a:solidFill>
                <a:srgbClr val="434343"/>
              </a:solidFill>
              <a:latin typeface="Google Sans"/>
              <a:ea typeface="Google Sans"/>
              <a:cs typeface="Google Sans"/>
              <a:sym typeface="Google Sans"/>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0760" name="Shape 20760"/>
        <p:cNvGrpSpPr/>
        <p:nvPr/>
      </p:nvGrpSpPr>
      <p:grpSpPr>
        <a:xfrm>
          <a:off x="0" y="0"/>
          <a:ext cx="0" cy="0"/>
          <a:chOff x="0" y="0"/>
          <a:chExt cx="0" cy="0"/>
        </a:xfrm>
      </p:grpSpPr>
      <p:grpSp>
        <p:nvGrpSpPr>
          <p:cNvPr id="20761" name="Google Shape;20761;p123"/>
          <p:cNvGrpSpPr/>
          <p:nvPr/>
        </p:nvGrpSpPr>
        <p:grpSpPr>
          <a:xfrm>
            <a:off x="7126180" y="609411"/>
            <a:ext cx="2170230" cy="3747571"/>
            <a:chOff x="6973780" y="457011"/>
            <a:chExt cx="2170230" cy="3747571"/>
          </a:xfrm>
        </p:grpSpPr>
        <p:sp>
          <p:nvSpPr>
            <p:cNvPr id="20762" name="Google Shape;20762;p123"/>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123"/>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123"/>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123"/>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123"/>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123"/>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123"/>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9" name="Google Shape;20769;p123"/>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0" name="Google Shape;20770;p123"/>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123"/>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123"/>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123"/>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123"/>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5" name="Google Shape;20775;p123"/>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6" name="Google Shape;20776;p123"/>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123"/>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123"/>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123"/>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123"/>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123"/>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123"/>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123"/>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123"/>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123"/>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123"/>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123"/>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123"/>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123"/>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123"/>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1" name="Google Shape;20791;p123"/>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2" name="Google Shape;20792;p123"/>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3" name="Google Shape;20793;p123"/>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4" name="Google Shape;20794;p123"/>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123"/>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123"/>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123"/>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8" name="Google Shape;20798;p123"/>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9" name="Google Shape;20799;p123"/>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123"/>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123"/>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123"/>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123"/>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123"/>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5" name="Google Shape;20805;p123"/>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123"/>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7" name="Google Shape;20807;p123"/>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8" name="Google Shape;20808;p123"/>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123"/>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123"/>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123"/>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123"/>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123"/>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123"/>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5" name="Google Shape;20815;p123"/>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123"/>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123"/>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123"/>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9" name="Google Shape;20819;p123"/>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0" name="Google Shape;20820;p123"/>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123"/>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123"/>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123"/>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4" name="Google Shape;20824;p123"/>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5" name="Google Shape;20825;p123"/>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123"/>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123"/>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123"/>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123"/>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123"/>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123"/>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123"/>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123"/>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4" name="Google Shape;20834;p123"/>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123"/>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123"/>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123"/>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123"/>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123"/>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0" name="Google Shape;20840;p123"/>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123"/>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123"/>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123"/>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4" name="Google Shape;20844;p123"/>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123"/>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123"/>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7" name="Google Shape;20847;p123"/>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123"/>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123"/>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123"/>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123"/>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123"/>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3" name="Google Shape;20853;p123"/>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4" name="Google Shape;20854;p123"/>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5" name="Google Shape;20855;p123"/>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6" name="Google Shape;20856;p123"/>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7" name="Google Shape;20857;p123"/>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123"/>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9" name="Google Shape;20859;p123"/>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123"/>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123"/>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123"/>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3" name="Google Shape;20863;p123"/>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123"/>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123"/>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6" name="Google Shape;20866;p123"/>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123"/>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123"/>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123"/>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123"/>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123"/>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2" name="Google Shape;20872;p123"/>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123"/>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4" name="Google Shape;20874;p123"/>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5" name="Google Shape;20875;p123"/>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6" name="Google Shape;20876;p123"/>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7" name="Google Shape;20877;p123"/>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8" name="Google Shape;20878;p123"/>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123"/>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0" name="Google Shape;20880;p123"/>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1" name="Google Shape;20881;p123"/>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2" name="Google Shape;20882;p123"/>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3" name="Google Shape;20883;p123"/>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123"/>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123"/>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6" name="Google Shape;20886;p123"/>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7" name="Google Shape;20887;p123"/>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123"/>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123"/>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123"/>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123"/>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2" name="Google Shape;20892;p123"/>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3" name="Google Shape;20893;p123"/>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123"/>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123"/>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6" name="Google Shape;20896;p123"/>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7" name="Google Shape;20897;p123"/>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8" name="Google Shape;20898;p123"/>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123"/>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123"/>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1" name="Google Shape;20901;p123"/>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123"/>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3" name="Google Shape;20903;p123"/>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4" name="Google Shape;20904;p123"/>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123"/>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123"/>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123"/>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123"/>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123"/>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0" name="Google Shape;20910;p123"/>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123"/>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2" name="Google Shape;20912;p123"/>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123"/>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4" name="Google Shape;20914;p123"/>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5" name="Google Shape;20915;p123"/>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6" name="Google Shape;20916;p123"/>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123"/>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8" name="Google Shape;20918;p123"/>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9" name="Google Shape;20919;p123"/>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0" name="Google Shape;20920;p123"/>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1" name="Google Shape;20921;p123"/>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2" name="Google Shape;20922;p123"/>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3" name="Google Shape;20923;p123"/>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4" name="Google Shape;20924;p123"/>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5" name="Google Shape;20925;p123"/>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6" name="Google Shape;20926;p123"/>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7" name="Google Shape;20927;p123"/>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8" name="Google Shape;20928;p123"/>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123"/>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123"/>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1" name="Google Shape;20931;p123"/>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123"/>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123"/>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123"/>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123"/>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6" name="Google Shape;20936;p123"/>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7" name="Google Shape;20937;p123"/>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8" name="Google Shape;20938;p123"/>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123"/>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123"/>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1" name="Google Shape;20941;p123"/>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2" name="Google Shape;20942;p123"/>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123"/>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123"/>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123"/>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123"/>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123"/>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123"/>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123"/>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123"/>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123"/>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123"/>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123"/>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123"/>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5" name="Google Shape;20955;p123"/>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6" name="Google Shape;20956;p123"/>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123"/>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123"/>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9" name="Google Shape;20959;p123"/>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0" name="Google Shape;20960;p123"/>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123"/>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2" name="Google Shape;20962;p123"/>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3" name="Google Shape;20963;p123"/>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123"/>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123"/>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123"/>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123"/>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123"/>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123"/>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0" name="Google Shape;20970;p123"/>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1" name="Google Shape;20971;p123"/>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2" name="Google Shape;20972;p123"/>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3" name="Google Shape;20973;p123"/>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4" name="Google Shape;20974;p123"/>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123"/>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123"/>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7" name="Google Shape;20977;p123"/>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123"/>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9" name="Google Shape;20979;p123"/>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0" name="Google Shape;20980;p123"/>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1" name="Google Shape;20981;p123"/>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123"/>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3" name="Google Shape;20983;p123"/>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123"/>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123"/>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123"/>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7" name="Google Shape;20987;p123"/>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8" name="Google Shape;20988;p123"/>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9" name="Google Shape;20989;p123"/>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0" name="Google Shape;20990;p123"/>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1" name="Google Shape;20991;p123"/>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2" name="Google Shape;20992;p123"/>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123"/>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4" name="Google Shape;20994;p123"/>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5" name="Google Shape;20995;p123"/>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123"/>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123"/>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8" name="Google Shape;20998;p123"/>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9" name="Google Shape;20999;p123"/>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0" name="Google Shape;21000;p123"/>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123"/>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2" name="Google Shape;21002;p123"/>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3" name="Google Shape;21003;p123"/>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123"/>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5" name="Google Shape;21005;p123"/>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6" name="Google Shape;21006;p123"/>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123"/>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123"/>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123"/>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123"/>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123"/>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2" name="Google Shape;21012;p123"/>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3" name="Google Shape;21013;p123"/>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4" name="Google Shape;21014;p123"/>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5" name="Google Shape;21015;p123"/>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123"/>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123"/>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123"/>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9" name="Google Shape;21019;p123"/>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0" name="Google Shape;21020;p123"/>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123"/>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2" name="Google Shape;21022;p123"/>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3" name="Google Shape;21023;p123"/>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4" name="Google Shape;21024;p123"/>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123"/>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123"/>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7" name="Google Shape;21027;p123"/>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123"/>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123"/>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123"/>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123"/>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123"/>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123"/>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123"/>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5" name="Google Shape;21035;p123"/>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6" name="Google Shape;21036;p123"/>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7" name="Google Shape;21037;p123"/>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8" name="Google Shape;21038;p123"/>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123"/>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0" name="Google Shape;21040;p123"/>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123"/>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123"/>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123"/>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4" name="Google Shape;21044;p123"/>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5" name="Google Shape;21045;p123"/>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6" name="Google Shape;21046;p123"/>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123"/>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123"/>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9" name="Google Shape;21049;p123"/>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0" name="Google Shape;21050;p123"/>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123"/>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2" name="Google Shape;21052;p123"/>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3" name="Google Shape;21053;p123"/>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4" name="Google Shape;21054;p123"/>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5" name="Google Shape;21055;p123"/>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6" name="Google Shape;21056;p123"/>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7" name="Google Shape;21057;p123"/>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8" name="Google Shape;21058;p123"/>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9" name="Google Shape;21059;p123"/>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123"/>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1" name="Google Shape;21061;p123"/>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123"/>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3" name="Google Shape;21063;p123"/>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4" name="Google Shape;21064;p123"/>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5" name="Google Shape;21065;p123"/>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6" name="Google Shape;21066;p123"/>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123"/>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123"/>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123"/>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123"/>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123"/>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123"/>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123"/>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4" name="Google Shape;21074;p123"/>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5" name="Google Shape;21075;p123"/>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123"/>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7" name="Google Shape;21077;p123"/>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8" name="Google Shape;21078;p123"/>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123"/>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123"/>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1" name="Google Shape;21081;p123"/>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2" name="Google Shape;21082;p123"/>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123"/>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123"/>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5" name="Google Shape;21085;p123"/>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6" name="Google Shape;21086;p123"/>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123"/>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123"/>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9" name="Google Shape;21089;p123"/>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123"/>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1" name="Google Shape;21091;p123"/>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2" name="Google Shape;21092;p123"/>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3" name="Google Shape;21093;p123"/>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123"/>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123"/>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123"/>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123"/>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123"/>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123"/>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123"/>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1" name="Google Shape;21101;p123"/>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2" name="Google Shape;21102;p123"/>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3" name="Google Shape;21103;p123"/>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4" name="Google Shape;21104;p123"/>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5" name="Google Shape;21105;p123"/>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6" name="Google Shape;21106;p123"/>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7" name="Google Shape;21107;p123"/>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8" name="Google Shape;21108;p123"/>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9" name="Google Shape;21109;p123"/>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0" name="Google Shape;21110;p123"/>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123"/>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123"/>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3" name="Google Shape;21113;p123"/>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4" name="Google Shape;21114;p123"/>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123"/>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123"/>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123"/>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8" name="Google Shape;21118;p123"/>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9" name="Google Shape;21119;p123"/>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0" name="Google Shape;21120;p123"/>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1" name="Google Shape;21121;p123"/>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2" name="Google Shape;21122;p123"/>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3" name="Google Shape;21123;p123"/>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123"/>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123"/>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123"/>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7" name="Google Shape;21127;p123"/>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8" name="Google Shape;21128;p123"/>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9" name="Google Shape;21129;p123"/>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123"/>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123"/>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2" name="Google Shape;21132;p123"/>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3" name="Google Shape;21133;p123"/>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4" name="Google Shape;21134;p123"/>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5" name="Google Shape;21135;p123"/>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123"/>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7" name="Google Shape;21137;p123"/>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123"/>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123"/>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123"/>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1" name="Google Shape;21141;p123"/>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2" name="Google Shape;21142;p123"/>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3" name="Google Shape;21143;p123"/>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123"/>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5" name="Google Shape;21145;p123"/>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6" name="Google Shape;21146;p123"/>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123"/>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123"/>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9" name="Google Shape;21149;p123"/>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0" name="Google Shape;21150;p123"/>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1" name="Google Shape;21151;p123"/>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52" name="Google Shape;21152;p123"/>
          <p:cNvSpPr txBox="1"/>
          <p:nvPr/>
        </p:nvSpPr>
        <p:spPr>
          <a:xfrm rot="511">
            <a:off x="761823" y="1316325"/>
            <a:ext cx="6059100" cy="4221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1000"/>
              </a:spcBef>
              <a:spcAft>
                <a:spcPts val="0"/>
              </a:spcAft>
              <a:buNone/>
            </a:pPr>
            <a:r>
              <a:t/>
            </a:r>
            <a:endParaRPr sz="2800">
              <a:latin typeface="Calibri"/>
              <a:ea typeface="Calibri"/>
              <a:cs typeface="Calibri"/>
              <a:sym typeface="Calibri"/>
            </a:endParaRPr>
          </a:p>
          <a:p>
            <a:pPr indent="0" lvl="0" marL="0" marR="0" rtl="0" algn="l">
              <a:lnSpc>
                <a:spcPct val="100000"/>
              </a:lnSpc>
              <a:spcBef>
                <a:spcPts val="0"/>
              </a:spcBef>
              <a:spcAft>
                <a:spcPts val="0"/>
              </a:spcAft>
              <a:buNone/>
            </a:pPr>
            <a:r>
              <a:t/>
            </a:r>
            <a:endParaRPr sz="2400">
              <a:solidFill>
                <a:srgbClr val="434343"/>
              </a:solidFill>
              <a:latin typeface="Google Sans Medium"/>
              <a:ea typeface="Google Sans Medium"/>
              <a:cs typeface="Google Sans Medium"/>
              <a:sym typeface="Google Sans Medium"/>
            </a:endParaRPr>
          </a:p>
        </p:txBody>
      </p:sp>
      <p:sp>
        <p:nvSpPr>
          <p:cNvPr id="21153" name="Google Shape;21153;p123"/>
          <p:cNvSpPr txBox="1"/>
          <p:nvPr/>
        </p:nvSpPr>
        <p:spPr>
          <a:xfrm>
            <a:off x="702125" y="260050"/>
            <a:ext cx="6178500" cy="6084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Resilience to phishing over time</a:t>
            </a:r>
            <a:endParaRPr sz="3000">
              <a:solidFill>
                <a:srgbClr val="434343"/>
              </a:solidFill>
              <a:latin typeface="Google Sans"/>
              <a:ea typeface="Google Sans"/>
              <a:cs typeface="Google Sans"/>
              <a:sym typeface="Google Sans"/>
            </a:endParaRPr>
          </a:p>
        </p:txBody>
      </p:sp>
      <p:pic>
        <p:nvPicPr>
          <p:cNvPr id="21154" name="Google Shape;21154;p123"/>
          <p:cNvPicPr preferRelativeResize="0"/>
          <p:nvPr/>
        </p:nvPicPr>
        <p:blipFill>
          <a:blip r:embed="rId3">
            <a:alphaModFix/>
          </a:blip>
          <a:stretch>
            <a:fillRect/>
          </a:stretch>
        </p:blipFill>
        <p:spPr>
          <a:xfrm>
            <a:off x="215975" y="809363"/>
            <a:ext cx="7943850" cy="3838575"/>
          </a:xfrm>
          <a:prstGeom prst="rect">
            <a:avLst/>
          </a:prstGeom>
          <a:noFill/>
          <a:ln>
            <a:noFill/>
          </a:ln>
        </p:spPr>
      </p:pic>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1158" name="Shape 21158"/>
        <p:cNvGrpSpPr/>
        <p:nvPr/>
      </p:nvGrpSpPr>
      <p:grpSpPr>
        <a:xfrm>
          <a:off x="0" y="0"/>
          <a:ext cx="0" cy="0"/>
          <a:chOff x="0" y="0"/>
          <a:chExt cx="0" cy="0"/>
        </a:xfrm>
      </p:grpSpPr>
      <p:grpSp>
        <p:nvGrpSpPr>
          <p:cNvPr id="21159" name="Google Shape;21159;p124"/>
          <p:cNvGrpSpPr/>
          <p:nvPr/>
        </p:nvGrpSpPr>
        <p:grpSpPr>
          <a:xfrm>
            <a:off x="7126180" y="609411"/>
            <a:ext cx="2170230" cy="3747571"/>
            <a:chOff x="6973780" y="457011"/>
            <a:chExt cx="2170230" cy="3747571"/>
          </a:xfrm>
        </p:grpSpPr>
        <p:sp>
          <p:nvSpPr>
            <p:cNvPr id="21160" name="Google Shape;21160;p124"/>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124"/>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2" name="Google Shape;21162;p124"/>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3" name="Google Shape;21163;p124"/>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124"/>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124"/>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124"/>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7" name="Google Shape;21167;p124"/>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124"/>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124"/>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0" name="Google Shape;21170;p124"/>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124"/>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124"/>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124"/>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4" name="Google Shape;21174;p124"/>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5" name="Google Shape;21175;p124"/>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6" name="Google Shape;21176;p124"/>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7" name="Google Shape;21177;p124"/>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8" name="Google Shape;21178;p124"/>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9" name="Google Shape;21179;p124"/>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124"/>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124"/>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2" name="Google Shape;21182;p124"/>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124"/>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124"/>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5" name="Google Shape;21185;p124"/>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124"/>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124"/>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124"/>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9" name="Google Shape;21189;p124"/>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0" name="Google Shape;21190;p124"/>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1" name="Google Shape;21191;p124"/>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2" name="Google Shape;21192;p124"/>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124"/>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4" name="Google Shape;21194;p124"/>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5" name="Google Shape;21195;p124"/>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6" name="Google Shape;21196;p124"/>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124"/>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124"/>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124"/>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0" name="Google Shape;21200;p124"/>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124"/>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124"/>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3" name="Google Shape;21203;p124"/>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4" name="Google Shape;21204;p124"/>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124"/>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124"/>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7" name="Google Shape;21207;p124"/>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8" name="Google Shape;21208;p124"/>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9" name="Google Shape;21209;p124"/>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0" name="Google Shape;21210;p124"/>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124"/>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2" name="Google Shape;21212;p124"/>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3" name="Google Shape;21213;p124"/>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124"/>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5" name="Google Shape;21215;p124"/>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6" name="Google Shape;21216;p124"/>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7" name="Google Shape;21217;p124"/>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8" name="Google Shape;21218;p124"/>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9" name="Google Shape;21219;p124"/>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124"/>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124"/>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124"/>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124"/>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4" name="Google Shape;21224;p124"/>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5" name="Google Shape;21225;p124"/>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6" name="Google Shape;21226;p124"/>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7" name="Google Shape;21227;p124"/>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8" name="Google Shape;21228;p124"/>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9" name="Google Shape;21229;p124"/>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0" name="Google Shape;21230;p124"/>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1" name="Google Shape;21231;p124"/>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124"/>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3" name="Google Shape;21233;p124"/>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124"/>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5" name="Google Shape;21235;p124"/>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6" name="Google Shape;21236;p124"/>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124"/>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124"/>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124"/>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0" name="Google Shape;21240;p124"/>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124"/>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2" name="Google Shape;21242;p124"/>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3" name="Google Shape;21243;p124"/>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4" name="Google Shape;21244;p124"/>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5" name="Google Shape;21245;p124"/>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124"/>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7" name="Google Shape;21247;p124"/>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8" name="Google Shape;21248;p124"/>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9" name="Google Shape;21249;p124"/>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0" name="Google Shape;21250;p124"/>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1" name="Google Shape;21251;p124"/>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124"/>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3" name="Google Shape;21253;p124"/>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4" name="Google Shape;21254;p124"/>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124"/>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124"/>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7" name="Google Shape;21257;p124"/>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8" name="Google Shape;21258;p124"/>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9" name="Google Shape;21259;p124"/>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124"/>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1" name="Google Shape;21261;p124"/>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2" name="Google Shape;21262;p124"/>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3" name="Google Shape;21263;p124"/>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4" name="Google Shape;21264;p124"/>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124"/>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6" name="Google Shape;21266;p124"/>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7" name="Google Shape;21267;p124"/>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8" name="Google Shape;21268;p124"/>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9" name="Google Shape;21269;p124"/>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0" name="Google Shape;21270;p124"/>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1" name="Google Shape;21271;p124"/>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2" name="Google Shape;21272;p124"/>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3" name="Google Shape;21273;p124"/>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4" name="Google Shape;21274;p124"/>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5" name="Google Shape;21275;p124"/>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6" name="Google Shape;21276;p124"/>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7" name="Google Shape;21277;p124"/>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8" name="Google Shape;21278;p124"/>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9" name="Google Shape;21279;p124"/>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0" name="Google Shape;21280;p124"/>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1" name="Google Shape;21281;p124"/>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2" name="Google Shape;21282;p124"/>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3" name="Google Shape;21283;p124"/>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4" name="Google Shape;21284;p124"/>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124"/>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124"/>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7" name="Google Shape;21287;p124"/>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8" name="Google Shape;21288;p124"/>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9" name="Google Shape;21289;p124"/>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0" name="Google Shape;21290;p124"/>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124"/>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2" name="Google Shape;21292;p124"/>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3" name="Google Shape;21293;p124"/>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4" name="Google Shape;21294;p124"/>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5" name="Google Shape;21295;p124"/>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124"/>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7" name="Google Shape;21297;p124"/>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8" name="Google Shape;21298;p124"/>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9" name="Google Shape;21299;p124"/>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0" name="Google Shape;21300;p124"/>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1" name="Google Shape;21301;p124"/>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2" name="Google Shape;21302;p124"/>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3" name="Google Shape;21303;p124"/>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124"/>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5" name="Google Shape;21305;p124"/>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6" name="Google Shape;21306;p124"/>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7" name="Google Shape;21307;p124"/>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124"/>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124"/>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124"/>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1" name="Google Shape;21311;p124"/>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2" name="Google Shape;21312;p124"/>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3" name="Google Shape;21313;p124"/>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4" name="Google Shape;21314;p124"/>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5" name="Google Shape;21315;p124"/>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6" name="Google Shape;21316;p124"/>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7" name="Google Shape;21317;p124"/>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8" name="Google Shape;21318;p124"/>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9" name="Google Shape;21319;p124"/>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0" name="Google Shape;21320;p124"/>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1" name="Google Shape;21321;p124"/>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124"/>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124"/>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124"/>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5" name="Google Shape;21325;p124"/>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6" name="Google Shape;21326;p124"/>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7" name="Google Shape;21327;p124"/>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8" name="Google Shape;21328;p124"/>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124"/>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0" name="Google Shape;21330;p124"/>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1" name="Google Shape;21331;p124"/>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2" name="Google Shape;21332;p124"/>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3" name="Google Shape;21333;p124"/>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4" name="Google Shape;21334;p124"/>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5" name="Google Shape;21335;p124"/>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124"/>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124"/>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8" name="Google Shape;21338;p124"/>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9" name="Google Shape;21339;p124"/>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0" name="Google Shape;21340;p124"/>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1" name="Google Shape;21341;p124"/>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124"/>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124"/>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4" name="Google Shape;21344;p124"/>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5" name="Google Shape;21345;p124"/>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124"/>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7" name="Google Shape;21347;p124"/>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8" name="Google Shape;21348;p124"/>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124"/>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124"/>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124"/>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2" name="Google Shape;21352;p124"/>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3" name="Google Shape;21353;p124"/>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4" name="Google Shape;21354;p124"/>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5" name="Google Shape;21355;p124"/>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6" name="Google Shape;21356;p124"/>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7" name="Google Shape;21357;p124"/>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8" name="Google Shape;21358;p124"/>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9" name="Google Shape;21359;p124"/>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0" name="Google Shape;21360;p124"/>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1" name="Google Shape;21361;p124"/>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2" name="Google Shape;21362;p124"/>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3" name="Google Shape;21363;p124"/>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4" name="Google Shape;21364;p124"/>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5" name="Google Shape;21365;p124"/>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6" name="Google Shape;21366;p124"/>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124"/>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8" name="Google Shape;21368;p124"/>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9" name="Google Shape;21369;p124"/>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0" name="Google Shape;21370;p124"/>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1" name="Google Shape;21371;p124"/>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2" name="Google Shape;21372;p124"/>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3" name="Google Shape;21373;p124"/>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4" name="Google Shape;21374;p124"/>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5" name="Google Shape;21375;p124"/>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6" name="Google Shape;21376;p124"/>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7" name="Google Shape;21377;p124"/>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8" name="Google Shape;21378;p124"/>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9" name="Google Shape;21379;p124"/>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0" name="Google Shape;21380;p124"/>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1" name="Google Shape;21381;p124"/>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124"/>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3" name="Google Shape;21383;p124"/>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4" name="Google Shape;21384;p124"/>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5" name="Google Shape;21385;p124"/>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6" name="Google Shape;21386;p124"/>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7" name="Google Shape;21387;p124"/>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8" name="Google Shape;21388;p124"/>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9" name="Google Shape;21389;p124"/>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0" name="Google Shape;21390;p124"/>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1" name="Google Shape;21391;p124"/>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2" name="Google Shape;21392;p124"/>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3" name="Google Shape;21393;p124"/>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4" name="Google Shape;21394;p124"/>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5" name="Google Shape;21395;p124"/>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6" name="Google Shape;21396;p124"/>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124"/>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8" name="Google Shape;21398;p124"/>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124"/>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0" name="Google Shape;21400;p124"/>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1" name="Google Shape;21401;p124"/>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2" name="Google Shape;21402;p124"/>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3" name="Google Shape;21403;p124"/>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4" name="Google Shape;21404;p124"/>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5" name="Google Shape;21405;p124"/>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6" name="Google Shape;21406;p124"/>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7" name="Google Shape;21407;p124"/>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8" name="Google Shape;21408;p124"/>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9" name="Google Shape;21409;p124"/>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124"/>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1" name="Google Shape;21411;p124"/>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2" name="Google Shape;21412;p124"/>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3" name="Google Shape;21413;p124"/>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4" name="Google Shape;21414;p124"/>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5" name="Google Shape;21415;p124"/>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6" name="Google Shape;21416;p124"/>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124"/>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8" name="Google Shape;21418;p124"/>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9" name="Google Shape;21419;p124"/>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0" name="Google Shape;21420;p124"/>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1" name="Google Shape;21421;p124"/>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2" name="Google Shape;21422;p124"/>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3" name="Google Shape;21423;p124"/>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4" name="Google Shape;21424;p124"/>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5" name="Google Shape;21425;p124"/>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124"/>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7" name="Google Shape;21427;p124"/>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8" name="Google Shape;21428;p124"/>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9" name="Google Shape;21429;p124"/>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0" name="Google Shape;21430;p124"/>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1" name="Google Shape;21431;p124"/>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2" name="Google Shape;21432;p124"/>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3" name="Google Shape;21433;p124"/>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4" name="Google Shape;21434;p124"/>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5" name="Google Shape;21435;p124"/>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6" name="Google Shape;21436;p124"/>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7" name="Google Shape;21437;p124"/>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8" name="Google Shape;21438;p124"/>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9" name="Google Shape;21439;p124"/>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0" name="Google Shape;21440;p124"/>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1" name="Google Shape;21441;p124"/>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2" name="Google Shape;21442;p124"/>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3" name="Google Shape;21443;p124"/>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4" name="Google Shape;21444;p124"/>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5" name="Google Shape;21445;p124"/>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6" name="Google Shape;21446;p124"/>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7" name="Google Shape;21447;p124"/>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8" name="Google Shape;21448;p124"/>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124"/>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124"/>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124"/>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124"/>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3" name="Google Shape;21453;p124"/>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4" name="Google Shape;21454;p124"/>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5" name="Google Shape;21455;p124"/>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6" name="Google Shape;21456;p124"/>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7" name="Google Shape;21457;p124"/>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8" name="Google Shape;21458;p124"/>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9" name="Google Shape;21459;p124"/>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0" name="Google Shape;21460;p124"/>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124"/>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124"/>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3" name="Google Shape;21463;p124"/>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4" name="Google Shape;21464;p124"/>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5" name="Google Shape;21465;p124"/>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6" name="Google Shape;21466;p124"/>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7" name="Google Shape;21467;p124"/>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124"/>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9" name="Google Shape;21469;p124"/>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0" name="Google Shape;21470;p124"/>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1" name="Google Shape;21471;p124"/>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2" name="Google Shape;21472;p124"/>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3" name="Google Shape;21473;p124"/>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4" name="Google Shape;21474;p124"/>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124"/>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6" name="Google Shape;21476;p124"/>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7" name="Google Shape;21477;p124"/>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8" name="Google Shape;21478;p124"/>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9" name="Google Shape;21479;p124"/>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0" name="Google Shape;21480;p124"/>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1" name="Google Shape;21481;p124"/>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2" name="Google Shape;21482;p124"/>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3" name="Google Shape;21483;p124"/>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124"/>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5" name="Google Shape;21485;p124"/>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6" name="Google Shape;21486;p124"/>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7" name="Google Shape;21487;p124"/>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8" name="Google Shape;21488;p124"/>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9" name="Google Shape;21489;p124"/>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0" name="Google Shape;21490;p124"/>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1" name="Google Shape;21491;p124"/>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2" name="Google Shape;21492;p124"/>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3" name="Google Shape;21493;p124"/>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124"/>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124"/>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124"/>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7" name="Google Shape;21497;p124"/>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8" name="Google Shape;21498;p124"/>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9" name="Google Shape;21499;p124"/>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0" name="Google Shape;21500;p124"/>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1" name="Google Shape;21501;p124"/>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2" name="Google Shape;21502;p124"/>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3" name="Google Shape;21503;p124"/>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4" name="Google Shape;21504;p124"/>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5" name="Google Shape;21505;p124"/>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6" name="Google Shape;21506;p124"/>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7" name="Google Shape;21507;p124"/>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8" name="Google Shape;21508;p124"/>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9" name="Google Shape;21509;p124"/>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0" name="Google Shape;21510;p124"/>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1" name="Google Shape;21511;p124"/>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2" name="Google Shape;21512;p124"/>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3" name="Google Shape;21513;p124"/>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4" name="Google Shape;21514;p124"/>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5" name="Google Shape;21515;p124"/>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6" name="Google Shape;21516;p124"/>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7" name="Google Shape;21517;p124"/>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8" name="Google Shape;21518;p124"/>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9" name="Google Shape;21519;p124"/>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0" name="Google Shape;21520;p124"/>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1" name="Google Shape;21521;p124"/>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2" name="Google Shape;21522;p124"/>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3" name="Google Shape;21523;p124"/>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4" name="Google Shape;21524;p124"/>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5" name="Google Shape;21525;p124"/>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6" name="Google Shape;21526;p124"/>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7" name="Google Shape;21527;p124"/>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8" name="Google Shape;21528;p124"/>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9" name="Google Shape;21529;p124"/>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0" name="Google Shape;21530;p124"/>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1" name="Google Shape;21531;p124"/>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2" name="Google Shape;21532;p124"/>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3" name="Google Shape;21533;p124"/>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4" name="Google Shape;21534;p124"/>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5" name="Google Shape;21535;p124"/>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6" name="Google Shape;21536;p124"/>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7" name="Google Shape;21537;p124"/>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8" name="Google Shape;21538;p124"/>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9" name="Google Shape;21539;p124"/>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0" name="Google Shape;21540;p124"/>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1" name="Google Shape;21541;p124"/>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2" name="Google Shape;21542;p124"/>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3" name="Google Shape;21543;p124"/>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4" name="Google Shape;21544;p124"/>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5" name="Google Shape;21545;p124"/>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6" name="Google Shape;21546;p124"/>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7" name="Google Shape;21547;p124"/>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8" name="Google Shape;21548;p124"/>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9" name="Google Shape;21549;p124"/>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50" name="Google Shape;21550;p124"/>
          <p:cNvSpPr txBox="1"/>
          <p:nvPr/>
        </p:nvSpPr>
        <p:spPr>
          <a:xfrm rot="511">
            <a:off x="761823" y="1316325"/>
            <a:ext cx="6059100" cy="4221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1000"/>
              </a:spcBef>
              <a:spcAft>
                <a:spcPts val="0"/>
              </a:spcAft>
              <a:buNone/>
            </a:pPr>
            <a:r>
              <a:t/>
            </a:r>
            <a:endParaRPr sz="2800">
              <a:latin typeface="Calibri"/>
              <a:ea typeface="Calibri"/>
              <a:cs typeface="Calibri"/>
              <a:sym typeface="Calibri"/>
            </a:endParaRPr>
          </a:p>
          <a:p>
            <a:pPr indent="0" lvl="0" marL="0" marR="0" rtl="0" algn="l">
              <a:lnSpc>
                <a:spcPct val="100000"/>
              </a:lnSpc>
              <a:spcBef>
                <a:spcPts val="0"/>
              </a:spcBef>
              <a:spcAft>
                <a:spcPts val="0"/>
              </a:spcAft>
              <a:buNone/>
            </a:pPr>
            <a:r>
              <a:t/>
            </a:r>
            <a:endParaRPr sz="2400">
              <a:solidFill>
                <a:srgbClr val="434343"/>
              </a:solidFill>
              <a:latin typeface="Google Sans Medium"/>
              <a:ea typeface="Google Sans Medium"/>
              <a:cs typeface="Google Sans Medium"/>
              <a:sym typeface="Google Sans Medium"/>
            </a:endParaRPr>
          </a:p>
        </p:txBody>
      </p:sp>
      <p:sp>
        <p:nvSpPr>
          <p:cNvPr id="21551" name="Google Shape;21551;p124"/>
          <p:cNvSpPr txBox="1"/>
          <p:nvPr/>
        </p:nvSpPr>
        <p:spPr>
          <a:xfrm>
            <a:off x="702125" y="260050"/>
            <a:ext cx="7680000" cy="6084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Cognition vs Susceptibility (Older adults)</a:t>
            </a:r>
            <a:endParaRPr sz="3000">
              <a:solidFill>
                <a:srgbClr val="434343"/>
              </a:solidFill>
              <a:latin typeface="Google Sans"/>
              <a:ea typeface="Google Sans"/>
              <a:cs typeface="Google Sans"/>
              <a:sym typeface="Google Sans"/>
            </a:endParaRPr>
          </a:p>
        </p:txBody>
      </p:sp>
      <p:pic>
        <p:nvPicPr>
          <p:cNvPr id="21552" name="Google Shape;21552;p124"/>
          <p:cNvPicPr preferRelativeResize="0"/>
          <p:nvPr/>
        </p:nvPicPr>
        <p:blipFill rotWithShape="1">
          <a:blip r:embed="rId3">
            <a:alphaModFix/>
          </a:blip>
          <a:srcRect b="0" l="0" r="0" t="0"/>
          <a:stretch/>
        </p:blipFill>
        <p:spPr>
          <a:xfrm>
            <a:off x="565700" y="1104919"/>
            <a:ext cx="719624" cy="1039251"/>
          </a:xfrm>
          <a:prstGeom prst="rect">
            <a:avLst/>
          </a:prstGeom>
          <a:noFill/>
          <a:ln>
            <a:noFill/>
          </a:ln>
        </p:spPr>
      </p:pic>
      <p:sp>
        <p:nvSpPr>
          <p:cNvPr id="21553" name="Google Shape;21553;p124"/>
          <p:cNvSpPr txBox="1"/>
          <p:nvPr/>
        </p:nvSpPr>
        <p:spPr>
          <a:xfrm rot="889">
            <a:off x="1463757" y="1359500"/>
            <a:ext cx="3479700" cy="53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rgbClr val="434343"/>
                </a:solidFill>
                <a:latin typeface="Google Sans"/>
                <a:ea typeface="Google Sans"/>
                <a:cs typeface="Google Sans"/>
                <a:sym typeface="Google Sans"/>
              </a:rPr>
              <a:t>short-and long-term episodic verbal memory</a:t>
            </a:r>
            <a:endParaRPr b="1" sz="1800">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sz="1800">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a:solidFill>
                <a:srgbClr val="434343"/>
              </a:solidFill>
              <a:latin typeface="Google Sans"/>
              <a:ea typeface="Google Sans"/>
              <a:cs typeface="Google Sans"/>
              <a:sym typeface="Google Sans"/>
            </a:endParaRPr>
          </a:p>
        </p:txBody>
      </p:sp>
      <p:sp>
        <p:nvSpPr>
          <p:cNvPr id="21554" name="Google Shape;21554;p124"/>
          <p:cNvSpPr txBox="1"/>
          <p:nvPr/>
        </p:nvSpPr>
        <p:spPr>
          <a:xfrm rot="889">
            <a:off x="1562207" y="3364025"/>
            <a:ext cx="3479700" cy="53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rgbClr val="434343"/>
                </a:solidFill>
                <a:latin typeface="Google Sans"/>
                <a:ea typeface="Google Sans"/>
                <a:cs typeface="Google Sans"/>
                <a:sym typeface="Google Sans"/>
              </a:rPr>
              <a:t>Susceptibility</a:t>
            </a:r>
            <a:endParaRPr b="1" sz="1800">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sz="1800">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a:solidFill>
                <a:srgbClr val="434343"/>
              </a:solidFill>
              <a:latin typeface="Google Sans"/>
              <a:ea typeface="Google Sans"/>
              <a:cs typeface="Google Sans"/>
              <a:sym typeface="Google Sans"/>
            </a:endParaRPr>
          </a:p>
        </p:txBody>
      </p:sp>
      <p:pic>
        <p:nvPicPr>
          <p:cNvPr id="21555" name="Google Shape;21555;p124"/>
          <p:cNvPicPr preferRelativeResize="0"/>
          <p:nvPr/>
        </p:nvPicPr>
        <p:blipFill rotWithShape="1">
          <a:blip r:embed="rId4">
            <a:alphaModFix/>
          </a:blip>
          <a:srcRect b="7566" l="30725" r="35048" t="2779"/>
          <a:stretch/>
        </p:blipFill>
        <p:spPr>
          <a:xfrm>
            <a:off x="565700" y="2923950"/>
            <a:ext cx="831249" cy="1039246"/>
          </a:xfrm>
          <a:prstGeom prst="rect">
            <a:avLst/>
          </a:prstGeom>
          <a:noFill/>
          <a:ln>
            <a:noFill/>
          </a:ln>
        </p:spPr>
      </p:pic>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1559" name="Shape 21559"/>
        <p:cNvGrpSpPr/>
        <p:nvPr/>
      </p:nvGrpSpPr>
      <p:grpSpPr>
        <a:xfrm>
          <a:off x="0" y="0"/>
          <a:ext cx="0" cy="0"/>
          <a:chOff x="0" y="0"/>
          <a:chExt cx="0" cy="0"/>
        </a:xfrm>
      </p:grpSpPr>
      <p:grpSp>
        <p:nvGrpSpPr>
          <p:cNvPr id="21560" name="Google Shape;21560;p125"/>
          <p:cNvGrpSpPr/>
          <p:nvPr/>
        </p:nvGrpSpPr>
        <p:grpSpPr>
          <a:xfrm>
            <a:off x="7126180" y="609411"/>
            <a:ext cx="2170230" cy="3747571"/>
            <a:chOff x="6973780" y="457011"/>
            <a:chExt cx="2170230" cy="3747571"/>
          </a:xfrm>
        </p:grpSpPr>
        <p:sp>
          <p:nvSpPr>
            <p:cNvPr id="21561" name="Google Shape;21561;p125"/>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2" name="Google Shape;21562;p125"/>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3" name="Google Shape;21563;p125"/>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4" name="Google Shape;21564;p125"/>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5" name="Google Shape;21565;p125"/>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6" name="Google Shape;21566;p125"/>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7" name="Google Shape;21567;p125"/>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8" name="Google Shape;21568;p125"/>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9" name="Google Shape;21569;p125"/>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0" name="Google Shape;21570;p125"/>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1" name="Google Shape;21571;p125"/>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2" name="Google Shape;21572;p125"/>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3" name="Google Shape;21573;p125"/>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4" name="Google Shape;21574;p125"/>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5" name="Google Shape;21575;p125"/>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125"/>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7" name="Google Shape;21577;p125"/>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8" name="Google Shape;21578;p125"/>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9" name="Google Shape;21579;p125"/>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0" name="Google Shape;21580;p125"/>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1" name="Google Shape;21581;p125"/>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2" name="Google Shape;21582;p125"/>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3" name="Google Shape;21583;p125"/>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4" name="Google Shape;21584;p125"/>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5" name="Google Shape;21585;p125"/>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6" name="Google Shape;21586;p125"/>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7" name="Google Shape;21587;p125"/>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8" name="Google Shape;21588;p125"/>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9" name="Google Shape;21589;p125"/>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0" name="Google Shape;21590;p125"/>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125"/>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2" name="Google Shape;21592;p125"/>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3" name="Google Shape;21593;p125"/>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4" name="Google Shape;21594;p125"/>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5" name="Google Shape;21595;p125"/>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6" name="Google Shape;21596;p125"/>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7" name="Google Shape;21597;p125"/>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8" name="Google Shape;21598;p125"/>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9" name="Google Shape;21599;p125"/>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0" name="Google Shape;21600;p125"/>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1" name="Google Shape;21601;p125"/>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125"/>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3" name="Google Shape;21603;p125"/>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4" name="Google Shape;21604;p125"/>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125"/>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6" name="Google Shape;21606;p125"/>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7" name="Google Shape;21607;p125"/>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8" name="Google Shape;21608;p125"/>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9" name="Google Shape;21609;p125"/>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0" name="Google Shape;21610;p125"/>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1" name="Google Shape;21611;p125"/>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2" name="Google Shape;21612;p125"/>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3" name="Google Shape;21613;p125"/>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4" name="Google Shape;21614;p125"/>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5" name="Google Shape;21615;p125"/>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6" name="Google Shape;21616;p125"/>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7" name="Google Shape;21617;p125"/>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8" name="Google Shape;21618;p125"/>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9" name="Google Shape;21619;p125"/>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0" name="Google Shape;21620;p125"/>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1" name="Google Shape;21621;p125"/>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2" name="Google Shape;21622;p125"/>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3" name="Google Shape;21623;p125"/>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4" name="Google Shape;21624;p125"/>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5" name="Google Shape;21625;p125"/>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6" name="Google Shape;21626;p125"/>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7" name="Google Shape;21627;p125"/>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8" name="Google Shape;21628;p125"/>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9" name="Google Shape;21629;p125"/>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0" name="Google Shape;21630;p125"/>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1" name="Google Shape;21631;p125"/>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2" name="Google Shape;21632;p125"/>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3" name="Google Shape;21633;p125"/>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4" name="Google Shape;21634;p125"/>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5" name="Google Shape;21635;p125"/>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6" name="Google Shape;21636;p125"/>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7" name="Google Shape;21637;p125"/>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8" name="Google Shape;21638;p125"/>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9" name="Google Shape;21639;p125"/>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0" name="Google Shape;21640;p125"/>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1" name="Google Shape;21641;p125"/>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2" name="Google Shape;21642;p125"/>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3" name="Google Shape;21643;p125"/>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4" name="Google Shape;21644;p125"/>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5" name="Google Shape;21645;p125"/>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6" name="Google Shape;21646;p125"/>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7" name="Google Shape;21647;p125"/>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8" name="Google Shape;21648;p125"/>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9" name="Google Shape;21649;p125"/>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0" name="Google Shape;21650;p125"/>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1" name="Google Shape;21651;p125"/>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2" name="Google Shape;21652;p125"/>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3" name="Google Shape;21653;p125"/>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4" name="Google Shape;21654;p125"/>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5" name="Google Shape;21655;p125"/>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6" name="Google Shape;21656;p125"/>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7" name="Google Shape;21657;p125"/>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8" name="Google Shape;21658;p125"/>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9" name="Google Shape;21659;p125"/>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0" name="Google Shape;21660;p125"/>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1" name="Google Shape;21661;p125"/>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2" name="Google Shape;21662;p125"/>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3" name="Google Shape;21663;p125"/>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4" name="Google Shape;21664;p125"/>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5" name="Google Shape;21665;p125"/>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6" name="Google Shape;21666;p125"/>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7" name="Google Shape;21667;p125"/>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8" name="Google Shape;21668;p125"/>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9" name="Google Shape;21669;p125"/>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0" name="Google Shape;21670;p125"/>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1" name="Google Shape;21671;p125"/>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2" name="Google Shape;21672;p125"/>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3" name="Google Shape;21673;p125"/>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4" name="Google Shape;21674;p125"/>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5" name="Google Shape;21675;p125"/>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6" name="Google Shape;21676;p125"/>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7" name="Google Shape;21677;p125"/>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8" name="Google Shape;21678;p125"/>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9" name="Google Shape;21679;p125"/>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0" name="Google Shape;21680;p125"/>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1" name="Google Shape;21681;p125"/>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2" name="Google Shape;21682;p125"/>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3" name="Google Shape;21683;p125"/>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4" name="Google Shape;21684;p125"/>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5" name="Google Shape;21685;p125"/>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6" name="Google Shape;21686;p125"/>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7" name="Google Shape;21687;p125"/>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8" name="Google Shape;21688;p125"/>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9" name="Google Shape;21689;p125"/>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0" name="Google Shape;21690;p125"/>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1" name="Google Shape;21691;p125"/>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2" name="Google Shape;21692;p125"/>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3" name="Google Shape;21693;p125"/>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4" name="Google Shape;21694;p125"/>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5" name="Google Shape;21695;p125"/>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6" name="Google Shape;21696;p125"/>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7" name="Google Shape;21697;p125"/>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125"/>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9" name="Google Shape;21699;p125"/>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0" name="Google Shape;21700;p125"/>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1" name="Google Shape;21701;p125"/>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2" name="Google Shape;21702;p125"/>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3" name="Google Shape;21703;p125"/>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4" name="Google Shape;21704;p125"/>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5" name="Google Shape;21705;p125"/>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6" name="Google Shape;21706;p125"/>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7" name="Google Shape;21707;p125"/>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8" name="Google Shape;21708;p125"/>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9" name="Google Shape;21709;p125"/>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0" name="Google Shape;21710;p125"/>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1" name="Google Shape;21711;p125"/>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2" name="Google Shape;21712;p125"/>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3" name="Google Shape;21713;p125"/>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4" name="Google Shape;21714;p125"/>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5" name="Google Shape;21715;p125"/>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6" name="Google Shape;21716;p125"/>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7" name="Google Shape;21717;p125"/>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8" name="Google Shape;21718;p125"/>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9" name="Google Shape;21719;p125"/>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0" name="Google Shape;21720;p125"/>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1" name="Google Shape;21721;p125"/>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2" name="Google Shape;21722;p125"/>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3" name="Google Shape;21723;p125"/>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4" name="Google Shape;21724;p125"/>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5" name="Google Shape;21725;p125"/>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6" name="Google Shape;21726;p125"/>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7" name="Google Shape;21727;p125"/>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8" name="Google Shape;21728;p125"/>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9" name="Google Shape;21729;p125"/>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0" name="Google Shape;21730;p125"/>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1" name="Google Shape;21731;p125"/>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2" name="Google Shape;21732;p125"/>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3" name="Google Shape;21733;p125"/>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4" name="Google Shape;21734;p125"/>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5" name="Google Shape;21735;p125"/>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125"/>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125"/>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125"/>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9" name="Google Shape;21739;p125"/>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0" name="Google Shape;21740;p125"/>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1" name="Google Shape;21741;p125"/>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2" name="Google Shape;21742;p125"/>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3" name="Google Shape;21743;p125"/>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4" name="Google Shape;21744;p125"/>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5" name="Google Shape;21745;p125"/>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6" name="Google Shape;21746;p125"/>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7" name="Google Shape;21747;p125"/>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8" name="Google Shape;21748;p125"/>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125"/>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125"/>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125"/>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125"/>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3" name="Google Shape;21753;p125"/>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4" name="Google Shape;21754;p125"/>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5" name="Google Shape;21755;p125"/>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6" name="Google Shape;21756;p125"/>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7" name="Google Shape;21757;p125"/>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8" name="Google Shape;21758;p125"/>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9" name="Google Shape;21759;p125"/>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125"/>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1" name="Google Shape;21761;p125"/>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2" name="Google Shape;21762;p125"/>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3" name="Google Shape;21763;p125"/>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4" name="Google Shape;21764;p125"/>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5" name="Google Shape;21765;p125"/>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6" name="Google Shape;21766;p125"/>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7" name="Google Shape;21767;p125"/>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8" name="Google Shape;21768;p125"/>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9" name="Google Shape;21769;p125"/>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0" name="Google Shape;21770;p125"/>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1" name="Google Shape;21771;p125"/>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2" name="Google Shape;21772;p125"/>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3" name="Google Shape;21773;p125"/>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4" name="Google Shape;21774;p125"/>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5" name="Google Shape;21775;p125"/>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125"/>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7" name="Google Shape;21777;p125"/>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8" name="Google Shape;21778;p125"/>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9" name="Google Shape;21779;p125"/>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0" name="Google Shape;21780;p125"/>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125"/>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125"/>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125"/>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4" name="Google Shape;21784;p125"/>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5" name="Google Shape;21785;p125"/>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6" name="Google Shape;21786;p125"/>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7" name="Google Shape;21787;p125"/>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8" name="Google Shape;21788;p125"/>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9" name="Google Shape;21789;p125"/>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0" name="Google Shape;21790;p125"/>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1" name="Google Shape;21791;p125"/>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2" name="Google Shape;21792;p125"/>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3" name="Google Shape;21793;p125"/>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4" name="Google Shape;21794;p125"/>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5" name="Google Shape;21795;p125"/>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6" name="Google Shape;21796;p125"/>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7" name="Google Shape;21797;p125"/>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8" name="Google Shape;21798;p125"/>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9" name="Google Shape;21799;p125"/>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0" name="Google Shape;21800;p125"/>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1" name="Google Shape;21801;p125"/>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2" name="Google Shape;21802;p125"/>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3" name="Google Shape;21803;p125"/>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4" name="Google Shape;21804;p125"/>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5" name="Google Shape;21805;p125"/>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6" name="Google Shape;21806;p125"/>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125"/>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125"/>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9" name="Google Shape;21809;p125"/>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0" name="Google Shape;21810;p125"/>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1" name="Google Shape;21811;p125"/>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2" name="Google Shape;21812;p125"/>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3" name="Google Shape;21813;p125"/>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4" name="Google Shape;21814;p125"/>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5" name="Google Shape;21815;p125"/>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6" name="Google Shape;21816;p125"/>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7" name="Google Shape;21817;p125"/>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8" name="Google Shape;21818;p125"/>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9" name="Google Shape;21819;p125"/>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0" name="Google Shape;21820;p125"/>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1" name="Google Shape;21821;p125"/>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2" name="Google Shape;21822;p125"/>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3" name="Google Shape;21823;p125"/>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4" name="Google Shape;21824;p125"/>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5" name="Google Shape;21825;p125"/>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6" name="Google Shape;21826;p125"/>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7" name="Google Shape;21827;p125"/>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8" name="Google Shape;21828;p125"/>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9" name="Google Shape;21829;p125"/>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125"/>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125"/>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2" name="Google Shape;21832;p125"/>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3" name="Google Shape;21833;p125"/>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4" name="Google Shape;21834;p125"/>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5" name="Google Shape;21835;p125"/>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125"/>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7" name="Google Shape;21837;p125"/>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8" name="Google Shape;21838;p125"/>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9" name="Google Shape;21839;p125"/>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0" name="Google Shape;21840;p125"/>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1" name="Google Shape;21841;p125"/>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2" name="Google Shape;21842;p125"/>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3" name="Google Shape;21843;p125"/>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4" name="Google Shape;21844;p125"/>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5" name="Google Shape;21845;p125"/>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6" name="Google Shape;21846;p125"/>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7" name="Google Shape;21847;p125"/>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8" name="Google Shape;21848;p125"/>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9" name="Google Shape;21849;p125"/>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0" name="Google Shape;21850;p125"/>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1" name="Google Shape;21851;p125"/>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2" name="Google Shape;21852;p125"/>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3" name="Google Shape;21853;p125"/>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4" name="Google Shape;21854;p125"/>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5" name="Google Shape;21855;p125"/>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6" name="Google Shape;21856;p125"/>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7" name="Google Shape;21857;p125"/>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8" name="Google Shape;21858;p125"/>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9" name="Google Shape;21859;p125"/>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0" name="Google Shape;21860;p125"/>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1" name="Google Shape;21861;p125"/>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2" name="Google Shape;21862;p125"/>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3" name="Google Shape;21863;p125"/>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4" name="Google Shape;21864;p125"/>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5" name="Google Shape;21865;p125"/>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6" name="Google Shape;21866;p125"/>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7" name="Google Shape;21867;p125"/>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8" name="Google Shape;21868;p125"/>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9" name="Google Shape;21869;p125"/>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0" name="Google Shape;21870;p125"/>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1" name="Google Shape;21871;p125"/>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125"/>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3" name="Google Shape;21873;p125"/>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4" name="Google Shape;21874;p125"/>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125"/>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6" name="Google Shape;21876;p125"/>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7" name="Google Shape;21877;p125"/>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8" name="Google Shape;21878;p125"/>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9" name="Google Shape;21879;p125"/>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0" name="Google Shape;21880;p125"/>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1" name="Google Shape;21881;p125"/>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125"/>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3" name="Google Shape;21883;p125"/>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4" name="Google Shape;21884;p125"/>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5" name="Google Shape;21885;p125"/>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6" name="Google Shape;21886;p125"/>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7" name="Google Shape;21887;p125"/>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8" name="Google Shape;21888;p125"/>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9" name="Google Shape;21889;p125"/>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0" name="Google Shape;21890;p125"/>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1" name="Google Shape;21891;p125"/>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2" name="Google Shape;21892;p125"/>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3" name="Google Shape;21893;p125"/>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4" name="Google Shape;21894;p125"/>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5" name="Google Shape;21895;p125"/>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6" name="Google Shape;21896;p125"/>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7" name="Google Shape;21897;p125"/>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8" name="Google Shape;21898;p125"/>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9" name="Google Shape;21899;p125"/>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0" name="Google Shape;21900;p125"/>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125"/>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2" name="Google Shape;21902;p125"/>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3" name="Google Shape;21903;p125"/>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125"/>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5" name="Google Shape;21905;p125"/>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6" name="Google Shape;21906;p125"/>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7" name="Google Shape;21907;p125"/>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8" name="Google Shape;21908;p125"/>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9" name="Google Shape;21909;p125"/>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125"/>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125"/>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2" name="Google Shape;21912;p125"/>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3" name="Google Shape;21913;p125"/>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4" name="Google Shape;21914;p125"/>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125"/>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6" name="Google Shape;21916;p125"/>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7" name="Google Shape;21917;p125"/>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8" name="Google Shape;21918;p125"/>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9" name="Google Shape;21919;p125"/>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0" name="Google Shape;21920;p125"/>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1" name="Google Shape;21921;p125"/>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125"/>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125"/>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4" name="Google Shape;21924;p125"/>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5" name="Google Shape;21925;p125"/>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6" name="Google Shape;21926;p125"/>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7" name="Google Shape;21927;p125"/>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8" name="Google Shape;21928;p125"/>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9" name="Google Shape;21929;p125"/>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0" name="Google Shape;21930;p125"/>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1" name="Google Shape;21931;p125"/>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2" name="Google Shape;21932;p125"/>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3" name="Google Shape;21933;p125"/>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4" name="Google Shape;21934;p125"/>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5" name="Google Shape;21935;p125"/>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6" name="Google Shape;21936;p125"/>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7" name="Google Shape;21937;p125"/>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8" name="Google Shape;21938;p125"/>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9" name="Google Shape;21939;p125"/>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0" name="Google Shape;21940;p125"/>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1" name="Google Shape;21941;p125"/>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2" name="Google Shape;21942;p125"/>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3" name="Google Shape;21943;p125"/>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4" name="Google Shape;21944;p125"/>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5" name="Google Shape;21945;p125"/>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6" name="Google Shape;21946;p125"/>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7" name="Google Shape;21947;p125"/>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8" name="Google Shape;21948;p125"/>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9" name="Google Shape;21949;p125"/>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0" name="Google Shape;21950;p125"/>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51" name="Google Shape;21951;p125"/>
          <p:cNvSpPr txBox="1"/>
          <p:nvPr/>
        </p:nvSpPr>
        <p:spPr>
          <a:xfrm rot="511">
            <a:off x="761823" y="1316325"/>
            <a:ext cx="6059100" cy="4221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1000"/>
              </a:spcBef>
              <a:spcAft>
                <a:spcPts val="0"/>
              </a:spcAft>
              <a:buNone/>
            </a:pPr>
            <a:r>
              <a:t/>
            </a:r>
            <a:endParaRPr sz="2800">
              <a:latin typeface="Calibri"/>
              <a:ea typeface="Calibri"/>
              <a:cs typeface="Calibri"/>
              <a:sym typeface="Calibri"/>
            </a:endParaRPr>
          </a:p>
          <a:p>
            <a:pPr indent="0" lvl="0" marL="0" marR="0" rtl="0" algn="l">
              <a:lnSpc>
                <a:spcPct val="100000"/>
              </a:lnSpc>
              <a:spcBef>
                <a:spcPts val="0"/>
              </a:spcBef>
              <a:spcAft>
                <a:spcPts val="0"/>
              </a:spcAft>
              <a:buNone/>
            </a:pPr>
            <a:r>
              <a:t/>
            </a:r>
            <a:endParaRPr sz="2400">
              <a:solidFill>
                <a:srgbClr val="434343"/>
              </a:solidFill>
              <a:latin typeface="Google Sans Medium"/>
              <a:ea typeface="Google Sans Medium"/>
              <a:cs typeface="Google Sans Medium"/>
              <a:sym typeface="Google Sans Medium"/>
            </a:endParaRPr>
          </a:p>
        </p:txBody>
      </p:sp>
      <p:sp>
        <p:nvSpPr>
          <p:cNvPr id="21952" name="Google Shape;21952;p125"/>
          <p:cNvSpPr txBox="1"/>
          <p:nvPr/>
        </p:nvSpPr>
        <p:spPr>
          <a:xfrm>
            <a:off x="702125" y="260050"/>
            <a:ext cx="7680000" cy="6084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Cognition vs Susceptibility Awareness</a:t>
            </a:r>
            <a:endParaRPr sz="30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(Older adults)</a:t>
            </a:r>
            <a:endParaRPr sz="3000">
              <a:solidFill>
                <a:srgbClr val="434343"/>
              </a:solidFill>
              <a:latin typeface="Google Sans"/>
              <a:ea typeface="Google Sans"/>
              <a:cs typeface="Google Sans"/>
              <a:sym typeface="Google Sans"/>
            </a:endParaRPr>
          </a:p>
        </p:txBody>
      </p:sp>
      <p:sp>
        <p:nvSpPr>
          <p:cNvPr id="21953" name="Google Shape;21953;p125"/>
          <p:cNvSpPr txBox="1"/>
          <p:nvPr/>
        </p:nvSpPr>
        <p:spPr>
          <a:xfrm rot="889">
            <a:off x="1396957" y="1723900"/>
            <a:ext cx="3479700" cy="53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rgbClr val="434343"/>
                </a:solidFill>
                <a:latin typeface="Google Sans"/>
                <a:ea typeface="Google Sans"/>
                <a:cs typeface="Google Sans"/>
                <a:sym typeface="Google Sans"/>
              </a:rPr>
              <a:t>Verbal fluency</a:t>
            </a:r>
            <a:endParaRPr b="1" sz="1800">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sz="1800">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a:solidFill>
                <a:srgbClr val="434343"/>
              </a:solidFill>
              <a:latin typeface="Google Sans"/>
              <a:ea typeface="Google Sans"/>
              <a:cs typeface="Google Sans"/>
              <a:sym typeface="Google Sans"/>
            </a:endParaRPr>
          </a:p>
        </p:txBody>
      </p:sp>
      <p:sp>
        <p:nvSpPr>
          <p:cNvPr id="21954" name="Google Shape;21954;p125"/>
          <p:cNvSpPr txBox="1"/>
          <p:nvPr/>
        </p:nvSpPr>
        <p:spPr>
          <a:xfrm rot="889">
            <a:off x="1562207" y="3364025"/>
            <a:ext cx="3479700" cy="53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rgbClr val="434343"/>
                </a:solidFill>
                <a:latin typeface="Google Sans"/>
                <a:ea typeface="Google Sans"/>
                <a:cs typeface="Google Sans"/>
                <a:sym typeface="Google Sans"/>
              </a:rPr>
              <a:t>S</a:t>
            </a:r>
            <a:r>
              <a:rPr b="1" lang="en" sz="1800">
                <a:solidFill>
                  <a:srgbClr val="434343"/>
                </a:solidFill>
                <a:latin typeface="Google Sans"/>
                <a:ea typeface="Google Sans"/>
                <a:cs typeface="Google Sans"/>
                <a:sym typeface="Google Sans"/>
              </a:rPr>
              <a:t>usceptibility awareness</a:t>
            </a:r>
            <a:endParaRPr b="1" sz="1800">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sz="1800">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a:solidFill>
                <a:srgbClr val="434343"/>
              </a:solidFill>
              <a:latin typeface="Google Sans"/>
              <a:ea typeface="Google Sans"/>
              <a:cs typeface="Google Sans"/>
              <a:sym typeface="Google Sans"/>
            </a:endParaRPr>
          </a:p>
        </p:txBody>
      </p:sp>
      <p:pic>
        <p:nvPicPr>
          <p:cNvPr id="21955" name="Google Shape;21955;p125"/>
          <p:cNvPicPr preferRelativeResize="0"/>
          <p:nvPr/>
        </p:nvPicPr>
        <p:blipFill rotWithShape="1">
          <a:blip r:embed="rId3">
            <a:alphaModFix/>
          </a:blip>
          <a:srcRect b="7566" l="30725" r="35048" t="2779"/>
          <a:stretch/>
        </p:blipFill>
        <p:spPr>
          <a:xfrm>
            <a:off x="454075" y="1469325"/>
            <a:ext cx="831249" cy="1039246"/>
          </a:xfrm>
          <a:prstGeom prst="rect">
            <a:avLst/>
          </a:prstGeom>
          <a:noFill/>
          <a:ln>
            <a:noFill/>
          </a:ln>
        </p:spPr>
      </p:pic>
      <p:pic>
        <p:nvPicPr>
          <p:cNvPr id="21956" name="Google Shape;21956;p125"/>
          <p:cNvPicPr preferRelativeResize="0"/>
          <p:nvPr/>
        </p:nvPicPr>
        <p:blipFill rotWithShape="1">
          <a:blip r:embed="rId3">
            <a:alphaModFix/>
          </a:blip>
          <a:srcRect b="7566" l="30725" r="35048" t="2779"/>
          <a:stretch/>
        </p:blipFill>
        <p:spPr>
          <a:xfrm>
            <a:off x="454075" y="3109450"/>
            <a:ext cx="831249" cy="1039246"/>
          </a:xfrm>
          <a:prstGeom prst="rect">
            <a:avLst/>
          </a:prstGeom>
          <a:noFill/>
          <a:ln>
            <a:noFill/>
          </a:ln>
        </p:spPr>
      </p:pic>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1960" name="Shape 21960"/>
        <p:cNvGrpSpPr/>
        <p:nvPr/>
      </p:nvGrpSpPr>
      <p:grpSpPr>
        <a:xfrm>
          <a:off x="0" y="0"/>
          <a:ext cx="0" cy="0"/>
          <a:chOff x="0" y="0"/>
          <a:chExt cx="0" cy="0"/>
        </a:xfrm>
      </p:grpSpPr>
      <p:grpSp>
        <p:nvGrpSpPr>
          <p:cNvPr id="21961" name="Google Shape;21961;p126"/>
          <p:cNvGrpSpPr/>
          <p:nvPr/>
        </p:nvGrpSpPr>
        <p:grpSpPr>
          <a:xfrm>
            <a:off x="7126180" y="609411"/>
            <a:ext cx="2170230" cy="3747571"/>
            <a:chOff x="6973780" y="457011"/>
            <a:chExt cx="2170230" cy="3747571"/>
          </a:xfrm>
        </p:grpSpPr>
        <p:sp>
          <p:nvSpPr>
            <p:cNvPr id="21962" name="Google Shape;21962;p126"/>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3" name="Google Shape;21963;p126"/>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4" name="Google Shape;21964;p126"/>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5" name="Google Shape;21965;p126"/>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6" name="Google Shape;21966;p126"/>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7" name="Google Shape;21967;p126"/>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8" name="Google Shape;21968;p126"/>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9" name="Google Shape;21969;p126"/>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0" name="Google Shape;21970;p126"/>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1" name="Google Shape;21971;p126"/>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2" name="Google Shape;21972;p126"/>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3" name="Google Shape;21973;p126"/>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4" name="Google Shape;21974;p126"/>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5" name="Google Shape;21975;p126"/>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6" name="Google Shape;21976;p126"/>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7" name="Google Shape;21977;p126"/>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8" name="Google Shape;21978;p126"/>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9" name="Google Shape;21979;p126"/>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0" name="Google Shape;21980;p126"/>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1" name="Google Shape;21981;p126"/>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2" name="Google Shape;21982;p126"/>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3" name="Google Shape;21983;p126"/>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4" name="Google Shape;21984;p126"/>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5" name="Google Shape;21985;p126"/>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6" name="Google Shape;21986;p126"/>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7" name="Google Shape;21987;p126"/>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8" name="Google Shape;21988;p126"/>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9" name="Google Shape;21989;p126"/>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0" name="Google Shape;21990;p126"/>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1" name="Google Shape;21991;p126"/>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2" name="Google Shape;21992;p126"/>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126"/>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126"/>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126"/>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6" name="Google Shape;21996;p126"/>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7" name="Google Shape;21997;p126"/>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8" name="Google Shape;21998;p126"/>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9" name="Google Shape;21999;p126"/>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126"/>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1" name="Google Shape;22001;p126"/>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2" name="Google Shape;22002;p126"/>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3" name="Google Shape;22003;p126"/>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126"/>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126"/>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126"/>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126"/>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126"/>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9" name="Google Shape;22009;p126"/>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0" name="Google Shape;22010;p126"/>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1" name="Google Shape;22011;p126"/>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2" name="Google Shape;22012;p126"/>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3" name="Google Shape;22013;p126"/>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4" name="Google Shape;22014;p126"/>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5" name="Google Shape;22015;p126"/>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6" name="Google Shape;22016;p126"/>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7" name="Google Shape;22017;p126"/>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8" name="Google Shape;22018;p126"/>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9" name="Google Shape;22019;p126"/>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0" name="Google Shape;22020;p126"/>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1" name="Google Shape;22021;p126"/>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2" name="Google Shape;22022;p126"/>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3" name="Google Shape;22023;p126"/>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4" name="Google Shape;22024;p126"/>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5" name="Google Shape;22025;p126"/>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6" name="Google Shape;22026;p126"/>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7" name="Google Shape;22027;p126"/>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8" name="Google Shape;22028;p126"/>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9" name="Google Shape;22029;p126"/>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0" name="Google Shape;22030;p126"/>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1" name="Google Shape;22031;p126"/>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2" name="Google Shape;22032;p126"/>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3" name="Google Shape;22033;p126"/>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4" name="Google Shape;22034;p126"/>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5" name="Google Shape;22035;p126"/>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6" name="Google Shape;22036;p126"/>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7" name="Google Shape;22037;p126"/>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8" name="Google Shape;22038;p126"/>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9" name="Google Shape;22039;p126"/>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0" name="Google Shape;22040;p126"/>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1" name="Google Shape;22041;p126"/>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2" name="Google Shape;22042;p126"/>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3" name="Google Shape;22043;p126"/>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4" name="Google Shape;22044;p126"/>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5" name="Google Shape;22045;p126"/>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6" name="Google Shape;22046;p126"/>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7" name="Google Shape;22047;p126"/>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8" name="Google Shape;22048;p126"/>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9" name="Google Shape;22049;p126"/>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0" name="Google Shape;22050;p126"/>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1" name="Google Shape;22051;p126"/>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2" name="Google Shape;22052;p126"/>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3" name="Google Shape;22053;p126"/>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4" name="Google Shape;22054;p126"/>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5" name="Google Shape;22055;p126"/>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6" name="Google Shape;22056;p126"/>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7" name="Google Shape;22057;p126"/>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8" name="Google Shape;22058;p126"/>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9" name="Google Shape;22059;p126"/>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0" name="Google Shape;22060;p126"/>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1" name="Google Shape;22061;p126"/>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2" name="Google Shape;22062;p126"/>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3" name="Google Shape;22063;p126"/>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4" name="Google Shape;22064;p126"/>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5" name="Google Shape;22065;p126"/>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6" name="Google Shape;22066;p126"/>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7" name="Google Shape;22067;p126"/>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8" name="Google Shape;22068;p126"/>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9" name="Google Shape;22069;p126"/>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0" name="Google Shape;22070;p126"/>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1" name="Google Shape;22071;p126"/>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2" name="Google Shape;22072;p126"/>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3" name="Google Shape;22073;p126"/>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4" name="Google Shape;22074;p126"/>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5" name="Google Shape;22075;p126"/>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6" name="Google Shape;22076;p126"/>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7" name="Google Shape;22077;p126"/>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8" name="Google Shape;22078;p126"/>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9" name="Google Shape;22079;p126"/>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0" name="Google Shape;22080;p126"/>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1" name="Google Shape;22081;p126"/>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2" name="Google Shape;22082;p126"/>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3" name="Google Shape;22083;p126"/>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4" name="Google Shape;22084;p126"/>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5" name="Google Shape;22085;p126"/>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6" name="Google Shape;22086;p126"/>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7" name="Google Shape;22087;p126"/>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8" name="Google Shape;22088;p126"/>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9" name="Google Shape;22089;p126"/>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0" name="Google Shape;22090;p126"/>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1" name="Google Shape;22091;p126"/>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2" name="Google Shape;22092;p126"/>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3" name="Google Shape;22093;p126"/>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4" name="Google Shape;22094;p126"/>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5" name="Google Shape;22095;p126"/>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6" name="Google Shape;22096;p126"/>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7" name="Google Shape;22097;p126"/>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8" name="Google Shape;22098;p126"/>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9" name="Google Shape;22099;p126"/>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0" name="Google Shape;22100;p126"/>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1" name="Google Shape;22101;p126"/>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2" name="Google Shape;22102;p126"/>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3" name="Google Shape;22103;p126"/>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4" name="Google Shape;22104;p126"/>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126"/>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126"/>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7" name="Google Shape;22107;p126"/>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126"/>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126"/>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126"/>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1" name="Google Shape;22111;p126"/>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2" name="Google Shape;22112;p126"/>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3" name="Google Shape;22113;p126"/>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4" name="Google Shape;22114;p126"/>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5" name="Google Shape;22115;p126"/>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6" name="Google Shape;22116;p126"/>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7" name="Google Shape;22117;p126"/>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8" name="Google Shape;22118;p126"/>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9" name="Google Shape;22119;p126"/>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0" name="Google Shape;22120;p126"/>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1" name="Google Shape;22121;p126"/>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2" name="Google Shape;22122;p126"/>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126"/>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4" name="Google Shape;22124;p126"/>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5" name="Google Shape;22125;p126"/>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6" name="Google Shape;22126;p126"/>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7" name="Google Shape;22127;p126"/>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8" name="Google Shape;22128;p126"/>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9" name="Google Shape;22129;p126"/>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0" name="Google Shape;22130;p126"/>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1" name="Google Shape;22131;p126"/>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2" name="Google Shape;22132;p126"/>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3" name="Google Shape;22133;p126"/>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4" name="Google Shape;22134;p126"/>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5" name="Google Shape;22135;p126"/>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6" name="Google Shape;22136;p126"/>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7" name="Google Shape;22137;p126"/>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126"/>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9" name="Google Shape;22139;p126"/>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0" name="Google Shape;22140;p126"/>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1" name="Google Shape;22141;p126"/>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2" name="Google Shape;22142;p126"/>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3" name="Google Shape;22143;p126"/>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4" name="Google Shape;22144;p126"/>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5" name="Google Shape;22145;p126"/>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6" name="Google Shape;22146;p126"/>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7" name="Google Shape;22147;p126"/>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8" name="Google Shape;22148;p126"/>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9" name="Google Shape;22149;p126"/>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0" name="Google Shape;22150;p126"/>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1" name="Google Shape;22151;p126"/>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2" name="Google Shape;22152;p126"/>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3" name="Google Shape;22153;p126"/>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4" name="Google Shape;22154;p126"/>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5" name="Google Shape;22155;p126"/>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6" name="Google Shape;22156;p126"/>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7" name="Google Shape;22157;p126"/>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8" name="Google Shape;22158;p126"/>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9" name="Google Shape;22159;p126"/>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0" name="Google Shape;22160;p126"/>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1" name="Google Shape;22161;p126"/>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2" name="Google Shape;22162;p126"/>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3" name="Google Shape;22163;p126"/>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4" name="Google Shape;22164;p126"/>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5" name="Google Shape;22165;p126"/>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6" name="Google Shape;22166;p126"/>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7" name="Google Shape;22167;p126"/>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8" name="Google Shape;22168;p126"/>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9" name="Google Shape;22169;p126"/>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0" name="Google Shape;22170;p126"/>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1" name="Google Shape;22171;p126"/>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2" name="Google Shape;22172;p126"/>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3" name="Google Shape;22173;p126"/>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4" name="Google Shape;22174;p126"/>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5" name="Google Shape;22175;p126"/>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6" name="Google Shape;22176;p126"/>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7" name="Google Shape;22177;p126"/>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8" name="Google Shape;22178;p126"/>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9" name="Google Shape;22179;p126"/>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0" name="Google Shape;22180;p126"/>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1" name="Google Shape;22181;p126"/>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2" name="Google Shape;22182;p126"/>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3" name="Google Shape;22183;p126"/>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4" name="Google Shape;22184;p126"/>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5" name="Google Shape;22185;p126"/>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6" name="Google Shape;22186;p126"/>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7" name="Google Shape;22187;p126"/>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8" name="Google Shape;22188;p126"/>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9" name="Google Shape;22189;p126"/>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0" name="Google Shape;22190;p126"/>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1" name="Google Shape;22191;p126"/>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2" name="Google Shape;22192;p126"/>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3" name="Google Shape;22193;p126"/>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4" name="Google Shape;22194;p126"/>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5" name="Google Shape;22195;p126"/>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6" name="Google Shape;22196;p126"/>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7" name="Google Shape;22197;p126"/>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8" name="Google Shape;22198;p126"/>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9" name="Google Shape;22199;p126"/>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0" name="Google Shape;22200;p126"/>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1" name="Google Shape;22201;p126"/>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2" name="Google Shape;22202;p126"/>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3" name="Google Shape;22203;p126"/>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4" name="Google Shape;22204;p126"/>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5" name="Google Shape;22205;p126"/>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6" name="Google Shape;22206;p126"/>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7" name="Google Shape;22207;p126"/>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8" name="Google Shape;22208;p126"/>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9" name="Google Shape;22209;p126"/>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0" name="Google Shape;22210;p126"/>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1" name="Google Shape;22211;p126"/>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2" name="Google Shape;22212;p126"/>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3" name="Google Shape;22213;p126"/>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4" name="Google Shape;22214;p126"/>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5" name="Google Shape;22215;p126"/>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6" name="Google Shape;22216;p126"/>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7" name="Google Shape;22217;p126"/>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8" name="Google Shape;22218;p126"/>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9" name="Google Shape;22219;p126"/>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0" name="Google Shape;22220;p126"/>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1" name="Google Shape;22221;p126"/>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2" name="Google Shape;22222;p126"/>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3" name="Google Shape;22223;p126"/>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4" name="Google Shape;22224;p126"/>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5" name="Google Shape;22225;p126"/>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6" name="Google Shape;22226;p126"/>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7" name="Google Shape;22227;p126"/>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8" name="Google Shape;22228;p126"/>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9" name="Google Shape;22229;p126"/>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0" name="Google Shape;22230;p126"/>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1" name="Google Shape;22231;p126"/>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2" name="Google Shape;22232;p126"/>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3" name="Google Shape;22233;p126"/>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4" name="Google Shape;22234;p126"/>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5" name="Google Shape;22235;p126"/>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6" name="Google Shape;22236;p126"/>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7" name="Google Shape;22237;p126"/>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8" name="Google Shape;22238;p126"/>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9" name="Google Shape;22239;p126"/>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0" name="Google Shape;22240;p126"/>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1" name="Google Shape;22241;p126"/>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2" name="Google Shape;22242;p126"/>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3" name="Google Shape;22243;p126"/>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4" name="Google Shape;22244;p126"/>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5" name="Google Shape;22245;p126"/>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6" name="Google Shape;22246;p126"/>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7" name="Google Shape;22247;p126"/>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8" name="Google Shape;22248;p126"/>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9" name="Google Shape;22249;p126"/>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0" name="Google Shape;22250;p126"/>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1" name="Google Shape;22251;p126"/>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2" name="Google Shape;22252;p126"/>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3" name="Google Shape;22253;p126"/>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4" name="Google Shape;22254;p126"/>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5" name="Google Shape;22255;p126"/>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6" name="Google Shape;22256;p126"/>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7" name="Google Shape;22257;p126"/>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8" name="Google Shape;22258;p126"/>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9" name="Google Shape;22259;p126"/>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0" name="Google Shape;22260;p126"/>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1" name="Google Shape;22261;p126"/>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2" name="Google Shape;22262;p126"/>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3" name="Google Shape;22263;p126"/>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4" name="Google Shape;22264;p126"/>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5" name="Google Shape;22265;p126"/>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6" name="Google Shape;22266;p126"/>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7" name="Google Shape;22267;p126"/>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8" name="Google Shape;22268;p126"/>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9" name="Google Shape;22269;p126"/>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0" name="Google Shape;22270;p126"/>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1" name="Google Shape;22271;p126"/>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2" name="Google Shape;22272;p126"/>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3" name="Google Shape;22273;p126"/>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4" name="Google Shape;22274;p126"/>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5" name="Google Shape;22275;p126"/>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6" name="Google Shape;22276;p126"/>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7" name="Google Shape;22277;p126"/>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8" name="Google Shape;22278;p126"/>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9" name="Google Shape;22279;p126"/>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0" name="Google Shape;22280;p126"/>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1" name="Google Shape;22281;p126"/>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2" name="Google Shape;22282;p126"/>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3" name="Google Shape;22283;p126"/>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4" name="Google Shape;22284;p126"/>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5" name="Google Shape;22285;p126"/>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6" name="Google Shape;22286;p126"/>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7" name="Google Shape;22287;p126"/>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8" name="Google Shape;22288;p126"/>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9" name="Google Shape;22289;p126"/>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0" name="Google Shape;22290;p126"/>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1" name="Google Shape;22291;p126"/>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2" name="Google Shape;22292;p126"/>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3" name="Google Shape;22293;p126"/>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4" name="Google Shape;22294;p126"/>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5" name="Google Shape;22295;p126"/>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6" name="Google Shape;22296;p126"/>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7" name="Google Shape;22297;p126"/>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8" name="Google Shape;22298;p126"/>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9" name="Google Shape;22299;p126"/>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0" name="Google Shape;22300;p126"/>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1" name="Google Shape;22301;p126"/>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2" name="Google Shape;22302;p126"/>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3" name="Google Shape;22303;p126"/>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4" name="Google Shape;22304;p126"/>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5" name="Google Shape;22305;p126"/>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6" name="Google Shape;22306;p126"/>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7" name="Google Shape;22307;p126"/>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8" name="Google Shape;22308;p126"/>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9" name="Google Shape;22309;p126"/>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0" name="Google Shape;22310;p126"/>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1" name="Google Shape;22311;p126"/>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2" name="Google Shape;22312;p126"/>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3" name="Google Shape;22313;p126"/>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4" name="Google Shape;22314;p126"/>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5" name="Google Shape;22315;p126"/>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6" name="Google Shape;22316;p126"/>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7" name="Google Shape;22317;p126"/>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8" name="Google Shape;22318;p126"/>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9" name="Google Shape;22319;p126"/>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0" name="Google Shape;22320;p126"/>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1" name="Google Shape;22321;p126"/>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2" name="Google Shape;22322;p126"/>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3" name="Google Shape;22323;p126"/>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4" name="Google Shape;22324;p126"/>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5" name="Google Shape;22325;p126"/>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6" name="Google Shape;22326;p126"/>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7" name="Google Shape;22327;p126"/>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8" name="Google Shape;22328;p126"/>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9" name="Google Shape;22329;p126"/>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0" name="Google Shape;22330;p126"/>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1" name="Google Shape;22331;p126"/>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2" name="Google Shape;22332;p126"/>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3" name="Google Shape;22333;p126"/>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4" name="Google Shape;22334;p126"/>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5" name="Google Shape;22335;p126"/>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6" name="Google Shape;22336;p126"/>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7" name="Google Shape;22337;p126"/>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8" name="Google Shape;22338;p126"/>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9" name="Google Shape;22339;p126"/>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0" name="Google Shape;22340;p126"/>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1" name="Google Shape;22341;p126"/>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2" name="Google Shape;22342;p126"/>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3" name="Google Shape;22343;p126"/>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4" name="Google Shape;22344;p126"/>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5" name="Google Shape;22345;p126"/>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6" name="Google Shape;22346;p126"/>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7" name="Google Shape;22347;p126"/>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8" name="Google Shape;22348;p126"/>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9" name="Google Shape;22349;p126"/>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0" name="Google Shape;22350;p126"/>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1" name="Google Shape;22351;p126"/>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52" name="Google Shape;22352;p126"/>
          <p:cNvSpPr txBox="1"/>
          <p:nvPr/>
        </p:nvSpPr>
        <p:spPr>
          <a:xfrm rot="511">
            <a:off x="761823" y="1316325"/>
            <a:ext cx="6059100" cy="4221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1000"/>
              </a:spcBef>
              <a:spcAft>
                <a:spcPts val="0"/>
              </a:spcAft>
              <a:buNone/>
            </a:pPr>
            <a:r>
              <a:t/>
            </a:r>
            <a:endParaRPr sz="2800">
              <a:latin typeface="Calibri"/>
              <a:ea typeface="Calibri"/>
              <a:cs typeface="Calibri"/>
              <a:sym typeface="Calibri"/>
            </a:endParaRPr>
          </a:p>
          <a:p>
            <a:pPr indent="0" lvl="0" marL="0" marR="0" rtl="0" algn="l">
              <a:lnSpc>
                <a:spcPct val="100000"/>
              </a:lnSpc>
              <a:spcBef>
                <a:spcPts val="0"/>
              </a:spcBef>
              <a:spcAft>
                <a:spcPts val="0"/>
              </a:spcAft>
              <a:buNone/>
            </a:pPr>
            <a:r>
              <a:t/>
            </a:r>
            <a:endParaRPr sz="2400">
              <a:solidFill>
                <a:srgbClr val="434343"/>
              </a:solidFill>
              <a:latin typeface="Google Sans Medium"/>
              <a:ea typeface="Google Sans Medium"/>
              <a:cs typeface="Google Sans Medium"/>
              <a:sym typeface="Google Sans Medium"/>
            </a:endParaRPr>
          </a:p>
        </p:txBody>
      </p:sp>
      <p:sp>
        <p:nvSpPr>
          <p:cNvPr id="22353" name="Google Shape;22353;p126"/>
          <p:cNvSpPr txBox="1"/>
          <p:nvPr/>
        </p:nvSpPr>
        <p:spPr>
          <a:xfrm>
            <a:off x="702125" y="260050"/>
            <a:ext cx="6178500" cy="6084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Cognition vs Mood (Older adults)</a:t>
            </a:r>
            <a:endParaRPr sz="3000">
              <a:solidFill>
                <a:srgbClr val="434343"/>
              </a:solidFill>
              <a:latin typeface="Google Sans"/>
              <a:ea typeface="Google Sans"/>
              <a:cs typeface="Google Sans"/>
              <a:sym typeface="Google Sans"/>
            </a:endParaRPr>
          </a:p>
        </p:txBody>
      </p:sp>
      <p:pic>
        <p:nvPicPr>
          <p:cNvPr id="22354" name="Google Shape;22354;p126"/>
          <p:cNvPicPr preferRelativeResize="0"/>
          <p:nvPr/>
        </p:nvPicPr>
        <p:blipFill rotWithShape="1">
          <a:blip r:embed="rId3">
            <a:alphaModFix/>
          </a:blip>
          <a:srcRect b="0" l="0" r="0" t="0"/>
          <a:stretch/>
        </p:blipFill>
        <p:spPr>
          <a:xfrm>
            <a:off x="565700" y="1104919"/>
            <a:ext cx="719624" cy="1039251"/>
          </a:xfrm>
          <a:prstGeom prst="rect">
            <a:avLst/>
          </a:prstGeom>
          <a:noFill/>
          <a:ln>
            <a:noFill/>
          </a:ln>
        </p:spPr>
      </p:pic>
      <p:sp>
        <p:nvSpPr>
          <p:cNvPr id="22355" name="Google Shape;22355;p126"/>
          <p:cNvSpPr txBox="1"/>
          <p:nvPr/>
        </p:nvSpPr>
        <p:spPr>
          <a:xfrm rot="889">
            <a:off x="1463757" y="1359500"/>
            <a:ext cx="3479700" cy="53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rgbClr val="434343"/>
                </a:solidFill>
                <a:latin typeface="Google Sans"/>
                <a:ea typeface="Google Sans"/>
                <a:cs typeface="Google Sans"/>
                <a:sym typeface="Google Sans"/>
              </a:rPr>
              <a:t>Positive affect</a:t>
            </a:r>
            <a:endParaRPr b="1" sz="1800">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sz="1800">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a:solidFill>
                <a:srgbClr val="434343"/>
              </a:solidFill>
              <a:latin typeface="Google Sans"/>
              <a:ea typeface="Google Sans"/>
              <a:cs typeface="Google Sans"/>
              <a:sym typeface="Google Sans"/>
            </a:endParaRPr>
          </a:p>
        </p:txBody>
      </p:sp>
      <p:pic>
        <p:nvPicPr>
          <p:cNvPr id="22356" name="Google Shape;22356;p126"/>
          <p:cNvPicPr preferRelativeResize="0"/>
          <p:nvPr/>
        </p:nvPicPr>
        <p:blipFill rotWithShape="1">
          <a:blip r:embed="rId4">
            <a:alphaModFix/>
          </a:blip>
          <a:srcRect b="7566" l="30725" r="35048" t="2779"/>
          <a:stretch/>
        </p:blipFill>
        <p:spPr>
          <a:xfrm>
            <a:off x="565700" y="2923950"/>
            <a:ext cx="831249" cy="1039246"/>
          </a:xfrm>
          <a:prstGeom prst="rect">
            <a:avLst/>
          </a:prstGeom>
          <a:noFill/>
          <a:ln>
            <a:noFill/>
          </a:ln>
        </p:spPr>
      </p:pic>
      <p:sp>
        <p:nvSpPr>
          <p:cNvPr id="22357" name="Google Shape;22357;p126"/>
          <p:cNvSpPr txBox="1"/>
          <p:nvPr/>
        </p:nvSpPr>
        <p:spPr>
          <a:xfrm rot="889">
            <a:off x="1562207" y="3364025"/>
            <a:ext cx="3479700" cy="53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rgbClr val="434343"/>
                </a:solidFill>
                <a:latin typeface="Google Sans"/>
                <a:ea typeface="Google Sans"/>
                <a:cs typeface="Google Sans"/>
                <a:sym typeface="Google Sans"/>
              </a:rPr>
              <a:t>Susceptibility</a:t>
            </a:r>
            <a:endParaRPr b="1" sz="1800">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sz="1800">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a:solidFill>
                <a:srgbClr val="434343"/>
              </a:solidFill>
              <a:latin typeface="Google Sans"/>
              <a:ea typeface="Google Sans"/>
              <a:cs typeface="Google Sans"/>
              <a:sym typeface="Google Sans"/>
            </a:endParaRPr>
          </a:p>
        </p:txBody>
      </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2361" name="Shape 22361"/>
        <p:cNvGrpSpPr/>
        <p:nvPr/>
      </p:nvGrpSpPr>
      <p:grpSpPr>
        <a:xfrm>
          <a:off x="0" y="0"/>
          <a:ext cx="0" cy="0"/>
          <a:chOff x="0" y="0"/>
          <a:chExt cx="0" cy="0"/>
        </a:xfrm>
      </p:grpSpPr>
      <p:grpSp>
        <p:nvGrpSpPr>
          <p:cNvPr id="22362" name="Google Shape;22362;p127"/>
          <p:cNvGrpSpPr/>
          <p:nvPr/>
        </p:nvGrpSpPr>
        <p:grpSpPr>
          <a:xfrm>
            <a:off x="7126180" y="609411"/>
            <a:ext cx="2170230" cy="3747571"/>
            <a:chOff x="6973780" y="457011"/>
            <a:chExt cx="2170230" cy="3747571"/>
          </a:xfrm>
        </p:grpSpPr>
        <p:sp>
          <p:nvSpPr>
            <p:cNvPr id="22363" name="Google Shape;22363;p127"/>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4" name="Google Shape;22364;p127"/>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5" name="Google Shape;22365;p127"/>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6" name="Google Shape;22366;p127"/>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7" name="Google Shape;22367;p127"/>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8" name="Google Shape;22368;p127"/>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9" name="Google Shape;22369;p127"/>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0" name="Google Shape;22370;p127"/>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1" name="Google Shape;22371;p127"/>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2" name="Google Shape;22372;p127"/>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3" name="Google Shape;22373;p127"/>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4" name="Google Shape;22374;p127"/>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5" name="Google Shape;22375;p127"/>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6" name="Google Shape;22376;p127"/>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7" name="Google Shape;22377;p127"/>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8" name="Google Shape;22378;p127"/>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9" name="Google Shape;22379;p127"/>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0" name="Google Shape;22380;p127"/>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1" name="Google Shape;22381;p127"/>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2" name="Google Shape;22382;p127"/>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3" name="Google Shape;22383;p127"/>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4" name="Google Shape;22384;p127"/>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5" name="Google Shape;22385;p127"/>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6" name="Google Shape;22386;p127"/>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7" name="Google Shape;22387;p127"/>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8" name="Google Shape;22388;p127"/>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9" name="Google Shape;22389;p127"/>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127"/>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1" name="Google Shape;22391;p127"/>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2" name="Google Shape;22392;p127"/>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3" name="Google Shape;22393;p127"/>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4" name="Google Shape;22394;p127"/>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5" name="Google Shape;22395;p127"/>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6" name="Google Shape;22396;p127"/>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7" name="Google Shape;22397;p127"/>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8" name="Google Shape;22398;p127"/>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9" name="Google Shape;22399;p127"/>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0" name="Google Shape;22400;p127"/>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1" name="Google Shape;22401;p127"/>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2" name="Google Shape;22402;p127"/>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3" name="Google Shape;22403;p127"/>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4" name="Google Shape;22404;p127"/>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5" name="Google Shape;22405;p127"/>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6" name="Google Shape;22406;p127"/>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7" name="Google Shape;22407;p127"/>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8" name="Google Shape;22408;p127"/>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9" name="Google Shape;22409;p127"/>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0" name="Google Shape;22410;p127"/>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1" name="Google Shape;22411;p127"/>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2" name="Google Shape;22412;p127"/>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3" name="Google Shape;22413;p127"/>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4" name="Google Shape;22414;p127"/>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5" name="Google Shape;22415;p127"/>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6" name="Google Shape;22416;p127"/>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7" name="Google Shape;22417;p127"/>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8" name="Google Shape;22418;p127"/>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9" name="Google Shape;22419;p127"/>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0" name="Google Shape;22420;p127"/>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1" name="Google Shape;22421;p127"/>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2" name="Google Shape;22422;p127"/>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3" name="Google Shape;22423;p127"/>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4" name="Google Shape;22424;p127"/>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5" name="Google Shape;22425;p127"/>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6" name="Google Shape;22426;p127"/>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7" name="Google Shape;22427;p127"/>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8" name="Google Shape;22428;p127"/>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9" name="Google Shape;22429;p127"/>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0" name="Google Shape;22430;p127"/>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1" name="Google Shape;22431;p127"/>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2" name="Google Shape;22432;p127"/>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3" name="Google Shape;22433;p127"/>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4" name="Google Shape;22434;p127"/>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5" name="Google Shape;22435;p127"/>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6" name="Google Shape;22436;p127"/>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7" name="Google Shape;22437;p127"/>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8" name="Google Shape;22438;p127"/>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9" name="Google Shape;22439;p127"/>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0" name="Google Shape;22440;p127"/>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1" name="Google Shape;22441;p127"/>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2" name="Google Shape;22442;p127"/>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3" name="Google Shape;22443;p127"/>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4" name="Google Shape;22444;p127"/>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5" name="Google Shape;22445;p127"/>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6" name="Google Shape;22446;p127"/>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7" name="Google Shape;22447;p127"/>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8" name="Google Shape;22448;p127"/>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9" name="Google Shape;22449;p127"/>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0" name="Google Shape;22450;p127"/>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1" name="Google Shape;22451;p127"/>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2" name="Google Shape;22452;p127"/>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3" name="Google Shape;22453;p127"/>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4" name="Google Shape;22454;p127"/>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5" name="Google Shape;22455;p127"/>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6" name="Google Shape;22456;p127"/>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7" name="Google Shape;22457;p127"/>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8" name="Google Shape;22458;p127"/>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9" name="Google Shape;22459;p127"/>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0" name="Google Shape;22460;p127"/>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1" name="Google Shape;22461;p127"/>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2" name="Google Shape;22462;p127"/>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3" name="Google Shape;22463;p127"/>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4" name="Google Shape;22464;p127"/>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5" name="Google Shape;22465;p127"/>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6" name="Google Shape;22466;p127"/>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7" name="Google Shape;22467;p127"/>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8" name="Google Shape;22468;p127"/>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9" name="Google Shape;22469;p127"/>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0" name="Google Shape;22470;p127"/>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1" name="Google Shape;22471;p127"/>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2" name="Google Shape;22472;p127"/>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3" name="Google Shape;22473;p127"/>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4" name="Google Shape;22474;p127"/>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5" name="Google Shape;22475;p127"/>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6" name="Google Shape;22476;p127"/>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7" name="Google Shape;22477;p127"/>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8" name="Google Shape;22478;p127"/>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9" name="Google Shape;22479;p127"/>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0" name="Google Shape;22480;p127"/>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1" name="Google Shape;22481;p127"/>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2" name="Google Shape;22482;p127"/>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3" name="Google Shape;22483;p127"/>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4" name="Google Shape;22484;p127"/>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5" name="Google Shape;22485;p127"/>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6" name="Google Shape;22486;p127"/>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7" name="Google Shape;22487;p127"/>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8" name="Google Shape;22488;p127"/>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9" name="Google Shape;22489;p127"/>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0" name="Google Shape;22490;p127"/>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1" name="Google Shape;22491;p127"/>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2" name="Google Shape;22492;p127"/>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3" name="Google Shape;22493;p127"/>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4" name="Google Shape;22494;p127"/>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5" name="Google Shape;22495;p127"/>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6" name="Google Shape;22496;p127"/>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7" name="Google Shape;22497;p127"/>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8" name="Google Shape;22498;p127"/>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9" name="Google Shape;22499;p127"/>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0" name="Google Shape;22500;p127"/>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1" name="Google Shape;22501;p127"/>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2" name="Google Shape;22502;p127"/>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3" name="Google Shape;22503;p127"/>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4" name="Google Shape;22504;p127"/>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5" name="Google Shape;22505;p127"/>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6" name="Google Shape;22506;p127"/>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7" name="Google Shape;22507;p127"/>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8" name="Google Shape;22508;p127"/>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9" name="Google Shape;22509;p127"/>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0" name="Google Shape;22510;p127"/>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1" name="Google Shape;22511;p127"/>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2" name="Google Shape;22512;p127"/>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3" name="Google Shape;22513;p127"/>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4" name="Google Shape;22514;p127"/>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5" name="Google Shape;22515;p127"/>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6" name="Google Shape;22516;p127"/>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7" name="Google Shape;22517;p127"/>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8" name="Google Shape;22518;p127"/>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9" name="Google Shape;22519;p127"/>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0" name="Google Shape;22520;p127"/>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1" name="Google Shape;22521;p127"/>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2" name="Google Shape;22522;p127"/>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3" name="Google Shape;22523;p127"/>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4" name="Google Shape;22524;p127"/>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5" name="Google Shape;22525;p127"/>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6" name="Google Shape;22526;p127"/>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7" name="Google Shape;22527;p127"/>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8" name="Google Shape;22528;p127"/>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9" name="Google Shape;22529;p127"/>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0" name="Google Shape;22530;p127"/>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1" name="Google Shape;22531;p127"/>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2" name="Google Shape;22532;p127"/>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3" name="Google Shape;22533;p127"/>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4" name="Google Shape;22534;p127"/>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5" name="Google Shape;22535;p127"/>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6" name="Google Shape;22536;p127"/>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7" name="Google Shape;22537;p127"/>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8" name="Google Shape;22538;p127"/>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9" name="Google Shape;22539;p127"/>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0" name="Google Shape;22540;p127"/>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1" name="Google Shape;22541;p127"/>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2" name="Google Shape;22542;p127"/>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3" name="Google Shape;22543;p127"/>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4" name="Google Shape;22544;p127"/>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5" name="Google Shape;22545;p127"/>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6" name="Google Shape;22546;p127"/>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7" name="Google Shape;22547;p127"/>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8" name="Google Shape;22548;p127"/>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9" name="Google Shape;22549;p127"/>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0" name="Google Shape;22550;p127"/>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1" name="Google Shape;22551;p127"/>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2" name="Google Shape;22552;p127"/>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3" name="Google Shape;22553;p127"/>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4" name="Google Shape;22554;p127"/>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5" name="Google Shape;22555;p127"/>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6" name="Google Shape;22556;p127"/>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7" name="Google Shape;22557;p127"/>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8" name="Google Shape;22558;p127"/>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9" name="Google Shape;22559;p127"/>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0" name="Google Shape;22560;p127"/>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1" name="Google Shape;22561;p127"/>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2" name="Google Shape;22562;p127"/>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3" name="Google Shape;22563;p127"/>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4" name="Google Shape;22564;p127"/>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5" name="Google Shape;22565;p127"/>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6" name="Google Shape;22566;p127"/>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7" name="Google Shape;22567;p127"/>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8" name="Google Shape;22568;p127"/>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9" name="Google Shape;22569;p127"/>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0" name="Google Shape;22570;p127"/>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1" name="Google Shape;22571;p127"/>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2" name="Google Shape;22572;p127"/>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3" name="Google Shape;22573;p127"/>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4" name="Google Shape;22574;p127"/>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5" name="Google Shape;22575;p127"/>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6" name="Google Shape;22576;p127"/>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7" name="Google Shape;22577;p127"/>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8" name="Google Shape;22578;p127"/>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9" name="Google Shape;22579;p127"/>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0" name="Google Shape;22580;p127"/>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1" name="Google Shape;22581;p127"/>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2" name="Google Shape;22582;p127"/>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3" name="Google Shape;22583;p127"/>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4" name="Google Shape;22584;p127"/>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5" name="Google Shape;22585;p127"/>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6" name="Google Shape;22586;p127"/>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7" name="Google Shape;22587;p127"/>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8" name="Google Shape;22588;p127"/>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9" name="Google Shape;22589;p127"/>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0" name="Google Shape;22590;p127"/>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1" name="Google Shape;22591;p127"/>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2" name="Google Shape;22592;p127"/>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3" name="Google Shape;22593;p127"/>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4" name="Google Shape;22594;p127"/>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5" name="Google Shape;22595;p127"/>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6" name="Google Shape;22596;p127"/>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7" name="Google Shape;22597;p127"/>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8" name="Google Shape;22598;p127"/>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9" name="Google Shape;22599;p127"/>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0" name="Google Shape;22600;p127"/>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1" name="Google Shape;22601;p127"/>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2" name="Google Shape;22602;p127"/>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3" name="Google Shape;22603;p127"/>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4" name="Google Shape;22604;p127"/>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5" name="Google Shape;22605;p127"/>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6" name="Google Shape;22606;p127"/>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7" name="Google Shape;22607;p127"/>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8" name="Google Shape;22608;p127"/>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9" name="Google Shape;22609;p127"/>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0" name="Google Shape;22610;p127"/>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1" name="Google Shape;22611;p127"/>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2" name="Google Shape;22612;p127"/>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3" name="Google Shape;22613;p127"/>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4" name="Google Shape;22614;p127"/>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5" name="Google Shape;22615;p127"/>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6" name="Google Shape;22616;p127"/>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7" name="Google Shape;22617;p127"/>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8" name="Google Shape;22618;p127"/>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9" name="Google Shape;22619;p127"/>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0" name="Google Shape;22620;p127"/>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1" name="Google Shape;22621;p127"/>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2" name="Google Shape;22622;p127"/>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3" name="Google Shape;22623;p127"/>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4" name="Google Shape;22624;p127"/>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5" name="Google Shape;22625;p127"/>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6" name="Google Shape;22626;p127"/>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7" name="Google Shape;22627;p127"/>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8" name="Google Shape;22628;p127"/>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9" name="Google Shape;22629;p127"/>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0" name="Google Shape;22630;p127"/>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1" name="Google Shape;22631;p127"/>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2" name="Google Shape;22632;p127"/>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3" name="Google Shape;22633;p127"/>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4" name="Google Shape;22634;p127"/>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5" name="Google Shape;22635;p127"/>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6" name="Google Shape;22636;p127"/>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7" name="Google Shape;22637;p127"/>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8" name="Google Shape;22638;p127"/>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9" name="Google Shape;22639;p127"/>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0" name="Google Shape;22640;p127"/>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1" name="Google Shape;22641;p127"/>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2" name="Google Shape;22642;p127"/>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3" name="Google Shape;22643;p127"/>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4" name="Google Shape;22644;p127"/>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5" name="Google Shape;22645;p127"/>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6" name="Google Shape;22646;p127"/>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7" name="Google Shape;22647;p127"/>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8" name="Google Shape;22648;p127"/>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9" name="Google Shape;22649;p127"/>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0" name="Google Shape;22650;p127"/>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1" name="Google Shape;22651;p127"/>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2" name="Google Shape;22652;p127"/>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3" name="Google Shape;22653;p127"/>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4" name="Google Shape;22654;p127"/>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5" name="Google Shape;22655;p127"/>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6" name="Google Shape;22656;p127"/>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7" name="Google Shape;22657;p127"/>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8" name="Google Shape;22658;p127"/>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9" name="Google Shape;22659;p127"/>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0" name="Google Shape;22660;p127"/>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1" name="Google Shape;22661;p127"/>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2" name="Google Shape;22662;p127"/>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3" name="Google Shape;22663;p127"/>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4" name="Google Shape;22664;p127"/>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5" name="Google Shape;22665;p127"/>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6" name="Google Shape;22666;p127"/>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7" name="Google Shape;22667;p127"/>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8" name="Google Shape;22668;p127"/>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9" name="Google Shape;22669;p127"/>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0" name="Google Shape;22670;p127"/>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1" name="Google Shape;22671;p127"/>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2" name="Google Shape;22672;p127"/>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3" name="Google Shape;22673;p127"/>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4" name="Google Shape;22674;p127"/>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5" name="Google Shape;22675;p127"/>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6" name="Google Shape;22676;p127"/>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7" name="Google Shape;22677;p127"/>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8" name="Google Shape;22678;p127"/>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9" name="Google Shape;22679;p127"/>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0" name="Google Shape;22680;p127"/>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1" name="Google Shape;22681;p127"/>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2" name="Google Shape;22682;p127"/>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3" name="Google Shape;22683;p127"/>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4" name="Google Shape;22684;p127"/>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5" name="Google Shape;22685;p127"/>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6" name="Google Shape;22686;p127"/>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7" name="Google Shape;22687;p127"/>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8" name="Google Shape;22688;p127"/>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9" name="Google Shape;22689;p127"/>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0" name="Google Shape;22690;p127"/>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1" name="Google Shape;22691;p127"/>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2" name="Google Shape;22692;p127"/>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3" name="Google Shape;22693;p127"/>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4" name="Google Shape;22694;p127"/>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5" name="Google Shape;22695;p127"/>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6" name="Google Shape;22696;p127"/>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7" name="Google Shape;22697;p127"/>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8" name="Google Shape;22698;p127"/>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9" name="Google Shape;22699;p127"/>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0" name="Google Shape;22700;p127"/>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1" name="Google Shape;22701;p127"/>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2" name="Google Shape;22702;p127"/>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3" name="Google Shape;22703;p127"/>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4" name="Google Shape;22704;p127"/>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5" name="Google Shape;22705;p127"/>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6" name="Google Shape;22706;p127"/>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7" name="Google Shape;22707;p127"/>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8" name="Google Shape;22708;p127"/>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9" name="Google Shape;22709;p127"/>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0" name="Google Shape;22710;p127"/>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1" name="Google Shape;22711;p127"/>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2" name="Google Shape;22712;p127"/>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3" name="Google Shape;22713;p127"/>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4" name="Google Shape;22714;p127"/>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5" name="Google Shape;22715;p127"/>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6" name="Google Shape;22716;p127"/>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7" name="Google Shape;22717;p127"/>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8" name="Google Shape;22718;p127"/>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9" name="Google Shape;22719;p127"/>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0" name="Google Shape;22720;p127"/>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1" name="Google Shape;22721;p127"/>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2" name="Google Shape;22722;p127"/>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3" name="Google Shape;22723;p127"/>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4" name="Google Shape;22724;p127"/>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5" name="Google Shape;22725;p127"/>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6" name="Google Shape;22726;p127"/>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7" name="Google Shape;22727;p127"/>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8" name="Google Shape;22728;p127"/>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9" name="Google Shape;22729;p127"/>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0" name="Google Shape;22730;p127"/>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1" name="Google Shape;22731;p127"/>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2" name="Google Shape;22732;p127"/>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3" name="Google Shape;22733;p127"/>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4" name="Google Shape;22734;p127"/>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5" name="Google Shape;22735;p127"/>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6" name="Google Shape;22736;p127"/>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7" name="Google Shape;22737;p127"/>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8" name="Google Shape;22738;p127"/>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9" name="Google Shape;22739;p127"/>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0" name="Google Shape;22740;p127"/>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1" name="Google Shape;22741;p127"/>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2" name="Google Shape;22742;p127"/>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3" name="Google Shape;22743;p127"/>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4" name="Google Shape;22744;p127"/>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5" name="Google Shape;22745;p127"/>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6" name="Google Shape;22746;p127"/>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7" name="Google Shape;22747;p127"/>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8" name="Google Shape;22748;p127"/>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9" name="Google Shape;22749;p127"/>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0" name="Google Shape;22750;p127"/>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1" name="Google Shape;22751;p127"/>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2" name="Google Shape;22752;p127"/>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53" name="Google Shape;22753;p127"/>
          <p:cNvSpPr txBox="1"/>
          <p:nvPr/>
        </p:nvSpPr>
        <p:spPr>
          <a:xfrm rot="511">
            <a:off x="761823" y="1316325"/>
            <a:ext cx="6059100" cy="4221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1000"/>
              </a:spcBef>
              <a:spcAft>
                <a:spcPts val="0"/>
              </a:spcAft>
              <a:buNone/>
            </a:pPr>
            <a:r>
              <a:t/>
            </a:r>
            <a:endParaRPr sz="2800">
              <a:latin typeface="Calibri"/>
              <a:ea typeface="Calibri"/>
              <a:cs typeface="Calibri"/>
              <a:sym typeface="Calibri"/>
            </a:endParaRPr>
          </a:p>
          <a:p>
            <a:pPr indent="0" lvl="0" marL="0" marR="0" rtl="0" algn="l">
              <a:lnSpc>
                <a:spcPct val="100000"/>
              </a:lnSpc>
              <a:spcBef>
                <a:spcPts val="0"/>
              </a:spcBef>
              <a:spcAft>
                <a:spcPts val="0"/>
              </a:spcAft>
              <a:buNone/>
            </a:pPr>
            <a:r>
              <a:t/>
            </a:r>
            <a:endParaRPr sz="2400">
              <a:solidFill>
                <a:srgbClr val="434343"/>
              </a:solidFill>
              <a:latin typeface="Google Sans Medium"/>
              <a:ea typeface="Google Sans Medium"/>
              <a:cs typeface="Google Sans Medium"/>
              <a:sym typeface="Google Sans Medium"/>
            </a:endParaRPr>
          </a:p>
        </p:txBody>
      </p:sp>
      <p:sp>
        <p:nvSpPr>
          <p:cNvPr id="22754" name="Google Shape;22754;p127"/>
          <p:cNvSpPr txBox="1"/>
          <p:nvPr/>
        </p:nvSpPr>
        <p:spPr>
          <a:xfrm>
            <a:off x="702125" y="260050"/>
            <a:ext cx="7680000" cy="6084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Mood</a:t>
            </a:r>
            <a:r>
              <a:rPr lang="en" sz="3000">
                <a:solidFill>
                  <a:srgbClr val="434343"/>
                </a:solidFill>
                <a:latin typeface="Google Sans"/>
                <a:ea typeface="Google Sans"/>
                <a:cs typeface="Google Sans"/>
                <a:sym typeface="Google Sans"/>
              </a:rPr>
              <a:t> vs Susceptibility Awareness</a:t>
            </a:r>
            <a:endParaRPr sz="3000">
              <a:solidFill>
                <a:srgbClr val="434343"/>
              </a:solidFill>
              <a:latin typeface="Google Sans"/>
              <a:ea typeface="Google Sans"/>
              <a:cs typeface="Google Sans"/>
              <a:sym typeface="Google Sans"/>
            </a:endParaRPr>
          </a:p>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(Older adults)</a:t>
            </a:r>
            <a:endParaRPr sz="3000">
              <a:solidFill>
                <a:srgbClr val="434343"/>
              </a:solidFill>
              <a:latin typeface="Google Sans"/>
              <a:ea typeface="Google Sans"/>
              <a:cs typeface="Google Sans"/>
              <a:sym typeface="Google Sans"/>
            </a:endParaRPr>
          </a:p>
        </p:txBody>
      </p:sp>
      <p:sp>
        <p:nvSpPr>
          <p:cNvPr id="22755" name="Google Shape;22755;p127"/>
          <p:cNvSpPr txBox="1"/>
          <p:nvPr/>
        </p:nvSpPr>
        <p:spPr>
          <a:xfrm rot="889">
            <a:off x="1562207" y="1723900"/>
            <a:ext cx="3479700" cy="53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rgbClr val="434343"/>
                </a:solidFill>
                <a:latin typeface="Google Sans"/>
                <a:ea typeface="Google Sans"/>
                <a:cs typeface="Google Sans"/>
                <a:sym typeface="Google Sans"/>
              </a:rPr>
              <a:t>Positive affect</a:t>
            </a:r>
            <a:endParaRPr b="1" sz="1800">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sz="1800">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a:solidFill>
                <a:srgbClr val="434343"/>
              </a:solidFill>
              <a:latin typeface="Google Sans"/>
              <a:ea typeface="Google Sans"/>
              <a:cs typeface="Google Sans"/>
              <a:sym typeface="Google Sans"/>
            </a:endParaRPr>
          </a:p>
        </p:txBody>
      </p:sp>
      <p:sp>
        <p:nvSpPr>
          <p:cNvPr id="22756" name="Google Shape;22756;p127"/>
          <p:cNvSpPr txBox="1"/>
          <p:nvPr/>
        </p:nvSpPr>
        <p:spPr>
          <a:xfrm rot="889">
            <a:off x="1562207" y="3364025"/>
            <a:ext cx="3479700" cy="530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rgbClr val="434343"/>
                </a:solidFill>
                <a:latin typeface="Google Sans"/>
                <a:ea typeface="Google Sans"/>
                <a:cs typeface="Google Sans"/>
                <a:sym typeface="Google Sans"/>
              </a:rPr>
              <a:t>Susceptibility awareness</a:t>
            </a:r>
            <a:endParaRPr b="1" sz="1800">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sz="1800">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a:solidFill>
                <a:srgbClr val="434343"/>
              </a:solidFill>
              <a:latin typeface="Google Sans"/>
              <a:ea typeface="Google Sans"/>
              <a:cs typeface="Google Sans"/>
              <a:sym typeface="Google Sans"/>
            </a:endParaRPr>
          </a:p>
          <a:p>
            <a:pPr indent="0" lvl="0" marL="0" rtl="0" algn="l">
              <a:spcBef>
                <a:spcPts val="0"/>
              </a:spcBef>
              <a:spcAft>
                <a:spcPts val="0"/>
              </a:spcAft>
              <a:buNone/>
            </a:pPr>
            <a:r>
              <a:t/>
            </a:r>
            <a:endParaRPr b="1">
              <a:solidFill>
                <a:srgbClr val="434343"/>
              </a:solidFill>
              <a:latin typeface="Google Sans"/>
              <a:ea typeface="Google Sans"/>
              <a:cs typeface="Google Sans"/>
              <a:sym typeface="Google Sans"/>
            </a:endParaRPr>
          </a:p>
        </p:txBody>
      </p:sp>
      <p:pic>
        <p:nvPicPr>
          <p:cNvPr id="22757" name="Google Shape;22757;p127"/>
          <p:cNvPicPr preferRelativeResize="0"/>
          <p:nvPr/>
        </p:nvPicPr>
        <p:blipFill rotWithShape="1">
          <a:blip r:embed="rId3">
            <a:alphaModFix/>
          </a:blip>
          <a:srcRect b="7566" l="30725" r="35048" t="2779"/>
          <a:stretch/>
        </p:blipFill>
        <p:spPr>
          <a:xfrm>
            <a:off x="454075" y="1469325"/>
            <a:ext cx="831249" cy="1039246"/>
          </a:xfrm>
          <a:prstGeom prst="rect">
            <a:avLst/>
          </a:prstGeom>
          <a:noFill/>
          <a:ln>
            <a:noFill/>
          </a:ln>
        </p:spPr>
      </p:pic>
      <p:pic>
        <p:nvPicPr>
          <p:cNvPr id="22758" name="Google Shape;22758;p127"/>
          <p:cNvPicPr preferRelativeResize="0"/>
          <p:nvPr/>
        </p:nvPicPr>
        <p:blipFill rotWithShape="1">
          <a:blip r:embed="rId3">
            <a:alphaModFix/>
          </a:blip>
          <a:srcRect b="7566" l="30725" r="35048" t="2779"/>
          <a:stretch/>
        </p:blipFill>
        <p:spPr>
          <a:xfrm>
            <a:off x="454075" y="3109450"/>
            <a:ext cx="831249" cy="1039246"/>
          </a:xfrm>
          <a:prstGeom prst="rect">
            <a:avLst/>
          </a:prstGeom>
          <a:noFill/>
          <a:ln>
            <a:noFill/>
          </a:ln>
        </p:spPr>
      </p:pic>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2762" name="Shape 22762"/>
        <p:cNvGrpSpPr/>
        <p:nvPr/>
      </p:nvGrpSpPr>
      <p:grpSpPr>
        <a:xfrm>
          <a:off x="0" y="0"/>
          <a:ext cx="0" cy="0"/>
          <a:chOff x="0" y="0"/>
          <a:chExt cx="0" cy="0"/>
        </a:xfrm>
      </p:grpSpPr>
      <p:sp>
        <p:nvSpPr>
          <p:cNvPr id="22763" name="Google Shape;22763;p128"/>
          <p:cNvSpPr/>
          <p:nvPr/>
        </p:nvSpPr>
        <p:spPr>
          <a:xfrm>
            <a:off x="3222300" y="1625200"/>
            <a:ext cx="1773900" cy="15285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2764" name="Google Shape;22764;p128"/>
          <p:cNvPicPr preferRelativeResize="0"/>
          <p:nvPr/>
        </p:nvPicPr>
        <p:blipFill>
          <a:blip r:embed="rId3">
            <a:alphaModFix/>
          </a:blip>
          <a:stretch>
            <a:fillRect/>
          </a:stretch>
        </p:blipFill>
        <p:spPr>
          <a:xfrm>
            <a:off x="3476139" y="1645674"/>
            <a:ext cx="1356213" cy="1166003"/>
          </a:xfrm>
          <a:prstGeom prst="rect">
            <a:avLst/>
          </a:prstGeom>
          <a:noFill/>
          <a:ln>
            <a:noFill/>
          </a:ln>
        </p:spPr>
      </p:pic>
      <p:sp>
        <p:nvSpPr>
          <p:cNvPr id="22765" name="Google Shape;22765;p128"/>
          <p:cNvSpPr txBox="1"/>
          <p:nvPr/>
        </p:nvSpPr>
        <p:spPr>
          <a:xfrm>
            <a:off x="761825" y="609400"/>
            <a:ext cx="6178500" cy="6084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Gain/Loss Framing</a:t>
            </a:r>
            <a:endParaRPr sz="3000">
              <a:solidFill>
                <a:srgbClr val="434343"/>
              </a:solidFill>
              <a:latin typeface="Google Sans"/>
              <a:ea typeface="Google Sans"/>
              <a:cs typeface="Google Sans"/>
              <a:sym typeface="Google Sans"/>
            </a:endParaRPr>
          </a:p>
        </p:txBody>
      </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2769" name="Shape 22769"/>
        <p:cNvGrpSpPr/>
        <p:nvPr/>
      </p:nvGrpSpPr>
      <p:grpSpPr>
        <a:xfrm>
          <a:off x="0" y="0"/>
          <a:ext cx="0" cy="0"/>
          <a:chOff x="0" y="0"/>
          <a:chExt cx="0" cy="0"/>
        </a:xfrm>
      </p:grpSpPr>
      <p:pic>
        <p:nvPicPr>
          <p:cNvPr id="22770" name="Google Shape;22770;p129"/>
          <p:cNvPicPr preferRelativeResize="0"/>
          <p:nvPr/>
        </p:nvPicPr>
        <p:blipFill rotWithShape="1">
          <a:blip r:embed="rId3">
            <a:alphaModFix/>
          </a:blip>
          <a:srcRect b="87424" l="15387" r="76883" t="4930"/>
          <a:stretch/>
        </p:blipFill>
        <p:spPr>
          <a:xfrm>
            <a:off x="13684310" y="782264"/>
            <a:ext cx="508353" cy="221633"/>
          </a:xfrm>
          <a:prstGeom prst="rect">
            <a:avLst/>
          </a:prstGeom>
          <a:noFill/>
          <a:ln>
            <a:noFill/>
          </a:ln>
        </p:spPr>
      </p:pic>
      <p:grpSp>
        <p:nvGrpSpPr>
          <p:cNvPr id="22771" name="Google Shape;22771;p129"/>
          <p:cNvGrpSpPr/>
          <p:nvPr/>
        </p:nvGrpSpPr>
        <p:grpSpPr>
          <a:xfrm>
            <a:off x="3049650" y="848425"/>
            <a:ext cx="710100" cy="185700"/>
            <a:chOff x="3544075" y="848425"/>
            <a:chExt cx="710100" cy="185700"/>
          </a:xfrm>
        </p:grpSpPr>
        <p:sp>
          <p:nvSpPr>
            <p:cNvPr id="22772" name="Google Shape;22772;p129"/>
            <p:cNvSpPr/>
            <p:nvPr/>
          </p:nvSpPr>
          <p:spPr>
            <a:xfrm>
              <a:off x="3544075" y="848425"/>
              <a:ext cx="710100" cy="185700"/>
            </a:xfrm>
            <a:prstGeom prst="round2SameRect">
              <a:avLst>
                <a:gd fmla="val 37436" name="adj1"/>
                <a:gd fmla="val 0" name="adj2"/>
              </a:avLst>
            </a:prstGeom>
            <a:solidFill>
              <a:srgbClr val="DFE1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2773" name="Google Shape;22773;p129"/>
            <p:cNvSpPr/>
            <p:nvPr/>
          </p:nvSpPr>
          <p:spPr>
            <a:xfrm>
              <a:off x="4115213" y="889813"/>
              <a:ext cx="94500" cy="94500"/>
            </a:xfrm>
            <a:prstGeom prst="mathMultiply">
              <a:avLst>
                <a:gd fmla="val 13214" name="adj1"/>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74" name="Google Shape;22774;p129"/>
          <p:cNvSpPr/>
          <p:nvPr/>
        </p:nvSpPr>
        <p:spPr>
          <a:xfrm>
            <a:off x="3047975" y="1027400"/>
            <a:ext cx="6617100" cy="4116000"/>
          </a:xfrm>
          <a:prstGeom prst="roundRect">
            <a:avLst>
              <a:gd fmla="val 462"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2775" name="Google Shape;22775;p129"/>
          <p:cNvSpPr/>
          <p:nvPr/>
        </p:nvSpPr>
        <p:spPr>
          <a:xfrm>
            <a:off x="3047975" y="1027400"/>
            <a:ext cx="6616923" cy="357535"/>
          </a:xfrm>
          <a:custGeom>
            <a:rect b="b" l="l" r="r" t="t"/>
            <a:pathLst>
              <a:path extrusionOk="0" h="202283" w="162548">
                <a:moveTo>
                  <a:pt x="0" y="0"/>
                </a:moveTo>
                <a:lnTo>
                  <a:pt x="0" y="202282"/>
                </a:lnTo>
                <a:lnTo>
                  <a:pt x="162548" y="202282"/>
                </a:lnTo>
                <a:lnTo>
                  <a:pt x="162548" y="0"/>
                </a:lnTo>
                <a:close/>
              </a:path>
            </a:pathLst>
          </a:custGeom>
          <a:solidFill>
            <a:srgbClr val="EF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6" name="Google Shape;22776;p129"/>
          <p:cNvSpPr/>
          <p:nvPr/>
        </p:nvSpPr>
        <p:spPr>
          <a:xfrm>
            <a:off x="3620800" y="1119250"/>
            <a:ext cx="5469300" cy="172500"/>
          </a:xfrm>
          <a:prstGeom prst="roundRect">
            <a:avLst>
              <a:gd fmla="val 50000"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434343"/>
                </a:solidFill>
                <a:latin typeface="Roboto"/>
                <a:ea typeface="Roboto"/>
                <a:cs typeface="Roboto"/>
                <a:sym typeface="Roboto"/>
              </a:rPr>
              <a:t>http://mail.google.com</a:t>
            </a:r>
            <a:endParaRPr sz="800">
              <a:solidFill>
                <a:srgbClr val="434343"/>
              </a:solidFill>
              <a:latin typeface="Roboto"/>
              <a:ea typeface="Roboto"/>
              <a:cs typeface="Roboto"/>
              <a:sym typeface="Roboto"/>
            </a:endParaRPr>
          </a:p>
        </p:txBody>
      </p:sp>
      <p:sp>
        <p:nvSpPr>
          <p:cNvPr id="22777" name="Google Shape;22777;p129"/>
          <p:cNvSpPr/>
          <p:nvPr/>
        </p:nvSpPr>
        <p:spPr>
          <a:xfrm>
            <a:off x="3395080" y="1152171"/>
            <a:ext cx="107740" cy="107989"/>
          </a:xfrm>
          <a:custGeom>
            <a:rect b="b" l="l" r="r" t="t"/>
            <a:pathLst>
              <a:path extrusionOk="0" h="9527" w="9503">
                <a:moveTo>
                  <a:pt x="4263" y="1"/>
                </a:moveTo>
                <a:lnTo>
                  <a:pt x="3358" y="191"/>
                </a:lnTo>
                <a:lnTo>
                  <a:pt x="2525" y="549"/>
                </a:lnTo>
                <a:lnTo>
                  <a:pt x="1739" y="1072"/>
                </a:lnTo>
                <a:lnTo>
                  <a:pt x="1406" y="1406"/>
                </a:lnTo>
                <a:lnTo>
                  <a:pt x="1072" y="1739"/>
                </a:lnTo>
                <a:lnTo>
                  <a:pt x="548" y="2525"/>
                </a:lnTo>
                <a:lnTo>
                  <a:pt x="191" y="3359"/>
                </a:lnTo>
                <a:lnTo>
                  <a:pt x="1" y="4264"/>
                </a:lnTo>
                <a:lnTo>
                  <a:pt x="1" y="4764"/>
                </a:lnTo>
                <a:lnTo>
                  <a:pt x="1" y="5240"/>
                </a:lnTo>
                <a:lnTo>
                  <a:pt x="191" y="6169"/>
                </a:lnTo>
                <a:lnTo>
                  <a:pt x="548" y="7002"/>
                </a:lnTo>
                <a:lnTo>
                  <a:pt x="1072" y="7764"/>
                </a:lnTo>
                <a:lnTo>
                  <a:pt x="1406" y="8121"/>
                </a:lnTo>
                <a:lnTo>
                  <a:pt x="1739" y="8455"/>
                </a:lnTo>
                <a:lnTo>
                  <a:pt x="2501" y="8979"/>
                </a:lnTo>
                <a:lnTo>
                  <a:pt x="3335" y="9336"/>
                </a:lnTo>
                <a:lnTo>
                  <a:pt x="4239" y="9503"/>
                </a:lnTo>
                <a:lnTo>
                  <a:pt x="4740" y="9527"/>
                </a:lnTo>
                <a:lnTo>
                  <a:pt x="5121" y="9503"/>
                </a:lnTo>
                <a:lnTo>
                  <a:pt x="5907" y="9384"/>
                </a:lnTo>
                <a:lnTo>
                  <a:pt x="6621" y="9122"/>
                </a:lnTo>
                <a:lnTo>
                  <a:pt x="7312" y="8741"/>
                </a:lnTo>
                <a:lnTo>
                  <a:pt x="7645" y="8503"/>
                </a:lnTo>
                <a:lnTo>
                  <a:pt x="7955" y="8264"/>
                </a:lnTo>
                <a:lnTo>
                  <a:pt x="8478" y="7693"/>
                </a:lnTo>
                <a:lnTo>
                  <a:pt x="8883" y="7050"/>
                </a:lnTo>
                <a:lnTo>
                  <a:pt x="9193" y="6335"/>
                </a:lnTo>
                <a:lnTo>
                  <a:pt x="9312" y="5954"/>
                </a:lnTo>
                <a:lnTo>
                  <a:pt x="8097" y="5954"/>
                </a:lnTo>
                <a:lnTo>
                  <a:pt x="7883" y="6454"/>
                </a:lnTo>
                <a:lnTo>
                  <a:pt x="7264" y="7336"/>
                </a:lnTo>
                <a:lnTo>
                  <a:pt x="6811" y="7669"/>
                </a:lnTo>
                <a:lnTo>
                  <a:pt x="6359" y="7979"/>
                </a:lnTo>
                <a:lnTo>
                  <a:pt x="5311" y="8312"/>
                </a:lnTo>
                <a:lnTo>
                  <a:pt x="4740" y="8336"/>
                </a:lnTo>
                <a:lnTo>
                  <a:pt x="4359" y="8312"/>
                </a:lnTo>
                <a:lnTo>
                  <a:pt x="3668" y="8193"/>
                </a:lnTo>
                <a:lnTo>
                  <a:pt x="3049" y="7931"/>
                </a:lnTo>
                <a:lnTo>
                  <a:pt x="2453" y="7550"/>
                </a:lnTo>
                <a:lnTo>
                  <a:pt x="2191" y="7288"/>
                </a:lnTo>
                <a:lnTo>
                  <a:pt x="1953" y="7026"/>
                </a:lnTo>
                <a:lnTo>
                  <a:pt x="1572" y="6431"/>
                </a:lnTo>
                <a:lnTo>
                  <a:pt x="1310" y="5812"/>
                </a:lnTo>
                <a:lnTo>
                  <a:pt x="1167" y="5121"/>
                </a:lnTo>
                <a:lnTo>
                  <a:pt x="1167" y="4764"/>
                </a:lnTo>
                <a:lnTo>
                  <a:pt x="1167" y="4383"/>
                </a:lnTo>
                <a:lnTo>
                  <a:pt x="1286" y="3692"/>
                </a:lnTo>
                <a:lnTo>
                  <a:pt x="1548" y="3073"/>
                </a:lnTo>
                <a:lnTo>
                  <a:pt x="1953" y="2501"/>
                </a:lnTo>
                <a:lnTo>
                  <a:pt x="2191" y="2239"/>
                </a:lnTo>
                <a:lnTo>
                  <a:pt x="2477" y="1977"/>
                </a:lnTo>
                <a:lnTo>
                  <a:pt x="3049" y="1596"/>
                </a:lnTo>
                <a:lnTo>
                  <a:pt x="3692" y="1334"/>
                </a:lnTo>
                <a:lnTo>
                  <a:pt x="4359" y="1192"/>
                </a:lnTo>
                <a:lnTo>
                  <a:pt x="5073" y="1192"/>
                </a:lnTo>
                <a:lnTo>
                  <a:pt x="5740" y="1334"/>
                </a:lnTo>
                <a:lnTo>
                  <a:pt x="6383" y="1596"/>
                </a:lnTo>
                <a:lnTo>
                  <a:pt x="6954" y="2001"/>
                </a:lnTo>
                <a:lnTo>
                  <a:pt x="7216" y="2263"/>
                </a:lnTo>
                <a:lnTo>
                  <a:pt x="5287" y="4192"/>
                </a:lnTo>
                <a:lnTo>
                  <a:pt x="9502" y="4192"/>
                </a:lnTo>
                <a:lnTo>
                  <a:pt x="9502" y="1"/>
                </a:lnTo>
                <a:lnTo>
                  <a:pt x="8097" y="1406"/>
                </a:lnTo>
                <a:lnTo>
                  <a:pt x="7740" y="1072"/>
                </a:lnTo>
                <a:lnTo>
                  <a:pt x="6978" y="549"/>
                </a:lnTo>
                <a:lnTo>
                  <a:pt x="6121" y="191"/>
                </a:lnTo>
                <a:lnTo>
                  <a:pt x="5216" y="25"/>
                </a:lnTo>
                <a:lnTo>
                  <a:pt x="4740" y="1"/>
                </a:lnTo>
                <a:close/>
              </a:path>
            </a:pathLst>
          </a:custGeom>
          <a:solidFill>
            <a:srgbClr val="5F6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8" name="Google Shape;22778;p129"/>
          <p:cNvSpPr/>
          <p:nvPr/>
        </p:nvSpPr>
        <p:spPr>
          <a:xfrm>
            <a:off x="3169100" y="1152171"/>
            <a:ext cx="108001" cy="107977"/>
          </a:xfrm>
          <a:custGeom>
            <a:rect b="b" l="l" r="r" t="t"/>
            <a:pathLst>
              <a:path extrusionOk="0" h="9526" w="9526">
                <a:moveTo>
                  <a:pt x="4763" y="0"/>
                </a:moveTo>
                <a:lnTo>
                  <a:pt x="0" y="4763"/>
                </a:lnTo>
                <a:lnTo>
                  <a:pt x="4763" y="9526"/>
                </a:lnTo>
                <a:lnTo>
                  <a:pt x="5596" y="8692"/>
                </a:lnTo>
                <a:lnTo>
                  <a:pt x="2262" y="5358"/>
                </a:lnTo>
                <a:lnTo>
                  <a:pt x="9526" y="5358"/>
                </a:lnTo>
                <a:lnTo>
                  <a:pt x="9526" y="4191"/>
                </a:lnTo>
                <a:lnTo>
                  <a:pt x="9526" y="4168"/>
                </a:lnTo>
                <a:lnTo>
                  <a:pt x="2262" y="4168"/>
                </a:lnTo>
                <a:lnTo>
                  <a:pt x="5596" y="834"/>
                </a:lnTo>
                <a:lnTo>
                  <a:pt x="4763" y="0"/>
                </a:lnTo>
                <a:close/>
              </a:path>
            </a:pathLst>
          </a:custGeom>
          <a:solidFill>
            <a:srgbClr val="5F6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779" name="Google Shape;22779;p129"/>
          <p:cNvGrpSpPr/>
          <p:nvPr/>
        </p:nvGrpSpPr>
        <p:grpSpPr>
          <a:xfrm>
            <a:off x="3172650" y="1558213"/>
            <a:ext cx="725603" cy="128675"/>
            <a:chOff x="3179925" y="953138"/>
            <a:chExt cx="725603" cy="128675"/>
          </a:xfrm>
        </p:grpSpPr>
        <p:pic>
          <p:nvPicPr>
            <p:cNvPr descr="Image result for gmail logo" id="22780" name="Google Shape;22780;p129"/>
            <p:cNvPicPr preferRelativeResize="0"/>
            <p:nvPr/>
          </p:nvPicPr>
          <p:blipFill rotWithShape="1">
            <a:blip r:embed="rId4">
              <a:alphaModFix/>
            </a:blip>
            <a:srcRect b="31512" l="0" r="0" t="31509"/>
            <a:stretch/>
          </p:blipFill>
          <p:spPr>
            <a:xfrm>
              <a:off x="3384197" y="953138"/>
              <a:ext cx="521331" cy="128675"/>
            </a:xfrm>
            <a:prstGeom prst="rect">
              <a:avLst/>
            </a:prstGeom>
            <a:noFill/>
            <a:ln>
              <a:noFill/>
            </a:ln>
          </p:spPr>
        </p:pic>
        <p:sp>
          <p:nvSpPr>
            <p:cNvPr id="22781" name="Google Shape;22781;p129"/>
            <p:cNvSpPr/>
            <p:nvPr/>
          </p:nvSpPr>
          <p:spPr>
            <a:xfrm>
              <a:off x="3179925" y="986061"/>
              <a:ext cx="94440" cy="62822"/>
            </a:xfrm>
            <a:custGeom>
              <a:rect b="b" l="l" r="r" t="t"/>
              <a:pathLst>
                <a:path extrusionOk="0" h="7145" w="10741">
                  <a:moveTo>
                    <a:pt x="0" y="0"/>
                  </a:moveTo>
                  <a:lnTo>
                    <a:pt x="0" y="1191"/>
                  </a:lnTo>
                  <a:lnTo>
                    <a:pt x="10741" y="1191"/>
                  </a:lnTo>
                  <a:lnTo>
                    <a:pt x="10741" y="0"/>
                  </a:lnTo>
                  <a:close/>
                  <a:moveTo>
                    <a:pt x="0" y="3001"/>
                  </a:moveTo>
                  <a:lnTo>
                    <a:pt x="0" y="4168"/>
                  </a:lnTo>
                  <a:lnTo>
                    <a:pt x="10741" y="4168"/>
                  </a:lnTo>
                  <a:lnTo>
                    <a:pt x="10741" y="3001"/>
                  </a:lnTo>
                  <a:close/>
                  <a:moveTo>
                    <a:pt x="0" y="5954"/>
                  </a:moveTo>
                  <a:lnTo>
                    <a:pt x="0" y="7145"/>
                  </a:lnTo>
                  <a:lnTo>
                    <a:pt x="10741" y="7145"/>
                  </a:lnTo>
                  <a:lnTo>
                    <a:pt x="10741" y="5954"/>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82" name="Google Shape;22782;p129"/>
          <p:cNvGrpSpPr/>
          <p:nvPr/>
        </p:nvGrpSpPr>
        <p:grpSpPr>
          <a:xfrm>
            <a:off x="3756552" y="848425"/>
            <a:ext cx="723300" cy="185700"/>
            <a:chOff x="4250977" y="848425"/>
            <a:chExt cx="723300" cy="185700"/>
          </a:xfrm>
        </p:grpSpPr>
        <p:sp>
          <p:nvSpPr>
            <p:cNvPr id="22783" name="Google Shape;22783;p129"/>
            <p:cNvSpPr/>
            <p:nvPr/>
          </p:nvSpPr>
          <p:spPr>
            <a:xfrm>
              <a:off x="4250977" y="848425"/>
              <a:ext cx="723300" cy="185700"/>
            </a:xfrm>
            <a:prstGeom prst="round2SameRect">
              <a:avLst>
                <a:gd fmla="val 37436" name="adj1"/>
                <a:gd fmla="val 0" name="adj2"/>
              </a:avLst>
            </a:prstGeom>
            <a:solidFill>
              <a:srgbClr val="EFF0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2784" name="Google Shape;22784;p129"/>
            <p:cNvSpPr txBox="1"/>
            <p:nvPr/>
          </p:nvSpPr>
          <p:spPr>
            <a:xfrm>
              <a:off x="4330400" y="875462"/>
              <a:ext cx="412200" cy="128700"/>
            </a:xfrm>
            <a:prstGeom prst="rect">
              <a:avLst/>
            </a:prstGeom>
            <a:noFill/>
            <a:ln>
              <a:noFill/>
            </a:ln>
          </p:spPr>
          <p:txBody>
            <a:bodyPr anchorCtr="0" anchor="ctr" bIns="0" lIns="0" spcFirstLastPara="1" rIns="0" wrap="square" tIns="0">
              <a:noAutofit/>
            </a:bodyPr>
            <a:lstStyle/>
            <a:p>
              <a:pPr indent="0" lvl="0" marL="0" rtl="0" algn="l">
                <a:lnSpc>
                  <a:spcPct val="100000"/>
                </a:lnSpc>
                <a:spcBef>
                  <a:spcPts val="0"/>
                </a:spcBef>
                <a:spcAft>
                  <a:spcPts val="0"/>
                </a:spcAft>
                <a:buNone/>
              </a:pPr>
              <a:r>
                <a:rPr lang="en" sz="700">
                  <a:solidFill>
                    <a:srgbClr val="434343"/>
                  </a:solidFill>
                  <a:latin typeface="Roboto"/>
                  <a:ea typeface="Roboto"/>
                  <a:cs typeface="Roboto"/>
                  <a:sym typeface="Roboto"/>
                </a:rPr>
                <a:t>Gmail</a:t>
              </a:r>
              <a:endParaRPr sz="700">
                <a:solidFill>
                  <a:srgbClr val="434343"/>
                </a:solidFill>
                <a:latin typeface="Roboto"/>
                <a:ea typeface="Roboto"/>
                <a:cs typeface="Roboto"/>
                <a:sym typeface="Roboto"/>
              </a:endParaRPr>
            </a:p>
          </p:txBody>
        </p:sp>
        <p:sp>
          <p:nvSpPr>
            <p:cNvPr id="22785" name="Google Shape;22785;p129"/>
            <p:cNvSpPr/>
            <p:nvPr/>
          </p:nvSpPr>
          <p:spPr>
            <a:xfrm>
              <a:off x="4818813" y="889813"/>
              <a:ext cx="94500" cy="94500"/>
            </a:xfrm>
            <a:prstGeom prst="mathMultiply">
              <a:avLst>
                <a:gd fmla="val 13214" name="adj1"/>
              </a:avLst>
            </a:pr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86" name="Google Shape;22786;p129"/>
          <p:cNvSpPr txBox="1"/>
          <p:nvPr/>
        </p:nvSpPr>
        <p:spPr>
          <a:xfrm>
            <a:off x="4237525" y="1873663"/>
            <a:ext cx="2769000" cy="1593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
                <a:solidFill>
                  <a:srgbClr val="434343"/>
                </a:solidFill>
                <a:latin typeface="Google Sans Medium"/>
                <a:ea typeface="Google Sans Medium"/>
                <a:cs typeface="Google Sans Medium"/>
                <a:sym typeface="Google Sans Medium"/>
              </a:rPr>
              <a:t>You have a refund!</a:t>
            </a:r>
            <a:endParaRPr>
              <a:solidFill>
                <a:srgbClr val="434343"/>
              </a:solidFill>
              <a:latin typeface="Google Sans Medium"/>
              <a:ea typeface="Google Sans Medium"/>
              <a:cs typeface="Google Sans Medium"/>
              <a:sym typeface="Google Sans Medium"/>
            </a:endParaRPr>
          </a:p>
        </p:txBody>
      </p:sp>
      <p:grpSp>
        <p:nvGrpSpPr>
          <p:cNvPr id="22787" name="Google Shape;22787;p129"/>
          <p:cNvGrpSpPr/>
          <p:nvPr/>
        </p:nvGrpSpPr>
        <p:grpSpPr>
          <a:xfrm>
            <a:off x="3929824" y="2162025"/>
            <a:ext cx="1835551" cy="247200"/>
            <a:chOff x="3667060" y="2010412"/>
            <a:chExt cx="1835551" cy="247200"/>
          </a:xfrm>
        </p:grpSpPr>
        <p:sp>
          <p:nvSpPr>
            <p:cNvPr id="22788" name="Google Shape;22788;p129"/>
            <p:cNvSpPr txBox="1"/>
            <p:nvPr/>
          </p:nvSpPr>
          <p:spPr>
            <a:xfrm>
              <a:off x="3975011" y="2010412"/>
              <a:ext cx="1527600" cy="2472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0"/>
                </a:spcBef>
                <a:spcAft>
                  <a:spcPts val="0"/>
                </a:spcAft>
                <a:buNone/>
              </a:pPr>
              <a:r>
                <a:rPr lang="en" sz="800">
                  <a:solidFill>
                    <a:srgbClr val="434343"/>
                  </a:solidFill>
                  <a:latin typeface="Roboto"/>
                  <a:ea typeface="Roboto"/>
                  <a:cs typeface="Roboto"/>
                  <a:sym typeface="Roboto"/>
                </a:rPr>
                <a:t>Amazin &lt;1234@amazin11.com&gt;</a:t>
              </a:r>
              <a:endParaRPr sz="800">
                <a:solidFill>
                  <a:srgbClr val="434343"/>
                </a:solidFill>
                <a:latin typeface="Roboto"/>
                <a:ea typeface="Roboto"/>
                <a:cs typeface="Roboto"/>
                <a:sym typeface="Roboto"/>
              </a:endParaRPr>
            </a:p>
            <a:p>
              <a:pPr indent="0" lvl="0" marL="0" rtl="0" algn="l">
                <a:lnSpc>
                  <a:spcPct val="115000"/>
                </a:lnSpc>
                <a:spcBef>
                  <a:spcPts val="0"/>
                </a:spcBef>
                <a:spcAft>
                  <a:spcPts val="0"/>
                </a:spcAft>
                <a:buNone/>
              </a:pPr>
              <a:r>
                <a:rPr lang="en" sz="700">
                  <a:solidFill>
                    <a:srgbClr val="666666"/>
                  </a:solidFill>
                  <a:latin typeface="Roboto"/>
                  <a:ea typeface="Roboto"/>
                  <a:cs typeface="Roboto"/>
                  <a:sym typeface="Roboto"/>
                </a:rPr>
                <a:t>to me</a:t>
              </a:r>
              <a:endParaRPr sz="700">
                <a:solidFill>
                  <a:srgbClr val="666666"/>
                </a:solidFill>
                <a:latin typeface="Roboto"/>
                <a:ea typeface="Roboto"/>
                <a:cs typeface="Roboto"/>
                <a:sym typeface="Roboto"/>
              </a:endParaRPr>
            </a:p>
          </p:txBody>
        </p:sp>
        <p:grpSp>
          <p:nvGrpSpPr>
            <p:cNvPr id="22789" name="Google Shape;22789;p129"/>
            <p:cNvGrpSpPr/>
            <p:nvPr/>
          </p:nvGrpSpPr>
          <p:grpSpPr>
            <a:xfrm>
              <a:off x="3667060" y="2010413"/>
              <a:ext cx="217201" cy="217201"/>
              <a:chOff x="2609925" y="1548827"/>
              <a:chExt cx="301500" cy="301500"/>
            </a:xfrm>
          </p:grpSpPr>
          <p:sp>
            <p:nvSpPr>
              <p:cNvPr id="22790" name="Google Shape;22790;p129"/>
              <p:cNvSpPr/>
              <p:nvPr/>
            </p:nvSpPr>
            <p:spPr>
              <a:xfrm>
                <a:off x="2609925" y="1548827"/>
                <a:ext cx="301500" cy="301500"/>
              </a:xfrm>
              <a:prstGeom prst="ellipse">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1" name="Google Shape;22791;p129"/>
              <p:cNvSpPr/>
              <p:nvPr/>
            </p:nvSpPr>
            <p:spPr>
              <a:xfrm>
                <a:off x="2698587" y="1637807"/>
                <a:ext cx="124182" cy="123539"/>
              </a:xfrm>
              <a:custGeom>
                <a:rect b="b" l="l" r="r" t="t"/>
                <a:pathLst>
                  <a:path extrusionOk="0" h="847" w="851">
                    <a:moveTo>
                      <a:pt x="423" y="423"/>
                    </a:moveTo>
                    <a:cubicBezTo>
                      <a:pt x="542" y="423"/>
                      <a:pt x="635" y="327"/>
                      <a:pt x="635" y="212"/>
                    </a:cubicBezTo>
                    <a:cubicBezTo>
                      <a:pt x="635" y="93"/>
                      <a:pt x="539" y="0"/>
                      <a:pt x="423" y="0"/>
                    </a:cubicBezTo>
                    <a:cubicBezTo>
                      <a:pt x="308" y="0"/>
                      <a:pt x="212" y="96"/>
                      <a:pt x="212" y="212"/>
                    </a:cubicBezTo>
                    <a:cubicBezTo>
                      <a:pt x="209" y="327"/>
                      <a:pt x="305" y="423"/>
                      <a:pt x="423" y="423"/>
                    </a:cubicBezTo>
                    <a:close/>
                    <a:moveTo>
                      <a:pt x="423" y="528"/>
                    </a:moveTo>
                    <a:cubicBezTo>
                      <a:pt x="282" y="528"/>
                      <a:pt x="0" y="598"/>
                      <a:pt x="0" y="738"/>
                    </a:cubicBezTo>
                    <a:lnTo>
                      <a:pt x="0" y="846"/>
                    </a:lnTo>
                    <a:lnTo>
                      <a:pt x="850" y="846"/>
                    </a:lnTo>
                    <a:lnTo>
                      <a:pt x="850" y="738"/>
                    </a:lnTo>
                    <a:cubicBezTo>
                      <a:pt x="847" y="601"/>
                      <a:pt x="564" y="528"/>
                      <a:pt x="423" y="528"/>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rgbClr val="000000"/>
                  </a:solidFill>
                  <a:latin typeface="Calibri"/>
                  <a:ea typeface="Calibri"/>
                  <a:cs typeface="Calibri"/>
                  <a:sym typeface="Calibri"/>
                </a:endParaRPr>
              </a:p>
            </p:txBody>
          </p:sp>
        </p:grpSp>
      </p:grpSp>
      <p:grpSp>
        <p:nvGrpSpPr>
          <p:cNvPr id="22792" name="Google Shape;22792;p129"/>
          <p:cNvGrpSpPr/>
          <p:nvPr/>
        </p:nvGrpSpPr>
        <p:grpSpPr>
          <a:xfrm>
            <a:off x="7732713" y="2231913"/>
            <a:ext cx="1222527" cy="177300"/>
            <a:chOff x="7514350" y="2029300"/>
            <a:chExt cx="1222527" cy="177300"/>
          </a:xfrm>
        </p:grpSpPr>
        <p:sp>
          <p:nvSpPr>
            <p:cNvPr id="22793" name="Google Shape;22793;p129"/>
            <p:cNvSpPr/>
            <p:nvPr/>
          </p:nvSpPr>
          <p:spPr>
            <a:xfrm>
              <a:off x="8582498" y="2053598"/>
              <a:ext cx="154378" cy="128673"/>
            </a:xfrm>
            <a:custGeom>
              <a:rect b="b" l="l" r="r" t="t"/>
              <a:pathLst>
                <a:path extrusionOk="0" h="8931" w="10717">
                  <a:moveTo>
                    <a:pt x="4168" y="0"/>
                  </a:moveTo>
                  <a:lnTo>
                    <a:pt x="0" y="4168"/>
                  </a:lnTo>
                  <a:lnTo>
                    <a:pt x="4168" y="8335"/>
                  </a:lnTo>
                  <a:lnTo>
                    <a:pt x="4168" y="5906"/>
                  </a:lnTo>
                  <a:lnTo>
                    <a:pt x="5239" y="5930"/>
                  </a:lnTo>
                  <a:lnTo>
                    <a:pt x="7168" y="6311"/>
                  </a:lnTo>
                  <a:lnTo>
                    <a:pt x="8407" y="6859"/>
                  </a:lnTo>
                  <a:lnTo>
                    <a:pt x="9169" y="7335"/>
                  </a:lnTo>
                  <a:lnTo>
                    <a:pt x="9835" y="7906"/>
                  </a:lnTo>
                  <a:lnTo>
                    <a:pt x="10455" y="8573"/>
                  </a:lnTo>
                  <a:lnTo>
                    <a:pt x="10717" y="8930"/>
                  </a:lnTo>
                  <a:lnTo>
                    <a:pt x="10598" y="8311"/>
                  </a:lnTo>
                  <a:lnTo>
                    <a:pt x="10193" y="7121"/>
                  </a:lnTo>
                  <a:lnTo>
                    <a:pt x="9669" y="6049"/>
                  </a:lnTo>
                  <a:lnTo>
                    <a:pt x="9026" y="5049"/>
                  </a:lnTo>
                  <a:lnTo>
                    <a:pt x="8645" y="4596"/>
                  </a:lnTo>
                  <a:lnTo>
                    <a:pt x="8240" y="4144"/>
                  </a:lnTo>
                  <a:lnTo>
                    <a:pt x="7287" y="3406"/>
                  </a:lnTo>
                  <a:lnTo>
                    <a:pt x="6168" y="2858"/>
                  </a:lnTo>
                  <a:lnTo>
                    <a:pt x="4882" y="2477"/>
                  </a:lnTo>
                  <a:lnTo>
                    <a:pt x="4168" y="2358"/>
                  </a:lnTo>
                  <a:lnTo>
                    <a:pt x="4168"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4" name="Google Shape;22794;p129"/>
            <p:cNvSpPr/>
            <p:nvPr/>
          </p:nvSpPr>
          <p:spPr>
            <a:xfrm>
              <a:off x="8337801" y="2044613"/>
              <a:ext cx="154387" cy="146645"/>
            </a:xfrm>
            <a:custGeom>
              <a:rect b="b" l="l" r="r" t="t"/>
              <a:pathLst>
                <a:path extrusionOk="0" h="11313" w="11908">
                  <a:moveTo>
                    <a:pt x="6002" y="2382"/>
                  </a:moveTo>
                  <a:lnTo>
                    <a:pt x="7002" y="4811"/>
                  </a:lnTo>
                  <a:lnTo>
                    <a:pt x="9622" y="5049"/>
                  </a:lnTo>
                  <a:lnTo>
                    <a:pt x="7621" y="6764"/>
                  </a:lnTo>
                  <a:lnTo>
                    <a:pt x="8217" y="9288"/>
                  </a:lnTo>
                  <a:lnTo>
                    <a:pt x="6002" y="7954"/>
                  </a:lnTo>
                  <a:lnTo>
                    <a:pt x="3763" y="9288"/>
                  </a:lnTo>
                  <a:lnTo>
                    <a:pt x="4359" y="6764"/>
                  </a:lnTo>
                  <a:lnTo>
                    <a:pt x="2358" y="5049"/>
                  </a:lnTo>
                  <a:lnTo>
                    <a:pt x="4978" y="4811"/>
                  </a:lnTo>
                  <a:lnTo>
                    <a:pt x="6002" y="2382"/>
                  </a:lnTo>
                  <a:close/>
                  <a:moveTo>
                    <a:pt x="5930" y="0"/>
                  </a:moveTo>
                  <a:lnTo>
                    <a:pt x="4263" y="3930"/>
                  </a:lnTo>
                  <a:lnTo>
                    <a:pt x="1" y="4287"/>
                  </a:lnTo>
                  <a:lnTo>
                    <a:pt x="3263" y="7121"/>
                  </a:lnTo>
                  <a:lnTo>
                    <a:pt x="2263" y="11312"/>
                  </a:lnTo>
                  <a:lnTo>
                    <a:pt x="5954" y="9097"/>
                  </a:lnTo>
                  <a:lnTo>
                    <a:pt x="9645" y="11312"/>
                  </a:lnTo>
                  <a:lnTo>
                    <a:pt x="8669" y="7121"/>
                  </a:lnTo>
                  <a:lnTo>
                    <a:pt x="11908" y="4287"/>
                  </a:lnTo>
                  <a:lnTo>
                    <a:pt x="7597" y="3930"/>
                  </a:lnTo>
                  <a:lnTo>
                    <a:pt x="5930"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5" name="Google Shape;22795;p129"/>
            <p:cNvSpPr txBox="1"/>
            <p:nvPr/>
          </p:nvSpPr>
          <p:spPr>
            <a:xfrm>
              <a:off x="7514350" y="2029300"/>
              <a:ext cx="787500" cy="177300"/>
            </a:xfrm>
            <a:prstGeom prst="rect">
              <a:avLst/>
            </a:prstGeom>
            <a:noFill/>
            <a:ln>
              <a:noFill/>
            </a:ln>
          </p:spPr>
          <p:txBody>
            <a:bodyPr anchorCtr="0" anchor="ctr" bIns="0" lIns="0" spcFirstLastPara="1" rIns="0" wrap="square" tIns="0">
              <a:noAutofit/>
            </a:bodyPr>
            <a:lstStyle/>
            <a:p>
              <a:pPr indent="0" lvl="0" marL="0" rtl="0" algn="l">
                <a:lnSpc>
                  <a:spcPct val="100000"/>
                </a:lnSpc>
                <a:spcBef>
                  <a:spcPts val="0"/>
                </a:spcBef>
                <a:spcAft>
                  <a:spcPts val="0"/>
                </a:spcAft>
                <a:buNone/>
              </a:pPr>
              <a:r>
                <a:rPr lang="en" sz="600">
                  <a:solidFill>
                    <a:srgbClr val="666666"/>
                  </a:solidFill>
                  <a:latin typeface="Roboto"/>
                  <a:ea typeface="Roboto"/>
                  <a:cs typeface="Roboto"/>
                  <a:sym typeface="Roboto"/>
                </a:rPr>
                <a:t>3:05 PM (1 hour ago)</a:t>
              </a:r>
              <a:endParaRPr sz="600">
                <a:solidFill>
                  <a:srgbClr val="666666"/>
                </a:solidFill>
                <a:latin typeface="Roboto"/>
                <a:ea typeface="Roboto"/>
                <a:cs typeface="Roboto"/>
                <a:sym typeface="Roboto"/>
              </a:endParaRPr>
            </a:p>
          </p:txBody>
        </p:sp>
      </p:grpSp>
      <p:sp>
        <p:nvSpPr>
          <p:cNvPr id="22796" name="Google Shape;22796;p129"/>
          <p:cNvSpPr txBox="1"/>
          <p:nvPr/>
        </p:nvSpPr>
        <p:spPr>
          <a:xfrm>
            <a:off x="4237775" y="2946350"/>
            <a:ext cx="2866200" cy="1436400"/>
          </a:xfrm>
          <a:prstGeom prst="rect">
            <a:avLst/>
          </a:prstGeom>
          <a:noFill/>
          <a:ln>
            <a:noFill/>
          </a:ln>
        </p:spPr>
        <p:txBody>
          <a:bodyPr anchorCtr="0" anchor="t" bIns="0" lIns="0" spcFirstLastPara="1" rIns="0" wrap="square" tIns="0">
            <a:noAutofit/>
          </a:bodyPr>
          <a:lstStyle/>
          <a:p>
            <a:pPr indent="0" lvl="0" marL="0" rtl="0" algn="just">
              <a:lnSpc>
                <a:spcPct val="100000"/>
              </a:lnSpc>
              <a:spcBef>
                <a:spcPts val="0"/>
              </a:spcBef>
              <a:spcAft>
                <a:spcPts val="0"/>
              </a:spcAft>
              <a:buClr>
                <a:srgbClr val="000000"/>
              </a:buClr>
              <a:buSzPts val="1100"/>
              <a:buFont typeface="Arial"/>
              <a:buNone/>
            </a:pPr>
            <a:r>
              <a:rPr lang="en" sz="600">
                <a:solidFill>
                  <a:srgbClr val="434343"/>
                </a:solidFill>
                <a:latin typeface="Roboto"/>
                <a:ea typeface="Roboto"/>
                <a:cs typeface="Roboto"/>
                <a:sym typeface="Roboto"/>
              </a:rPr>
              <a:t>Due to a system error you were double charged for your last order, A refund process was initiated but could not be completed due to errors in your billing information.</a:t>
            </a:r>
            <a:br>
              <a:rPr lang="en" sz="600">
                <a:solidFill>
                  <a:srgbClr val="434343"/>
                </a:solidFill>
                <a:latin typeface="Roboto"/>
                <a:ea typeface="Roboto"/>
                <a:cs typeface="Roboto"/>
                <a:sym typeface="Roboto"/>
              </a:rPr>
            </a:br>
            <a:br>
              <a:rPr lang="en" sz="600">
                <a:solidFill>
                  <a:srgbClr val="434343"/>
                </a:solidFill>
                <a:latin typeface="Roboto"/>
                <a:ea typeface="Roboto"/>
                <a:cs typeface="Roboto"/>
                <a:sym typeface="Roboto"/>
              </a:rPr>
            </a:br>
            <a:r>
              <a:rPr b="1" lang="en" sz="600">
                <a:solidFill>
                  <a:srgbClr val="434343"/>
                </a:solidFill>
                <a:latin typeface="Roboto"/>
                <a:ea typeface="Roboto"/>
                <a:cs typeface="Roboto"/>
                <a:sym typeface="Roboto"/>
              </a:rPr>
              <a:t>REF CODE:2550CGE</a:t>
            </a:r>
            <a:br>
              <a:rPr b="1" lang="en" sz="600">
                <a:solidFill>
                  <a:srgbClr val="434343"/>
                </a:solidFill>
                <a:latin typeface="Roboto"/>
                <a:ea typeface="Roboto"/>
                <a:cs typeface="Roboto"/>
                <a:sym typeface="Roboto"/>
              </a:rPr>
            </a:br>
            <a:br>
              <a:rPr b="1" lang="en" sz="600">
                <a:solidFill>
                  <a:srgbClr val="434343"/>
                </a:solidFill>
                <a:latin typeface="Roboto"/>
                <a:ea typeface="Roboto"/>
                <a:cs typeface="Roboto"/>
                <a:sym typeface="Roboto"/>
              </a:rPr>
            </a:br>
            <a:r>
              <a:rPr lang="en" sz="600">
                <a:solidFill>
                  <a:srgbClr val="434343"/>
                </a:solidFill>
                <a:latin typeface="Roboto"/>
                <a:ea typeface="Roboto"/>
                <a:cs typeface="Roboto"/>
                <a:sym typeface="Roboto"/>
              </a:rPr>
              <a:t>You are required to provide us a valid billing address</a:t>
            </a:r>
            <a:br>
              <a:rPr lang="en" sz="600">
                <a:solidFill>
                  <a:srgbClr val="434343"/>
                </a:solidFill>
                <a:latin typeface="Roboto"/>
                <a:ea typeface="Roboto"/>
                <a:cs typeface="Roboto"/>
                <a:sym typeface="Roboto"/>
              </a:rPr>
            </a:br>
            <a:br>
              <a:rPr lang="en" sz="600">
                <a:solidFill>
                  <a:srgbClr val="434343"/>
                </a:solidFill>
                <a:latin typeface="Roboto"/>
                <a:ea typeface="Roboto"/>
                <a:cs typeface="Roboto"/>
                <a:sym typeface="Roboto"/>
              </a:rPr>
            </a:br>
            <a:r>
              <a:rPr lang="en" sz="600" u="sng">
                <a:solidFill>
                  <a:srgbClr val="4285F4"/>
                </a:solidFill>
                <a:latin typeface="Roboto"/>
                <a:ea typeface="Roboto"/>
                <a:cs typeface="Roboto"/>
                <a:sym typeface="Roboto"/>
              </a:rPr>
              <a:t>Click here to update your address</a:t>
            </a:r>
            <a:br>
              <a:rPr lang="en" sz="600" u="sng">
                <a:solidFill>
                  <a:srgbClr val="4285F4"/>
                </a:solidFill>
                <a:latin typeface="Roboto"/>
                <a:ea typeface="Roboto"/>
                <a:cs typeface="Roboto"/>
                <a:sym typeface="Roboto"/>
              </a:rPr>
            </a:br>
            <a:br>
              <a:rPr lang="en" sz="600" u="sng">
                <a:solidFill>
                  <a:srgbClr val="4285F4"/>
                </a:solidFill>
                <a:latin typeface="Roboto"/>
                <a:ea typeface="Roboto"/>
                <a:cs typeface="Roboto"/>
                <a:sym typeface="Roboto"/>
              </a:rPr>
            </a:br>
            <a:r>
              <a:rPr lang="en" sz="600">
                <a:solidFill>
                  <a:srgbClr val="434343"/>
                </a:solidFill>
                <a:latin typeface="Roboto"/>
                <a:ea typeface="Roboto"/>
                <a:cs typeface="Roboto"/>
                <a:sym typeface="Roboto"/>
              </a:rPr>
              <a:t>After your information has been validated you should get your refund within 3 business days</a:t>
            </a:r>
            <a:br>
              <a:rPr lang="en" sz="600">
                <a:solidFill>
                  <a:srgbClr val="434343"/>
                </a:solidFill>
                <a:latin typeface="Roboto"/>
                <a:ea typeface="Roboto"/>
                <a:cs typeface="Roboto"/>
                <a:sym typeface="Roboto"/>
              </a:rPr>
            </a:br>
            <a:br>
              <a:rPr lang="en" sz="600">
                <a:solidFill>
                  <a:srgbClr val="434343"/>
                </a:solidFill>
                <a:latin typeface="Roboto"/>
                <a:ea typeface="Roboto"/>
                <a:cs typeface="Roboto"/>
                <a:sym typeface="Roboto"/>
              </a:rPr>
            </a:br>
            <a:r>
              <a:rPr lang="en" sz="600">
                <a:solidFill>
                  <a:srgbClr val="434343"/>
                </a:solidFill>
                <a:latin typeface="Roboto"/>
                <a:ea typeface="Roboto"/>
                <a:cs typeface="Roboto"/>
                <a:sym typeface="Roboto"/>
              </a:rPr>
              <a:t>We hope to see you again soon.</a:t>
            </a:r>
            <a:br>
              <a:rPr lang="en" sz="600">
                <a:solidFill>
                  <a:srgbClr val="434343"/>
                </a:solidFill>
                <a:latin typeface="Roboto"/>
                <a:ea typeface="Roboto"/>
                <a:cs typeface="Roboto"/>
                <a:sym typeface="Roboto"/>
              </a:rPr>
            </a:br>
            <a:r>
              <a:rPr lang="en" sz="600" u="sng">
                <a:solidFill>
                  <a:srgbClr val="4285F4"/>
                </a:solidFill>
                <a:latin typeface="Roboto"/>
                <a:ea typeface="Roboto"/>
                <a:cs typeface="Roboto"/>
                <a:sym typeface="Roboto"/>
              </a:rPr>
              <a:t>Amazin.com</a:t>
            </a:r>
            <a:br>
              <a:rPr lang="en" sz="600" u="sng">
                <a:solidFill>
                  <a:srgbClr val="4285F4"/>
                </a:solidFill>
                <a:latin typeface="Roboto"/>
                <a:ea typeface="Roboto"/>
                <a:cs typeface="Roboto"/>
                <a:sym typeface="Roboto"/>
              </a:rPr>
            </a:br>
            <a:r>
              <a:rPr b="1" lang="en" sz="600">
                <a:solidFill>
                  <a:srgbClr val="434343"/>
                </a:solidFill>
                <a:latin typeface="Roboto"/>
                <a:ea typeface="Roboto"/>
                <a:cs typeface="Roboto"/>
                <a:sym typeface="Roboto"/>
              </a:rPr>
              <a:t>Email ID: 00981182</a:t>
            </a:r>
            <a:endParaRPr b="1" sz="600">
              <a:solidFill>
                <a:srgbClr val="434343"/>
              </a:solidFill>
              <a:latin typeface="Roboto"/>
              <a:ea typeface="Roboto"/>
              <a:cs typeface="Roboto"/>
              <a:sym typeface="Roboto"/>
            </a:endParaRPr>
          </a:p>
          <a:p>
            <a:pPr indent="0" lvl="0" marL="0" rtl="0" algn="just">
              <a:lnSpc>
                <a:spcPct val="100000"/>
              </a:lnSpc>
              <a:spcBef>
                <a:spcPts val="1500"/>
              </a:spcBef>
              <a:spcAft>
                <a:spcPts val="0"/>
              </a:spcAft>
              <a:buClr>
                <a:srgbClr val="000000"/>
              </a:buClr>
              <a:buSzPts val="1100"/>
              <a:buFont typeface="Arial"/>
              <a:buNone/>
            </a:pPr>
            <a:r>
              <a:t/>
            </a:r>
            <a:endParaRPr sz="600">
              <a:solidFill>
                <a:srgbClr val="434343"/>
              </a:solidFill>
              <a:latin typeface="Roboto"/>
              <a:ea typeface="Roboto"/>
              <a:cs typeface="Roboto"/>
              <a:sym typeface="Roboto"/>
            </a:endParaRPr>
          </a:p>
          <a:p>
            <a:pPr indent="0" lvl="0" marL="0" rtl="0" algn="l">
              <a:lnSpc>
                <a:spcPct val="100000"/>
              </a:lnSpc>
              <a:spcBef>
                <a:spcPts val="1500"/>
              </a:spcBef>
              <a:spcAft>
                <a:spcPts val="500"/>
              </a:spcAft>
              <a:buNone/>
            </a:pPr>
            <a:r>
              <a:t/>
            </a:r>
            <a:endParaRPr sz="600">
              <a:solidFill>
                <a:srgbClr val="434343"/>
              </a:solidFill>
              <a:latin typeface="Roboto"/>
              <a:ea typeface="Roboto"/>
              <a:cs typeface="Roboto"/>
              <a:sym typeface="Roboto"/>
            </a:endParaRPr>
          </a:p>
        </p:txBody>
      </p:sp>
      <p:grpSp>
        <p:nvGrpSpPr>
          <p:cNvPr id="22797" name="Google Shape;22797;p129"/>
          <p:cNvGrpSpPr/>
          <p:nvPr/>
        </p:nvGrpSpPr>
        <p:grpSpPr>
          <a:xfrm>
            <a:off x="4231550" y="1511275"/>
            <a:ext cx="3376200" cy="218400"/>
            <a:chOff x="3710525" y="1511275"/>
            <a:chExt cx="3376200" cy="218400"/>
          </a:xfrm>
        </p:grpSpPr>
        <p:sp>
          <p:nvSpPr>
            <p:cNvPr id="22798" name="Google Shape;22798;p129"/>
            <p:cNvSpPr/>
            <p:nvPr/>
          </p:nvSpPr>
          <p:spPr>
            <a:xfrm>
              <a:off x="3710525" y="1511275"/>
              <a:ext cx="3376200" cy="218400"/>
            </a:xfrm>
            <a:prstGeom prst="roundRect">
              <a:avLst>
                <a:gd fmla="val 16667" name="adj"/>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9" name="Google Shape;22799;p129"/>
            <p:cNvSpPr/>
            <p:nvPr/>
          </p:nvSpPr>
          <p:spPr>
            <a:xfrm>
              <a:off x="3783797" y="1583125"/>
              <a:ext cx="92782" cy="92350"/>
            </a:xfrm>
            <a:custGeom>
              <a:rect b="b" l="l" r="r" t="t"/>
              <a:pathLst>
                <a:path extrusionOk="0" h="913" w="916">
                  <a:moveTo>
                    <a:pt x="652" y="573"/>
                  </a:moveTo>
                  <a:lnTo>
                    <a:pt x="610" y="573"/>
                  </a:lnTo>
                  <a:lnTo>
                    <a:pt x="596" y="559"/>
                  </a:lnTo>
                  <a:cubicBezTo>
                    <a:pt x="646" y="500"/>
                    <a:pt x="677" y="421"/>
                    <a:pt x="677" y="339"/>
                  </a:cubicBezTo>
                  <a:cubicBezTo>
                    <a:pt x="677" y="150"/>
                    <a:pt x="525" y="0"/>
                    <a:pt x="339" y="0"/>
                  </a:cubicBezTo>
                  <a:cubicBezTo>
                    <a:pt x="153" y="0"/>
                    <a:pt x="0" y="153"/>
                    <a:pt x="0" y="339"/>
                  </a:cubicBezTo>
                  <a:cubicBezTo>
                    <a:pt x="0" y="528"/>
                    <a:pt x="153" y="678"/>
                    <a:pt x="339" y="678"/>
                  </a:cubicBezTo>
                  <a:cubicBezTo>
                    <a:pt x="423" y="678"/>
                    <a:pt x="500" y="646"/>
                    <a:pt x="559" y="596"/>
                  </a:cubicBezTo>
                  <a:lnTo>
                    <a:pt x="573" y="610"/>
                  </a:lnTo>
                  <a:lnTo>
                    <a:pt x="573" y="652"/>
                  </a:lnTo>
                  <a:lnTo>
                    <a:pt x="836" y="912"/>
                  </a:lnTo>
                  <a:lnTo>
                    <a:pt x="915" y="833"/>
                  </a:lnTo>
                  <a:lnTo>
                    <a:pt x="652" y="573"/>
                  </a:lnTo>
                  <a:close/>
                  <a:moveTo>
                    <a:pt x="339" y="573"/>
                  </a:moveTo>
                  <a:cubicBezTo>
                    <a:pt x="209" y="573"/>
                    <a:pt x="105" y="469"/>
                    <a:pt x="105" y="339"/>
                  </a:cubicBezTo>
                  <a:cubicBezTo>
                    <a:pt x="105" y="209"/>
                    <a:pt x="209" y="105"/>
                    <a:pt x="339" y="105"/>
                  </a:cubicBezTo>
                  <a:cubicBezTo>
                    <a:pt x="469" y="105"/>
                    <a:pt x="573" y="209"/>
                    <a:pt x="573" y="339"/>
                  </a:cubicBezTo>
                  <a:cubicBezTo>
                    <a:pt x="576" y="469"/>
                    <a:pt x="469" y="573"/>
                    <a:pt x="339" y="573"/>
                  </a:cubicBezTo>
                  <a:close/>
                </a:path>
              </a:pathLst>
            </a:custGeom>
            <a:solidFill>
              <a:srgbClr val="66666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rgbClr val="000000"/>
                </a:solidFill>
                <a:latin typeface="Calibri"/>
                <a:ea typeface="Calibri"/>
                <a:cs typeface="Calibri"/>
                <a:sym typeface="Calibri"/>
              </a:endParaRPr>
            </a:p>
          </p:txBody>
        </p:sp>
      </p:grpSp>
      <p:pic>
        <p:nvPicPr>
          <p:cNvPr id="22800" name="Google Shape;22800;p129"/>
          <p:cNvPicPr preferRelativeResize="0"/>
          <p:nvPr/>
        </p:nvPicPr>
        <p:blipFill>
          <a:blip r:embed="rId5">
            <a:alphaModFix/>
          </a:blip>
          <a:stretch>
            <a:fillRect/>
          </a:stretch>
        </p:blipFill>
        <p:spPr>
          <a:xfrm>
            <a:off x="4231550" y="2574349"/>
            <a:ext cx="777965" cy="247200"/>
          </a:xfrm>
          <a:prstGeom prst="rect">
            <a:avLst/>
          </a:prstGeom>
          <a:noFill/>
          <a:ln>
            <a:noFill/>
          </a:ln>
        </p:spPr>
      </p:pic>
      <p:sp>
        <p:nvSpPr>
          <p:cNvPr id="22801" name="Google Shape;22801;p129"/>
          <p:cNvSpPr txBox="1"/>
          <p:nvPr/>
        </p:nvSpPr>
        <p:spPr>
          <a:xfrm>
            <a:off x="5294100" y="2598138"/>
            <a:ext cx="1422900" cy="159300"/>
          </a:xfrm>
          <a:prstGeom prst="rect">
            <a:avLst/>
          </a:prstGeom>
          <a:noFill/>
          <a:ln>
            <a:noFill/>
          </a:ln>
        </p:spPr>
        <p:txBody>
          <a:bodyPr anchorCtr="0" anchor="t" bIns="0" lIns="0" spcFirstLastPara="1" rIns="0" wrap="square" tIns="0">
            <a:noAutofit/>
          </a:bodyPr>
          <a:lstStyle/>
          <a:p>
            <a:pPr indent="0" lvl="0" marL="0" rtl="0" algn="just">
              <a:lnSpc>
                <a:spcPct val="100000"/>
              </a:lnSpc>
              <a:spcBef>
                <a:spcPts val="0"/>
              </a:spcBef>
              <a:spcAft>
                <a:spcPts val="1500"/>
              </a:spcAft>
              <a:buClr>
                <a:srgbClr val="000000"/>
              </a:buClr>
              <a:buSzPts val="1100"/>
              <a:buFont typeface="Arial"/>
              <a:buNone/>
            </a:pPr>
            <a:r>
              <a:rPr b="1" lang="en" sz="1000">
                <a:solidFill>
                  <a:srgbClr val="434343"/>
                </a:solidFill>
                <a:latin typeface="Roboto"/>
                <a:ea typeface="Roboto"/>
                <a:cs typeface="Roboto"/>
                <a:sym typeface="Roboto"/>
              </a:rPr>
              <a:t>Refund Notification</a:t>
            </a:r>
            <a:endParaRPr b="1" sz="1000">
              <a:solidFill>
                <a:srgbClr val="434343"/>
              </a:solidFill>
              <a:latin typeface="Roboto"/>
              <a:ea typeface="Roboto"/>
              <a:cs typeface="Roboto"/>
              <a:sym typeface="Roboto"/>
            </a:endParaRPr>
          </a:p>
        </p:txBody>
      </p:sp>
      <p:grpSp>
        <p:nvGrpSpPr>
          <p:cNvPr id="22802" name="Google Shape;22802;p129"/>
          <p:cNvGrpSpPr/>
          <p:nvPr/>
        </p:nvGrpSpPr>
        <p:grpSpPr>
          <a:xfrm>
            <a:off x="4231550" y="4571650"/>
            <a:ext cx="766500" cy="273000"/>
            <a:chOff x="4567525" y="4268275"/>
            <a:chExt cx="766500" cy="273000"/>
          </a:xfrm>
        </p:grpSpPr>
        <p:sp>
          <p:nvSpPr>
            <p:cNvPr id="22803" name="Google Shape;22803;p129"/>
            <p:cNvSpPr/>
            <p:nvPr/>
          </p:nvSpPr>
          <p:spPr>
            <a:xfrm>
              <a:off x="4567525" y="4268275"/>
              <a:ext cx="766500" cy="273000"/>
            </a:xfrm>
            <a:prstGeom prst="roundRect">
              <a:avLst>
                <a:gd fmla="val 16667" name="adj"/>
              </a:avLst>
            </a:prstGeom>
            <a:solidFill>
              <a:srgbClr val="FFFFFF"/>
            </a:solidFill>
            <a:ln cap="flat" cmpd="sng" w="9525">
              <a:solidFill>
                <a:srgbClr val="D9D9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4" name="Google Shape;22804;p129"/>
            <p:cNvSpPr/>
            <p:nvPr/>
          </p:nvSpPr>
          <p:spPr>
            <a:xfrm>
              <a:off x="4708542" y="4357855"/>
              <a:ext cx="112582" cy="93820"/>
            </a:xfrm>
            <a:custGeom>
              <a:rect b="b" l="l" r="r" t="t"/>
              <a:pathLst>
                <a:path extrusionOk="0" h="8931" w="10717">
                  <a:moveTo>
                    <a:pt x="4168" y="0"/>
                  </a:moveTo>
                  <a:lnTo>
                    <a:pt x="0" y="4168"/>
                  </a:lnTo>
                  <a:lnTo>
                    <a:pt x="4168" y="8335"/>
                  </a:lnTo>
                  <a:lnTo>
                    <a:pt x="4168" y="5906"/>
                  </a:lnTo>
                  <a:lnTo>
                    <a:pt x="5239" y="5930"/>
                  </a:lnTo>
                  <a:lnTo>
                    <a:pt x="7168" y="6311"/>
                  </a:lnTo>
                  <a:lnTo>
                    <a:pt x="8407" y="6859"/>
                  </a:lnTo>
                  <a:lnTo>
                    <a:pt x="9169" y="7335"/>
                  </a:lnTo>
                  <a:lnTo>
                    <a:pt x="9835" y="7906"/>
                  </a:lnTo>
                  <a:lnTo>
                    <a:pt x="10455" y="8573"/>
                  </a:lnTo>
                  <a:lnTo>
                    <a:pt x="10717" y="8930"/>
                  </a:lnTo>
                  <a:lnTo>
                    <a:pt x="10598" y="8311"/>
                  </a:lnTo>
                  <a:lnTo>
                    <a:pt x="10193" y="7121"/>
                  </a:lnTo>
                  <a:lnTo>
                    <a:pt x="9669" y="6049"/>
                  </a:lnTo>
                  <a:lnTo>
                    <a:pt x="9026" y="5049"/>
                  </a:lnTo>
                  <a:lnTo>
                    <a:pt x="8645" y="4596"/>
                  </a:lnTo>
                  <a:lnTo>
                    <a:pt x="8240" y="4144"/>
                  </a:lnTo>
                  <a:lnTo>
                    <a:pt x="7287" y="3406"/>
                  </a:lnTo>
                  <a:lnTo>
                    <a:pt x="6168" y="2858"/>
                  </a:lnTo>
                  <a:lnTo>
                    <a:pt x="4882" y="2477"/>
                  </a:lnTo>
                  <a:lnTo>
                    <a:pt x="4168" y="2358"/>
                  </a:lnTo>
                  <a:lnTo>
                    <a:pt x="4168"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5" name="Google Shape;22805;p129"/>
            <p:cNvSpPr txBox="1"/>
            <p:nvPr/>
          </p:nvSpPr>
          <p:spPr>
            <a:xfrm>
              <a:off x="4885800" y="4340425"/>
              <a:ext cx="291000" cy="128700"/>
            </a:xfrm>
            <a:prstGeom prst="rect">
              <a:avLst/>
            </a:prstGeom>
            <a:noFill/>
            <a:ln>
              <a:noFill/>
            </a:ln>
          </p:spPr>
          <p:txBody>
            <a:bodyPr anchorCtr="0" anchor="ctr" bIns="0" lIns="0" spcFirstLastPara="1" rIns="0" wrap="square" tIns="0">
              <a:noAutofit/>
            </a:bodyPr>
            <a:lstStyle/>
            <a:p>
              <a:pPr indent="0" lvl="0" marL="0" rtl="0" algn="l">
                <a:lnSpc>
                  <a:spcPct val="100000"/>
                </a:lnSpc>
                <a:spcBef>
                  <a:spcPts val="0"/>
                </a:spcBef>
                <a:spcAft>
                  <a:spcPts val="0"/>
                </a:spcAft>
                <a:buNone/>
              </a:pPr>
              <a:r>
                <a:rPr lang="en" sz="800">
                  <a:solidFill>
                    <a:srgbClr val="666666"/>
                  </a:solidFill>
                  <a:latin typeface="Google Sans Medium"/>
                  <a:ea typeface="Google Sans Medium"/>
                  <a:cs typeface="Google Sans Medium"/>
                  <a:sym typeface="Google Sans Medium"/>
                </a:rPr>
                <a:t>Reply</a:t>
              </a:r>
              <a:endParaRPr sz="800">
                <a:solidFill>
                  <a:srgbClr val="666666"/>
                </a:solidFill>
                <a:latin typeface="Google Sans Medium"/>
                <a:ea typeface="Google Sans Medium"/>
                <a:cs typeface="Google Sans Medium"/>
                <a:sym typeface="Google Sans Medium"/>
              </a:endParaRPr>
            </a:p>
          </p:txBody>
        </p:sp>
      </p:grpSp>
      <p:grpSp>
        <p:nvGrpSpPr>
          <p:cNvPr id="22806" name="Google Shape;22806;p129"/>
          <p:cNvGrpSpPr/>
          <p:nvPr/>
        </p:nvGrpSpPr>
        <p:grpSpPr>
          <a:xfrm>
            <a:off x="5106300" y="4571650"/>
            <a:ext cx="829500" cy="273000"/>
            <a:chOff x="5442275" y="4268275"/>
            <a:chExt cx="829500" cy="273000"/>
          </a:xfrm>
        </p:grpSpPr>
        <p:sp>
          <p:nvSpPr>
            <p:cNvPr id="22807" name="Google Shape;22807;p129"/>
            <p:cNvSpPr/>
            <p:nvPr/>
          </p:nvSpPr>
          <p:spPr>
            <a:xfrm>
              <a:off x="5442275" y="4268275"/>
              <a:ext cx="829500" cy="273000"/>
            </a:xfrm>
            <a:prstGeom prst="roundRect">
              <a:avLst>
                <a:gd fmla="val 16667" name="adj"/>
              </a:avLst>
            </a:prstGeom>
            <a:solidFill>
              <a:srgbClr val="FFFFFF"/>
            </a:solidFill>
            <a:ln cap="flat" cmpd="sng" w="9525">
              <a:solidFill>
                <a:srgbClr val="D9D9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8" name="Google Shape;22808;p129"/>
            <p:cNvSpPr/>
            <p:nvPr/>
          </p:nvSpPr>
          <p:spPr>
            <a:xfrm>
              <a:off x="5549260" y="4357728"/>
              <a:ext cx="150116" cy="94072"/>
            </a:xfrm>
            <a:custGeom>
              <a:rect b="b" l="l" r="r" t="t"/>
              <a:pathLst>
                <a:path extrusionOk="0" h="8955" w="14290">
                  <a:moveTo>
                    <a:pt x="4168" y="0"/>
                  </a:moveTo>
                  <a:lnTo>
                    <a:pt x="0" y="4168"/>
                  </a:lnTo>
                  <a:lnTo>
                    <a:pt x="4168" y="8335"/>
                  </a:lnTo>
                  <a:lnTo>
                    <a:pt x="4168" y="6549"/>
                  </a:lnTo>
                  <a:lnTo>
                    <a:pt x="1786" y="4168"/>
                  </a:lnTo>
                  <a:lnTo>
                    <a:pt x="4168" y="1786"/>
                  </a:lnTo>
                  <a:lnTo>
                    <a:pt x="4168" y="0"/>
                  </a:lnTo>
                  <a:close/>
                  <a:moveTo>
                    <a:pt x="7740" y="24"/>
                  </a:moveTo>
                  <a:lnTo>
                    <a:pt x="3573" y="4192"/>
                  </a:lnTo>
                  <a:lnTo>
                    <a:pt x="7740" y="8359"/>
                  </a:lnTo>
                  <a:lnTo>
                    <a:pt x="7740" y="5930"/>
                  </a:lnTo>
                  <a:lnTo>
                    <a:pt x="8812" y="5954"/>
                  </a:lnTo>
                  <a:lnTo>
                    <a:pt x="10741" y="6335"/>
                  </a:lnTo>
                  <a:lnTo>
                    <a:pt x="11979" y="6883"/>
                  </a:lnTo>
                  <a:lnTo>
                    <a:pt x="12741" y="7359"/>
                  </a:lnTo>
                  <a:lnTo>
                    <a:pt x="13408" y="7930"/>
                  </a:lnTo>
                  <a:lnTo>
                    <a:pt x="14027" y="8597"/>
                  </a:lnTo>
                  <a:lnTo>
                    <a:pt x="14289" y="8954"/>
                  </a:lnTo>
                  <a:lnTo>
                    <a:pt x="14170" y="8335"/>
                  </a:lnTo>
                  <a:lnTo>
                    <a:pt x="13765" y="7145"/>
                  </a:lnTo>
                  <a:lnTo>
                    <a:pt x="13241" y="6073"/>
                  </a:lnTo>
                  <a:lnTo>
                    <a:pt x="12598" y="5073"/>
                  </a:lnTo>
                  <a:lnTo>
                    <a:pt x="12217" y="4620"/>
                  </a:lnTo>
                  <a:lnTo>
                    <a:pt x="11812" y="4168"/>
                  </a:lnTo>
                  <a:lnTo>
                    <a:pt x="10860" y="3430"/>
                  </a:lnTo>
                  <a:lnTo>
                    <a:pt x="9741" y="2882"/>
                  </a:lnTo>
                  <a:lnTo>
                    <a:pt x="8455" y="2501"/>
                  </a:lnTo>
                  <a:lnTo>
                    <a:pt x="7740" y="2382"/>
                  </a:lnTo>
                  <a:lnTo>
                    <a:pt x="7740" y="24"/>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9" name="Google Shape;22809;p129"/>
            <p:cNvSpPr txBox="1"/>
            <p:nvPr/>
          </p:nvSpPr>
          <p:spPr>
            <a:xfrm>
              <a:off x="5766075" y="4340425"/>
              <a:ext cx="398700" cy="128700"/>
            </a:xfrm>
            <a:prstGeom prst="rect">
              <a:avLst/>
            </a:prstGeom>
            <a:noFill/>
            <a:ln>
              <a:noFill/>
            </a:ln>
          </p:spPr>
          <p:txBody>
            <a:bodyPr anchorCtr="0" anchor="ctr" bIns="0" lIns="0" spcFirstLastPara="1" rIns="0" wrap="square" tIns="0">
              <a:noAutofit/>
            </a:bodyPr>
            <a:lstStyle/>
            <a:p>
              <a:pPr indent="0" lvl="0" marL="0" rtl="0" algn="l">
                <a:lnSpc>
                  <a:spcPct val="100000"/>
                </a:lnSpc>
                <a:spcBef>
                  <a:spcPts val="0"/>
                </a:spcBef>
                <a:spcAft>
                  <a:spcPts val="0"/>
                </a:spcAft>
                <a:buNone/>
              </a:pPr>
              <a:r>
                <a:rPr lang="en" sz="800">
                  <a:solidFill>
                    <a:srgbClr val="666666"/>
                  </a:solidFill>
                  <a:latin typeface="Google Sans Medium"/>
                  <a:ea typeface="Google Sans Medium"/>
                  <a:cs typeface="Google Sans Medium"/>
                  <a:sym typeface="Google Sans Medium"/>
                </a:rPr>
                <a:t>Reply all</a:t>
              </a:r>
              <a:endParaRPr sz="800">
                <a:solidFill>
                  <a:srgbClr val="666666"/>
                </a:solidFill>
                <a:latin typeface="Google Sans Medium"/>
                <a:ea typeface="Google Sans Medium"/>
                <a:cs typeface="Google Sans Medium"/>
                <a:sym typeface="Google Sans Medium"/>
              </a:endParaRPr>
            </a:p>
          </p:txBody>
        </p:sp>
      </p:grpSp>
      <p:grpSp>
        <p:nvGrpSpPr>
          <p:cNvPr id="22810" name="Google Shape;22810;p129"/>
          <p:cNvGrpSpPr/>
          <p:nvPr/>
        </p:nvGrpSpPr>
        <p:grpSpPr>
          <a:xfrm>
            <a:off x="6044050" y="4571650"/>
            <a:ext cx="829500" cy="273000"/>
            <a:chOff x="6380025" y="4268275"/>
            <a:chExt cx="829500" cy="273000"/>
          </a:xfrm>
        </p:grpSpPr>
        <p:sp>
          <p:nvSpPr>
            <p:cNvPr id="22811" name="Google Shape;22811;p129"/>
            <p:cNvSpPr/>
            <p:nvPr/>
          </p:nvSpPr>
          <p:spPr>
            <a:xfrm>
              <a:off x="6380025" y="4268275"/>
              <a:ext cx="829500" cy="273000"/>
            </a:xfrm>
            <a:prstGeom prst="roundRect">
              <a:avLst>
                <a:gd fmla="val 16667" name="adj"/>
              </a:avLst>
            </a:prstGeom>
            <a:solidFill>
              <a:srgbClr val="FFFFFF"/>
            </a:solidFill>
            <a:ln cap="flat" cmpd="sng" w="9525">
              <a:solidFill>
                <a:srgbClr val="D9D9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2" name="Google Shape;22812;p129"/>
            <p:cNvSpPr/>
            <p:nvPr/>
          </p:nvSpPr>
          <p:spPr>
            <a:xfrm>
              <a:off x="6514052" y="4354725"/>
              <a:ext cx="100081" cy="100081"/>
            </a:xfrm>
            <a:custGeom>
              <a:rect b="b" l="l" r="r" t="t"/>
              <a:pathLst>
                <a:path extrusionOk="0" h="9527" w="9527">
                  <a:moveTo>
                    <a:pt x="4764" y="0"/>
                  </a:moveTo>
                  <a:lnTo>
                    <a:pt x="4764" y="2382"/>
                  </a:lnTo>
                  <a:lnTo>
                    <a:pt x="1" y="2382"/>
                  </a:lnTo>
                  <a:lnTo>
                    <a:pt x="1" y="7121"/>
                  </a:lnTo>
                  <a:lnTo>
                    <a:pt x="4764" y="7121"/>
                  </a:lnTo>
                  <a:lnTo>
                    <a:pt x="4764" y="9526"/>
                  </a:lnTo>
                  <a:lnTo>
                    <a:pt x="9526" y="4763"/>
                  </a:lnTo>
                  <a:lnTo>
                    <a:pt x="4764"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3" name="Google Shape;22813;p129"/>
            <p:cNvSpPr txBox="1"/>
            <p:nvPr/>
          </p:nvSpPr>
          <p:spPr>
            <a:xfrm>
              <a:off x="6676800" y="4340425"/>
              <a:ext cx="398700" cy="128700"/>
            </a:xfrm>
            <a:prstGeom prst="rect">
              <a:avLst/>
            </a:prstGeom>
            <a:noFill/>
            <a:ln>
              <a:noFill/>
            </a:ln>
          </p:spPr>
          <p:txBody>
            <a:bodyPr anchorCtr="0" anchor="ctr" bIns="0" lIns="0" spcFirstLastPara="1" rIns="0" wrap="square" tIns="0">
              <a:noAutofit/>
            </a:bodyPr>
            <a:lstStyle/>
            <a:p>
              <a:pPr indent="0" lvl="0" marL="0" rtl="0" algn="l">
                <a:lnSpc>
                  <a:spcPct val="100000"/>
                </a:lnSpc>
                <a:spcBef>
                  <a:spcPts val="0"/>
                </a:spcBef>
                <a:spcAft>
                  <a:spcPts val="0"/>
                </a:spcAft>
                <a:buNone/>
              </a:pPr>
              <a:r>
                <a:rPr lang="en" sz="800">
                  <a:solidFill>
                    <a:srgbClr val="666666"/>
                  </a:solidFill>
                  <a:latin typeface="Google Sans Medium"/>
                  <a:ea typeface="Google Sans Medium"/>
                  <a:cs typeface="Google Sans Medium"/>
                  <a:sym typeface="Google Sans Medium"/>
                </a:rPr>
                <a:t>Forward</a:t>
              </a:r>
              <a:endParaRPr sz="800">
                <a:solidFill>
                  <a:srgbClr val="666666"/>
                </a:solidFill>
                <a:latin typeface="Google Sans Medium"/>
                <a:ea typeface="Google Sans Medium"/>
                <a:cs typeface="Google Sans Medium"/>
                <a:sym typeface="Google Sans Medium"/>
              </a:endParaRPr>
            </a:p>
          </p:txBody>
        </p:sp>
      </p:grpSp>
      <p:grpSp>
        <p:nvGrpSpPr>
          <p:cNvPr id="22814" name="Google Shape;22814;p129"/>
          <p:cNvGrpSpPr/>
          <p:nvPr/>
        </p:nvGrpSpPr>
        <p:grpSpPr>
          <a:xfrm>
            <a:off x="3249618" y="2372771"/>
            <a:ext cx="146460" cy="1205475"/>
            <a:chOff x="1683926" y="2266348"/>
            <a:chExt cx="108457" cy="892680"/>
          </a:xfrm>
        </p:grpSpPr>
        <p:sp>
          <p:nvSpPr>
            <p:cNvPr id="22815" name="Google Shape;22815;p129"/>
            <p:cNvSpPr/>
            <p:nvPr/>
          </p:nvSpPr>
          <p:spPr>
            <a:xfrm>
              <a:off x="1690914" y="2266348"/>
              <a:ext cx="94447" cy="95094"/>
            </a:xfrm>
            <a:custGeom>
              <a:rect b="b" l="l" r="r" t="t"/>
              <a:pathLst>
                <a:path extrusionOk="0" h="10742" w="10669">
                  <a:moveTo>
                    <a:pt x="9478" y="1215"/>
                  </a:moveTo>
                  <a:lnTo>
                    <a:pt x="9478" y="7169"/>
                  </a:lnTo>
                  <a:lnTo>
                    <a:pt x="7144" y="7169"/>
                  </a:lnTo>
                  <a:lnTo>
                    <a:pt x="7121" y="7526"/>
                  </a:lnTo>
                  <a:lnTo>
                    <a:pt x="6835" y="8145"/>
                  </a:lnTo>
                  <a:lnTo>
                    <a:pt x="6597" y="8431"/>
                  </a:lnTo>
                  <a:lnTo>
                    <a:pt x="6311" y="8669"/>
                  </a:lnTo>
                  <a:lnTo>
                    <a:pt x="5692" y="8931"/>
                  </a:lnTo>
                  <a:lnTo>
                    <a:pt x="5358" y="8955"/>
                  </a:lnTo>
                  <a:lnTo>
                    <a:pt x="5001" y="8931"/>
                  </a:lnTo>
                  <a:lnTo>
                    <a:pt x="4382" y="8669"/>
                  </a:lnTo>
                  <a:lnTo>
                    <a:pt x="4096" y="8431"/>
                  </a:lnTo>
                  <a:lnTo>
                    <a:pt x="3858" y="8145"/>
                  </a:lnTo>
                  <a:lnTo>
                    <a:pt x="3572" y="7526"/>
                  </a:lnTo>
                  <a:lnTo>
                    <a:pt x="3572" y="7169"/>
                  </a:lnTo>
                  <a:lnTo>
                    <a:pt x="1143" y="7169"/>
                  </a:lnTo>
                  <a:lnTo>
                    <a:pt x="1143" y="1215"/>
                  </a:lnTo>
                  <a:close/>
                  <a:moveTo>
                    <a:pt x="905" y="1"/>
                  </a:moveTo>
                  <a:lnTo>
                    <a:pt x="500" y="191"/>
                  </a:lnTo>
                  <a:lnTo>
                    <a:pt x="310" y="358"/>
                  </a:lnTo>
                  <a:lnTo>
                    <a:pt x="167" y="549"/>
                  </a:lnTo>
                  <a:lnTo>
                    <a:pt x="0" y="977"/>
                  </a:lnTo>
                  <a:lnTo>
                    <a:pt x="0" y="1215"/>
                  </a:lnTo>
                  <a:lnTo>
                    <a:pt x="0" y="9527"/>
                  </a:lnTo>
                  <a:lnTo>
                    <a:pt x="0" y="9789"/>
                  </a:lnTo>
                  <a:lnTo>
                    <a:pt x="167" y="10193"/>
                  </a:lnTo>
                  <a:lnTo>
                    <a:pt x="310" y="10384"/>
                  </a:lnTo>
                  <a:lnTo>
                    <a:pt x="476" y="10551"/>
                  </a:lnTo>
                  <a:lnTo>
                    <a:pt x="905" y="10717"/>
                  </a:lnTo>
                  <a:lnTo>
                    <a:pt x="1143" y="10741"/>
                  </a:lnTo>
                  <a:lnTo>
                    <a:pt x="9478" y="10741"/>
                  </a:lnTo>
                  <a:lnTo>
                    <a:pt x="9716" y="10717"/>
                  </a:lnTo>
                  <a:lnTo>
                    <a:pt x="10121" y="10551"/>
                  </a:lnTo>
                  <a:lnTo>
                    <a:pt x="10312" y="10384"/>
                  </a:lnTo>
                  <a:lnTo>
                    <a:pt x="10478" y="10193"/>
                  </a:lnTo>
                  <a:lnTo>
                    <a:pt x="10669" y="9789"/>
                  </a:lnTo>
                  <a:lnTo>
                    <a:pt x="10669" y="9550"/>
                  </a:lnTo>
                  <a:lnTo>
                    <a:pt x="10669" y="1239"/>
                  </a:lnTo>
                  <a:lnTo>
                    <a:pt x="10669" y="977"/>
                  </a:lnTo>
                  <a:lnTo>
                    <a:pt x="10478" y="572"/>
                  </a:lnTo>
                  <a:lnTo>
                    <a:pt x="10312" y="382"/>
                  </a:lnTo>
                  <a:lnTo>
                    <a:pt x="10145" y="215"/>
                  </a:lnTo>
                  <a:lnTo>
                    <a:pt x="9716" y="49"/>
                  </a:lnTo>
                  <a:lnTo>
                    <a:pt x="9478" y="25"/>
                  </a:lnTo>
                  <a:lnTo>
                    <a:pt x="9478"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6" name="Google Shape;22816;p129"/>
            <p:cNvSpPr/>
            <p:nvPr/>
          </p:nvSpPr>
          <p:spPr>
            <a:xfrm>
              <a:off x="1683926" y="2466161"/>
              <a:ext cx="108457" cy="103599"/>
            </a:xfrm>
            <a:custGeom>
              <a:rect b="b" l="l" r="r" t="t"/>
              <a:pathLst>
                <a:path extrusionOk="0" h="11313" w="11837">
                  <a:moveTo>
                    <a:pt x="5907" y="0"/>
                  </a:moveTo>
                  <a:lnTo>
                    <a:pt x="4240" y="3930"/>
                  </a:lnTo>
                  <a:lnTo>
                    <a:pt x="1" y="4287"/>
                  </a:lnTo>
                  <a:lnTo>
                    <a:pt x="3240" y="7121"/>
                  </a:lnTo>
                  <a:lnTo>
                    <a:pt x="2263" y="11312"/>
                  </a:lnTo>
                  <a:lnTo>
                    <a:pt x="5955" y="9074"/>
                  </a:lnTo>
                  <a:lnTo>
                    <a:pt x="9574" y="11312"/>
                  </a:lnTo>
                  <a:lnTo>
                    <a:pt x="8598" y="7121"/>
                  </a:lnTo>
                  <a:lnTo>
                    <a:pt x="11837" y="4287"/>
                  </a:lnTo>
                  <a:lnTo>
                    <a:pt x="7574" y="3930"/>
                  </a:lnTo>
                  <a:lnTo>
                    <a:pt x="5907"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7" name="Google Shape;22817;p129"/>
            <p:cNvSpPr/>
            <p:nvPr/>
          </p:nvSpPr>
          <p:spPr>
            <a:xfrm>
              <a:off x="1691038" y="2680213"/>
              <a:ext cx="94460" cy="94460"/>
            </a:xfrm>
            <a:custGeom>
              <a:rect b="b" l="l" r="r" t="t"/>
              <a:pathLst>
                <a:path extrusionOk="0" h="11908" w="11908">
                  <a:moveTo>
                    <a:pt x="6240" y="2977"/>
                  </a:moveTo>
                  <a:lnTo>
                    <a:pt x="6240" y="6073"/>
                  </a:lnTo>
                  <a:lnTo>
                    <a:pt x="8931" y="7668"/>
                  </a:lnTo>
                  <a:lnTo>
                    <a:pt x="8455" y="8454"/>
                  </a:lnTo>
                  <a:lnTo>
                    <a:pt x="5359" y="6549"/>
                  </a:lnTo>
                  <a:lnTo>
                    <a:pt x="5359" y="2977"/>
                  </a:lnTo>
                  <a:close/>
                  <a:moveTo>
                    <a:pt x="5954" y="0"/>
                  </a:moveTo>
                  <a:lnTo>
                    <a:pt x="5335" y="24"/>
                  </a:lnTo>
                  <a:lnTo>
                    <a:pt x="4192" y="238"/>
                  </a:lnTo>
                  <a:lnTo>
                    <a:pt x="3144" y="691"/>
                  </a:lnTo>
                  <a:lnTo>
                    <a:pt x="2192" y="1334"/>
                  </a:lnTo>
                  <a:lnTo>
                    <a:pt x="1739" y="1762"/>
                  </a:lnTo>
                  <a:lnTo>
                    <a:pt x="1334" y="2191"/>
                  </a:lnTo>
                  <a:lnTo>
                    <a:pt x="668" y="3167"/>
                  </a:lnTo>
                  <a:lnTo>
                    <a:pt x="239" y="4215"/>
                  </a:lnTo>
                  <a:lnTo>
                    <a:pt x="1" y="5358"/>
                  </a:lnTo>
                  <a:lnTo>
                    <a:pt x="1" y="5954"/>
                  </a:lnTo>
                  <a:lnTo>
                    <a:pt x="1" y="6549"/>
                  </a:lnTo>
                  <a:lnTo>
                    <a:pt x="239" y="7692"/>
                  </a:lnTo>
                  <a:lnTo>
                    <a:pt x="668" y="8740"/>
                  </a:lnTo>
                  <a:lnTo>
                    <a:pt x="1334" y="9716"/>
                  </a:lnTo>
                  <a:lnTo>
                    <a:pt x="1739" y="10145"/>
                  </a:lnTo>
                  <a:lnTo>
                    <a:pt x="2192" y="10574"/>
                  </a:lnTo>
                  <a:lnTo>
                    <a:pt x="3144" y="11217"/>
                  </a:lnTo>
                  <a:lnTo>
                    <a:pt x="4192" y="11669"/>
                  </a:lnTo>
                  <a:lnTo>
                    <a:pt x="5335" y="11883"/>
                  </a:lnTo>
                  <a:lnTo>
                    <a:pt x="5954" y="11907"/>
                  </a:lnTo>
                  <a:lnTo>
                    <a:pt x="6550" y="11883"/>
                  </a:lnTo>
                  <a:lnTo>
                    <a:pt x="7693" y="11669"/>
                  </a:lnTo>
                  <a:lnTo>
                    <a:pt x="8741" y="11217"/>
                  </a:lnTo>
                  <a:lnTo>
                    <a:pt x="9693" y="10574"/>
                  </a:lnTo>
                  <a:lnTo>
                    <a:pt x="10146" y="10145"/>
                  </a:lnTo>
                  <a:lnTo>
                    <a:pt x="10551" y="9716"/>
                  </a:lnTo>
                  <a:lnTo>
                    <a:pt x="11217" y="8740"/>
                  </a:lnTo>
                  <a:lnTo>
                    <a:pt x="11646" y="7692"/>
                  </a:lnTo>
                  <a:lnTo>
                    <a:pt x="11884" y="6549"/>
                  </a:lnTo>
                  <a:lnTo>
                    <a:pt x="11908" y="5954"/>
                  </a:lnTo>
                  <a:lnTo>
                    <a:pt x="11884" y="5358"/>
                  </a:lnTo>
                  <a:lnTo>
                    <a:pt x="11646" y="4215"/>
                  </a:lnTo>
                  <a:lnTo>
                    <a:pt x="11217" y="3167"/>
                  </a:lnTo>
                  <a:lnTo>
                    <a:pt x="10551" y="2191"/>
                  </a:lnTo>
                  <a:lnTo>
                    <a:pt x="10146" y="1762"/>
                  </a:lnTo>
                  <a:lnTo>
                    <a:pt x="9693" y="1334"/>
                  </a:lnTo>
                  <a:lnTo>
                    <a:pt x="8741" y="691"/>
                  </a:lnTo>
                  <a:lnTo>
                    <a:pt x="7693" y="238"/>
                  </a:lnTo>
                  <a:lnTo>
                    <a:pt x="6550" y="24"/>
                  </a:lnTo>
                  <a:lnTo>
                    <a:pt x="5954"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8" name="Google Shape;22818;p129"/>
            <p:cNvSpPr/>
            <p:nvPr/>
          </p:nvSpPr>
          <p:spPr>
            <a:xfrm>
              <a:off x="1690887" y="3078168"/>
              <a:ext cx="94485" cy="80860"/>
            </a:xfrm>
            <a:custGeom>
              <a:rect b="b" l="l" r="r" t="t"/>
              <a:pathLst>
                <a:path extrusionOk="0" h="10717" w="12527">
                  <a:moveTo>
                    <a:pt x="0" y="0"/>
                  </a:moveTo>
                  <a:lnTo>
                    <a:pt x="0" y="4168"/>
                  </a:lnTo>
                  <a:lnTo>
                    <a:pt x="8954" y="5359"/>
                  </a:lnTo>
                  <a:lnTo>
                    <a:pt x="0" y="6549"/>
                  </a:lnTo>
                  <a:lnTo>
                    <a:pt x="0" y="10717"/>
                  </a:lnTo>
                  <a:lnTo>
                    <a:pt x="12526" y="5359"/>
                  </a:lnTo>
                  <a:lnTo>
                    <a:pt x="0"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9" name="Google Shape;22819;p129"/>
            <p:cNvSpPr/>
            <p:nvPr/>
          </p:nvSpPr>
          <p:spPr>
            <a:xfrm>
              <a:off x="1690975" y="2890437"/>
              <a:ext cx="94500" cy="72000"/>
            </a:xfrm>
            <a:prstGeom prst="chevron">
              <a:avLst>
                <a:gd fmla="val 42101" name="adj"/>
              </a:avLst>
            </a:prstGeom>
            <a:solidFill>
              <a:srgbClr val="99999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grpSp>
        <p:nvGrpSpPr>
          <p:cNvPr id="22820" name="Google Shape;22820;p129"/>
          <p:cNvGrpSpPr/>
          <p:nvPr/>
        </p:nvGrpSpPr>
        <p:grpSpPr>
          <a:xfrm>
            <a:off x="3169101" y="1900625"/>
            <a:ext cx="318829" cy="318829"/>
            <a:chOff x="878775" y="1732625"/>
            <a:chExt cx="236100" cy="236100"/>
          </a:xfrm>
        </p:grpSpPr>
        <p:sp>
          <p:nvSpPr>
            <p:cNvPr id="22821" name="Google Shape;22821;p129"/>
            <p:cNvSpPr/>
            <p:nvPr/>
          </p:nvSpPr>
          <p:spPr>
            <a:xfrm>
              <a:off x="878775" y="1732625"/>
              <a:ext cx="236100" cy="236100"/>
            </a:xfrm>
            <a:prstGeom prst="ellipse">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2" name="Google Shape;22822;p129"/>
            <p:cNvSpPr/>
            <p:nvPr/>
          </p:nvSpPr>
          <p:spPr>
            <a:xfrm>
              <a:off x="932475" y="1786337"/>
              <a:ext cx="128700" cy="128700"/>
            </a:xfrm>
            <a:prstGeom prst="mathPlus">
              <a:avLst>
                <a:gd fmla="val 11654" name="adj1"/>
              </a:avLst>
            </a:pr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23" name="Google Shape;22823;p129"/>
          <p:cNvGrpSpPr/>
          <p:nvPr/>
        </p:nvGrpSpPr>
        <p:grpSpPr>
          <a:xfrm>
            <a:off x="661550" y="369149"/>
            <a:ext cx="2655900" cy="1700526"/>
            <a:chOff x="661550" y="369149"/>
            <a:chExt cx="2655900" cy="1700526"/>
          </a:xfrm>
        </p:grpSpPr>
        <p:sp>
          <p:nvSpPr>
            <p:cNvPr id="22824" name="Google Shape;22824;p129"/>
            <p:cNvSpPr txBox="1"/>
            <p:nvPr/>
          </p:nvSpPr>
          <p:spPr>
            <a:xfrm>
              <a:off x="661550" y="1572875"/>
              <a:ext cx="2655900" cy="4968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b="1" lang="en" sz="2400">
                  <a:solidFill>
                    <a:srgbClr val="FFFFFF"/>
                  </a:solidFill>
                  <a:latin typeface="Google Sans"/>
                  <a:ea typeface="Google Sans"/>
                  <a:cs typeface="Google Sans"/>
                  <a:sym typeface="Google Sans"/>
                </a:rPr>
                <a:t>Gain/Loss Framing</a:t>
              </a:r>
              <a:endParaRPr b="1" sz="2400">
                <a:solidFill>
                  <a:srgbClr val="FFFFFF"/>
                </a:solidFill>
                <a:latin typeface="Google Sans"/>
                <a:ea typeface="Google Sans"/>
                <a:cs typeface="Google Sans"/>
                <a:sym typeface="Google Sans"/>
              </a:endParaRPr>
            </a:p>
            <a:p>
              <a:pPr indent="0" lvl="0" marL="0" rtl="0" algn="l">
                <a:lnSpc>
                  <a:spcPct val="100000"/>
                </a:lnSpc>
                <a:spcBef>
                  <a:spcPts val="0"/>
                </a:spcBef>
                <a:spcAft>
                  <a:spcPts val="0"/>
                </a:spcAft>
                <a:buNone/>
              </a:pPr>
              <a:r>
                <a:rPr b="1" lang="en" sz="2400">
                  <a:solidFill>
                    <a:srgbClr val="FFFFFF"/>
                  </a:solidFill>
                  <a:latin typeface="Google Sans"/>
                  <a:ea typeface="Google Sans"/>
                  <a:cs typeface="Google Sans"/>
                  <a:sym typeface="Google Sans"/>
                </a:rPr>
                <a:t>(Loss)</a:t>
              </a:r>
              <a:endParaRPr sz="2400">
                <a:solidFill>
                  <a:srgbClr val="FFFFFF"/>
                </a:solidFill>
                <a:latin typeface="Google Sans"/>
                <a:ea typeface="Google Sans"/>
                <a:cs typeface="Google Sans"/>
                <a:sym typeface="Google Sans"/>
              </a:endParaRPr>
            </a:p>
          </p:txBody>
        </p:sp>
        <p:pic>
          <p:nvPicPr>
            <p:cNvPr id="22825" name="Google Shape;22825;p129"/>
            <p:cNvPicPr preferRelativeResize="0"/>
            <p:nvPr/>
          </p:nvPicPr>
          <p:blipFill>
            <a:blip r:embed="rId6">
              <a:alphaModFix/>
            </a:blip>
            <a:stretch>
              <a:fillRect/>
            </a:stretch>
          </p:blipFill>
          <p:spPr>
            <a:xfrm>
              <a:off x="816700" y="369149"/>
              <a:ext cx="1222525" cy="1076427"/>
            </a:xfrm>
            <a:prstGeom prst="rect">
              <a:avLst/>
            </a:prstGeom>
            <a:noFill/>
            <a:ln>
              <a:noFill/>
            </a:ln>
          </p:spPr>
        </p:pic>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2823"/>
                                        </p:tgtEl>
                                        <p:attrNameLst>
                                          <p:attrName>style.visibility</p:attrName>
                                        </p:attrNameLst>
                                      </p:cBhvr>
                                      <p:to>
                                        <p:strVal val="visible"/>
                                      </p:to>
                                    </p:set>
                                    <p:animEffect filter="fade" transition="in">
                                      <p:cBhvr>
                                        <p:cTn dur="1000"/>
                                        <p:tgtEl>
                                          <p:spTgt spid="2282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2829" name="Shape 22829"/>
        <p:cNvGrpSpPr/>
        <p:nvPr/>
      </p:nvGrpSpPr>
      <p:grpSpPr>
        <a:xfrm>
          <a:off x="0" y="0"/>
          <a:ext cx="0" cy="0"/>
          <a:chOff x="0" y="0"/>
          <a:chExt cx="0" cy="0"/>
        </a:xfrm>
      </p:grpSpPr>
      <p:grpSp>
        <p:nvGrpSpPr>
          <p:cNvPr id="22830" name="Google Shape;22830;p130"/>
          <p:cNvGrpSpPr/>
          <p:nvPr/>
        </p:nvGrpSpPr>
        <p:grpSpPr>
          <a:xfrm>
            <a:off x="7126180" y="609411"/>
            <a:ext cx="2170230" cy="3747571"/>
            <a:chOff x="6973780" y="457011"/>
            <a:chExt cx="2170230" cy="3747571"/>
          </a:xfrm>
        </p:grpSpPr>
        <p:sp>
          <p:nvSpPr>
            <p:cNvPr id="22831" name="Google Shape;22831;p130"/>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2" name="Google Shape;22832;p130"/>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3" name="Google Shape;22833;p130"/>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4" name="Google Shape;22834;p130"/>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5" name="Google Shape;22835;p130"/>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6" name="Google Shape;22836;p130"/>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7" name="Google Shape;22837;p130"/>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8" name="Google Shape;22838;p130"/>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9" name="Google Shape;22839;p130"/>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0" name="Google Shape;22840;p130"/>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1" name="Google Shape;22841;p130"/>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2" name="Google Shape;22842;p130"/>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3" name="Google Shape;22843;p130"/>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4" name="Google Shape;22844;p130"/>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5" name="Google Shape;22845;p130"/>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6" name="Google Shape;22846;p130"/>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7" name="Google Shape;22847;p130"/>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8" name="Google Shape;22848;p130"/>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9" name="Google Shape;22849;p130"/>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0" name="Google Shape;22850;p130"/>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1" name="Google Shape;22851;p130"/>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2" name="Google Shape;22852;p130"/>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3" name="Google Shape;22853;p130"/>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4" name="Google Shape;22854;p130"/>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5" name="Google Shape;22855;p130"/>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6" name="Google Shape;22856;p130"/>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7" name="Google Shape;22857;p130"/>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8" name="Google Shape;22858;p130"/>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9" name="Google Shape;22859;p130"/>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0" name="Google Shape;22860;p130"/>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1" name="Google Shape;22861;p130"/>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2" name="Google Shape;22862;p130"/>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3" name="Google Shape;22863;p130"/>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4" name="Google Shape;22864;p130"/>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5" name="Google Shape;22865;p130"/>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6" name="Google Shape;22866;p130"/>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7" name="Google Shape;22867;p130"/>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8" name="Google Shape;22868;p130"/>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9" name="Google Shape;22869;p130"/>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0" name="Google Shape;22870;p130"/>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1" name="Google Shape;22871;p130"/>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2" name="Google Shape;22872;p130"/>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3" name="Google Shape;22873;p130"/>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4" name="Google Shape;22874;p130"/>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5" name="Google Shape;22875;p130"/>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6" name="Google Shape;22876;p130"/>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7" name="Google Shape;22877;p130"/>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8" name="Google Shape;22878;p130"/>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9" name="Google Shape;22879;p130"/>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0" name="Google Shape;22880;p130"/>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1" name="Google Shape;22881;p130"/>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2" name="Google Shape;22882;p130"/>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3" name="Google Shape;22883;p130"/>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4" name="Google Shape;22884;p130"/>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5" name="Google Shape;22885;p130"/>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6" name="Google Shape;22886;p130"/>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7" name="Google Shape;22887;p130"/>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8" name="Google Shape;22888;p130"/>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9" name="Google Shape;22889;p130"/>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0" name="Google Shape;22890;p130"/>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1" name="Google Shape;22891;p130"/>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2" name="Google Shape;22892;p130"/>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3" name="Google Shape;22893;p130"/>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4" name="Google Shape;22894;p130"/>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5" name="Google Shape;22895;p130"/>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6" name="Google Shape;22896;p130"/>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7" name="Google Shape;22897;p130"/>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8" name="Google Shape;22898;p130"/>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9" name="Google Shape;22899;p130"/>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0" name="Google Shape;22900;p130"/>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1" name="Google Shape;22901;p130"/>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2" name="Google Shape;22902;p130"/>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3" name="Google Shape;22903;p130"/>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4" name="Google Shape;22904;p130"/>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5" name="Google Shape;22905;p130"/>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6" name="Google Shape;22906;p130"/>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7" name="Google Shape;22907;p130"/>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8" name="Google Shape;22908;p130"/>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9" name="Google Shape;22909;p130"/>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0" name="Google Shape;22910;p130"/>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1" name="Google Shape;22911;p130"/>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2" name="Google Shape;22912;p130"/>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3" name="Google Shape;22913;p130"/>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4" name="Google Shape;22914;p130"/>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5" name="Google Shape;22915;p130"/>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6" name="Google Shape;22916;p130"/>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7" name="Google Shape;22917;p130"/>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8" name="Google Shape;22918;p130"/>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9" name="Google Shape;22919;p130"/>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0" name="Google Shape;22920;p130"/>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1" name="Google Shape;22921;p130"/>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2" name="Google Shape;22922;p130"/>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3" name="Google Shape;22923;p130"/>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4" name="Google Shape;22924;p130"/>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5" name="Google Shape;22925;p130"/>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6" name="Google Shape;22926;p130"/>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7" name="Google Shape;22927;p130"/>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8" name="Google Shape;22928;p130"/>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9" name="Google Shape;22929;p130"/>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0" name="Google Shape;22930;p130"/>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1" name="Google Shape;22931;p130"/>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2" name="Google Shape;22932;p130"/>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3" name="Google Shape;22933;p130"/>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4" name="Google Shape;22934;p130"/>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5" name="Google Shape;22935;p130"/>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6" name="Google Shape;22936;p130"/>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7" name="Google Shape;22937;p130"/>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8" name="Google Shape;22938;p130"/>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9" name="Google Shape;22939;p130"/>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0" name="Google Shape;22940;p130"/>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1" name="Google Shape;22941;p130"/>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2" name="Google Shape;22942;p130"/>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3" name="Google Shape;22943;p130"/>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4" name="Google Shape;22944;p130"/>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5" name="Google Shape;22945;p130"/>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6" name="Google Shape;22946;p130"/>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7" name="Google Shape;22947;p130"/>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8" name="Google Shape;22948;p130"/>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9" name="Google Shape;22949;p130"/>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0" name="Google Shape;22950;p130"/>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1" name="Google Shape;22951;p130"/>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2" name="Google Shape;22952;p130"/>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3" name="Google Shape;22953;p130"/>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4" name="Google Shape;22954;p130"/>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5" name="Google Shape;22955;p130"/>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6" name="Google Shape;22956;p130"/>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7" name="Google Shape;22957;p130"/>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8" name="Google Shape;22958;p130"/>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9" name="Google Shape;22959;p130"/>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0" name="Google Shape;22960;p130"/>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1" name="Google Shape;22961;p130"/>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2" name="Google Shape;22962;p130"/>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3" name="Google Shape;22963;p130"/>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4" name="Google Shape;22964;p130"/>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5" name="Google Shape;22965;p130"/>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6" name="Google Shape;22966;p130"/>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7" name="Google Shape;22967;p130"/>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8" name="Google Shape;22968;p130"/>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9" name="Google Shape;22969;p130"/>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0" name="Google Shape;22970;p130"/>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1" name="Google Shape;22971;p130"/>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2" name="Google Shape;22972;p130"/>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3" name="Google Shape;22973;p130"/>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4" name="Google Shape;22974;p130"/>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5" name="Google Shape;22975;p130"/>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6" name="Google Shape;22976;p130"/>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7" name="Google Shape;22977;p130"/>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8" name="Google Shape;22978;p130"/>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9" name="Google Shape;22979;p130"/>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0" name="Google Shape;22980;p130"/>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1" name="Google Shape;22981;p130"/>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2" name="Google Shape;22982;p130"/>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3" name="Google Shape;22983;p130"/>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4" name="Google Shape;22984;p130"/>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5" name="Google Shape;22985;p130"/>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6" name="Google Shape;22986;p130"/>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7" name="Google Shape;22987;p130"/>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8" name="Google Shape;22988;p130"/>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9" name="Google Shape;22989;p130"/>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0" name="Google Shape;22990;p130"/>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1" name="Google Shape;22991;p130"/>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2" name="Google Shape;22992;p130"/>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3" name="Google Shape;22993;p130"/>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4" name="Google Shape;22994;p130"/>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5" name="Google Shape;22995;p130"/>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6" name="Google Shape;22996;p130"/>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7" name="Google Shape;22997;p130"/>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8" name="Google Shape;22998;p130"/>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9" name="Google Shape;22999;p130"/>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0" name="Google Shape;23000;p130"/>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1" name="Google Shape;23001;p130"/>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2" name="Google Shape;23002;p130"/>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3" name="Google Shape;23003;p130"/>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4" name="Google Shape;23004;p130"/>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5" name="Google Shape;23005;p130"/>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6" name="Google Shape;23006;p130"/>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7" name="Google Shape;23007;p130"/>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8" name="Google Shape;23008;p130"/>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9" name="Google Shape;23009;p130"/>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0" name="Google Shape;23010;p130"/>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1" name="Google Shape;23011;p130"/>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2" name="Google Shape;23012;p130"/>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3" name="Google Shape;23013;p130"/>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4" name="Google Shape;23014;p130"/>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5" name="Google Shape;23015;p130"/>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6" name="Google Shape;23016;p130"/>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7" name="Google Shape;23017;p130"/>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8" name="Google Shape;23018;p130"/>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9" name="Google Shape;23019;p130"/>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0" name="Google Shape;23020;p130"/>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1" name="Google Shape;23021;p130"/>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2" name="Google Shape;23022;p130"/>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3" name="Google Shape;23023;p130"/>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4" name="Google Shape;23024;p130"/>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5" name="Google Shape;23025;p130"/>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6" name="Google Shape;23026;p130"/>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7" name="Google Shape;23027;p130"/>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8" name="Google Shape;23028;p130"/>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9" name="Google Shape;23029;p130"/>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0" name="Google Shape;23030;p130"/>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1" name="Google Shape;23031;p130"/>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2" name="Google Shape;23032;p130"/>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3" name="Google Shape;23033;p130"/>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4" name="Google Shape;23034;p130"/>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5" name="Google Shape;23035;p130"/>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6" name="Google Shape;23036;p130"/>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7" name="Google Shape;23037;p130"/>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8" name="Google Shape;23038;p130"/>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9" name="Google Shape;23039;p130"/>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0" name="Google Shape;23040;p130"/>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1" name="Google Shape;23041;p130"/>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2" name="Google Shape;23042;p130"/>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3" name="Google Shape;23043;p130"/>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4" name="Google Shape;23044;p130"/>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5" name="Google Shape;23045;p130"/>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6" name="Google Shape;23046;p130"/>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7" name="Google Shape;23047;p130"/>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8" name="Google Shape;23048;p130"/>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9" name="Google Shape;23049;p130"/>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0" name="Google Shape;23050;p130"/>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1" name="Google Shape;23051;p130"/>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2" name="Google Shape;23052;p130"/>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3" name="Google Shape;23053;p130"/>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4" name="Google Shape;23054;p130"/>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5" name="Google Shape;23055;p130"/>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6" name="Google Shape;23056;p130"/>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7" name="Google Shape;23057;p130"/>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8" name="Google Shape;23058;p130"/>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9" name="Google Shape;23059;p130"/>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0" name="Google Shape;23060;p130"/>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1" name="Google Shape;23061;p130"/>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2" name="Google Shape;23062;p130"/>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3" name="Google Shape;23063;p130"/>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4" name="Google Shape;23064;p130"/>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5" name="Google Shape;23065;p130"/>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6" name="Google Shape;23066;p130"/>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7" name="Google Shape;23067;p130"/>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8" name="Google Shape;23068;p130"/>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9" name="Google Shape;23069;p130"/>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0" name="Google Shape;23070;p130"/>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1" name="Google Shape;23071;p130"/>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2" name="Google Shape;23072;p130"/>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3" name="Google Shape;23073;p130"/>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4" name="Google Shape;23074;p130"/>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5" name="Google Shape;23075;p130"/>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6" name="Google Shape;23076;p130"/>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7" name="Google Shape;23077;p130"/>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8" name="Google Shape;23078;p130"/>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9" name="Google Shape;23079;p130"/>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0" name="Google Shape;23080;p130"/>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1" name="Google Shape;23081;p130"/>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2" name="Google Shape;23082;p130"/>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3" name="Google Shape;23083;p130"/>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4" name="Google Shape;23084;p130"/>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5" name="Google Shape;23085;p130"/>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6" name="Google Shape;23086;p130"/>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7" name="Google Shape;23087;p130"/>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8" name="Google Shape;23088;p130"/>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9" name="Google Shape;23089;p130"/>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0" name="Google Shape;23090;p130"/>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1" name="Google Shape;23091;p130"/>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2" name="Google Shape;23092;p130"/>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3" name="Google Shape;23093;p130"/>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4" name="Google Shape;23094;p130"/>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5" name="Google Shape;23095;p130"/>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6" name="Google Shape;23096;p130"/>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7" name="Google Shape;23097;p130"/>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8" name="Google Shape;23098;p130"/>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9" name="Google Shape;23099;p130"/>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0" name="Google Shape;23100;p130"/>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1" name="Google Shape;23101;p130"/>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2" name="Google Shape;23102;p130"/>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3" name="Google Shape;23103;p130"/>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4" name="Google Shape;23104;p130"/>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5" name="Google Shape;23105;p130"/>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6" name="Google Shape;23106;p130"/>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7" name="Google Shape;23107;p130"/>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8" name="Google Shape;23108;p130"/>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9" name="Google Shape;23109;p130"/>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0" name="Google Shape;23110;p130"/>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1" name="Google Shape;23111;p130"/>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2" name="Google Shape;23112;p130"/>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3" name="Google Shape;23113;p130"/>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4" name="Google Shape;23114;p130"/>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5" name="Google Shape;23115;p130"/>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6" name="Google Shape;23116;p130"/>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7" name="Google Shape;23117;p130"/>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8" name="Google Shape;23118;p130"/>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9" name="Google Shape;23119;p130"/>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0" name="Google Shape;23120;p130"/>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1" name="Google Shape;23121;p130"/>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2" name="Google Shape;23122;p130"/>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3" name="Google Shape;23123;p130"/>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4" name="Google Shape;23124;p130"/>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5" name="Google Shape;23125;p130"/>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6" name="Google Shape;23126;p130"/>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7" name="Google Shape;23127;p130"/>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8" name="Google Shape;23128;p130"/>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9" name="Google Shape;23129;p130"/>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0" name="Google Shape;23130;p130"/>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1" name="Google Shape;23131;p130"/>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2" name="Google Shape;23132;p130"/>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3" name="Google Shape;23133;p130"/>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4" name="Google Shape;23134;p130"/>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5" name="Google Shape;23135;p130"/>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6" name="Google Shape;23136;p130"/>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7" name="Google Shape;23137;p130"/>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8" name="Google Shape;23138;p130"/>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9" name="Google Shape;23139;p130"/>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0" name="Google Shape;23140;p130"/>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1" name="Google Shape;23141;p130"/>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2" name="Google Shape;23142;p130"/>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3" name="Google Shape;23143;p130"/>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4" name="Google Shape;23144;p130"/>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5" name="Google Shape;23145;p130"/>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6" name="Google Shape;23146;p130"/>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7" name="Google Shape;23147;p130"/>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8" name="Google Shape;23148;p130"/>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9" name="Google Shape;23149;p130"/>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0" name="Google Shape;23150;p130"/>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1" name="Google Shape;23151;p130"/>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2" name="Google Shape;23152;p130"/>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3" name="Google Shape;23153;p130"/>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4" name="Google Shape;23154;p130"/>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5" name="Google Shape;23155;p130"/>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6" name="Google Shape;23156;p130"/>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7" name="Google Shape;23157;p130"/>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8" name="Google Shape;23158;p130"/>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9" name="Google Shape;23159;p130"/>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0" name="Google Shape;23160;p130"/>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1" name="Google Shape;23161;p130"/>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2" name="Google Shape;23162;p130"/>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3" name="Google Shape;23163;p130"/>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4" name="Google Shape;23164;p130"/>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5" name="Google Shape;23165;p130"/>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6" name="Google Shape;23166;p130"/>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7" name="Google Shape;23167;p130"/>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8" name="Google Shape;23168;p130"/>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9" name="Google Shape;23169;p130"/>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0" name="Google Shape;23170;p130"/>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1" name="Google Shape;23171;p130"/>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2" name="Google Shape;23172;p130"/>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3" name="Google Shape;23173;p130"/>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4" name="Google Shape;23174;p130"/>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5" name="Google Shape;23175;p130"/>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6" name="Google Shape;23176;p130"/>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7" name="Google Shape;23177;p130"/>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8" name="Google Shape;23178;p130"/>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9" name="Google Shape;23179;p130"/>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0" name="Google Shape;23180;p130"/>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1" name="Google Shape;23181;p130"/>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2" name="Google Shape;23182;p130"/>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3" name="Google Shape;23183;p130"/>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4" name="Google Shape;23184;p130"/>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5" name="Google Shape;23185;p130"/>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6" name="Google Shape;23186;p130"/>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7" name="Google Shape;23187;p130"/>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8" name="Google Shape;23188;p130"/>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9" name="Google Shape;23189;p130"/>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0" name="Google Shape;23190;p130"/>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1" name="Google Shape;23191;p130"/>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2" name="Google Shape;23192;p130"/>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3" name="Google Shape;23193;p130"/>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4" name="Google Shape;23194;p130"/>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5" name="Google Shape;23195;p130"/>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6" name="Google Shape;23196;p130"/>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7" name="Google Shape;23197;p130"/>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8" name="Google Shape;23198;p130"/>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9" name="Google Shape;23199;p130"/>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0" name="Google Shape;23200;p130"/>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1" name="Google Shape;23201;p130"/>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2" name="Google Shape;23202;p130"/>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3" name="Google Shape;23203;p130"/>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4" name="Google Shape;23204;p130"/>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5" name="Google Shape;23205;p130"/>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6" name="Google Shape;23206;p130"/>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7" name="Google Shape;23207;p130"/>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8" name="Google Shape;23208;p130"/>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9" name="Google Shape;23209;p130"/>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0" name="Google Shape;23210;p130"/>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1" name="Google Shape;23211;p130"/>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2" name="Google Shape;23212;p130"/>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3" name="Google Shape;23213;p130"/>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4" name="Google Shape;23214;p130"/>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5" name="Google Shape;23215;p130"/>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6" name="Google Shape;23216;p130"/>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7" name="Google Shape;23217;p130"/>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8" name="Google Shape;23218;p130"/>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9" name="Google Shape;23219;p130"/>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0" name="Google Shape;23220;p130"/>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21" name="Google Shape;23221;p130"/>
          <p:cNvSpPr/>
          <p:nvPr/>
        </p:nvSpPr>
        <p:spPr>
          <a:xfrm>
            <a:off x="3302050" y="1511550"/>
            <a:ext cx="1767900" cy="15867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3222" name="Google Shape;23222;p130"/>
          <p:cNvPicPr preferRelativeResize="0"/>
          <p:nvPr/>
        </p:nvPicPr>
        <p:blipFill rotWithShape="1">
          <a:blip r:embed="rId3">
            <a:alphaModFix/>
          </a:blip>
          <a:srcRect b="0" l="0" r="0" t="0"/>
          <a:stretch/>
        </p:blipFill>
        <p:spPr>
          <a:xfrm>
            <a:off x="3717014" y="1717250"/>
            <a:ext cx="904024" cy="904049"/>
          </a:xfrm>
          <a:prstGeom prst="rect">
            <a:avLst/>
          </a:prstGeom>
          <a:noFill/>
          <a:ln>
            <a:noFill/>
          </a:ln>
        </p:spPr>
      </p:pic>
      <p:sp>
        <p:nvSpPr>
          <p:cNvPr id="23223" name="Google Shape;23223;p130"/>
          <p:cNvSpPr txBox="1"/>
          <p:nvPr/>
        </p:nvSpPr>
        <p:spPr>
          <a:xfrm>
            <a:off x="761825" y="609400"/>
            <a:ext cx="6178500" cy="6084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Emotional Salience</a:t>
            </a:r>
            <a:endParaRPr sz="3000">
              <a:solidFill>
                <a:srgbClr val="434343"/>
              </a:solidFill>
              <a:latin typeface="Google Sans"/>
              <a:ea typeface="Google Sans"/>
              <a:cs typeface="Google Sans"/>
              <a:sym typeface="Google Sans"/>
            </a:endParaRPr>
          </a:p>
        </p:txBody>
      </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3227" name="Shape 23227"/>
        <p:cNvGrpSpPr/>
        <p:nvPr/>
      </p:nvGrpSpPr>
      <p:grpSpPr>
        <a:xfrm>
          <a:off x="0" y="0"/>
          <a:ext cx="0" cy="0"/>
          <a:chOff x="0" y="0"/>
          <a:chExt cx="0" cy="0"/>
        </a:xfrm>
      </p:grpSpPr>
      <p:pic>
        <p:nvPicPr>
          <p:cNvPr id="23228" name="Google Shape;23228;p131"/>
          <p:cNvPicPr preferRelativeResize="0"/>
          <p:nvPr/>
        </p:nvPicPr>
        <p:blipFill rotWithShape="1">
          <a:blip r:embed="rId3">
            <a:alphaModFix/>
          </a:blip>
          <a:srcRect b="87424" l="15387" r="76883" t="4930"/>
          <a:stretch/>
        </p:blipFill>
        <p:spPr>
          <a:xfrm>
            <a:off x="13684310" y="782264"/>
            <a:ext cx="508353" cy="221633"/>
          </a:xfrm>
          <a:prstGeom prst="rect">
            <a:avLst/>
          </a:prstGeom>
          <a:noFill/>
          <a:ln>
            <a:noFill/>
          </a:ln>
        </p:spPr>
      </p:pic>
      <p:pic>
        <p:nvPicPr>
          <p:cNvPr id="23229" name="Google Shape;23229;p131"/>
          <p:cNvPicPr preferRelativeResize="0"/>
          <p:nvPr/>
        </p:nvPicPr>
        <p:blipFill rotWithShape="1">
          <a:blip r:embed="rId4">
            <a:alphaModFix/>
          </a:blip>
          <a:srcRect b="95870" l="0" r="18220" t="0"/>
          <a:stretch/>
        </p:blipFill>
        <p:spPr>
          <a:xfrm>
            <a:off x="3443775" y="-5435600"/>
            <a:ext cx="6196800" cy="273000"/>
          </a:xfrm>
          <a:prstGeom prst="round2SameRect">
            <a:avLst>
              <a:gd fmla="val 32434" name="adj1"/>
              <a:gd fmla="val 0" name="adj2"/>
            </a:avLst>
          </a:prstGeom>
          <a:noFill/>
          <a:ln>
            <a:noFill/>
          </a:ln>
        </p:spPr>
      </p:pic>
      <p:sp>
        <p:nvSpPr>
          <p:cNvPr id="23230" name="Google Shape;23230;p131"/>
          <p:cNvSpPr/>
          <p:nvPr/>
        </p:nvSpPr>
        <p:spPr>
          <a:xfrm>
            <a:off x="4566100" y="-5064700"/>
            <a:ext cx="4211400" cy="2925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31" name="Google Shape;23231;p131"/>
          <p:cNvGrpSpPr/>
          <p:nvPr/>
        </p:nvGrpSpPr>
        <p:grpSpPr>
          <a:xfrm>
            <a:off x="3575575" y="-4449387"/>
            <a:ext cx="725603" cy="128675"/>
            <a:chOff x="3179925" y="953138"/>
            <a:chExt cx="725603" cy="128675"/>
          </a:xfrm>
        </p:grpSpPr>
        <p:pic>
          <p:nvPicPr>
            <p:cNvPr descr="Image result for gmail logo" id="23232" name="Google Shape;23232;p131"/>
            <p:cNvPicPr preferRelativeResize="0"/>
            <p:nvPr/>
          </p:nvPicPr>
          <p:blipFill rotWithShape="1">
            <a:blip r:embed="rId5">
              <a:alphaModFix/>
            </a:blip>
            <a:srcRect b="31512" l="0" r="0" t="31509"/>
            <a:stretch/>
          </p:blipFill>
          <p:spPr>
            <a:xfrm>
              <a:off x="3384197" y="953138"/>
              <a:ext cx="521331" cy="128675"/>
            </a:xfrm>
            <a:prstGeom prst="rect">
              <a:avLst/>
            </a:prstGeom>
            <a:noFill/>
            <a:ln>
              <a:noFill/>
            </a:ln>
          </p:spPr>
        </p:pic>
        <p:sp>
          <p:nvSpPr>
            <p:cNvPr id="23233" name="Google Shape;23233;p131"/>
            <p:cNvSpPr/>
            <p:nvPr/>
          </p:nvSpPr>
          <p:spPr>
            <a:xfrm>
              <a:off x="3179925" y="986061"/>
              <a:ext cx="94440" cy="62822"/>
            </a:xfrm>
            <a:custGeom>
              <a:rect b="b" l="l" r="r" t="t"/>
              <a:pathLst>
                <a:path extrusionOk="0" h="7145" w="10741">
                  <a:moveTo>
                    <a:pt x="0" y="0"/>
                  </a:moveTo>
                  <a:lnTo>
                    <a:pt x="0" y="1191"/>
                  </a:lnTo>
                  <a:lnTo>
                    <a:pt x="10741" y="1191"/>
                  </a:lnTo>
                  <a:lnTo>
                    <a:pt x="10741" y="0"/>
                  </a:lnTo>
                  <a:close/>
                  <a:moveTo>
                    <a:pt x="0" y="3001"/>
                  </a:moveTo>
                  <a:lnTo>
                    <a:pt x="0" y="4168"/>
                  </a:lnTo>
                  <a:lnTo>
                    <a:pt x="10741" y="4168"/>
                  </a:lnTo>
                  <a:lnTo>
                    <a:pt x="10741" y="3001"/>
                  </a:lnTo>
                  <a:close/>
                  <a:moveTo>
                    <a:pt x="0" y="5954"/>
                  </a:moveTo>
                  <a:lnTo>
                    <a:pt x="0" y="7145"/>
                  </a:lnTo>
                  <a:lnTo>
                    <a:pt x="10741" y="7145"/>
                  </a:lnTo>
                  <a:lnTo>
                    <a:pt x="10741" y="5954"/>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34" name="Google Shape;23234;p131"/>
          <p:cNvGrpSpPr/>
          <p:nvPr/>
        </p:nvGrpSpPr>
        <p:grpSpPr>
          <a:xfrm>
            <a:off x="3047975" y="856925"/>
            <a:ext cx="710100" cy="185700"/>
            <a:chOff x="3544075" y="848425"/>
            <a:chExt cx="710100" cy="185700"/>
          </a:xfrm>
        </p:grpSpPr>
        <p:sp>
          <p:nvSpPr>
            <p:cNvPr id="23235" name="Google Shape;23235;p131"/>
            <p:cNvSpPr/>
            <p:nvPr/>
          </p:nvSpPr>
          <p:spPr>
            <a:xfrm>
              <a:off x="3544075" y="848425"/>
              <a:ext cx="710100" cy="185700"/>
            </a:xfrm>
            <a:prstGeom prst="round2SameRect">
              <a:avLst>
                <a:gd fmla="val 37436" name="adj1"/>
                <a:gd fmla="val 0" name="adj2"/>
              </a:avLst>
            </a:prstGeom>
            <a:solidFill>
              <a:srgbClr val="DFE1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3236" name="Google Shape;23236;p131"/>
            <p:cNvSpPr/>
            <p:nvPr/>
          </p:nvSpPr>
          <p:spPr>
            <a:xfrm>
              <a:off x="4115213" y="889813"/>
              <a:ext cx="94500" cy="94500"/>
            </a:xfrm>
            <a:prstGeom prst="mathMultiply">
              <a:avLst>
                <a:gd fmla="val 13214" name="adj1"/>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37" name="Google Shape;23237;p131"/>
          <p:cNvSpPr/>
          <p:nvPr/>
        </p:nvSpPr>
        <p:spPr>
          <a:xfrm>
            <a:off x="3047975" y="1035900"/>
            <a:ext cx="6617100" cy="4535700"/>
          </a:xfrm>
          <a:prstGeom prst="roundRect">
            <a:avLst>
              <a:gd fmla="val 462"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3238" name="Google Shape;23238;p131"/>
          <p:cNvSpPr/>
          <p:nvPr/>
        </p:nvSpPr>
        <p:spPr>
          <a:xfrm>
            <a:off x="3047975" y="1035900"/>
            <a:ext cx="6616923" cy="357535"/>
          </a:xfrm>
          <a:custGeom>
            <a:rect b="b" l="l" r="r" t="t"/>
            <a:pathLst>
              <a:path extrusionOk="0" h="202283" w="162548">
                <a:moveTo>
                  <a:pt x="0" y="0"/>
                </a:moveTo>
                <a:lnTo>
                  <a:pt x="0" y="202282"/>
                </a:lnTo>
                <a:lnTo>
                  <a:pt x="162548" y="202282"/>
                </a:lnTo>
                <a:lnTo>
                  <a:pt x="162548" y="0"/>
                </a:lnTo>
                <a:close/>
              </a:path>
            </a:pathLst>
          </a:custGeom>
          <a:solidFill>
            <a:srgbClr val="EF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9" name="Google Shape;23239;p131"/>
          <p:cNvSpPr/>
          <p:nvPr/>
        </p:nvSpPr>
        <p:spPr>
          <a:xfrm>
            <a:off x="3620800" y="1127750"/>
            <a:ext cx="5469300" cy="172500"/>
          </a:xfrm>
          <a:prstGeom prst="roundRect">
            <a:avLst>
              <a:gd fmla="val 50000"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434343"/>
                </a:solidFill>
                <a:latin typeface="Roboto"/>
                <a:ea typeface="Roboto"/>
                <a:cs typeface="Roboto"/>
                <a:sym typeface="Roboto"/>
              </a:rPr>
              <a:t>http://mail.google.com</a:t>
            </a:r>
            <a:endParaRPr sz="800">
              <a:solidFill>
                <a:srgbClr val="434343"/>
              </a:solidFill>
              <a:latin typeface="Roboto"/>
              <a:ea typeface="Roboto"/>
              <a:cs typeface="Roboto"/>
              <a:sym typeface="Roboto"/>
            </a:endParaRPr>
          </a:p>
        </p:txBody>
      </p:sp>
      <p:sp>
        <p:nvSpPr>
          <p:cNvPr id="23240" name="Google Shape;23240;p131"/>
          <p:cNvSpPr/>
          <p:nvPr/>
        </p:nvSpPr>
        <p:spPr>
          <a:xfrm>
            <a:off x="3395080" y="1160671"/>
            <a:ext cx="107740" cy="107989"/>
          </a:xfrm>
          <a:custGeom>
            <a:rect b="b" l="l" r="r" t="t"/>
            <a:pathLst>
              <a:path extrusionOk="0" h="9527" w="9503">
                <a:moveTo>
                  <a:pt x="4263" y="1"/>
                </a:moveTo>
                <a:lnTo>
                  <a:pt x="3358" y="191"/>
                </a:lnTo>
                <a:lnTo>
                  <a:pt x="2525" y="549"/>
                </a:lnTo>
                <a:lnTo>
                  <a:pt x="1739" y="1072"/>
                </a:lnTo>
                <a:lnTo>
                  <a:pt x="1406" y="1406"/>
                </a:lnTo>
                <a:lnTo>
                  <a:pt x="1072" y="1739"/>
                </a:lnTo>
                <a:lnTo>
                  <a:pt x="548" y="2525"/>
                </a:lnTo>
                <a:lnTo>
                  <a:pt x="191" y="3359"/>
                </a:lnTo>
                <a:lnTo>
                  <a:pt x="1" y="4264"/>
                </a:lnTo>
                <a:lnTo>
                  <a:pt x="1" y="4764"/>
                </a:lnTo>
                <a:lnTo>
                  <a:pt x="1" y="5240"/>
                </a:lnTo>
                <a:lnTo>
                  <a:pt x="191" y="6169"/>
                </a:lnTo>
                <a:lnTo>
                  <a:pt x="548" y="7002"/>
                </a:lnTo>
                <a:lnTo>
                  <a:pt x="1072" y="7764"/>
                </a:lnTo>
                <a:lnTo>
                  <a:pt x="1406" y="8121"/>
                </a:lnTo>
                <a:lnTo>
                  <a:pt x="1739" y="8455"/>
                </a:lnTo>
                <a:lnTo>
                  <a:pt x="2501" y="8979"/>
                </a:lnTo>
                <a:lnTo>
                  <a:pt x="3335" y="9336"/>
                </a:lnTo>
                <a:lnTo>
                  <a:pt x="4239" y="9503"/>
                </a:lnTo>
                <a:lnTo>
                  <a:pt x="4740" y="9527"/>
                </a:lnTo>
                <a:lnTo>
                  <a:pt x="5121" y="9503"/>
                </a:lnTo>
                <a:lnTo>
                  <a:pt x="5907" y="9384"/>
                </a:lnTo>
                <a:lnTo>
                  <a:pt x="6621" y="9122"/>
                </a:lnTo>
                <a:lnTo>
                  <a:pt x="7312" y="8741"/>
                </a:lnTo>
                <a:lnTo>
                  <a:pt x="7645" y="8503"/>
                </a:lnTo>
                <a:lnTo>
                  <a:pt x="7955" y="8264"/>
                </a:lnTo>
                <a:lnTo>
                  <a:pt x="8478" y="7693"/>
                </a:lnTo>
                <a:lnTo>
                  <a:pt x="8883" y="7050"/>
                </a:lnTo>
                <a:lnTo>
                  <a:pt x="9193" y="6335"/>
                </a:lnTo>
                <a:lnTo>
                  <a:pt x="9312" y="5954"/>
                </a:lnTo>
                <a:lnTo>
                  <a:pt x="8097" y="5954"/>
                </a:lnTo>
                <a:lnTo>
                  <a:pt x="7883" y="6454"/>
                </a:lnTo>
                <a:lnTo>
                  <a:pt x="7264" y="7336"/>
                </a:lnTo>
                <a:lnTo>
                  <a:pt x="6811" y="7669"/>
                </a:lnTo>
                <a:lnTo>
                  <a:pt x="6359" y="7979"/>
                </a:lnTo>
                <a:lnTo>
                  <a:pt x="5311" y="8312"/>
                </a:lnTo>
                <a:lnTo>
                  <a:pt x="4740" y="8336"/>
                </a:lnTo>
                <a:lnTo>
                  <a:pt x="4359" y="8312"/>
                </a:lnTo>
                <a:lnTo>
                  <a:pt x="3668" y="8193"/>
                </a:lnTo>
                <a:lnTo>
                  <a:pt x="3049" y="7931"/>
                </a:lnTo>
                <a:lnTo>
                  <a:pt x="2453" y="7550"/>
                </a:lnTo>
                <a:lnTo>
                  <a:pt x="2191" y="7288"/>
                </a:lnTo>
                <a:lnTo>
                  <a:pt x="1953" y="7026"/>
                </a:lnTo>
                <a:lnTo>
                  <a:pt x="1572" y="6431"/>
                </a:lnTo>
                <a:lnTo>
                  <a:pt x="1310" y="5812"/>
                </a:lnTo>
                <a:lnTo>
                  <a:pt x="1167" y="5121"/>
                </a:lnTo>
                <a:lnTo>
                  <a:pt x="1167" y="4764"/>
                </a:lnTo>
                <a:lnTo>
                  <a:pt x="1167" y="4383"/>
                </a:lnTo>
                <a:lnTo>
                  <a:pt x="1286" y="3692"/>
                </a:lnTo>
                <a:lnTo>
                  <a:pt x="1548" y="3073"/>
                </a:lnTo>
                <a:lnTo>
                  <a:pt x="1953" y="2501"/>
                </a:lnTo>
                <a:lnTo>
                  <a:pt x="2191" y="2239"/>
                </a:lnTo>
                <a:lnTo>
                  <a:pt x="2477" y="1977"/>
                </a:lnTo>
                <a:lnTo>
                  <a:pt x="3049" y="1596"/>
                </a:lnTo>
                <a:lnTo>
                  <a:pt x="3692" y="1334"/>
                </a:lnTo>
                <a:lnTo>
                  <a:pt x="4359" y="1192"/>
                </a:lnTo>
                <a:lnTo>
                  <a:pt x="5073" y="1192"/>
                </a:lnTo>
                <a:lnTo>
                  <a:pt x="5740" y="1334"/>
                </a:lnTo>
                <a:lnTo>
                  <a:pt x="6383" y="1596"/>
                </a:lnTo>
                <a:lnTo>
                  <a:pt x="6954" y="2001"/>
                </a:lnTo>
                <a:lnTo>
                  <a:pt x="7216" y="2263"/>
                </a:lnTo>
                <a:lnTo>
                  <a:pt x="5287" y="4192"/>
                </a:lnTo>
                <a:lnTo>
                  <a:pt x="9502" y="4192"/>
                </a:lnTo>
                <a:lnTo>
                  <a:pt x="9502" y="1"/>
                </a:lnTo>
                <a:lnTo>
                  <a:pt x="8097" y="1406"/>
                </a:lnTo>
                <a:lnTo>
                  <a:pt x="7740" y="1072"/>
                </a:lnTo>
                <a:lnTo>
                  <a:pt x="6978" y="549"/>
                </a:lnTo>
                <a:lnTo>
                  <a:pt x="6121" y="191"/>
                </a:lnTo>
                <a:lnTo>
                  <a:pt x="5216" y="25"/>
                </a:lnTo>
                <a:lnTo>
                  <a:pt x="4740" y="1"/>
                </a:lnTo>
                <a:close/>
              </a:path>
            </a:pathLst>
          </a:custGeom>
          <a:solidFill>
            <a:srgbClr val="5F6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1" name="Google Shape;23241;p131"/>
          <p:cNvSpPr/>
          <p:nvPr/>
        </p:nvSpPr>
        <p:spPr>
          <a:xfrm>
            <a:off x="3169100" y="1160671"/>
            <a:ext cx="108001" cy="107977"/>
          </a:xfrm>
          <a:custGeom>
            <a:rect b="b" l="l" r="r" t="t"/>
            <a:pathLst>
              <a:path extrusionOk="0" h="9526" w="9526">
                <a:moveTo>
                  <a:pt x="4763" y="0"/>
                </a:moveTo>
                <a:lnTo>
                  <a:pt x="0" y="4763"/>
                </a:lnTo>
                <a:lnTo>
                  <a:pt x="4763" y="9526"/>
                </a:lnTo>
                <a:lnTo>
                  <a:pt x="5596" y="8692"/>
                </a:lnTo>
                <a:lnTo>
                  <a:pt x="2262" y="5358"/>
                </a:lnTo>
                <a:lnTo>
                  <a:pt x="9526" y="5358"/>
                </a:lnTo>
                <a:lnTo>
                  <a:pt x="9526" y="4191"/>
                </a:lnTo>
                <a:lnTo>
                  <a:pt x="9526" y="4168"/>
                </a:lnTo>
                <a:lnTo>
                  <a:pt x="2262" y="4168"/>
                </a:lnTo>
                <a:lnTo>
                  <a:pt x="5596" y="834"/>
                </a:lnTo>
                <a:lnTo>
                  <a:pt x="4763" y="0"/>
                </a:lnTo>
                <a:close/>
              </a:path>
            </a:pathLst>
          </a:custGeom>
          <a:solidFill>
            <a:srgbClr val="5F6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42" name="Google Shape;23242;p131"/>
          <p:cNvGrpSpPr/>
          <p:nvPr/>
        </p:nvGrpSpPr>
        <p:grpSpPr>
          <a:xfrm>
            <a:off x="3172650" y="1566713"/>
            <a:ext cx="725603" cy="128675"/>
            <a:chOff x="3179925" y="953138"/>
            <a:chExt cx="725603" cy="128675"/>
          </a:xfrm>
        </p:grpSpPr>
        <p:pic>
          <p:nvPicPr>
            <p:cNvPr descr="Image result for gmail logo" id="23243" name="Google Shape;23243;p131"/>
            <p:cNvPicPr preferRelativeResize="0"/>
            <p:nvPr/>
          </p:nvPicPr>
          <p:blipFill rotWithShape="1">
            <a:blip r:embed="rId6">
              <a:alphaModFix/>
            </a:blip>
            <a:srcRect b="31512" l="0" r="0" t="31509"/>
            <a:stretch/>
          </p:blipFill>
          <p:spPr>
            <a:xfrm>
              <a:off x="3384197" y="953138"/>
              <a:ext cx="521331" cy="128675"/>
            </a:xfrm>
            <a:prstGeom prst="rect">
              <a:avLst/>
            </a:prstGeom>
            <a:noFill/>
            <a:ln>
              <a:noFill/>
            </a:ln>
          </p:spPr>
        </p:pic>
        <p:sp>
          <p:nvSpPr>
            <p:cNvPr id="23244" name="Google Shape;23244;p131"/>
            <p:cNvSpPr/>
            <p:nvPr/>
          </p:nvSpPr>
          <p:spPr>
            <a:xfrm>
              <a:off x="3179925" y="986061"/>
              <a:ext cx="94440" cy="62822"/>
            </a:xfrm>
            <a:custGeom>
              <a:rect b="b" l="l" r="r" t="t"/>
              <a:pathLst>
                <a:path extrusionOk="0" h="7145" w="10741">
                  <a:moveTo>
                    <a:pt x="0" y="0"/>
                  </a:moveTo>
                  <a:lnTo>
                    <a:pt x="0" y="1191"/>
                  </a:lnTo>
                  <a:lnTo>
                    <a:pt x="10741" y="1191"/>
                  </a:lnTo>
                  <a:lnTo>
                    <a:pt x="10741" y="0"/>
                  </a:lnTo>
                  <a:close/>
                  <a:moveTo>
                    <a:pt x="0" y="3001"/>
                  </a:moveTo>
                  <a:lnTo>
                    <a:pt x="0" y="4168"/>
                  </a:lnTo>
                  <a:lnTo>
                    <a:pt x="10741" y="4168"/>
                  </a:lnTo>
                  <a:lnTo>
                    <a:pt x="10741" y="3001"/>
                  </a:lnTo>
                  <a:close/>
                  <a:moveTo>
                    <a:pt x="0" y="5954"/>
                  </a:moveTo>
                  <a:lnTo>
                    <a:pt x="0" y="7145"/>
                  </a:lnTo>
                  <a:lnTo>
                    <a:pt x="10741" y="7145"/>
                  </a:lnTo>
                  <a:lnTo>
                    <a:pt x="10741" y="5954"/>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45" name="Google Shape;23245;p131"/>
          <p:cNvGrpSpPr/>
          <p:nvPr/>
        </p:nvGrpSpPr>
        <p:grpSpPr>
          <a:xfrm>
            <a:off x="3754877" y="856925"/>
            <a:ext cx="723300" cy="185700"/>
            <a:chOff x="4250977" y="848425"/>
            <a:chExt cx="723300" cy="185700"/>
          </a:xfrm>
        </p:grpSpPr>
        <p:sp>
          <p:nvSpPr>
            <p:cNvPr id="23246" name="Google Shape;23246;p131"/>
            <p:cNvSpPr/>
            <p:nvPr/>
          </p:nvSpPr>
          <p:spPr>
            <a:xfrm>
              <a:off x="4250977" y="848425"/>
              <a:ext cx="723300" cy="185700"/>
            </a:xfrm>
            <a:prstGeom prst="round2SameRect">
              <a:avLst>
                <a:gd fmla="val 37436" name="adj1"/>
                <a:gd fmla="val 0" name="adj2"/>
              </a:avLst>
            </a:prstGeom>
            <a:solidFill>
              <a:srgbClr val="EFF0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3247" name="Google Shape;23247;p131"/>
            <p:cNvSpPr txBox="1"/>
            <p:nvPr/>
          </p:nvSpPr>
          <p:spPr>
            <a:xfrm>
              <a:off x="4330400" y="875462"/>
              <a:ext cx="412200" cy="128700"/>
            </a:xfrm>
            <a:prstGeom prst="rect">
              <a:avLst/>
            </a:prstGeom>
            <a:noFill/>
            <a:ln>
              <a:noFill/>
            </a:ln>
          </p:spPr>
          <p:txBody>
            <a:bodyPr anchorCtr="0" anchor="ctr" bIns="0" lIns="0" spcFirstLastPara="1" rIns="0" wrap="square" tIns="0">
              <a:noAutofit/>
            </a:bodyPr>
            <a:lstStyle/>
            <a:p>
              <a:pPr indent="0" lvl="0" marL="0" rtl="0" algn="l">
                <a:lnSpc>
                  <a:spcPct val="100000"/>
                </a:lnSpc>
                <a:spcBef>
                  <a:spcPts val="0"/>
                </a:spcBef>
                <a:spcAft>
                  <a:spcPts val="0"/>
                </a:spcAft>
                <a:buNone/>
              </a:pPr>
              <a:r>
                <a:rPr lang="en" sz="700">
                  <a:solidFill>
                    <a:srgbClr val="434343"/>
                  </a:solidFill>
                  <a:latin typeface="Roboto"/>
                  <a:ea typeface="Roboto"/>
                  <a:cs typeface="Roboto"/>
                  <a:sym typeface="Roboto"/>
                </a:rPr>
                <a:t>Gmail</a:t>
              </a:r>
              <a:endParaRPr sz="700">
                <a:solidFill>
                  <a:srgbClr val="434343"/>
                </a:solidFill>
                <a:latin typeface="Roboto"/>
                <a:ea typeface="Roboto"/>
                <a:cs typeface="Roboto"/>
                <a:sym typeface="Roboto"/>
              </a:endParaRPr>
            </a:p>
          </p:txBody>
        </p:sp>
        <p:sp>
          <p:nvSpPr>
            <p:cNvPr id="23248" name="Google Shape;23248;p131"/>
            <p:cNvSpPr/>
            <p:nvPr/>
          </p:nvSpPr>
          <p:spPr>
            <a:xfrm>
              <a:off x="4818813" y="889813"/>
              <a:ext cx="94500" cy="94500"/>
            </a:xfrm>
            <a:prstGeom prst="mathMultiply">
              <a:avLst>
                <a:gd fmla="val 13214" name="adj1"/>
              </a:avLst>
            </a:pr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49" name="Google Shape;23249;p131"/>
          <p:cNvSpPr txBox="1"/>
          <p:nvPr/>
        </p:nvSpPr>
        <p:spPr>
          <a:xfrm>
            <a:off x="4237525" y="1882175"/>
            <a:ext cx="2276700" cy="1593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 sz="1200">
                <a:solidFill>
                  <a:srgbClr val="434343"/>
                </a:solidFill>
                <a:latin typeface="Google Sans Medium"/>
                <a:ea typeface="Google Sans Medium"/>
                <a:cs typeface="Google Sans Medium"/>
                <a:sym typeface="Google Sans Medium"/>
              </a:rPr>
              <a:t>California Wildfire Relief Funds</a:t>
            </a:r>
            <a:endParaRPr sz="1200">
              <a:solidFill>
                <a:srgbClr val="434343"/>
              </a:solidFill>
              <a:latin typeface="Google Sans Medium"/>
              <a:ea typeface="Google Sans Medium"/>
              <a:cs typeface="Google Sans Medium"/>
              <a:sym typeface="Google Sans Medium"/>
            </a:endParaRPr>
          </a:p>
        </p:txBody>
      </p:sp>
      <p:grpSp>
        <p:nvGrpSpPr>
          <p:cNvPr id="23250" name="Google Shape;23250;p131"/>
          <p:cNvGrpSpPr/>
          <p:nvPr/>
        </p:nvGrpSpPr>
        <p:grpSpPr>
          <a:xfrm>
            <a:off x="3929824" y="2143963"/>
            <a:ext cx="3264751" cy="247200"/>
            <a:chOff x="3667060" y="2010412"/>
            <a:chExt cx="3264751" cy="247200"/>
          </a:xfrm>
        </p:grpSpPr>
        <p:sp>
          <p:nvSpPr>
            <p:cNvPr id="23251" name="Google Shape;23251;p131"/>
            <p:cNvSpPr txBox="1"/>
            <p:nvPr/>
          </p:nvSpPr>
          <p:spPr>
            <a:xfrm>
              <a:off x="3975011" y="2010412"/>
              <a:ext cx="2956800" cy="247200"/>
            </a:xfrm>
            <a:prstGeom prst="rect">
              <a:avLst/>
            </a:prstGeom>
            <a:noFill/>
            <a:ln>
              <a:noFill/>
            </a:ln>
          </p:spPr>
          <p:txBody>
            <a:bodyPr anchorCtr="0" anchor="t" bIns="0" lIns="0" spcFirstLastPara="1" rIns="0" wrap="square" tIns="0">
              <a:noAutofit/>
            </a:bodyPr>
            <a:lstStyle/>
            <a:p>
              <a:pPr indent="0" lvl="0" marL="0" rtl="0" algn="l">
                <a:lnSpc>
                  <a:spcPct val="115000"/>
                </a:lnSpc>
                <a:spcBef>
                  <a:spcPts val="0"/>
                </a:spcBef>
                <a:spcAft>
                  <a:spcPts val="0"/>
                </a:spcAft>
                <a:buNone/>
              </a:pPr>
              <a:r>
                <a:rPr lang="en" sz="800">
                  <a:solidFill>
                    <a:srgbClr val="434343"/>
                  </a:solidFill>
                  <a:latin typeface="Roboto"/>
                  <a:ea typeface="Roboto"/>
                  <a:cs typeface="Roboto"/>
                  <a:sym typeface="Roboto"/>
                </a:rPr>
                <a:t>Google Relief </a:t>
              </a:r>
              <a:r>
                <a:rPr lang="en" sz="700">
                  <a:solidFill>
                    <a:srgbClr val="434343"/>
                  </a:solidFill>
                  <a:latin typeface="Roboto"/>
                  <a:ea typeface="Roboto"/>
                  <a:cs typeface="Roboto"/>
                  <a:sym typeface="Roboto"/>
                </a:rPr>
                <a:t>&lt;donations@relief-google.com&gt;</a:t>
              </a:r>
              <a:endParaRPr sz="700">
                <a:solidFill>
                  <a:srgbClr val="434343"/>
                </a:solidFill>
                <a:latin typeface="Roboto"/>
                <a:ea typeface="Roboto"/>
                <a:cs typeface="Roboto"/>
                <a:sym typeface="Roboto"/>
              </a:endParaRPr>
            </a:p>
            <a:p>
              <a:pPr indent="0" lvl="0" marL="0" rtl="0" algn="l">
                <a:lnSpc>
                  <a:spcPct val="115000"/>
                </a:lnSpc>
                <a:spcBef>
                  <a:spcPts val="0"/>
                </a:spcBef>
                <a:spcAft>
                  <a:spcPts val="0"/>
                </a:spcAft>
                <a:buNone/>
              </a:pPr>
              <a:r>
                <a:rPr lang="en" sz="700">
                  <a:solidFill>
                    <a:srgbClr val="666666"/>
                  </a:solidFill>
                  <a:latin typeface="Roboto"/>
                  <a:ea typeface="Roboto"/>
                  <a:cs typeface="Roboto"/>
                  <a:sym typeface="Roboto"/>
                </a:rPr>
                <a:t>to me</a:t>
              </a:r>
              <a:endParaRPr sz="700">
                <a:solidFill>
                  <a:srgbClr val="666666"/>
                </a:solidFill>
                <a:latin typeface="Roboto"/>
                <a:ea typeface="Roboto"/>
                <a:cs typeface="Roboto"/>
                <a:sym typeface="Roboto"/>
              </a:endParaRPr>
            </a:p>
          </p:txBody>
        </p:sp>
        <p:grpSp>
          <p:nvGrpSpPr>
            <p:cNvPr id="23252" name="Google Shape;23252;p131"/>
            <p:cNvGrpSpPr/>
            <p:nvPr/>
          </p:nvGrpSpPr>
          <p:grpSpPr>
            <a:xfrm>
              <a:off x="3667060" y="2010413"/>
              <a:ext cx="217201" cy="217201"/>
              <a:chOff x="2609925" y="1548827"/>
              <a:chExt cx="301500" cy="301500"/>
            </a:xfrm>
          </p:grpSpPr>
          <p:sp>
            <p:nvSpPr>
              <p:cNvPr id="23253" name="Google Shape;23253;p131"/>
              <p:cNvSpPr/>
              <p:nvPr/>
            </p:nvSpPr>
            <p:spPr>
              <a:xfrm>
                <a:off x="2609925" y="1548827"/>
                <a:ext cx="301500" cy="301500"/>
              </a:xfrm>
              <a:prstGeom prst="ellipse">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4" name="Google Shape;23254;p131"/>
              <p:cNvSpPr/>
              <p:nvPr/>
            </p:nvSpPr>
            <p:spPr>
              <a:xfrm>
                <a:off x="2698587" y="1637807"/>
                <a:ext cx="124182" cy="123539"/>
              </a:xfrm>
              <a:custGeom>
                <a:rect b="b" l="l" r="r" t="t"/>
                <a:pathLst>
                  <a:path extrusionOk="0" h="847" w="851">
                    <a:moveTo>
                      <a:pt x="423" y="423"/>
                    </a:moveTo>
                    <a:cubicBezTo>
                      <a:pt x="542" y="423"/>
                      <a:pt x="635" y="327"/>
                      <a:pt x="635" y="212"/>
                    </a:cubicBezTo>
                    <a:cubicBezTo>
                      <a:pt x="635" y="93"/>
                      <a:pt x="539" y="0"/>
                      <a:pt x="423" y="0"/>
                    </a:cubicBezTo>
                    <a:cubicBezTo>
                      <a:pt x="308" y="0"/>
                      <a:pt x="212" y="96"/>
                      <a:pt x="212" y="212"/>
                    </a:cubicBezTo>
                    <a:cubicBezTo>
                      <a:pt x="209" y="327"/>
                      <a:pt x="305" y="423"/>
                      <a:pt x="423" y="423"/>
                    </a:cubicBezTo>
                    <a:close/>
                    <a:moveTo>
                      <a:pt x="423" y="528"/>
                    </a:moveTo>
                    <a:cubicBezTo>
                      <a:pt x="282" y="528"/>
                      <a:pt x="0" y="598"/>
                      <a:pt x="0" y="738"/>
                    </a:cubicBezTo>
                    <a:lnTo>
                      <a:pt x="0" y="846"/>
                    </a:lnTo>
                    <a:lnTo>
                      <a:pt x="850" y="846"/>
                    </a:lnTo>
                    <a:lnTo>
                      <a:pt x="850" y="738"/>
                    </a:lnTo>
                    <a:cubicBezTo>
                      <a:pt x="847" y="601"/>
                      <a:pt x="564" y="528"/>
                      <a:pt x="423" y="528"/>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rgbClr val="000000"/>
                  </a:solidFill>
                  <a:latin typeface="Calibri"/>
                  <a:ea typeface="Calibri"/>
                  <a:cs typeface="Calibri"/>
                  <a:sym typeface="Calibri"/>
                </a:endParaRPr>
              </a:p>
            </p:txBody>
          </p:sp>
        </p:grpSp>
      </p:grpSp>
      <p:grpSp>
        <p:nvGrpSpPr>
          <p:cNvPr id="23255" name="Google Shape;23255;p131"/>
          <p:cNvGrpSpPr/>
          <p:nvPr/>
        </p:nvGrpSpPr>
        <p:grpSpPr>
          <a:xfrm>
            <a:off x="7041224" y="2132325"/>
            <a:ext cx="1914016" cy="177300"/>
            <a:chOff x="6822861" y="2005875"/>
            <a:chExt cx="1914016" cy="177300"/>
          </a:xfrm>
        </p:grpSpPr>
        <p:sp>
          <p:nvSpPr>
            <p:cNvPr id="23256" name="Google Shape;23256;p131"/>
            <p:cNvSpPr/>
            <p:nvPr/>
          </p:nvSpPr>
          <p:spPr>
            <a:xfrm>
              <a:off x="8582498" y="2030161"/>
              <a:ext cx="154378" cy="128673"/>
            </a:xfrm>
            <a:custGeom>
              <a:rect b="b" l="l" r="r" t="t"/>
              <a:pathLst>
                <a:path extrusionOk="0" h="8931" w="10717">
                  <a:moveTo>
                    <a:pt x="4168" y="0"/>
                  </a:moveTo>
                  <a:lnTo>
                    <a:pt x="0" y="4168"/>
                  </a:lnTo>
                  <a:lnTo>
                    <a:pt x="4168" y="8335"/>
                  </a:lnTo>
                  <a:lnTo>
                    <a:pt x="4168" y="5906"/>
                  </a:lnTo>
                  <a:lnTo>
                    <a:pt x="5239" y="5930"/>
                  </a:lnTo>
                  <a:lnTo>
                    <a:pt x="7168" y="6311"/>
                  </a:lnTo>
                  <a:lnTo>
                    <a:pt x="8407" y="6859"/>
                  </a:lnTo>
                  <a:lnTo>
                    <a:pt x="9169" y="7335"/>
                  </a:lnTo>
                  <a:lnTo>
                    <a:pt x="9835" y="7906"/>
                  </a:lnTo>
                  <a:lnTo>
                    <a:pt x="10455" y="8573"/>
                  </a:lnTo>
                  <a:lnTo>
                    <a:pt x="10717" y="8930"/>
                  </a:lnTo>
                  <a:lnTo>
                    <a:pt x="10598" y="8311"/>
                  </a:lnTo>
                  <a:lnTo>
                    <a:pt x="10193" y="7121"/>
                  </a:lnTo>
                  <a:lnTo>
                    <a:pt x="9669" y="6049"/>
                  </a:lnTo>
                  <a:lnTo>
                    <a:pt x="9026" y="5049"/>
                  </a:lnTo>
                  <a:lnTo>
                    <a:pt x="8645" y="4596"/>
                  </a:lnTo>
                  <a:lnTo>
                    <a:pt x="8240" y="4144"/>
                  </a:lnTo>
                  <a:lnTo>
                    <a:pt x="7287" y="3406"/>
                  </a:lnTo>
                  <a:lnTo>
                    <a:pt x="6168" y="2858"/>
                  </a:lnTo>
                  <a:lnTo>
                    <a:pt x="4882" y="2477"/>
                  </a:lnTo>
                  <a:lnTo>
                    <a:pt x="4168" y="2358"/>
                  </a:lnTo>
                  <a:lnTo>
                    <a:pt x="4168"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7" name="Google Shape;23257;p131"/>
            <p:cNvSpPr/>
            <p:nvPr/>
          </p:nvSpPr>
          <p:spPr>
            <a:xfrm>
              <a:off x="8337801" y="2021175"/>
              <a:ext cx="154387" cy="146645"/>
            </a:xfrm>
            <a:custGeom>
              <a:rect b="b" l="l" r="r" t="t"/>
              <a:pathLst>
                <a:path extrusionOk="0" h="11313" w="11908">
                  <a:moveTo>
                    <a:pt x="6002" y="2382"/>
                  </a:moveTo>
                  <a:lnTo>
                    <a:pt x="7002" y="4811"/>
                  </a:lnTo>
                  <a:lnTo>
                    <a:pt x="9622" y="5049"/>
                  </a:lnTo>
                  <a:lnTo>
                    <a:pt x="7621" y="6764"/>
                  </a:lnTo>
                  <a:lnTo>
                    <a:pt x="8217" y="9288"/>
                  </a:lnTo>
                  <a:lnTo>
                    <a:pt x="6002" y="7954"/>
                  </a:lnTo>
                  <a:lnTo>
                    <a:pt x="3763" y="9288"/>
                  </a:lnTo>
                  <a:lnTo>
                    <a:pt x="4359" y="6764"/>
                  </a:lnTo>
                  <a:lnTo>
                    <a:pt x="2358" y="5049"/>
                  </a:lnTo>
                  <a:lnTo>
                    <a:pt x="4978" y="4811"/>
                  </a:lnTo>
                  <a:lnTo>
                    <a:pt x="6002" y="2382"/>
                  </a:lnTo>
                  <a:close/>
                  <a:moveTo>
                    <a:pt x="5930" y="0"/>
                  </a:moveTo>
                  <a:lnTo>
                    <a:pt x="4263" y="3930"/>
                  </a:lnTo>
                  <a:lnTo>
                    <a:pt x="1" y="4287"/>
                  </a:lnTo>
                  <a:lnTo>
                    <a:pt x="3263" y="7121"/>
                  </a:lnTo>
                  <a:lnTo>
                    <a:pt x="2263" y="11312"/>
                  </a:lnTo>
                  <a:lnTo>
                    <a:pt x="5954" y="9097"/>
                  </a:lnTo>
                  <a:lnTo>
                    <a:pt x="9645" y="11312"/>
                  </a:lnTo>
                  <a:lnTo>
                    <a:pt x="8669" y="7121"/>
                  </a:lnTo>
                  <a:lnTo>
                    <a:pt x="11908" y="4287"/>
                  </a:lnTo>
                  <a:lnTo>
                    <a:pt x="7597" y="3930"/>
                  </a:lnTo>
                  <a:lnTo>
                    <a:pt x="5930"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8" name="Google Shape;23258;p131"/>
            <p:cNvSpPr txBox="1"/>
            <p:nvPr/>
          </p:nvSpPr>
          <p:spPr>
            <a:xfrm>
              <a:off x="6822861" y="2005875"/>
              <a:ext cx="1479000" cy="177300"/>
            </a:xfrm>
            <a:prstGeom prst="rect">
              <a:avLst/>
            </a:prstGeom>
            <a:noFill/>
            <a:ln>
              <a:noFill/>
            </a:ln>
          </p:spPr>
          <p:txBody>
            <a:bodyPr anchorCtr="0" anchor="ctr" bIns="0" lIns="0" spcFirstLastPara="1" rIns="0" wrap="square" tIns="0">
              <a:noAutofit/>
            </a:bodyPr>
            <a:lstStyle/>
            <a:p>
              <a:pPr indent="0" lvl="0" marL="0" rtl="0" algn="r">
                <a:lnSpc>
                  <a:spcPct val="100000"/>
                </a:lnSpc>
                <a:spcBef>
                  <a:spcPts val="0"/>
                </a:spcBef>
                <a:spcAft>
                  <a:spcPts val="0"/>
                </a:spcAft>
                <a:buNone/>
              </a:pPr>
              <a:r>
                <a:rPr lang="en" sz="600">
                  <a:solidFill>
                    <a:srgbClr val="666666"/>
                  </a:solidFill>
                  <a:latin typeface="Roboto"/>
                  <a:ea typeface="Roboto"/>
                  <a:cs typeface="Roboto"/>
                  <a:sym typeface="Roboto"/>
                </a:rPr>
                <a:t>Monday, November 19, 2018 8:16 AM</a:t>
              </a:r>
              <a:endParaRPr sz="600">
                <a:solidFill>
                  <a:srgbClr val="666666"/>
                </a:solidFill>
                <a:latin typeface="Roboto"/>
                <a:ea typeface="Roboto"/>
                <a:cs typeface="Roboto"/>
                <a:sym typeface="Roboto"/>
              </a:endParaRPr>
            </a:p>
          </p:txBody>
        </p:sp>
      </p:grpSp>
      <p:sp>
        <p:nvSpPr>
          <p:cNvPr id="23259" name="Google Shape;23259;p131"/>
          <p:cNvSpPr txBox="1"/>
          <p:nvPr/>
        </p:nvSpPr>
        <p:spPr>
          <a:xfrm>
            <a:off x="4237775" y="2881025"/>
            <a:ext cx="3672300" cy="2133600"/>
          </a:xfrm>
          <a:prstGeom prst="rect">
            <a:avLst/>
          </a:prstGeom>
          <a:noFill/>
          <a:ln>
            <a:noFill/>
          </a:ln>
        </p:spPr>
        <p:txBody>
          <a:bodyPr anchorCtr="0" anchor="t" bIns="0" lIns="0" spcFirstLastPara="1" rIns="0" wrap="square" tIns="0">
            <a:noAutofit/>
          </a:bodyPr>
          <a:lstStyle/>
          <a:p>
            <a:pPr indent="0" lvl="0" marL="0" rtl="0" algn="l">
              <a:lnSpc>
                <a:spcPct val="114000"/>
              </a:lnSpc>
              <a:spcBef>
                <a:spcPts val="0"/>
              </a:spcBef>
              <a:spcAft>
                <a:spcPts val="0"/>
              </a:spcAft>
              <a:buNone/>
            </a:pPr>
            <a:r>
              <a:rPr b="1" lang="en" sz="1100">
                <a:solidFill>
                  <a:srgbClr val="434343"/>
                </a:solidFill>
                <a:latin typeface="Roboto"/>
                <a:ea typeface="Roboto"/>
                <a:cs typeface="Roboto"/>
                <a:sym typeface="Roboto"/>
              </a:rPr>
              <a:t>CALIFORNIA WILDFIRE RELIEF FUND </a:t>
            </a:r>
            <a:endParaRPr b="1" sz="1100">
              <a:solidFill>
                <a:srgbClr val="434343"/>
              </a:solidFill>
              <a:latin typeface="Roboto"/>
              <a:ea typeface="Roboto"/>
              <a:cs typeface="Roboto"/>
              <a:sym typeface="Roboto"/>
            </a:endParaRPr>
          </a:p>
          <a:p>
            <a:pPr indent="0" lvl="0" marL="0" rtl="0" algn="l">
              <a:lnSpc>
                <a:spcPct val="114000"/>
              </a:lnSpc>
              <a:spcBef>
                <a:spcPts val="300"/>
              </a:spcBef>
              <a:spcAft>
                <a:spcPts val="0"/>
              </a:spcAft>
              <a:buNone/>
            </a:pPr>
            <a:r>
              <a:rPr lang="en" sz="700">
                <a:solidFill>
                  <a:srgbClr val="434343"/>
                </a:solidFill>
                <a:latin typeface="Roboto"/>
                <a:ea typeface="Roboto"/>
                <a:cs typeface="Roboto"/>
                <a:sym typeface="Roboto"/>
              </a:rPr>
              <a:t>To help all of those affected by the California wildfires, we are currently accepting donations. All payment methods will be accepted.</a:t>
            </a:r>
            <a:endParaRPr sz="700">
              <a:solidFill>
                <a:srgbClr val="434343"/>
              </a:solidFill>
              <a:latin typeface="Roboto"/>
              <a:ea typeface="Roboto"/>
              <a:cs typeface="Roboto"/>
              <a:sym typeface="Roboto"/>
            </a:endParaRPr>
          </a:p>
          <a:p>
            <a:pPr indent="0" lvl="0" marL="0" rtl="0" algn="l">
              <a:lnSpc>
                <a:spcPct val="114000"/>
              </a:lnSpc>
              <a:spcBef>
                <a:spcPts val="700"/>
              </a:spcBef>
              <a:spcAft>
                <a:spcPts val="0"/>
              </a:spcAft>
              <a:buNone/>
            </a:pPr>
            <a:r>
              <a:rPr lang="en" sz="700">
                <a:solidFill>
                  <a:srgbClr val="434343"/>
                </a:solidFill>
                <a:latin typeface="Roboto"/>
                <a:ea typeface="Roboto"/>
                <a:cs typeface="Roboto"/>
                <a:sym typeface="Roboto"/>
              </a:rPr>
              <a:t>As part of our relief efforts, Google will match 50% of all contributions - for those making a contribution using Goolge Pay, we will match 100%. All proceeds will be used for rebuilding and providing individuals with food, shelter, and supplies.</a:t>
            </a:r>
            <a:endParaRPr sz="700">
              <a:solidFill>
                <a:srgbClr val="434343"/>
              </a:solidFill>
              <a:latin typeface="Roboto"/>
              <a:ea typeface="Roboto"/>
              <a:cs typeface="Roboto"/>
              <a:sym typeface="Roboto"/>
            </a:endParaRPr>
          </a:p>
          <a:p>
            <a:pPr indent="0" lvl="0" marL="0" rtl="0" algn="l">
              <a:lnSpc>
                <a:spcPct val="112000"/>
              </a:lnSpc>
              <a:spcBef>
                <a:spcPts val="700"/>
              </a:spcBef>
              <a:spcAft>
                <a:spcPts val="0"/>
              </a:spcAft>
              <a:buNone/>
            </a:pPr>
            <a:r>
              <a:rPr lang="en" sz="700">
                <a:solidFill>
                  <a:srgbClr val="434343"/>
                </a:solidFill>
                <a:latin typeface="Roboto"/>
                <a:ea typeface="Roboto"/>
                <a:cs typeface="Roboto"/>
                <a:sym typeface="Roboto"/>
              </a:rPr>
              <a:t>Even if you're not in the position to make a donation, we ask that you pass this message along. In a time like this, every bit helps.</a:t>
            </a:r>
            <a:endParaRPr sz="700">
              <a:solidFill>
                <a:srgbClr val="434343"/>
              </a:solidFill>
              <a:latin typeface="Roboto"/>
              <a:ea typeface="Roboto"/>
              <a:cs typeface="Roboto"/>
              <a:sym typeface="Roboto"/>
            </a:endParaRPr>
          </a:p>
          <a:p>
            <a:pPr indent="0" lvl="0" marL="0" rtl="0" algn="l">
              <a:lnSpc>
                <a:spcPct val="114000"/>
              </a:lnSpc>
              <a:spcBef>
                <a:spcPts val="3000"/>
              </a:spcBef>
              <a:spcAft>
                <a:spcPts val="0"/>
              </a:spcAft>
              <a:buNone/>
            </a:pPr>
            <a:r>
              <a:rPr b="1" lang="en" sz="800">
                <a:solidFill>
                  <a:srgbClr val="434343"/>
                </a:solidFill>
                <a:latin typeface="Roboto"/>
                <a:ea typeface="Roboto"/>
                <a:cs typeface="Roboto"/>
                <a:sym typeface="Roboto"/>
              </a:rPr>
              <a:t>LET'S DO OUR PART, WHILE WE STILL CAN</a:t>
            </a:r>
            <a:endParaRPr b="1" sz="800">
              <a:solidFill>
                <a:srgbClr val="434343"/>
              </a:solidFill>
              <a:latin typeface="Roboto"/>
              <a:ea typeface="Roboto"/>
              <a:cs typeface="Roboto"/>
              <a:sym typeface="Roboto"/>
            </a:endParaRPr>
          </a:p>
          <a:p>
            <a:pPr indent="0" lvl="0" marL="0" rtl="0" algn="l">
              <a:lnSpc>
                <a:spcPct val="114000"/>
              </a:lnSpc>
              <a:spcBef>
                <a:spcPts val="700"/>
              </a:spcBef>
              <a:spcAft>
                <a:spcPts val="0"/>
              </a:spcAft>
              <a:buNone/>
            </a:pPr>
            <a:r>
              <a:rPr lang="en" sz="700">
                <a:solidFill>
                  <a:srgbClr val="434343"/>
                </a:solidFill>
                <a:latin typeface="Roboto"/>
                <a:ea typeface="Roboto"/>
                <a:cs typeface="Roboto"/>
                <a:sym typeface="Roboto"/>
              </a:rPr>
              <a:t>The Google Family</a:t>
            </a:r>
            <a:endParaRPr sz="700">
              <a:solidFill>
                <a:srgbClr val="434343"/>
              </a:solidFill>
              <a:latin typeface="Roboto"/>
              <a:ea typeface="Roboto"/>
              <a:cs typeface="Roboto"/>
              <a:sym typeface="Roboto"/>
            </a:endParaRPr>
          </a:p>
          <a:p>
            <a:pPr indent="0" lvl="0" marL="0" rtl="0" algn="l">
              <a:lnSpc>
                <a:spcPct val="114000"/>
              </a:lnSpc>
              <a:spcBef>
                <a:spcPts val="700"/>
              </a:spcBef>
              <a:spcAft>
                <a:spcPts val="0"/>
              </a:spcAft>
              <a:buNone/>
            </a:pPr>
            <a:r>
              <a:t/>
            </a:r>
            <a:endParaRPr sz="700">
              <a:solidFill>
                <a:srgbClr val="434343"/>
              </a:solidFill>
              <a:latin typeface="Roboto"/>
              <a:ea typeface="Roboto"/>
              <a:cs typeface="Roboto"/>
              <a:sym typeface="Roboto"/>
            </a:endParaRPr>
          </a:p>
          <a:p>
            <a:pPr indent="0" lvl="0" marL="0" rtl="0" algn="l">
              <a:lnSpc>
                <a:spcPct val="114000"/>
              </a:lnSpc>
              <a:spcBef>
                <a:spcPts val="300"/>
              </a:spcBef>
              <a:spcAft>
                <a:spcPts val="300"/>
              </a:spcAft>
              <a:buNone/>
            </a:pPr>
            <a:r>
              <a:t/>
            </a:r>
            <a:endParaRPr sz="700">
              <a:solidFill>
                <a:srgbClr val="434343"/>
              </a:solidFill>
              <a:latin typeface="Roboto"/>
              <a:ea typeface="Roboto"/>
              <a:cs typeface="Roboto"/>
              <a:sym typeface="Roboto"/>
            </a:endParaRPr>
          </a:p>
        </p:txBody>
      </p:sp>
      <p:grpSp>
        <p:nvGrpSpPr>
          <p:cNvPr id="23260" name="Google Shape;23260;p131"/>
          <p:cNvGrpSpPr/>
          <p:nvPr/>
        </p:nvGrpSpPr>
        <p:grpSpPr>
          <a:xfrm>
            <a:off x="4231550" y="1519775"/>
            <a:ext cx="3376200" cy="218400"/>
            <a:chOff x="3710525" y="1511275"/>
            <a:chExt cx="3376200" cy="218400"/>
          </a:xfrm>
        </p:grpSpPr>
        <p:sp>
          <p:nvSpPr>
            <p:cNvPr id="23261" name="Google Shape;23261;p131"/>
            <p:cNvSpPr/>
            <p:nvPr/>
          </p:nvSpPr>
          <p:spPr>
            <a:xfrm>
              <a:off x="3710525" y="1511275"/>
              <a:ext cx="3376200" cy="218400"/>
            </a:xfrm>
            <a:prstGeom prst="roundRect">
              <a:avLst>
                <a:gd fmla="val 16667" name="adj"/>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2" name="Google Shape;23262;p131"/>
            <p:cNvSpPr/>
            <p:nvPr/>
          </p:nvSpPr>
          <p:spPr>
            <a:xfrm>
              <a:off x="3783797" y="1583125"/>
              <a:ext cx="92782" cy="92350"/>
            </a:xfrm>
            <a:custGeom>
              <a:rect b="b" l="l" r="r" t="t"/>
              <a:pathLst>
                <a:path extrusionOk="0" h="913" w="916">
                  <a:moveTo>
                    <a:pt x="652" y="573"/>
                  </a:moveTo>
                  <a:lnTo>
                    <a:pt x="610" y="573"/>
                  </a:lnTo>
                  <a:lnTo>
                    <a:pt x="596" y="559"/>
                  </a:lnTo>
                  <a:cubicBezTo>
                    <a:pt x="646" y="500"/>
                    <a:pt x="677" y="421"/>
                    <a:pt x="677" y="339"/>
                  </a:cubicBezTo>
                  <a:cubicBezTo>
                    <a:pt x="677" y="150"/>
                    <a:pt x="525" y="0"/>
                    <a:pt x="339" y="0"/>
                  </a:cubicBezTo>
                  <a:cubicBezTo>
                    <a:pt x="153" y="0"/>
                    <a:pt x="0" y="153"/>
                    <a:pt x="0" y="339"/>
                  </a:cubicBezTo>
                  <a:cubicBezTo>
                    <a:pt x="0" y="528"/>
                    <a:pt x="153" y="678"/>
                    <a:pt x="339" y="678"/>
                  </a:cubicBezTo>
                  <a:cubicBezTo>
                    <a:pt x="423" y="678"/>
                    <a:pt x="500" y="646"/>
                    <a:pt x="559" y="596"/>
                  </a:cubicBezTo>
                  <a:lnTo>
                    <a:pt x="573" y="610"/>
                  </a:lnTo>
                  <a:lnTo>
                    <a:pt x="573" y="652"/>
                  </a:lnTo>
                  <a:lnTo>
                    <a:pt x="836" y="912"/>
                  </a:lnTo>
                  <a:lnTo>
                    <a:pt x="915" y="833"/>
                  </a:lnTo>
                  <a:lnTo>
                    <a:pt x="652" y="573"/>
                  </a:lnTo>
                  <a:close/>
                  <a:moveTo>
                    <a:pt x="339" y="573"/>
                  </a:moveTo>
                  <a:cubicBezTo>
                    <a:pt x="209" y="573"/>
                    <a:pt x="105" y="469"/>
                    <a:pt x="105" y="339"/>
                  </a:cubicBezTo>
                  <a:cubicBezTo>
                    <a:pt x="105" y="209"/>
                    <a:pt x="209" y="105"/>
                    <a:pt x="339" y="105"/>
                  </a:cubicBezTo>
                  <a:cubicBezTo>
                    <a:pt x="469" y="105"/>
                    <a:pt x="573" y="209"/>
                    <a:pt x="573" y="339"/>
                  </a:cubicBezTo>
                  <a:cubicBezTo>
                    <a:pt x="576" y="469"/>
                    <a:pt x="469" y="573"/>
                    <a:pt x="339" y="573"/>
                  </a:cubicBezTo>
                  <a:close/>
                </a:path>
              </a:pathLst>
            </a:custGeom>
            <a:solidFill>
              <a:srgbClr val="66666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rgbClr val="000000"/>
                </a:solidFill>
                <a:latin typeface="Calibri"/>
                <a:ea typeface="Calibri"/>
                <a:cs typeface="Calibri"/>
                <a:sym typeface="Calibri"/>
              </a:endParaRPr>
            </a:p>
          </p:txBody>
        </p:sp>
      </p:grpSp>
      <p:sp>
        <p:nvSpPr>
          <p:cNvPr id="23263" name="Google Shape;23263;p131"/>
          <p:cNvSpPr/>
          <p:nvPr/>
        </p:nvSpPr>
        <p:spPr>
          <a:xfrm>
            <a:off x="4216950" y="4213563"/>
            <a:ext cx="710100" cy="240300"/>
          </a:xfrm>
          <a:prstGeom prst="roundRect">
            <a:avLst>
              <a:gd fmla="val 16667" name="adj"/>
            </a:avLst>
          </a:prstGeom>
          <a:solidFill>
            <a:srgbClr val="34A85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800">
                <a:solidFill>
                  <a:srgbClr val="FFFFFF"/>
                </a:solidFill>
                <a:latin typeface="Roboto"/>
                <a:ea typeface="Roboto"/>
                <a:cs typeface="Roboto"/>
                <a:sym typeface="Roboto"/>
              </a:rPr>
              <a:t>DONATE</a:t>
            </a:r>
            <a:endParaRPr b="1" sz="800">
              <a:solidFill>
                <a:srgbClr val="FFFFFF"/>
              </a:solidFill>
              <a:latin typeface="Roboto"/>
              <a:ea typeface="Roboto"/>
              <a:cs typeface="Roboto"/>
              <a:sym typeface="Roboto"/>
            </a:endParaRPr>
          </a:p>
        </p:txBody>
      </p:sp>
      <p:pic>
        <p:nvPicPr>
          <p:cNvPr descr="Image result for gpay logo" id="23264" name="Google Shape;23264;p131"/>
          <p:cNvPicPr preferRelativeResize="0"/>
          <p:nvPr/>
        </p:nvPicPr>
        <p:blipFill>
          <a:blip r:embed="rId7">
            <a:alphaModFix/>
          </a:blip>
          <a:stretch>
            <a:fillRect/>
          </a:stretch>
        </p:blipFill>
        <p:spPr>
          <a:xfrm>
            <a:off x="4258040" y="2526175"/>
            <a:ext cx="623100" cy="247249"/>
          </a:xfrm>
          <a:prstGeom prst="rect">
            <a:avLst/>
          </a:prstGeom>
          <a:noFill/>
          <a:ln>
            <a:noFill/>
          </a:ln>
        </p:spPr>
      </p:pic>
      <p:grpSp>
        <p:nvGrpSpPr>
          <p:cNvPr id="23265" name="Google Shape;23265;p131"/>
          <p:cNvGrpSpPr/>
          <p:nvPr/>
        </p:nvGrpSpPr>
        <p:grpSpPr>
          <a:xfrm>
            <a:off x="3249618" y="2372771"/>
            <a:ext cx="146460" cy="1205475"/>
            <a:chOff x="1683926" y="2266348"/>
            <a:chExt cx="108457" cy="892680"/>
          </a:xfrm>
        </p:grpSpPr>
        <p:sp>
          <p:nvSpPr>
            <p:cNvPr id="23266" name="Google Shape;23266;p131"/>
            <p:cNvSpPr/>
            <p:nvPr/>
          </p:nvSpPr>
          <p:spPr>
            <a:xfrm>
              <a:off x="1690914" y="2266348"/>
              <a:ext cx="94447" cy="95094"/>
            </a:xfrm>
            <a:custGeom>
              <a:rect b="b" l="l" r="r" t="t"/>
              <a:pathLst>
                <a:path extrusionOk="0" h="10742" w="10669">
                  <a:moveTo>
                    <a:pt x="9478" y="1215"/>
                  </a:moveTo>
                  <a:lnTo>
                    <a:pt x="9478" y="7169"/>
                  </a:lnTo>
                  <a:lnTo>
                    <a:pt x="7144" y="7169"/>
                  </a:lnTo>
                  <a:lnTo>
                    <a:pt x="7121" y="7526"/>
                  </a:lnTo>
                  <a:lnTo>
                    <a:pt x="6835" y="8145"/>
                  </a:lnTo>
                  <a:lnTo>
                    <a:pt x="6597" y="8431"/>
                  </a:lnTo>
                  <a:lnTo>
                    <a:pt x="6311" y="8669"/>
                  </a:lnTo>
                  <a:lnTo>
                    <a:pt x="5692" y="8931"/>
                  </a:lnTo>
                  <a:lnTo>
                    <a:pt x="5358" y="8955"/>
                  </a:lnTo>
                  <a:lnTo>
                    <a:pt x="5001" y="8931"/>
                  </a:lnTo>
                  <a:lnTo>
                    <a:pt x="4382" y="8669"/>
                  </a:lnTo>
                  <a:lnTo>
                    <a:pt x="4096" y="8431"/>
                  </a:lnTo>
                  <a:lnTo>
                    <a:pt x="3858" y="8145"/>
                  </a:lnTo>
                  <a:lnTo>
                    <a:pt x="3572" y="7526"/>
                  </a:lnTo>
                  <a:lnTo>
                    <a:pt x="3572" y="7169"/>
                  </a:lnTo>
                  <a:lnTo>
                    <a:pt x="1143" y="7169"/>
                  </a:lnTo>
                  <a:lnTo>
                    <a:pt x="1143" y="1215"/>
                  </a:lnTo>
                  <a:close/>
                  <a:moveTo>
                    <a:pt x="905" y="1"/>
                  </a:moveTo>
                  <a:lnTo>
                    <a:pt x="500" y="191"/>
                  </a:lnTo>
                  <a:lnTo>
                    <a:pt x="310" y="358"/>
                  </a:lnTo>
                  <a:lnTo>
                    <a:pt x="167" y="549"/>
                  </a:lnTo>
                  <a:lnTo>
                    <a:pt x="0" y="977"/>
                  </a:lnTo>
                  <a:lnTo>
                    <a:pt x="0" y="1215"/>
                  </a:lnTo>
                  <a:lnTo>
                    <a:pt x="0" y="9527"/>
                  </a:lnTo>
                  <a:lnTo>
                    <a:pt x="0" y="9789"/>
                  </a:lnTo>
                  <a:lnTo>
                    <a:pt x="167" y="10193"/>
                  </a:lnTo>
                  <a:lnTo>
                    <a:pt x="310" y="10384"/>
                  </a:lnTo>
                  <a:lnTo>
                    <a:pt x="476" y="10551"/>
                  </a:lnTo>
                  <a:lnTo>
                    <a:pt x="905" y="10717"/>
                  </a:lnTo>
                  <a:lnTo>
                    <a:pt x="1143" y="10741"/>
                  </a:lnTo>
                  <a:lnTo>
                    <a:pt x="9478" y="10741"/>
                  </a:lnTo>
                  <a:lnTo>
                    <a:pt x="9716" y="10717"/>
                  </a:lnTo>
                  <a:lnTo>
                    <a:pt x="10121" y="10551"/>
                  </a:lnTo>
                  <a:lnTo>
                    <a:pt x="10312" y="10384"/>
                  </a:lnTo>
                  <a:lnTo>
                    <a:pt x="10478" y="10193"/>
                  </a:lnTo>
                  <a:lnTo>
                    <a:pt x="10669" y="9789"/>
                  </a:lnTo>
                  <a:lnTo>
                    <a:pt x="10669" y="9550"/>
                  </a:lnTo>
                  <a:lnTo>
                    <a:pt x="10669" y="1239"/>
                  </a:lnTo>
                  <a:lnTo>
                    <a:pt x="10669" y="977"/>
                  </a:lnTo>
                  <a:lnTo>
                    <a:pt x="10478" y="572"/>
                  </a:lnTo>
                  <a:lnTo>
                    <a:pt x="10312" y="382"/>
                  </a:lnTo>
                  <a:lnTo>
                    <a:pt x="10145" y="215"/>
                  </a:lnTo>
                  <a:lnTo>
                    <a:pt x="9716" y="49"/>
                  </a:lnTo>
                  <a:lnTo>
                    <a:pt x="9478" y="25"/>
                  </a:lnTo>
                  <a:lnTo>
                    <a:pt x="9478"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7" name="Google Shape;23267;p131"/>
            <p:cNvSpPr/>
            <p:nvPr/>
          </p:nvSpPr>
          <p:spPr>
            <a:xfrm>
              <a:off x="1683926" y="2466161"/>
              <a:ext cx="108457" cy="103599"/>
            </a:xfrm>
            <a:custGeom>
              <a:rect b="b" l="l" r="r" t="t"/>
              <a:pathLst>
                <a:path extrusionOk="0" h="11313" w="11837">
                  <a:moveTo>
                    <a:pt x="5907" y="0"/>
                  </a:moveTo>
                  <a:lnTo>
                    <a:pt x="4240" y="3930"/>
                  </a:lnTo>
                  <a:lnTo>
                    <a:pt x="1" y="4287"/>
                  </a:lnTo>
                  <a:lnTo>
                    <a:pt x="3240" y="7121"/>
                  </a:lnTo>
                  <a:lnTo>
                    <a:pt x="2263" y="11312"/>
                  </a:lnTo>
                  <a:lnTo>
                    <a:pt x="5955" y="9074"/>
                  </a:lnTo>
                  <a:lnTo>
                    <a:pt x="9574" y="11312"/>
                  </a:lnTo>
                  <a:lnTo>
                    <a:pt x="8598" y="7121"/>
                  </a:lnTo>
                  <a:lnTo>
                    <a:pt x="11837" y="4287"/>
                  </a:lnTo>
                  <a:lnTo>
                    <a:pt x="7574" y="3930"/>
                  </a:lnTo>
                  <a:lnTo>
                    <a:pt x="5907"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8" name="Google Shape;23268;p131"/>
            <p:cNvSpPr/>
            <p:nvPr/>
          </p:nvSpPr>
          <p:spPr>
            <a:xfrm>
              <a:off x="1691038" y="2680213"/>
              <a:ext cx="94460" cy="94460"/>
            </a:xfrm>
            <a:custGeom>
              <a:rect b="b" l="l" r="r" t="t"/>
              <a:pathLst>
                <a:path extrusionOk="0" h="11908" w="11908">
                  <a:moveTo>
                    <a:pt x="6240" y="2977"/>
                  </a:moveTo>
                  <a:lnTo>
                    <a:pt x="6240" y="6073"/>
                  </a:lnTo>
                  <a:lnTo>
                    <a:pt x="8931" y="7668"/>
                  </a:lnTo>
                  <a:lnTo>
                    <a:pt x="8455" y="8454"/>
                  </a:lnTo>
                  <a:lnTo>
                    <a:pt x="5359" y="6549"/>
                  </a:lnTo>
                  <a:lnTo>
                    <a:pt x="5359" y="2977"/>
                  </a:lnTo>
                  <a:close/>
                  <a:moveTo>
                    <a:pt x="5954" y="0"/>
                  </a:moveTo>
                  <a:lnTo>
                    <a:pt x="5335" y="24"/>
                  </a:lnTo>
                  <a:lnTo>
                    <a:pt x="4192" y="238"/>
                  </a:lnTo>
                  <a:lnTo>
                    <a:pt x="3144" y="691"/>
                  </a:lnTo>
                  <a:lnTo>
                    <a:pt x="2192" y="1334"/>
                  </a:lnTo>
                  <a:lnTo>
                    <a:pt x="1739" y="1762"/>
                  </a:lnTo>
                  <a:lnTo>
                    <a:pt x="1334" y="2191"/>
                  </a:lnTo>
                  <a:lnTo>
                    <a:pt x="668" y="3167"/>
                  </a:lnTo>
                  <a:lnTo>
                    <a:pt x="239" y="4215"/>
                  </a:lnTo>
                  <a:lnTo>
                    <a:pt x="1" y="5358"/>
                  </a:lnTo>
                  <a:lnTo>
                    <a:pt x="1" y="5954"/>
                  </a:lnTo>
                  <a:lnTo>
                    <a:pt x="1" y="6549"/>
                  </a:lnTo>
                  <a:lnTo>
                    <a:pt x="239" y="7692"/>
                  </a:lnTo>
                  <a:lnTo>
                    <a:pt x="668" y="8740"/>
                  </a:lnTo>
                  <a:lnTo>
                    <a:pt x="1334" y="9716"/>
                  </a:lnTo>
                  <a:lnTo>
                    <a:pt x="1739" y="10145"/>
                  </a:lnTo>
                  <a:lnTo>
                    <a:pt x="2192" y="10574"/>
                  </a:lnTo>
                  <a:lnTo>
                    <a:pt x="3144" y="11217"/>
                  </a:lnTo>
                  <a:lnTo>
                    <a:pt x="4192" y="11669"/>
                  </a:lnTo>
                  <a:lnTo>
                    <a:pt x="5335" y="11883"/>
                  </a:lnTo>
                  <a:lnTo>
                    <a:pt x="5954" y="11907"/>
                  </a:lnTo>
                  <a:lnTo>
                    <a:pt x="6550" y="11883"/>
                  </a:lnTo>
                  <a:lnTo>
                    <a:pt x="7693" y="11669"/>
                  </a:lnTo>
                  <a:lnTo>
                    <a:pt x="8741" y="11217"/>
                  </a:lnTo>
                  <a:lnTo>
                    <a:pt x="9693" y="10574"/>
                  </a:lnTo>
                  <a:lnTo>
                    <a:pt x="10146" y="10145"/>
                  </a:lnTo>
                  <a:lnTo>
                    <a:pt x="10551" y="9716"/>
                  </a:lnTo>
                  <a:lnTo>
                    <a:pt x="11217" y="8740"/>
                  </a:lnTo>
                  <a:lnTo>
                    <a:pt x="11646" y="7692"/>
                  </a:lnTo>
                  <a:lnTo>
                    <a:pt x="11884" y="6549"/>
                  </a:lnTo>
                  <a:lnTo>
                    <a:pt x="11908" y="5954"/>
                  </a:lnTo>
                  <a:lnTo>
                    <a:pt x="11884" y="5358"/>
                  </a:lnTo>
                  <a:lnTo>
                    <a:pt x="11646" y="4215"/>
                  </a:lnTo>
                  <a:lnTo>
                    <a:pt x="11217" y="3167"/>
                  </a:lnTo>
                  <a:lnTo>
                    <a:pt x="10551" y="2191"/>
                  </a:lnTo>
                  <a:lnTo>
                    <a:pt x="10146" y="1762"/>
                  </a:lnTo>
                  <a:lnTo>
                    <a:pt x="9693" y="1334"/>
                  </a:lnTo>
                  <a:lnTo>
                    <a:pt x="8741" y="691"/>
                  </a:lnTo>
                  <a:lnTo>
                    <a:pt x="7693" y="238"/>
                  </a:lnTo>
                  <a:lnTo>
                    <a:pt x="6550" y="24"/>
                  </a:lnTo>
                  <a:lnTo>
                    <a:pt x="5954"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9" name="Google Shape;23269;p131"/>
            <p:cNvSpPr/>
            <p:nvPr/>
          </p:nvSpPr>
          <p:spPr>
            <a:xfrm>
              <a:off x="1690887" y="3078168"/>
              <a:ext cx="94485" cy="80860"/>
            </a:xfrm>
            <a:custGeom>
              <a:rect b="b" l="l" r="r" t="t"/>
              <a:pathLst>
                <a:path extrusionOk="0" h="10717" w="12527">
                  <a:moveTo>
                    <a:pt x="0" y="0"/>
                  </a:moveTo>
                  <a:lnTo>
                    <a:pt x="0" y="4168"/>
                  </a:lnTo>
                  <a:lnTo>
                    <a:pt x="8954" y="5359"/>
                  </a:lnTo>
                  <a:lnTo>
                    <a:pt x="0" y="6549"/>
                  </a:lnTo>
                  <a:lnTo>
                    <a:pt x="0" y="10717"/>
                  </a:lnTo>
                  <a:lnTo>
                    <a:pt x="12526" y="5359"/>
                  </a:lnTo>
                  <a:lnTo>
                    <a:pt x="0"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0" name="Google Shape;23270;p131"/>
            <p:cNvSpPr/>
            <p:nvPr/>
          </p:nvSpPr>
          <p:spPr>
            <a:xfrm>
              <a:off x="1690975" y="2890437"/>
              <a:ext cx="94500" cy="72000"/>
            </a:xfrm>
            <a:prstGeom prst="chevron">
              <a:avLst>
                <a:gd fmla="val 42101" name="adj"/>
              </a:avLst>
            </a:prstGeom>
            <a:solidFill>
              <a:srgbClr val="99999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grpSp>
        <p:nvGrpSpPr>
          <p:cNvPr id="23271" name="Google Shape;23271;p131"/>
          <p:cNvGrpSpPr/>
          <p:nvPr/>
        </p:nvGrpSpPr>
        <p:grpSpPr>
          <a:xfrm>
            <a:off x="3169101" y="1900625"/>
            <a:ext cx="318829" cy="318829"/>
            <a:chOff x="878775" y="1732625"/>
            <a:chExt cx="236100" cy="236100"/>
          </a:xfrm>
        </p:grpSpPr>
        <p:sp>
          <p:nvSpPr>
            <p:cNvPr id="23272" name="Google Shape;23272;p131"/>
            <p:cNvSpPr/>
            <p:nvPr/>
          </p:nvSpPr>
          <p:spPr>
            <a:xfrm>
              <a:off x="878775" y="1732625"/>
              <a:ext cx="236100" cy="236100"/>
            </a:xfrm>
            <a:prstGeom prst="ellipse">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3" name="Google Shape;23273;p131"/>
            <p:cNvSpPr/>
            <p:nvPr/>
          </p:nvSpPr>
          <p:spPr>
            <a:xfrm>
              <a:off x="932475" y="1786337"/>
              <a:ext cx="128700" cy="128700"/>
            </a:xfrm>
            <a:prstGeom prst="mathPlus">
              <a:avLst>
                <a:gd fmla="val 11654" name="adj1"/>
              </a:avLst>
            </a:pr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74" name="Google Shape;23274;p131"/>
          <p:cNvGrpSpPr/>
          <p:nvPr/>
        </p:nvGrpSpPr>
        <p:grpSpPr>
          <a:xfrm>
            <a:off x="761825" y="649849"/>
            <a:ext cx="2164200" cy="2452995"/>
            <a:chOff x="761825" y="649849"/>
            <a:chExt cx="2164200" cy="2452995"/>
          </a:xfrm>
        </p:grpSpPr>
        <p:sp>
          <p:nvSpPr>
            <p:cNvPr id="23275" name="Google Shape;23275;p131"/>
            <p:cNvSpPr txBox="1"/>
            <p:nvPr/>
          </p:nvSpPr>
          <p:spPr>
            <a:xfrm>
              <a:off x="761825" y="1578844"/>
              <a:ext cx="2164200" cy="15240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b="1" lang="en" sz="2400">
                  <a:solidFill>
                    <a:srgbClr val="FFFFFF"/>
                  </a:solidFill>
                  <a:latin typeface="Google Sans"/>
                  <a:ea typeface="Google Sans"/>
                  <a:cs typeface="Google Sans"/>
                  <a:sym typeface="Google Sans"/>
                </a:rPr>
                <a:t>Emotional Salience</a:t>
              </a:r>
              <a:endParaRPr b="1" sz="2400">
                <a:solidFill>
                  <a:srgbClr val="FFFFFF"/>
                </a:solidFill>
                <a:latin typeface="Google Sans"/>
                <a:ea typeface="Google Sans"/>
                <a:cs typeface="Google Sans"/>
                <a:sym typeface="Google Sans"/>
              </a:endParaRPr>
            </a:p>
            <a:p>
              <a:pPr indent="0" lvl="0" marL="0" rtl="0" algn="l">
                <a:lnSpc>
                  <a:spcPct val="100000"/>
                </a:lnSpc>
                <a:spcBef>
                  <a:spcPts val="0"/>
                </a:spcBef>
                <a:spcAft>
                  <a:spcPts val="0"/>
                </a:spcAft>
                <a:buNone/>
              </a:pPr>
              <a:r>
                <a:rPr b="1" lang="en" sz="2400">
                  <a:solidFill>
                    <a:srgbClr val="FFFFFF"/>
                  </a:solidFill>
                  <a:latin typeface="Google Sans"/>
                  <a:ea typeface="Google Sans"/>
                  <a:cs typeface="Google Sans"/>
                  <a:sym typeface="Google Sans"/>
                </a:rPr>
                <a:t>(Wildfire)</a:t>
              </a:r>
              <a:endParaRPr b="1" sz="2400">
                <a:solidFill>
                  <a:srgbClr val="FFFFFF"/>
                </a:solidFill>
                <a:latin typeface="Google Sans"/>
                <a:ea typeface="Google Sans"/>
                <a:cs typeface="Google Sans"/>
                <a:sym typeface="Google Sans"/>
              </a:endParaRPr>
            </a:p>
            <a:p>
              <a:pPr indent="0" lvl="0" marL="0" rtl="0" algn="l">
                <a:lnSpc>
                  <a:spcPct val="100000"/>
                </a:lnSpc>
                <a:spcBef>
                  <a:spcPts val="0"/>
                </a:spcBef>
                <a:spcAft>
                  <a:spcPts val="0"/>
                </a:spcAft>
                <a:buNone/>
              </a:pPr>
              <a:r>
                <a:t/>
              </a:r>
              <a:endParaRPr sz="2400">
                <a:solidFill>
                  <a:srgbClr val="FFFFFF"/>
                </a:solidFill>
                <a:latin typeface="Google Sans"/>
                <a:ea typeface="Google Sans"/>
                <a:cs typeface="Google Sans"/>
                <a:sym typeface="Google Sans"/>
              </a:endParaRPr>
            </a:p>
          </p:txBody>
        </p:sp>
        <p:pic>
          <p:nvPicPr>
            <p:cNvPr id="23276" name="Google Shape;23276;p131"/>
            <p:cNvPicPr preferRelativeResize="0"/>
            <p:nvPr/>
          </p:nvPicPr>
          <p:blipFill rotWithShape="1">
            <a:blip r:embed="rId8">
              <a:alphaModFix/>
            </a:blip>
            <a:srcRect b="0" l="0" r="0" t="0"/>
            <a:stretch/>
          </p:blipFill>
          <p:spPr>
            <a:xfrm>
              <a:off x="761825" y="649849"/>
              <a:ext cx="792149" cy="792199"/>
            </a:xfrm>
            <a:prstGeom prst="rect">
              <a:avLst/>
            </a:prstGeom>
            <a:noFill/>
            <a:ln>
              <a:noFill/>
            </a:ln>
          </p:spPr>
        </p:pic>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3274"/>
                                        </p:tgtEl>
                                        <p:attrNameLst>
                                          <p:attrName>style.visibility</p:attrName>
                                        </p:attrNameLst>
                                      </p:cBhvr>
                                      <p:to>
                                        <p:strVal val="visible"/>
                                      </p:to>
                                    </p:set>
                                    <p:animEffect filter="fade" transition="in">
                                      <p:cBhvr>
                                        <p:cTn dur="1000"/>
                                        <p:tgtEl>
                                          <p:spTgt spid="2327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3280" name="Shape 23280"/>
        <p:cNvGrpSpPr/>
        <p:nvPr/>
      </p:nvGrpSpPr>
      <p:grpSpPr>
        <a:xfrm>
          <a:off x="0" y="0"/>
          <a:ext cx="0" cy="0"/>
          <a:chOff x="0" y="0"/>
          <a:chExt cx="0" cy="0"/>
        </a:xfrm>
      </p:grpSpPr>
      <p:grpSp>
        <p:nvGrpSpPr>
          <p:cNvPr id="23281" name="Google Shape;23281;p132"/>
          <p:cNvGrpSpPr/>
          <p:nvPr/>
        </p:nvGrpSpPr>
        <p:grpSpPr>
          <a:xfrm>
            <a:off x="6973780" y="457011"/>
            <a:ext cx="2170230" cy="3747571"/>
            <a:chOff x="6973780" y="457011"/>
            <a:chExt cx="2170230" cy="3747571"/>
          </a:xfrm>
        </p:grpSpPr>
        <p:sp>
          <p:nvSpPr>
            <p:cNvPr id="23282" name="Google Shape;23282;p132"/>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3" name="Google Shape;23283;p132"/>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4" name="Google Shape;23284;p132"/>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5" name="Google Shape;23285;p132"/>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6" name="Google Shape;23286;p132"/>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7" name="Google Shape;23287;p132"/>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8" name="Google Shape;23288;p132"/>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9" name="Google Shape;23289;p132"/>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0" name="Google Shape;23290;p132"/>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1" name="Google Shape;23291;p132"/>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2" name="Google Shape;23292;p132"/>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3" name="Google Shape;23293;p132"/>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4" name="Google Shape;23294;p132"/>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5" name="Google Shape;23295;p132"/>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6" name="Google Shape;23296;p132"/>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7" name="Google Shape;23297;p132"/>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8" name="Google Shape;23298;p132"/>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9" name="Google Shape;23299;p132"/>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0" name="Google Shape;23300;p132"/>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1" name="Google Shape;23301;p132"/>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2" name="Google Shape;23302;p132"/>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3" name="Google Shape;23303;p132"/>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4" name="Google Shape;23304;p132"/>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5" name="Google Shape;23305;p132"/>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6" name="Google Shape;23306;p132"/>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7" name="Google Shape;23307;p132"/>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8" name="Google Shape;23308;p132"/>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9" name="Google Shape;23309;p132"/>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0" name="Google Shape;23310;p132"/>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1" name="Google Shape;23311;p132"/>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2" name="Google Shape;23312;p132"/>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3" name="Google Shape;23313;p132"/>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4" name="Google Shape;23314;p132"/>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5" name="Google Shape;23315;p132"/>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6" name="Google Shape;23316;p132"/>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7" name="Google Shape;23317;p132"/>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8" name="Google Shape;23318;p132"/>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9" name="Google Shape;23319;p132"/>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0" name="Google Shape;23320;p132"/>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1" name="Google Shape;23321;p132"/>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2" name="Google Shape;23322;p132"/>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3" name="Google Shape;23323;p132"/>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4" name="Google Shape;23324;p132"/>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5" name="Google Shape;23325;p132"/>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6" name="Google Shape;23326;p132"/>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7" name="Google Shape;23327;p132"/>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8" name="Google Shape;23328;p132"/>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9" name="Google Shape;23329;p132"/>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0" name="Google Shape;23330;p132"/>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1" name="Google Shape;23331;p132"/>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2" name="Google Shape;23332;p132"/>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3" name="Google Shape;23333;p132"/>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4" name="Google Shape;23334;p132"/>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5" name="Google Shape;23335;p132"/>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6" name="Google Shape;23336;p132"/>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7" name="Google Shape;23337;p132"/>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8" name="Google Shape;23338;p132"/>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9" name="Google Shape;23339;p132"/>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0" name="Google Shape;23340;p132"/>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1" name="Google Shape;23341;p132"/>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2" name="Google Shape;23342;p132"/>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3" name="Google Shape;23343;p132"/>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4" name="Google Shape;23344;p132"/>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5" name="Google Shape;23345;p132"/>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6" name="Google Shape;23346;p132"/>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7" name="Google Shape;23347;p132"/>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8" name="Google Shape;23348;p132"/>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9" name="Google Shape;23349;p132"/>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0" name="Google Shape;23350;p132"/>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1" name="Google Shape;23351;p132"/>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2" name="Google Shape;23352;p132"/>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3" name="Google Shape;23353;p132"/>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4" name="Google Shape;23354;p132"/>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5" name="Google Shape;23355;p132"/>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6" name="Google Shape;23356;p132"/>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7" name="Google Shape;23357;p132"/>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8" name="Google Shape;23358;p132"/>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9" name="Google Shape;23359;p132"/>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0" name="Google Shape;23360;p132"/>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1" name="Google Shape;23361;p132"/>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2" name="Google Shape;23362;p132"/>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3" name="Google Shape;23363;p132"/>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4" name="Google Shape;23364;p132"/>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5" name="Google Shape;23365;p132"/>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6" name="Google Shape;23366;p132"/>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7" name="Google Shape;23367;p132"/>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8" name="Google Shape;23368;p132"/>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9" name="Google Shape;23369;p132"/>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0" name="Google Shape;23370;p132"/>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1" name="Google Shape;23371;p132"/>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2" name="Google Shape;23372;p132"/>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3" name="Google Shape;23373;p132"/>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4" name="Google Shape;23374;p132"/>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5" name="Google Shape;23375;p132"/>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6" name="Google Shape;23376;p132"/>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7" name="Google Shape;23377;p132"/>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8" name="Google Shape;23378;p132"/>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9" name="Google Shape;23379;p132"/>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0" name="Google Shape;23380;p132"/>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1" name="Google Shape;23381;p132"/>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2" name="Google Shape;23382;p132"/>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3" name="Google Shape;23383;p132"/>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4" name="Google Shape;23384;p132"/>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5" name="Google Shape;23385;p132"/>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6" name="Google Shape;23386;p132"/>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7" name="Google Shape;23387;p132"/>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8" name="Google Shape;23388;p132"/>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9" name="Google Shape;23389;p132"/>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0" name="Google Shape;23390;p132"/>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1" name="Google Shape;23391;p132"/>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2" name="Google Shape;23392;p132"/>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3" name="Google Shape;23393;p132"/>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4" name="Google Shape;23394;p132"/>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5" name="Google Shape;23395;p132"/>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6" name="Google Shape;23396;p132"/>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7" name="Google Shape;23397;p132"/>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8" name="Google Shape;23398;p132"/>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9" name="Google Shape;23399;p132"/>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0" name="Google Shape;23400;p132"/>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1" name="Google Shape;23401;p132"/>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2" name="Google Shape;23402;p132"/>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3" name="Google Shape;23403;p132"/>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4" name="Google Shape;23404;p132"/>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5" name="Google Shape;23405;p132"/>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6" name="Google Shape;23406;p132"/>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7" name="Google Shape;23407;p132"/>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8" name="Google Shape;23408;p132"/>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9" name="Google Shape;23409;p132"/>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0" name="Google Shape;23410;p132"/>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1" name="Google Shape;23411;p132"/>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2" name="Google Shape;23412;p132"/>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3" name="Google Shape;23413;p132"/>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4" name="Google Shape;23414;p132"/>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5" name="Google Shape;23415;p132"/>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6" name="Google Shape;23416;p132"/>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7" name="Google Shape;23417;p132"/>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8" name="Google Shape;23418;p132"/>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9" name="Google Shape;23419;p132"/>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0" name="Google Shape;23420;p132"/>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1" name="Google Shape;23421;p132"/>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2" name="Google Shape;23422;p132"/>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3" name="Google Shape;23423;p132"/>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4" name="Google Shape;23424;p132"/>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5" name="Google Shape;23425;p132"/>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6" name="Google Shape;23426;p132"/>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7" name="Google Shape;23427;p132"/>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8" name="Google Shape;23428;p132"/>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9" name="Google Shape;23429;p132"/>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0" name="Google Shape;23430;p132"/>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1" name="Google Shape;23431;p132"/>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2" name="Google Shape;23432;p132"/>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3" name="Google Shape;23433;p132"/>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4" name="Google Shape;23434;p132"/>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5" name="Google Shape;23435;p132"/>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6" name="Google Shape;23436;p132"/>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7" name="Google Shape;23437;p132"/>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8" name="Google Shape;23438;p132"/>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9" name="Google Shape;23439;p132"/>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0" name="Google Shape;23440;p132"/>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1" name="Google Shape;23441;p132"/>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2" name="Google Shape;23442;p132"/>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3" name="Google Shape;23443;p132"/>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4" name="Google Shape;23444;p132"/>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5" name="Google Shape;23445;p132"/>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6" name="Google Shape;23446;p132"/>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7" name="Google Shape;23447;p132"/>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8" name="Google Shape;23448;p132"/>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9" name="Google Shape;23449;p132"/>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0" name="Google Shape;23450;p132"/>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1" name="Google Shape;23451;p132"/>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2" name="Google Shape;23452;p132"/>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3" name="Google Shape;23453;p132"/>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4" name="Google Shape;23454;p132"/>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5" name="Google Shape;23455;p132"/>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6" name="Google Shape;23456;p132"/>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7" name="Google Shape;23457;p132"/>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8" name="Google Shape;23458;p132"/>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9" name="Google Shape;23459;p132"/>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0" name="Google Shape;23460;p132"/>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1" name="Google Shape;23461;p132"/>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2" name="Google Shape;23462;p132"/>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3" name="Google Shape;23463;p132"/>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4" name="Google Shape;23464;p132"/>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5" name="Google Shape;23465;p132"/>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6" name="Google Shape;23466;p132"/>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7" name="Google Shape;23467;p132"/>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8" name="Google Shape;23468;p132"/>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9" name="Google Shape;23469;p132"/>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0" name="Google Shape;23470;p132"/>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1" name="Google Shape;23471;p132"/>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2" name="Google Shape;23472;p132"/>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3" name="Google Shape;23473;p132"/>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4" name="Google Shape;23474;p132"/>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5" name="Google Shape;23475;p132"/>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6" name="Google Shape;23476;p132"/>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7" name="Google Shape;23477;p132"/>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8" name="Google Shape;23478;p132"/>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9" name="Google Shape;23479;p132"/>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0" name="Google Shape;23480;p132"/>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1" name="Google Shape;23481;p132"/>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2" name="Google Shape;23482;p132"/>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3" name="Google Shape;23483;p132"/>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4" name="Google Shape;23484;p132"/>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5" name="Google Shape;23485;p132"/>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6" name="Google Shape;23486;p132"/>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7" name="Google Shape;23487;p132"/>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8" name="Google Shape;23488;p132"/>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9" name="Google Shape;23489;p132"/>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0" name="Google Shape;23490;p132"/>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1" name="Google Shape;23491;p132"/>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2" name="Google Shape;23492;p132"/>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3" name="Google Shape;23493;p132"/>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4" name="Google Shape;23494;p132"/>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5" name="Google Shape;23495;p132"/>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6" name="Google Shape;23496;p132"/>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7" name="Google Shape;23497;p132"/>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8" name="Google Shape;23498;p132"/>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9" name="Google Shape;23499;p132"/>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0" name="Google Shape;23500;p132"/>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1" name="Google Shape;23501;p132"/>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2" name="Google Shape;23502;p132"/>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3" name="Google Shape;23503;p132"/>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4" name="Google Shape;23504;p132"/>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5" name="Google Shape;23505;p132"/>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6" name="Google Shape;23506;p132"/>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7" name="Google Shape;23507;p132"/>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8" name="Google Shape;23508;p132"/>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9" name="Google Shape;23509;p132"/>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0" name="Google Shape;23510;p132"/>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1" name="Google Shape;23511;p132"/>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2" name="Google Shape;23512;p132"/>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3" name="Google Shape;23513;p132"/>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4" name="Google Shape;23514;p132"/>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5" name="Google Shape;23515;p132"/>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6" name="Google Shape;23516;p132"/>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7" name="Google Shape;23517;p132"/>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8" name="Google Shape;23518;p132"/>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9" name="Google Shape;23519;p132"/>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0" name="Google Shape;23520;p132"/>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1" name="Google Shape;23521;p132"/>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2" name="Google Shape;23522;p132"/>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3" name="Google Shape;23523;p132"/>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4" name="Google Shape;23524;p132"/>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5" name="Google Shape;23525;p132"/>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6" name="Google Shape;23526;p132"/>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7" name="Google Shape;23527;p132"/>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8" name="Google Shape;23528;p132"/>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9" name="Google Shape;23529;p132"/>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0" name="Google Shape;23530;p132"/>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1" name="Google Shape;23531;p132"/>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2" name="Google Shape;23532;p132"/>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3" name="Google Shape;23533;p132"/>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4" name="Google Shape;23534;p132"/>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5" name="Google Shape;23535;p132"/>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6" name="Google Shape;23536;p132"/>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7" name="Google Shape;23537;p132"/>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8" name="Google Shape;23538;p132"/>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9" name="Google Shape;23539;p132"/>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0" name="Google Shape;23540;p132"/>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1" name="Google Shape;23541;p132"/>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2" name="Google Shape;23542;p132"/>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3" name="Google Shape;23543;p132"/>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4" name="Google Shape;23544;p132"/>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5" name="Google Shape;23545;p132"/>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6" name="Google Shape;23546;p132"/>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7" name="Google Shape;23547;p132"/>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8" name="Google Shape;23548;p132"/>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9" name="Google Shape;23549;p132"/>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0" name="Google Shape;23550;p132"/>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1" name="Google Shape;23551;p132"/>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2" name="Google Shape;23552;p132"/>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3" name="Google Shape;23553;p132"/>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4" name="Google Shape;23554;p132"/>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5" name="Google Shape;23555;p132"/>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6" name="Google Shape;23556;p132"/>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7" name="Google Shape;23557;p132"/>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8" name="Google Shape;23558;p132"/>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9" name="Google Shape;23559;p132"/>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0" name="Google Shape;23560;p132"/>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1" name="Google Shape;23561;p132"/>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2" name="Google Shape;23562;p132"/>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3" name="Google Shape;23563;p132"/>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4" name="Google Shape;23564;p132"/>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5" name="Google Shape;23565;p132"/>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6" name="Google Shape;23566;p132"/>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7" name="Google Shape;23567;p132"/>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8" name="Google Shape;23568;p132"/>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9" name="Google Shape;23569;p132"/>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0" name="Google Shape;23570;p132"/>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1" name="Google Shape;23571;p132"/>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2" name="Google Shape;23572;p132"/>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3" name="Google Shape;23573;p132"/>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4" name="Google Shape;23574;p132"/>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5" name="Google Shape;23575;p132"/>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6" name="Google Shape;23576;p132"/>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7" name="Google Shape;23577;p132"/>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8" name="Google Shape;23578;p132"/>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9" name="Google Shape;23579;p132"/>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0" name="Google Shape;23580;p132"/>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1" name="Google Shape;23581;p132"/>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2" name="Google Shape;23582;p132"/>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3" name="Google Shape;23583;p132"/>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4" name="Google Shape;23584;p132"/>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5" name="Google Shape;23585;p132"/>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6" name="Google Shape;23586;p132"/>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7" name="Google Shape;23587;p132"/>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8" name="Google Shape;23588;p132"/>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9" name="Google Shape;23589;p132"/>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0" name="Google Shape;23590;p132"/>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1" name="Google Shape;23591;p132"/>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2" name="Google Shape;23592;p132"/>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3" name="Google Shape;23593;p132"/>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4" name="Google Shape;23594;p132"/>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5" name="Google Shape;23595;p132"/>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6" name="Google Shape;23596;p132"/>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7" name="Google Shape;23597;p132"/>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8" name="Google Shape;23598;p132"/>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9" name="Google Shape;23599;p132"/>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0" name="Google Shape;23600;p132"/>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1" name="Google Shape;23601;p132"/>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2" name="Google Shape;23602;p132"/>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3" name="Google Shape;23603;p132"/>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4" name="Google Shape;23604;p132"/>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5" name="Google Shape;23605;p132"/>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6" name="Google Shape;23606;p132"/>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7" name="Google Shape;23607;p132"/>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8" name="Google Shape;23608;p132"/>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9" name="Google Shape;23609;p132"/>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0" name="Google Shape;23610;p132"/>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1" name="Google Shape;23611;p132"/>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2" name="Google Shape;23612;p132"/>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3" name="Google Shape;23613;p132"/>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4" name="Google Shape;23614;p132"/>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5" name="Google Shape;23615;p132"/>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6" name="Google Shape;23616;p132"/>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7" name="Google Shape;23617;p132"/>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8" name="Google Shape;23618;p132"/>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9" name="Google Shape;23619;p132"/>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0" name="Google Shape;23620;p132"/>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1" name="Google Shape;23621;p132"/>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2" name="Google Shape;23622;p132"/>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3" name="Google Shape;23623;p132"/>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4" name="Google Shape;23624;p132"/>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5" name="Google Shape;23625;p132"/>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6" name="Google Shape;23626;p132"/>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7" name="Google Shape;23627;p132"/>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8" name="Google Shape;23628;p132"/>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9" name="Google Shape;23629;p132"/>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0" name="Google Shape;23630;p132"/>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1" name="Google Shape;23631;p132"/>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2" name="Google Shape;23632;p132"/>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3" name="Google Shape;23633;p132"/>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4" name="Google Shape;23634;p132"/>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5" name="Google Shape;23635;p132"/>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6" name="Google Shape;23636;p132"/>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7" name="Google Shape;23637;p132"/>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8" name="Google Shape;23638;p132"/>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9" name="Google Shape;23639;p132"/>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0" name="Google Shape;23640;p132"/>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1" name="Google Shape;23641;p132"/>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2" name="Google Shape;23642;p132"/>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3" name="Google Shape;23643;p132"/>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4" name="Google Shape;23644;p132"/>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5" name="Google Shape;23645;p132"/>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6" name="Google Shape;23646;p132"/>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7" name="Google Shape;23647;p132"/>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48" name="Google Shape;23648;p132"/>
          <p:cNvSpPr txBox="1"/>
          <p:nvPr/>
        </p:nvSpPr>
        <p:spPr>
          <a:xfrm>
            <a:off x="761825" y="1698600"/>
            <a:ext cx="4508400" cy="17463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lang="en" sz="2800">
                <a:solidFill>
                  <a:schemeClr val="dk1"/>
                </a:solidFill>
                <a:latin typeface="Google Sans"/>
                <a:ea typeface="Google Sans"/>
                <a:cs typeface="Google Sans"/>
                <a:sym typeface="Google Sans"/>
              </a:rPr>
              <a:t>Other challenges</a:t>
            </a:r>
            <a:endParaRPr sz="2800">
              <a:solidFill>
                <a:srgbClr val="434343"/>
              </a:solidFill>
              <a:latin typeface="Google Sans"/>
              <a:ea typeface="Google Sans"/>
              <a:cs typeface="Google Sans"/>
              <a:sym typeface="Google Sans"/>
            </a:endParaRPr>
          </a:p>
        </p:txBody>
      </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3652" name="Shape 23652"/>
        <p:cNvGrpSpPr/>
        <p:nvPr/>
      </p:nvGrpSpPr>
      <p:grpSpPr>
        <a:xfrm>
          <a:off x="0" y="0"/>
          <a:ext cx="0" cy="0"/>
          <a:chOff x="0" y="0"/>
          <a:chExt cx="0" cy="0"/>
        </a:xfrm>
      </p:grpSpPr>
      <p:grpSp>
        <p:nvGrpSpPr>
          <p:cNvPr id="23653" name="Google Shape;23653;p133"/>
          <p:cNvGrpSpPr/>
          <p:nvPr/>
        </p:nvGrpSpPr>
        <p:grpSpPr>
          <a:xfrm>
            <a:off x="7126180" y="609411"/>
            <a:ext cx="2170230" cy="3747571"/>
            <a:chOff x="6973780" y="457011"/>
            <a:chExt cx="2170230" cy="3747571"/>
          </a:xfrm>
        </p:grpSpPr>
        <p:sp>
          <p:nvSpPr>
            <p:cNvPr id="23654" name="Google Shape;23654;p133"/>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5" name="Google Shape;23655;p133"/>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6" name="Google Shape;23656;p133"/>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7" name="Google Shape;23657;p133"/>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8" name="Google Shape;23658;p133"/>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9" name="Google Shape;23659;p133"/>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0" name="Google Shape;23660;p133"/>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1" name="Google Shape;23661;p133"/>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2" name="Google Shape;23662;p133"/>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3" name="Google Shape;23663;p133"/>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4" name="Google Shape;23664;p133"/>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5" name="Google Shape;23665;p133"/>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6" name="Google Shape;23666;p133"/>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7" name="Google Shape;23667;p133"/>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8" name="Google Shape;23668;p133"/>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9" name="Google Shape;23669;p133"/>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0" name="Google Shape;23670;p133"/>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1" name="Google Shape;23671;p133"/>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2" name="Google Shape;23672;p133"/>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3" name="Google Shape;23673;p133"/>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4" name="Google Shape;23674;p133"/>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5" name="Google Shape;23675;p133"/>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6" name="Google Shape;23676;p133"/>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7" name="Google Shape;23677;p133"/>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8" name="Google Shape;23678;p133"/>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9" name="Google Shape;23679;p133"/>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0" name="Google Shape;23680;p133"/>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1" name="Google Shape;23681;p133"/>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2" name="Google Shape;23682;p133"/>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3" name="Google Shape;23683;p133"/>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4" name="Google Shape;23684;p133"/>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5" name="Google Shape;23685;p133"/>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6" name="Google Shape;23686;p133"/>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7" name="Google Shape;23687;p133"/>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8" name="Google Shape;23688;p133"/>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9" name="Google Shape;23689;p133"/>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0" name="Google Shape;23690;p133"/>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1" name="Google Shape;23691;p133"/>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2" name="Google Shape;23692;p133"/>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3" name="Google Shape;23693;p133"/>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4" name="Google Shape;23694;p133"/>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5" name="Google Shape;23695;p133"/>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6" name="Google Shape;23696;p133"/>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7" name="Google Shape;23697;p133"/>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8" name="Google Shape;23698;p133"/>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9" name="Google Shape;23699;p133"/>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0" name="Google Shape;23700;p133"/>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1" name="Google Shape;23701;p133"/>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2" name="Google Shape;23702;p133"/>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3" name="Google Shape;23703;p133"/>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4" name="Google Shape;23704;p133"/>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5" name="Google Shape;23705;p133"/>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6" name="Google Shape;23706;p133"/>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7" name="Google Shape;23707;p133"/>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8" name="Google Shape;23708;p133"/>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9" name="Google Shape;23709;p133"/>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0" name="Google Shape;23710;p133"/>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1" name="Google Shape;23711;p133"/>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2" name="Google Shape;23712;p133"/>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3" name="Google Shape;23713;p133"/>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4" name="Google Shape;23714;p133"/>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5" name="Google Shape;23715;p133"/>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6" name="Google Shape;23716;p133"/>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7" name="Google Shape;23717;p133"/>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8" name="Google Shape;23718;p133"/>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9" name="Google Shape;23719;p133"/>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0" name="Google Shape;23720;p133"/>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1" name="Google Shape;23721;p133"/>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2" name="Google Shape;23722;p133"/>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3" name="Google Shape;23723;p133"/>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4" name="Google Shape;23724;p133"/>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5" name="Google Shape;23725;p133"/>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6" name="Google Shape;23726;p133"/>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7" name="Google Shape;23727;p133"/>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8" name="Google Shape;23728;p133"/>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9" name="Google Shape;23729;p133"/>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0" name="Google Shape;23730;p133"/>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1" name="Google Shape;23731;p133"/>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2" name="Google Shape;23732;p133"/>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3" name="Google Shape;23733;p133"/>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4" name="Google Shape;23734;p133"/>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5" name="Google Shape;23735;p133"/>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6" name="Google Shape;23736;p133"/>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7" name="Google Shape;23737;p133"/>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8" name="Google Shape;23738;p133"/>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9" name="Google Shape;23739;p133"/>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0" name="Google Shape;23740;p133"/>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1" name="Google Shape;23741;p133"/>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2" name="Google Shape;23742;p133"/>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3" name="Google Shape;23743;p133"/>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4" name="Google Shape;23744;p133"/>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5" name="Google Shape;23745;p133"/>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6" name="Google Shape;23746;p133"/>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7" name="Google Shape;23747;p133"/>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8" name="Google Shape;23748;p133"/>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9" name="Google Shape;23749;p133"/>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0" name="Google Shape;23750;p133"/>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1" name="Google Shape;23751;p133"/>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2" name="Google Shape;23752;p133"/>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3" name="Google Shape;23753;p133"/>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4" name="Google Shape;23754;p133"/>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5" name="Google Shape;23755;p133"/>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6" name="Google Shape;23756;p133"/>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7" name="Google Shape;23757;p133"/>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8" name="Google Shape;23758;p133"/>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9" name="Google Shape;23759;p133"/>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0" name="Google Shape;23760;p133"/>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1" name="Google Shape;23761;p133"/>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2" name="Google Shape;23762;p133"/>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3" name="Google Shape;23763;p133"/>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4" name="Google Shape;23764;p133"/>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5" name="Google Shape;23765;p133"/>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6" name="Google Shape;23766;p133"/>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7" name="Google Shape;23767;p133"/>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8" name="Google Shape;23768;p133"/>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9" name="Google Shape;23769;p133"/>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0" name="Google Shape;23770;p133"/>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1" name="Google Shape;23771;p133"/>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2" name="Google Shape;23772;p133"/>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3" name="Google Shape;23773;p133"/>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4" name="Google Shape;23774;p133"/>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5" name="Google Shape;23775;p133"/>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6" name="Google Shape;23776;p133"/>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7" name="Google Shape;23777;p133"/>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8" name="Google Shape;23778;p133"/>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9" name="Google Shape;23779;p133"/>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0" name="Google Shape;23780;p133"/>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1" name="Google Shape;23781;p133"/>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2" name="Google Shape;23782;p133"/>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3" name="Google Shape;23783;p133"/>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4" name="Google Shape;23784;p133"/>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5" name="Google Shape;23785;p133"/>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6" name="Google Shape;23786;p133"/>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7" name="Google Shape;23787;p133"/>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8" name="Google Shape;23788;p133"/>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9" name="Google Shape;23789;p133"/>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0" name="Google Shape;23790;p133"/>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1" name="Google Shape;23791;p133"/>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2" name="Google Shape;23792;p133"/>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3" name="Google Shape;23793;p133"/>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4" name="Google Shape;23794;p133"/>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5" name="Google Shape;23795;p133"/>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6" name="Google Shape;23796;p133"/>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7" name="Google Shape;23797;p133"/>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8" name="Google Shape;23798;p133"/>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9" name="Google Shape;23799;p133"/>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0" name="Google Shape;23800;p133"/>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1" name="Google Shape;23801;p133"/>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2" name="Google Shape;23802;p133"/>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3" name="Google Shape;23803;p133"/>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4" name="Google Shape;23804;p133"/>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5" name="Google Shape;23805;p133"/>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6" name="Google Shape;23806;p133"/>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7" name="Google Shape;23807;p133"/>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8" name="Google Shape;23808;p133"/>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9" name="Google Shape;23809;p133"/>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0" name="Google Shape;23810;p133"/>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1" name="Google Shape;23811;p133"/>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2" name="Google Shape;23812;p133"/>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3" name="Google Shape;23813;p133"/>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4" name="Google Shape;23814;p133"/>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5" name="Google Shape;23815;p133"/>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6" name="Google Shape;23816;p133"/>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7" name="Google Shape;23817;p133"/>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8" name="Google Shape;23818;p133"/>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9" name="Google Shape;23819;p133"/>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0" name="Google Shape;23820;p133"/>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1" name="Google Shape;23821;p133"/>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2" name="Google Shape;23822;p133"/>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3" name="Google Shape;23823;p133"/>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4" name="Google Shape;23824;p133"/>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5" name="Google Shape;23825;p133"/>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6" name="Google Shape;23826;p133"/>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7" name="Google Shape;23827;p133"/>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8" name="Google Shape;23828;p133"/>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9" name="Google Shape;23829;p133"/>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0" name="Google Shape;23830;p133"/>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1" name="Google Shape;23831;p133"/>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2" name="Google Shape;23832;p133"/>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3" name="Google Shape;23833;p133"/>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4" name="Google Shape;23834;p133"/>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5" name="Google Shape;23835;p133"/>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6" name="Google Shape;23836;p133"/>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7" name="Google Shape;23837;p133"/>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8" name="Google Shape;23838;p133"/>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9" name="Google Shape;23839;p133"/>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0" name="Google Shape;23840;p133"/>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1" name="Google Shape;23841;p133"/>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2" name="Google Shape;23842;p133"/>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3" name="Google Shape;23843;p133"/>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4" name="Google Shape;23844;p133"/>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5" name="Google Shape;23845;p133"/>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6" name="Google Shape;23846;p133"/>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7" name="Google Shape;23847;p133"/>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8" name="Google Shape;23848;p133"/>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9" name="Google Shape;23849;p133"/>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0" name="Google Shape;23850;p133"/>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1" name="Google Shape;23851;p133"/>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2" name="Google Shape;23852;p133"/>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3" name="Google Shape;23853;p133"/>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4" name="Google Shape;23854;p133"/>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5" name="Google Shape;23855;p133"/>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6" name="Google Shape;23856;p133"/>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7" name="Google Shape;23857;p133"/>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8" name="Google Shape;23858;p133"/>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9" name="Google Shape;23859;p133"/>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0" name="Google Shape;23860;p133"/>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1" name="Google Shape;23861;p133"/>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2" name="Google Shape;23862;p133"/>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3" name="Google Shape;23863;p133"/>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4" name="Google Shape;23864;p133"/>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5" name="Google Shape;23865;p133"/>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6" name="Google Shape;23866;p133"/>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7" name="Google Shape;23867;p133"/>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8" name="Google Shape;23868;p133"/>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9" name="Google Shape;23869;p133"/>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0" name="Google Shape;23870;p133"/>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1" name="Google Shape;23871;p133"/>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2" name="Google Shape;23872;p133"/>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3" name="Google Shape;23873;p133"/>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4" name="Google Shape;23874;p133"/>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5" name="Google Shape;23875;p133"/>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6" name="Google Shape;23876;p133"/>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7" name="Google Shape;23877;p133"/>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8" name="Google Shape;23878;p133"/>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9" name="Google Shape;23879;p133"/>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0" name="Google Shape;23880;p133"/>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1" name="Google Shape;23881;p133"/>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2" name="Google Shape;23882;p133"/>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3" name="Google Shape;23883;p133"/>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4" name="Google Shape;23884;p133"/>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5" name="Google Shape;23885;p133"/>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6" name="Google Shape;23886;p133"/>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7" name="Google Shape;23887;p133"/>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8" name="Google Shape;23888;p133"/>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9" name="Google Shape;23889;p133"/>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0" name="Google Shape;23890;p133"/>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1" name="Google Shape;23891;p133"/>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2" name="Google Shape;23892;p133"/>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3" name="Google Shape;23893;p133"/>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4" name="Google Shape;23894;p133"/>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5" name="Google Shape;23895;p133"/>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6" name="Google Shape;23896;p133"/>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7" name="Google Shape;23897;p133"/>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8" name="Google Shape;23898;p133"/>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9" name="Google Shape;23899;p133"/>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0" name="Google Shape;23900;p133"/>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1" name="Google Shape;23901;p133"/>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2" name="Google Shape;23902;p133"/>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3" name="Google Shape;23903;p133"/>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4" name="Google Shape;23904;p133"/>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5" name="Google Shape;23905;p133"/>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6" name="Google Shape;23906;p133"/>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7" name="Google Shape;23907;p133"/>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8" name="Google Shape;23908;p133"/>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9" name="Google Shape;23909;p133"/>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0" name="Google Shape;23910;p133"/>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1" name="Google Shape;23911;p133"/>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2" name="Google Shape;23912;p133"/>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3" name="Google Shape;23913;p133"/>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4" name="Google Shape;23914;p133"/>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5" name="Google Shape;23915;p133"/>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6" name="Google Shape;23916;p133"/>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7" name="Google Shape;23917;p133"/>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8" name="Google Shape;23918;p133"/>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9" name="Google Shape;23919;p133"/>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0" name="Google Shape;23920;p133"/>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1" name="Google Shape;23921;p133"/>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2" name="Google Shape;23922;p133"/>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3" name="Google Shape;23923;p133"/>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4" name="Google Shape;23924;p133"/>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5" name="Google Shape;23925;p133"/>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6" name="Google Shape;23926;p133"/>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7" name="Google Shape;23927;p133"/>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8" name="Google Shape;23928;p133"/>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9" name="Google Shape;23929;p133"/>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0" name="Google Shape;23930;p133"/>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1" name="Google Shape;23931;p133"/>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2" name="Google Shape;23932;p133"/>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3" name="Google Shape;23933;p133"/>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4" name="Google Shape;23934;p133"/>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5" name="Google Shape;23935;p133"/>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6" name="Google Shape;23936;p133"/>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7" name="Google Shape;23937;p133"/>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8" name="Google Shape;23938;p133"/>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9" name="Google Shape;23939;p133"/>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0" name="Google Shape;23940;p133"/>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1" name="Google Shape;23941;p133"/>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2" name="Google Shape;23942;p133"/>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3" name="Google Shape;23943;p133"/>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4" name="Google Shape;23944;p133"/>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5" name="Google Shape;23945;p133"/>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6" name="Google Shape;23946;p133"/>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7" name="Google Shape;23947;p133"/>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8" name="Google Shape;23948;p133"/>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9" name="Google Shape;23949;p133"/>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0" name="Google Shape;23950;p133"/>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1" name="Google Shape;23951;p133"/>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2" name="Google Shape;23952;p133"/>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3" name="Google Shape;23953;p133"/>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4" name="Google Shape;23954;p133"/>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5" name="Google Shape;23955;p133"/>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6" name="Google Shape;23956;p133"/>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7" name="Google Shape;23957;p133"/>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8" name="Google Shape;23958;p133"/>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9" name="Google Shape;23959;p133"/>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0" name="Google Shape;23960;p133"/>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1" name="Google Shape;23961;p133"/>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2" name="Google Shape;23962;p133"/>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3" name="Google Shape;23963;p133"/>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4" name="Google Shape;23964;p133"/>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5" name="Google Shape;23965;p133"/>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6" name="Google Shape;23966;p133"/>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7" name="Google Shape;23967;p133"/>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8" name="Google Shape;23968;p133"/>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9" name="Google Shape;23969;p133"/>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0" name="Google Shape;23970;p133"/>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1" name="Google Shape;23971;p133"/>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2" name="Google Shape;23972;p133"/>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3" name="Google Shape;23973;p133"/>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4" name="Google Shape;23974;p133"/>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5" name="Google Shape;23975;p133"/>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6" name="Google Shape;23976;p133"/>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7" name="Google Shape;23977;p133"/>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8" name="Google Shape;23978;p133"/>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9" name="Google Shape;23979;p133"/>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0" name="Google Shape;23980;p133"/>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1" name="Google Shape;23981;p133"/>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2" name="Google Shape;23982;p133"/>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3" name="Google Shape;23983;p133"/>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4" name="Google Shape;23984;p133"/>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5" name="Google Shape;23985;p133"/>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6" name="Google Shape;23986;p133"/>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7" name="Google Shape;23987;p133"/>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8" name="Google Shape;23988;p133"/>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9" name="Google Shape;23989;p133"/>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0" name="Google Shape;23990;p133"/>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1" name="Google Shape;23991;p133"/>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2" name="Google Shape;23992;p133"/>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3" name="Google Shape;23993;p133"/>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4" name="Google Shape;23994;p133"/>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5" name="Google Shape;23995;p133"/>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6" name="Google Shape;23996;p133"/>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7" name="Google Shape;23997;p133"/>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8" name="Google Shape;23998;p133"/>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9" name="Google Shape;23999;p133"/>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0" name="Google Shape;24000;p133"/>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1" name="Google Shape;24001;p133"/>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2" name="Google Shape;24002;p133"/>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3" name="Google Shape;24003;p133"/>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4" name="Google Shape;24004;p133"/>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5" name="Google Shape;24005;p133"/>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6" name="Google Shape;24006;p133"/>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7" name="Google Shape;24007;p133"/>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8" name="Google Shape;24008;p133"/>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9" name="Google Shape;24009;p133"/>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0" name="Google Shape;24010;p133"/>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1" name="Google Shape;24011;p133"/>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2" name="Google Shape;24012;p133"/>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3" name="Google Shape;24013;p133"/>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4" name="Google Shape;24014;p133"/>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5" name="Google Shape;24015;p133"/>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6" name="Google Shape;24016;p133"/>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7" name="Google Shape;24017;p133"/>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8" name="Google Shape;24018;p133"/>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9" name="Google Shape;24019;p133"/>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0" name="Google Shape;24020;p133"/>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1" name="Google Shape;24021;p133"/>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2" name="Google Shape;24022;p133"/>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3" name="Google Shape;24023;p133"/>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4" name="Google Shape;24024;p133"/>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5" name="Google Shape;24025;p133"/>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6" name="Google Shape;24026;p133"/>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7" name="Google Shape;24027;p133"/>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8" name="Google Shape;24028;p133"/>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9" name="Google Shape;24029;p133"/>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0" name="Google Shape;24030;p133"/>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1" name="Google Shape;24031;p133"/>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2" name="Google Shape;24032;p133"/>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3" name="Google Shape;24033;p133"/>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4" name="Google Shape;24034;p133"/>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5" name="Google Shape;24035;p133"/>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6" name="Google Shape;24036;p133"/>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7" name="Google Shape;24037;p133"/>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8" name="Google Shape;24038;p133"/>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9" name="Google Shape;24039;p133"/>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0" name="Google Shape;24040;p133"/>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1" name="Google Shape;24041;p133"/>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2" name="Google Shape;24042;p133"/>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3" name="Google Shape;24043;p133"/>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44" name="Google Shape;24044;p133"/>
          <p:cNvSpPr txBox="1"/>
          <p:nvPr/>
        </p:nvSpPr>
        <p:spPr>
          <a:xfrm rot="511">
            <a:off x="761823" y="1316325"/>
            <a:ext cx="6059100" cy="4221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1000"/>
              </a:spcBef>
              <a:spcAft>
                <a:spcPts val="0"/>
              </a:spcAft>
              <a:buNone/>
            </a:pPr>
            <a:r>
              <a:t/>
            </a:r>
            <a:endParaRPr sz="2800">
              <a:latin typeface="Calibri"/>
              <a:ea typeface="Calibri"/>
              <a:cs typeface="Calibri"/>
              <a:sym typeface="Calibri"/>
            </a:endParaRPr>
          </a:p>
          <a:p>
            <a:pPr indent="0" lvl="0" marL="0" marR="0" rtl="0" algn="l">
              <a:lnSpc>
                <a:spcPct val="100000"/>
              </a:lnSpc>
              <a:spcBef>
                <a:spcPts val="0"/>
              </a:spcBef>
              <a:spcAft>
                <a:spcPts val="0"/>
              </a:spcAft>
              <a:buNone/>
            </a:pPr>
            <a:r>
              <a:t/>
            </a:r>
            <a:endParaRPr sz="2400">
              <a:solidFill>
                <a:srgbClr val="434343"/>
              </a:solidFill>
              <a:latin typeface="Google Sans Medium"/>
              <a:ea typeface="Google Sans Medium"/>
              <a:cs typeface="Google Sans Medium"/>
              <a:sym typeface="Google Sans Medium"/>
            </a:endParaRPr>
          </a:p>
        </p:txBody>
      </p:sp>
      <p:pic>
        <p:nvPicPr>
          <p:cNvPr id="24045" name="Google Shape;24045;p133"/>
          <p:cNvPicPr preferRelativeResize="0"/>
          <p:nvPr/>
        </p:nvPicPr>
        <p:blipFill>
          <a:blip r:embed="rId3">
            <a:alphaModFix/>
          </a:blip>
          <a:stretch>
            <a:fillRect/>
          </a:stretch>
        </p:blipFill>
        <p:spPr>
          <a:xfrm>
            <a:off x="-1" y="0"/>
            <a:ext cx="7376117" cy="4149075"/>
          </a:xfrm>
          <a:prstGeom prst="rect">
            <a:avLst/>
          </a:prstGeom>
          <a:noFill/>
          <a:ln>
            <a:noFill/>
          </a:ln>
        </p:spPr>
      </p:pic>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4049" name="Shape 24049"/>
        <p:cNvGrpSpPr/>
        <p:nvPr/>
      </p:nvGrpSpPr>
      <p:grpSpPr>
        <a:xfrm>
          <a:off x="0" y="0"/>
          <a:ext cx="0" cy="0"/>
          <a:chOff x="0" y="0"/>
          <a:chExt cx="0" cy="0"/>
        </a:xfrm>
      </p:grpSpPr>
      <p:grpSp>
        <p:nvGrpSpPr>
          <p:cNvPr id="24050" name="Google Shape;24050;p134"/>
          <p:cNvGrpSpPr/>
          <p:nvPr/>
        </p:nvGrpSpPr>
        <p:grpSpPr>
          <a:xfrm>
            <a:off x="7126180" y="609411"/>
            <a:ext cx="2170230" cy="3747571"/>
            <a:chOff x="6973780" y="457011"/>
            <a:chExt cx="2170230" cy="3747571"/>
          </a:xfrm>
        </p:grpSpPr>
        <p:sp>
          <p:nvSpPr>
            <p:cNvPr id="24051" name="Google Shape;24051;p134"/>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2" name="Google Shape;24052;p134"/>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3" name="Google Shape;24053;p134"/>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4" name="Google Shape;24054;p134"/>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5" name="Google Shape;24055;p134"/>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6" name="Google Shape;24056;p134"/>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7" name="Google Shape;24057;p134"/>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8" name="Google Shape;24058;p134"/>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9" name="Google Shape;24059;p134"/>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0" name="Google Shape;24060;p134"/>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1" name="Google Shape;24061;p134"/>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2" name="Google Shape;24062;p134"/>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3" name="Google Shape;24063;p134"/>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4" name="Google Shape;24064;p134"/>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5" name="Google Shape;24065;p134"/>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6" name="Google Shape;24066;p134"/>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7" name="Google Shape;24067;p134"/>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8" name="Google Shape;24068;p134"/>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9" name="Google Shape;24069;p134"/>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0" name="Google Shape;24070;p134"/>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1" name="Google Shape;24071;p134"/>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2" name="Google Shape;24072;p134"/>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3" name="Google Shape;24073;p134"/>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4" name="Google Shape;24074;p134"/>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5" name="Google Shape;24075;p134"/>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6" name="Google Shape;24076;p134"/>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7" name="Google Shape;24077;p134"/>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8" name="Google Shape;24078;p134"/>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9" name="Google Shape;24079;p134"/>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0" name="Google Shape;24080;p134"/>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1" name="Google Shape;24081;p134"/>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2" name="Google Shape;24082;p134"/>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3" name="Google Shape;24083;p134"/>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4" name="Google Shape;24084;p134"/>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5" name="Google Shape;24085;p134"/>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6" name="Google Shape;24086;p134"/>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7" name="Google Shape;24087;p134"/>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8" name="Google Shape;24088;p134"/>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9" name="Google Shape;24089;p134"/>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0" name="Google Shape;24090;p134"/>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1" name="Google Shape;24091;p134"/>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2" name="Google Shape;24092;p134"/>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3" name="Google Shape;24093;p134"/>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4" name="Google Shape;24094;p134"/>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5" name="Google Shape;24095;p134"/>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6" name="Google Shape;24096;p134"/>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7" name="Google Shape;24097;p134"/>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8" name="Google Shape;24098;p134"/>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9" name="Google Shape;24099;p134"/>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0" name="Google Shape;24100;p134"/>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1" name="Google Shape;24101;p134"/>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2" name="Google Shape;24102;p134"/>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3" name="Google Shape;24103;p134"/>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4" name="Google Shape;24104;p134"/>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5" name="Google Shape;24105;p134"/>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6" name="Google Shape;24106;p134"/>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7" name="Google Shape;24107;p134"/>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8" name="Google Shape;24108;p134"/>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9" name="Google Shape;24109;p134"/>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0" name="Google Shape;24110;p134"/>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1" name="Google Shape;24111;p134"/>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2" name="Google Shape;24112;p134"/>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3" name="Google Shape;24113;p134"/>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4" name="Google Shape;24114;p134"/>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5" name="Google Shape;24115;p134"/>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6" name="Google Shape;24116;p134"/>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7" name="Google Shape;24117;p134"/>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8" name="Google Shape;24118;p134"/>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9" name="Google Shape;24119;p134"/>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0" name="Google Shape;24120;p134"/>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1" name="Google Shape;24121;p134"/>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2" name="Google Shape;24122;p134"/>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3" name="Google Shape;24123;p134"/>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4" name="Google Shape;24124;p134"/>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5" name="Google Shape;24125;p134"/>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6" name="Google Shape;24126;p134"/>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7" name="Google Shape;24127;p134"/>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8" name="Google Shape;24128;p134"/>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9" name="Google Shape;24129;p134"/>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0" name="Google Shape;24130;p134"/>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1" name="Google Shape;24131;p134"/>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2" name="Google Shape;24132;p134"/>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3" name="Google Shape;24133;p134"/>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4" name="Google Shape;24134;p134"/>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5" name="Google Shape;24135;p134"/>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6" name="Google Shape;24136;p134"/>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7" name="Google Shape;24137;p134"/>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8" name="Google Shape;24138;p134"/>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9" name="Google Shape;24139;p134"/>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0" name="Google Shape;24140;p134"/>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1" name="Google Shape;24141;p134"/>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2" name="Google Shape;24142;p134"/>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3" name="Google Shape;24143;p134"/>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4" name="Google Shape;24144;p134"/>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5" name="Google Shape;24145;p134"/>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6" name="Google Shape;24146;p134"/>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7" name="Google Shape;24147;p134"/>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8" name="Google Shape;24148;p134"/>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9" name="Google Shape;24149;p134"/>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0" name="Google Shape;24150;p134"/>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1" name="Google Shape;24151;p134"/>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2" name="Google Shape;24152;p134"/>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3" name="Google Shape;24153;p134"/>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4" name="Google Shape;24154;p134"/>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5" name="Google Shape;24155;p134"/>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6" name="Google Shape;24156;p134"/>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7" name="Google Shape;24157;p134"/>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8" name="Google Shape;24158;p134"/>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9" name="Google Shape;24159;p134"/>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0" name="Google Shape;24160;p134"/>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1" name="Google Shape;24161;p134"/>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2" name="Google Shape;24162;p134"/>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3" name="Google Shape;24163;p134"/>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4" name="Google Shape;24164;p134"/>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5" name="Google Shape;24165;p134"/>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6" name="Google Shape;24166;p134"/>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7" name="Google Shape;24167;p134"/>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8" name="Google Shape;24168;p134"/>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9" name="Google Shape;24169;p134"/>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0" name="Google Shape;24170;p134"/>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1" name="Google Shape;24171;p134"/>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2" name="Google Shape;24172;p134"/>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3" name="Google Shape;24173;p134"/>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4" name="Google Shape;24174;p134"/>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5" name="Google Shape;24175;p134"/>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6" name="Google Shape;24176;p134"/>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7" name="Google Shape;24177;p134"/>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8" name="Google Shape;24178;p134"/>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9" name="Google Shape;24179;p134"/>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0" name="Google Shape;24180;p134"/>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1" name="Google Shape;24181;p134"/>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2" name="Google Shape;24182;p134"/>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3" name="Google Shape;24183;p134"/>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4" name="Google Shape;24184;p134"/>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5" name="Google Shape;24185;p134"/>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6" name="Google Shape;24186;p134"/>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7" name="Google Shape;24187;p134"/>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8" name="Google Shape;24188;p134"/>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9" name="Google Shape;24189;p134"/>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0" name="Google Shape;24190;p134"/>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1" name="Google Shape;24191;p134"/>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2" name="Google Shape;24192;p134"/>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3" name="Google Shape;24193;p134"/>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4" name="Google Shape;24194;p134"/>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5" name="Google Shape;24195;p134"/>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6" name="Google Shape;24196;p134"/>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7" name="Google Shape;24197;p134"/>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8" name="Google Shape;24198;p134"/>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9" name="Google Shape;24199;p134"/>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0" name="Google Shape;24200;p134"/>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1" name="Google Shape;24201;p134"/>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2" name="Google Shape;24202;p134"/>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3" name="Google Shape;24203;p134"/>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4" name="Google Shape;24204;p134"/>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5" name="Google Shape;24205;p134"/>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6" name="Google Shape;24206;p134"/>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7" name="Google Shape;24207;p134"/>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8" name="Google Shape;24208;p134"/>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9" name="Google Shape;24209;p134"/>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0" name="Google Shape;24210;p134"/>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1" name="Google Shape;24211;p134"/>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2" name="Google Shape;24212;p134"/>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3" name="Google Shape;24213;p134"/>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4" name="Google Shape;24214;p134"/>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5" name="Google Shape;24215;p134"/>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6" name="Google Shape;24216;p134"/>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7" name="Google Shape;24217;p134"/>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8" name="Google Shape;24218;p134"/>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9" name="Google Shape;24219;p134"/>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0" name="Google Shape;24220;p134"/>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1" name="Google Shape;24221;p134"/>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2" name="Google Shape;24222;p134"/>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3" name="Google Shape;24223;p134"/>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4" name="Google Shape;24224;p134"/>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5" name="Google Shape;24225;p134"/>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6" name="Google Shape;24226;p134"/>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7" name="Google Shape;24227;p134"/>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8" name="Google Shape;24228;p134"/>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9" name="Google Shape;24229;p134"/>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0" name="Google Shape;24230;p134"/>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1" name="Google Shape;24231;p134"/>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2" name="Google Shape;24232;p134"/>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3" name="Google Shape;24233;p134"/>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4" name="Google Shape;24234;p134"/>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5" name="Google Shape;24235;p134"/>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6" name="Google Shape;24236;p134"/>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7" name="Google Shape;24237;p134"/>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8" name="Google Shape;24238;p134"/>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9" name="Google Shape;24239;p134"/>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0" name="Google Shape;24240;p134"/>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1" name="Google Shape;24241;p134"/>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2" name="Google Shape;24242;p134"/>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3" name="Google Shape;24243;p134"/>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4" name="Google Shape;24244;p134"/>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5" name="Google Shape;24245;p134"/>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6" name="Google Shape;24246;p134"/>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7" name="Google Shape;24247;p134"/>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8" name="Google Shape;24248;p134"/>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9" name="Google Shape;24249;p134"/>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0" name="Google Shape;24250;p134"/>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1" name="Google Shape;24251;p134"/>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2" name="Google Shape;24252;p134"/>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3" name="Google Shape;24253;p134"/>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4" name="Google Shape;24254;p134"/>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5" name="Google Shape;24255;p134"/>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6" name="Google Shape;24256;p134"/>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7" name="Google Shape;24257;p134"/>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8" name="Google Shape;24258;p134"/>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9" name="Google Shape;24259;p134"/>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0" name="Google Shape;24260;p134"/>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1" name="Google Shape;24261;p134"/>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2" name="Google Shape;24262;p134"/>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3" name="Google Shape;24263;p134"/>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4" name="Google Shape;24264;p134"/>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5" name="Google Shape;24265;p134"/>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6" name="Google Shape;24266;p134"/>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7" name="Google Shape;24267;p134"/>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8" name="Google Shape;24268;p134"/>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9" name="Google Shape;24269;p134"/>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0" name="Google Shape;24270;p134"/>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1" name="Google Shape;24271;p134"/>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2" name="Google Shape;24272;p134"/>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3" name="Google Shape;24273;p134"/>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4" name="Google Shape;24274;p134"/>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5" name="Google Shape;24275;p134"/>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6" name="Google Shape;24276;p134"/>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7" name="Google Shape;24277;p134"/>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8" name="Google Shape;24278;p134"/>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9" name="Google Shape;24279;p134"/>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0" name="Google Shape;24280;p134"/>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1" name="Google Shape;24281;p134"/>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2" name="Google Shape;24282;p134"/>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3" name="Google Shape;24283;p134"/>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4" name="Google Shape;24284;p134"/>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5" name="Google Shape;24285;p134"/>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6" name="Google Shape;24286;p134"/>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7" name="Google Shape;24287;p134"/>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8" name="Google Shape;24288;p134"/>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9" name="Google Shape;24289;p134"/>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0" name="Google Shape;24290;p134"/>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1" name="Google Shape;24291;p134"/>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2" name="Google Shape;24292;p134"/>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3" name="Google Shape;24293;p134"/>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4" name="Google Shape;24294;p134"/>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5" name="Google Shape;24295;p134"/>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6" name="Google Shape;24296;p134"/>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7" name="Google Shape;24297;p134"/>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8" name="Google Shape;24298;p134"/>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9" name="Google Shape;24299;p134"/>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0" name="Google Shape;24300;p134"/>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1" name="Google Shape;24301;p134"/>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2" name="Google Shape;24302;p134"/>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3" name="Google Shape;24303;p134"/>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4" name="Google Shape;24304;p134"/>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5" name="Google Shape;24305;p134"/>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6" name="Google Shape;24306;p134"/>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7" name="Google Shape;24307;p134"/>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8" name="Google Shape;24308;p134"/>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9" name="Google Shape;24309;p134"/>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0" name="Google Shape;24310;p134"/>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1" name="Google Shape;24311;p134"/>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2" name="Google Shape;24312;p134"/>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3" name="Google Shape;24313;p134"/>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4" name="Google Shape;24314;p134"/>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5" name="Google Shape;24315;p134"/>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6" name="Google Shape;24316;p134"/>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7" name="Google Shape;24317;p134"/>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8" name="Google Shape;24318;p134"/>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9" name="Google Shape;24319;p134"/>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0" name="Google Shape;24320;p134"/>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1" name="Google Shape;24321;p134"/>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2" name="Google Shape;24322;p134"/>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3" name="Google Shape;24323;p134"/>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4" name="Google Shape;24324;p134"/>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5" name="Google Shape;24325;p134"/>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6" name="Google Shape;24326;p134"/>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7" name="Google Shape;24327;p134"/>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8" name="Google Shape;24328;p134"/>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9" name="Google Shape;24329;p134"/>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0" name="Google Shape;24330;p134"/>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1" name="Google Shape;24331;p134"/>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2" name="Google Shape;24332;p134"/>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3" name="Google Shape;24333;p134"/>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4" name="Google Shape;24334;p134"/>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5" name="Google Shape;24335;p134"/>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6" name="Google Shape;24336;p134"/>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7" name="Google Shape;24337;p134"/>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8" name="Google Shape;24338;p134"/>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9" name="Google Shape;24339;p134"/>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0" name="Google Shape;24340;p134"/>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1" name="Google Shape;24341;p134"/>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2" name="Google Shape;24342;p134"/>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3" name="Google Shape;24343;p134"/>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4" name="Google Shape;24344;p134"/>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5" name="Google Shape;24345;p134"/>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6" name="Google Shape;24346;p134"/>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7" name="Google Shape;24347;p134"/>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8" name="Google Shape;24348;p134"/>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9" name="Google Shape;24349;p134"/>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0" name="Google Shape;24350;p134"/>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1" name="Google Shape;24351;p134"/>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2" name="Google Shape;24352;p134"/>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3" name="Google Shape;24353;p134"/>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4" name="Google Shape;24354;p134"/>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5" name="Google Shape;24355;p134"/>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6" name="Google Shape;24356;p134"/>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7" name="Google Shape;24357;p134"/>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8" name="Google Shape;24358;p134"/>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9" name="Google Shape;24359;p134"/>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0" name="Google Shape;24360;p134"/>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1" name="Google Shape;24361;p134"/>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2" name="Google Shape;24362;p134"/>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3" name="Google Shape;24363;p134"/>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4" name="Google Shape;24364;p134"/>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5" name="Google Shape;24365;p134"/>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6" name="Google Shape;24366;p134"/>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7" name="Google Shape;24367;p134"/>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8" name="Google Shape;24368;p134"/>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9" name="Google Shape;24369;p134"/>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0" name="Google Shape;24370;p134"/>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1" name="Google Shape;24371;p134"/>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2" name="Google Shape;24372;p134"/>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3" name="Google Shape;24373;p134"/>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4" name="Google Shape;24374;p134"/>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5" name="Google Shape;24375;p134"/>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6" name="Google Shape;24376;p134"/>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7" name="Google Shape;24377;p134"/>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8" name="Google Shape;24378;p134"/>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9" name="Google Shape;24379;p134"/>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0" name="Google Shape;24380;p134"/>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1" name="Google Shape;24381;p134"/>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2" name="Google Shape;24382;p134"/>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3" name="Google Shape;24383;p134"/>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4" name="Google Shape;24384;p134"/>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5" name="Google Shape;24385;p134"/>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6" name="Google Shape;24386;p134"/>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7" name="Google Shape;24387;p134"/>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8" name="Google Shape;24388;p134"/>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9" name="Google Shape;24389;p134"/>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0" name="Google Shape;24390;p134"/>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1" name="Google Shape;24391;p134"/>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2" name="Google Shape;24392;p134"/>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3" name="Google Shape;24393;p134"/>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4" name="Google Shape;24394;p134"/>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5" name="Google Shape;24395;p134"/>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6" name="Google Shape;24396;p134"/>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7" name="Google Shape;24397;p134"/>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8" name="Google Shape;24398;p134"/>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9" name="Google Shape;24399;p134"/>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0" name="Google Shape;24400;p134"/>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1" name="Google Shape;24401;p134"/>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2" name="Google Shape;24402;p134"/>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3" name="Google Shape;24403;p134"/>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4" name="Google Shape;24404;p134"/>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5" name="Google Shape;24405;p134"/>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6" name="Google Shape;24406;p134"/>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7" name="Google Shape;24407;p134"/>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8" name="Google Shape;24408;p134"/>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9" name="Google Shape;24409;p134"/>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0" name="Google Shape;24410;p134"/>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1" name="Google Shape;24411;p134"/>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2" name="Google Shape;24412;p134"/>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3" name="Google Shape;24413;p134"/>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4" name="Google Shape;24414;p134"/>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5" name="Google Shape;24415;p134"/>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6" name="Google Shape;24416;p134"/>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7" name="Google Shape;24417;p134"/>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8" name="Google Shape;24418;p134"/>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9" name="Google Shape;24419;p134"/>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0" name="Google Shape;24420;p134"/>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1" name="Google Shape;24421;p134"/>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2" name="Google Shape;24422;p134"/>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3" name="Google Shape;24423;p134"/>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4" name="Google Shape;24424;p134"/>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5" name="Google Shape;24425;p134"/>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6" name="Google Shape;24426;p134"/>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7" name="Google Shape;24427;p134"/>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8" name="Google Shape;24428;p134"/>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9" name="Google Shape;24429;p134"/>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0" name="Google Shape;24430;p134"/>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1" name="Google Shape;24431;p134"/>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2" name="Google Shape;24432;p134"/>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3" name="Google Shape;24433;p134"/>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4" name="Google Shape;24434;p134"/>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5" name="Google Shape;24435;p134"/>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6" name="Google Shape;24436;p134"/>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7" name="Google Shape;24437;p134"/>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8" name="Google Shape;24438;p134"/>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9" name="Google Shape;24439;p134"/>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0" name="Google Shape;24440;p134"/>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441" name="Google Shape;24441;p134"/>
          <p:cNvSpPr txBox="1"/>
          <p:nvPr/>
        </p:nvSpPr>
        <p:spPr>
          <a:xfrm rot="511">
            <a:off x="761823" y="1316325"/>
            <a:ext cx="6059100" cy="4221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1000"/>
              </a:spcBef>
              <a:spcAft>
                <a:spcPts val="0"/>
              </a:spcAft>
              <a:buNone/>
            </a:pPr>
            <a:r>
              <a:t/>
            </a:r>
            <a:endParaRPr sz="2800">
              <a:latin typeface="Calibri"/>
              <a:ea typeface="Calibri"/>
              <a:cs typeface="Calibri"/>
              <a:sym typeface="Calibri"/>
            </a:endParaRPr>
          </a:p>
          <a:p>
            <a:pPr indent="0" lvl="0" marL="0" marR="0" rtl="0" algn="l">
              <a:lnSpc>
                <a:spcPct val="100000"/>
              </a:lnSpc>
              <a:spcBef>
                <a:spcPts val="0"/>
              </a:spcBef>
              <a:spcAft>
                <a:spcPts val="0"/>
              </a:spcAft>
              <a:buNone/>
            </a:pPr>
            <a:r>
              <a:t/>
            </a:r>
            <a:endParaRPr sz="2400">
              <a:solidFill>
                <a:srgbClr val="434343"/>
              </a:solidFill>
              <a:latin typeface="Google Sans Medium"/>
              <a:ea typeface="Google Sans Medium"/>
              <a:cs typeface="Google Sans Medium"/>
              <a:sym typeface="Google Sans Medium"/>
            </a:endParaRPr>
          </a:p>
        </p:txBody>
      </p:sp>
      <p:pic>
        <p:nvPicPr>
          <p:cNvPr id="24442" name="Google Shape;24442;p134"/>
          <p:cNvPicPr preferRelativeResize="0"/>
          <p:nvPr/>
        </p:nvPicPr>
        <p:blipFill>
          <a:blip r:embed="rId3">
            <a:alphaModFix/>
          </a:blip>
          <a:stretch>
            <a:fillRect/>
          </a:stretch>
        </p:blipFill>
        <p:spPr>
          <a:xfrm>
            <a:off x="0" y="0"/>
            <a:ext cx="7111949" cy="4110724"/>
          </a:xfrm>
          <a:prstGeom prst="rect">
            <a:avLst/>
          </a:prstGeom>
          <a:noFill/>
          <a:ln>
            <a:noFill/>
          </a:ln>
        </p:spPr>
      </p:pic>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4446" name="Shape 24446"/>
        <p:cNvGrpSpPr/>
        <p:nvPr/>
      </p:nvGrpSpPr>
      <p:grpSpPr>
        <a:xfrm>
          <a:off x="0" y="0"/>
          <a:ext cx="0" cy="0"/>
          <a:chOff x="0" y="0"/>
          <a:chExt cx="0" cy="0"/>
        </a:xfrm>
      </p:grpSpPr>
      <p:grpSp>
        <p:nvGrpSpPr>
          <p:cNvPr id="24447" name="Google Shape;24447;p135"/>
          <p:cNvGrpSpPr/>
          <p:nvPr/>
        </p:nvGrpSpPr>
        <p:grpSpPr>
          <a:xfrm>
            <a:off x="7126180" y="609411"/>
            <a:ext cx="2170230" cy="3747571"/>
            <a:chOff x="6973780" y="457011"/>
            <a:chExt cx="2170230" cy="3747571"/>
          </a:xfrm>
        </p:grpSpPr>
        <p:sp>
          <p:nvSpPr>
            <p:cNvPr id="24448" name="Google Shape;24448;p135"/>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9" name="Google Shape;24449;p135"/>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0" name="Google Shape;24450;p135"/>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1" name="Google Shape;24451;p135"/>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2" name="Google Shape;24452;p135"/>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3" name="Google Shape;24453;p135"/>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4" name="Google Shape;24454;p135"/>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5" name="Google Shape;24455;p135"/>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6" name="Google Shape;24456;p135"/>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7" name="Google Shape;24457;p135"/>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8" name="Google Shape;24458;p135"/>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9" name="Google Shape;24459;p135"/>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0" name="Google Shape;24460;p135"/>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1" name="Google Shape;24461;p135"/>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2" name="Google Shape;24462;p135"/>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3" name="Google Shape;24463;p135"/>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4" name="Google Shape;24464;p135"/>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5" name="Google Shape;24465;p135"/>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6" name="Google Shape;24466;p135"/>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7" name="Google Shape;24467;p135"/>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8" name="Google Shape;24468;p135"/>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9" name="Google Shape;24469;p135"/>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0" name="Google Shape;24470;p135"/>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1" name="Google Shape;24471;p135"/>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2" name="Google Shape;24472;p135"/>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3" name="Google Shape;24473;p135"/>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4" name="Google Shape;24474;p135"/>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5" name="Google Shape;24475;p135"/>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6" name="Google Shape;24476;p135"/>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7" name="Google Shape;24477;p135"/>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8" name="Google Shape;24478;p135"/>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9" name="Google Shape;24479;p135"/>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0" name="Google Shape;24480;p135"/>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1" name="Google Shape;24481;p135"/>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2" name="Google Shape;24482;p135"/>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3" name="Google Shape;24483;p135"/>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4" name="Google Shape;24484;p135"/>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5" name="Google Shape;24485;p135"/>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6" name="Google Shape;24486;p135"/>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7" name="Google Shape;24487;p135"/>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8" name="Google Shape;24488;p135"/>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9" name="Google Shape;24489;p135"/>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0" name="Google Shape;24490;p135"/>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1" name="Google Shape;24491;p135"/>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2" name="Google Shape;24492;p135"/>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3" name="Google Shape;24493;p135"/>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4" name="Google Shape;24494;p135"/>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5" name="Google Shape;24495;p135"/>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6" name="Google Shape;24496;p135"/>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7" name="Google Shape;24497;p135"/>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8" name="Google Shape;24498;p135"/>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9" name="Google Shape;24499;p135"/>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0" name="Google Shape;24500;p135"/>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1" name="Google Shape;24501;p135"/>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2" name="Google Shape;24502;p135"/>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3" name="Google Shape;24503;p135"/>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4" name="Google Shape;24504;p135"/>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5" name="Google Shape;24505;p135"/>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6" name="Google Shape;24506;p135"/>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7" name="Google Shape;24507;p135"/>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8" name="Google Shape;24508;p135"/>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9" name="Google Shape;24509;p135"/>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0" name="Google Shape;24510;p135"/>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1" name="Google Shape;24511;p135"/>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2" name="Google Shape;24512;p135"/>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3" name="Google Shape;24513;p135"/>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4" name="Google Shape;24514;p135"/>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5" name="Google Shape;24515;p135"/>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6" name="Google Shape;24516;p135"/>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7" name="Google Shape;24517;p135"/>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8" name="Google Shape;24518;p135"/>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9" name="Google Shape;24519;p135"/>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0" name="Google Shape;24520;p135"/>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1" name="Google Shape;24521;p135"/>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2" name="Google Shape;24522;p135"/>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3" name="Google Shape;24523;p135"/>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4" name="Google Shape;24524;p135"/>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5" name="Google Shape;24525;p135"/>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6" name="Google Shape;24526;p135"/>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7" name="Google Shape;24527;p135"/>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8" name="Google Shape;24528;p135"/>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9" name="Google Shape;24529;p135"/>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0" name="Google Shape;24530;p135"/>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1" name="Google Shape;24531;p135"/>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2" name="Google Shape;24532;p135"/>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3" name="Google Shape;24533;p135"/>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4" name="Google Shape;24534;p135"/>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5" name="Google Shape;24535;p135"/>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6" name="Google Shape;24536;p135"/>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7" name="Google Shape;24537;p135"/>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8" name="Google Shape;24538;p135"/>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9" name="Google Shape;24539;p135"/>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0" name="Google Shape;24540;p135"/>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1" name="Google Shape;24541;p135"/>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2" name="Google Shape;24542;p135"/>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3" name="Google Shape;24543;p135"/>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4" name="Google Shape;24544;p135"/>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5" name="Google Shape;24545;p135"/>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6" name="Google Shape;24546;p135"/>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7" name="Google Shape;24547;p135"/>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8" name="Google Shape;24548;p135"/>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9" name="Google Shape;24549;p135"/>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0" name="Google Shape;24550;p135"/>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1" name="Google Shape;24551;p135"/>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2" name="Google Shape;24552;p135"/>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3" name="Google Shape;24553;p135"/>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4" name="Google Shape;24554;p135"/>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5" name="Google Shape;24555;p135"/>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6" name="Google Shape;24556;p135"/>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7" name="Google Shape;24557;p135"/>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8" name="Google Shape;24558;p135"/>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9" name="Google Shape;24559;p135"/>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0" name="Google Shape;24560;p135"/>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1" name="Google Shape;24561;p135"/>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2" name="Google Shape;24562;p135"/>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3" name="Google Shape;24563;p135"/>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4" name="Google Shape;24564;p135"/>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5" name="Google Shape;24565;p135"/>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6" name="Google Shape;24566;p135"/>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7" name="Google Shape;24567;p135"/>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8" name="Google Shape;24568;p135"/>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9" name="Google Shape;24569;p135"/>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0" name="Google Shape;24570;p135"/>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1" name="Google Shape;24571;p135"/>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2" name="Google Shape;24572;p135"/>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3" name="Google Shape;24573;p135"/>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4" name="Google Shape;24574;p135"/>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5" name="Google Shape;24575;p135"/>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6" name="Google Shape;24576;p135"/>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7" name="Google Shape;24577;p135"/>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8" name="Google Shape;24578;p135"/>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9" name="Google Shape;24579;p135"/>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0" name="Google Shape;24580;p135"/>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1" name="Google Shape;24581;p135"/>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2" name="Google Shape;24582;p135"/>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3" name="Google Shape;24583;p135"/>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4" name="Google Shape;24584;p135"/>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5" name="Google Shape;24585;p135"/>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6" name="Google Shape;24586;p135"/>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7" name="Google Shape;24587;p135"/>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8" name="Google Shape;24588;p135"/>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9" name="Google Shape;24589;p135"/>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0" name="Google Shape;24590;p135"/>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1" name="Google Shape;24591;p135"/>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2" name="Google Shape;24592;p135"/>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3" name="Google Shape;24593;p135"/>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4" name="Google Shape;24594;p135"/>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5" name="Google Shape;24595;p135"/>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6" name="Google Shape;24596;p135"/>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7" name="Google Shape;24597;p135"/>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8" name="Google Shape;24598;p135"/>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9" name="Google Shape;24599;p135"/>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0" name="Google Shape;24600;p135"/>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1" name="Google Shape;24601;p135"/>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2" name="Google Shape;24602;p135"/>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3" name="Google Shape;24603;p135"/>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4" name="Google Shape;24604;p135"/>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5" name="Google Shape;24605;p135"/>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6" name="Google Shape;24606;p135"/>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7" name="Google Shape;24607;p135"/>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8" name="Google Shape;24608;p135"/>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9" name="Google Shape;24609;p135"/>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0" name="Google Shape;24610;p135"/>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1" name="Google Shape;24611;p135"/>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2" name="Google Shape;24612;p135"/>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3" name="Google Shape;24613;p135"/>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4" name="Google Shape;24614;p135"/>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5" name="Google Shape;24615;p135"/>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6" name="Google Shape;24616;p135"/>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7" name="Google Shape;24617;p135"/>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8" name="Google Shape;24618;p135"/>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9" name="Google Shape;24619;p135"/>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0" name="Google Shape;24620;p135"/>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1" name="Google Shape;24621;p135"/>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2" name="Google Shape;24622;p135"/>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3" name="Google Shape;24623;p135"/>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4" name="Google Shape;24624;p135"/>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5" name="Google Shape;24625;p135"/>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6" name="Google Shape;24626;p135"/>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7" name="Google Shape;24627;p135"/>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8" name="Google Shape;24628;p135"/>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9" name="Google Shape;24629;p135"/>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0" name="Google Shape;24630;p135"/>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1" name="Google Shape;24631;p135"/>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2" name="Google Shape;24632;p135"/>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3" name="Google Shape;24633;p135"/>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4" name="Google Shape;24634;p135"/>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5" name="Google Shape;24635;p135"/>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6" name="Google Shape;24636;p135"/>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7" name="Google Shape;24637;p135"/>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8" name="Google Shape;24638;p135"/>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9" name="Google Shape;24639;p135"/>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0" name="Google Shape;24640;p135"/>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1" name="Google Shape;24641;p135"/>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2" name="Google Shape;24642;p135"/>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3" name="Google Shape;24643;p135"/>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4" name="Google Shape;24644;p135"/>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5" name="Google Shape;24645;p135"/>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6" name="Google Shape;24646;p135"/>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7" name="Google Shape;24647;p135"/>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8" name="Google Shape;24648;p135"/>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9" name="Google Shape;24649;p135"/>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0" name="Google Shape;24650;p135"/>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1" name="Google Shape;24651;p135"/>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2" name="Google Shape;24652;p135"/>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3" name="Google Shape;24653;p135"/>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4" name="Google Shape;24654;p135"/>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5" name="Google Shape;24655;p135"/>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6" name="Google Shape;24656;p135"/>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7" name="Google Shape;24657;p135"/>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8" name="Google Shape;24658;p135"/>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9" name="Google Shape;24659;p135"/>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0" name="Google Shape;24660;p135"/>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1" name="Google Shape;24661;p135"/>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2" name="Google Shape;24662;p135"/>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3" name="Google Shape;24663;p135"/>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4" name="Google Shape;24664;p135"/>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5" name="Google Shape;24665;p135"/>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6" name="Google Shape;24666;p135"/>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7" name="Google Shape;24667;p135"/>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8" name="Google Shape;24668;p135"/>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9" name="Google Shape;24669;p135"/>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0" name="Google Shape;24670;p135"/>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1" name="Google Shape;24671;p135"/>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2" name="Google Shape;24672;p135"/>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3" name="Google Shape;24673;p135"/>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4" name="Google Shape;24674;p135"/>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5" name="Google Shape;24675;p135"/>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6" name="Google Shape;24676;p135"/>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7" name="Google Shape;24677;p135"/>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8" name="Google Shape;24678;p135"/>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9" name="Google Shape;24679;p135"/>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0" name="Google Shape;24680;p135"/>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1" name="Google Shape;24681;p135"/>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2" name="Google Shape;24682;p135"/>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3" name="Google Shape;24683;p135"/>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4" name="Google Shape;24684;p135"/>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5" name="Google Shape;24685;p135"/>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6" name="Google Shape;24686;p135"/>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7" name="Google Shape;24687;p135"/>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8" name="Google Shape;24688;p135"/>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9" name="Google Shape;24689;p135"/>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0" name="Google Shape;24690;p135"/>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1" name="Google Shape;24691;p135"/>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2" name="Google Shape;24692;p135"/>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3" name="Google Shape;24693;p135"/>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4" name="Google Shape;24694;p135"/>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5" name="Google Shape;24695;p135"/>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6" name="Google Shape;24696;p135"/>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7" name="Google Shape;24697;p135"/>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8" name="Google Shape;24698;p135"/>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9" name="Google Shape;24699;p135"/>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0" name="Google Shape;24700;p135"/>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1" name="Google Shape;24701;p135"/>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2" name="Google Shape;24702;p135"/>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3" name="Google Shape;24703;p135"/>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4" name="Google Shape;24704;p135"/>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5" name="Google Shape;24705;p135"/>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6" name="Google Shape;24706;p135"/>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7" name="Google Shape;24707;p135"/>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8" name="Google Shape;24708;p135"/>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9" name="Google Shape;24709;p135"/>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0" name="Google Shape;24710;p135"/>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1" name="Google Shape;24711;p135"/>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2" name="Google Shape;24712;p135"/>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3" name="Google Shape;24713;p135"/>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4" name="Google Shape;24714;p135"/>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5" name="Google Shape;24715;p135"/>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6" name="Google Shape;24716;p135"/>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7" name="Google Shape;24717;p135"/>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8" name="Google Shape;24718;p135"/>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9" name="Google Shape;24719;p135"/>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0" name="Google Shape;24720;p135"/>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1" name="Google Shape;24721;p135"/>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2" name="Google Shape;24722;p135"/>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3" name="Google Shape;24723;p135"/>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4" name="Google Shape;24724;p135"/>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5" name="Google Shape;24725;p135"/>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6" name="Google Shape;24726;p135"/>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7" name="Google Shape;24727;p135"/>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8" name="Google Shape;24728;p135"/>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9" name="Google Shape;24729;p135"/>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0" name="Google Shape;24730;p135"/>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1" name="Google Shape;24731;p135"/>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2" name="Google Shape;24732;p135"/>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3" name="Google Shape;24733;p135"/>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4" name="Google Shape;24734;p135"/>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5" name="Google Shape;24735;p135"/>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6" name="Google Shape;24736;p135"/>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7" name="Google Shape;24737;p135"/>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8" name="Google Shape;24738;p135"/>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9" name="Google Shape;24739;p135"/>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0" name="Google Shape;24740;p135"/>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1" name="Google Shape;24741;p135"/>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2" name="Google Shape;24742;p135"/>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3" name="Google Shape;24743;p135"/>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4" name="Google Shape;24744;p135"/>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5" name="Google Shape;24745;p135"/>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6" name="Google Shape;24746;p135"/>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7" name="Google Shape;24747;p135"/>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8" name="Google Shape;24748;p135"/>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9" name="Google Shape;24749;p135"/>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0" name="Google Shape;24750;p135"/>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1" name="Google Shape;24751;p135"/>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2" name="Google Shape;24752;p135"/>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3" name="Google Shape;24753;p135"/>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4" name="Google Shape;24754;p135"/>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5" name="Google Shape;24755;p135"/>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6" name="Google Shape;24756;p135"/>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7" name="Google Shape;24757;p135"/>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8" name="Google Shape;24758;p135"/>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9" name="Google Shape;24759;p135"/>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0" name="Google Shape;24760;p135"/>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1" name="Google Shape;24761;p135"/>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2" name="Google Shape;24762;p135"/>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3" name="Google Shape;24763;p135"/>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4" name="Google Shape;24764;p135"/>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5" name="Google Shape;24765;p135"/>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6" name="Google Shape;24766;p135"/>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7" name="Google Shape;24767;p135"/>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8" name="Google Shape;24768;p135"/>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9" name="Google Shape;24769;p135"/>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0" name="Google Shape;24770;p135"/>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1" name="Google Shape;24771;p135"/>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2" name="Google Shape;24772;p135"/>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3" name="Google Shape;24773;p135"/>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4" name="Google Shape;24774;p135"/>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5" name="Google Shape;24775;p135"/>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6" name="Google Shape;24776;p135"/>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7" name="Google Shape;24777;p135"/>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8" name="Google Shape;24778;p135"/>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9" name="Google Shape;24779;p135"/>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0" name="Google Shape;24780;p135"/>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1" name="Google Shape;24781;p135"/>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2" name="Google Shape;24782;p135"/>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3" name="Google Shape;24783;p135"/>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4" name="Google Shape;24784;p135"/>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5" name="Google Shape;24785;p135"/>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6" name="Google Shape;24786;p135"/>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7" name="Google Shape;24787;p135"/>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8" name="Google Shape;24788;p135"/>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9" name="Google Shape;24789;p135"/>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0" name="Google Shape;24790;p135"/>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1" name="Google Shape;24791;p135"/>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2" name="Google Shape;24792;p135"/>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3" name="Google Shape;24793;p135"/>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4" name="Google Shape;24794;p135"/>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5" name="Google Shape;24795;p135"/>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6" name="Google Shape;24796;p135"/>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7" name="Google Shape;24797;p135"/>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8" name="Google Shape;24798;p135"/>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9" name="Google Shape;24799;p135"/>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0" name="Google Shape;24800;p135"/>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1" name="Google Shape;24801;p135"/>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2" name="Google Shape;24802;p135"/>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3" name="Google Shape;24803;p135"/>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4" name="Google Shape;24804;p135"/>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5" name="Google Shape;24805;p135"/>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6" name="Google Shape;24806;p135"/>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7" name="Google Shape;24807;p135"/>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8" name="Google Shape;24808;p135"/>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9" name="Google Shape;24809;p135"/>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0" name="Google Shape;24810;p135"/>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1" name="Google Shape;24811;p135"/>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2" name="Google Shape;24812;p135"/>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3" name="Google Shape;24813;p135"/>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4" name="Google Shape;24814;p135"/>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5" name="Google Shape;24815;p135"/>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6" name="Google Shape;24816;p135"/>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7" name="Google Shape;24817;p135"/>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8" name="Google Shape;24818;p135"/>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9" name="Google Shape;24819;p135"/>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0" name="Google Shape;24820;p135"/>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1" name="Google Shape;24821;p135"/>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2" name="Google Shape;24822;p135"/>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3" name="Google Shape;24823;p135"/>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4" name="Google Shape;24824;p135"/>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5" name="Google Shape;24825;p135"/>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6" name="Google Shape;24826;p135"/>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7" name="Google Shape;24827;p135"/>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8" name="Google Shape;24828;p135"/>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9" name="Google Shape;24829;p135"/>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0" name="Google Shape;24830;p135"/>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1" name="Google Shape;24831;p135"/>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2" name="Google Shape;24832;p135"/>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3" name="Google Shape;24833;p135"/>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4" name="Google Shape;24834;p135"/>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5" name="Google Shape;24835;p135"/>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6" name="Google Shape;24836;p135"/>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7" name="Google Shape;24837;p135"/>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38" name="Google Shape;24838;p135"/>
          <p:cNvSpPr txBox="1"/>
          <p:nvPr/>
        </p:nvSpPr>
        <p:spPr>
          <a:xfrm rot="511">
            <a:off x="761823" y="1316325"/>
            <a:ext cx="6059100" cy="4221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1000"/>
              </a:spcBef>
              <a:spcAft>
                <a:spcPts val="0"/>
              </a:spcAft>
              <a:buNone/>
            </a:pPr>
            <a:r>
              <a:t/>
            </a:r>
            <a:endParaRPr sz="2800">
              <a:latin typeface="Calibri"/>
              <a:ea typeface="Calibri"/>
              <a:cs typeface="Calibri"/>
              <a:sym typeface="Calibri"/>
            </a:endParaRPr>
          </a:p>
          <a:p>
            <a:pPr indent="0" lvl="0" marL="0" marR="0" rtl="0" algn="l">
              <a:lnSpc>
                <a:spcPct val="100000"/>
              </a:lnSpc>
              <a:spcBef>
                <a:spcPts val="0"/>
              </a:spcBef>
              <a:spcAft>
                <a:spcPts val="0"/>
              </a:spcAft>
              <a:buNone/>
            </a:pPr>
            <a:r>
              <a:t/>
            </a:r>
            <a:endParaRPr sz="2400">
              <a:solidFill>
                <a:srgbClr val="434343"/>
              </a:solidFill>
              <a:latin typeface="Google Sans Medium"/>
              <a:ea typeface="Google Sans Medium"/>
              <a:cs typeface="Google Sans Medium"/>
              <a:sym typeface="Google Sans Medium"/>
            </a:endParaRPr>
          </a:p>
        </p:txBody>
      </p:sp>
      <p:pic>
        <p:nvPicPr>
          <p:cNvPr id="24839" name="Google Shape;24839;p135"/>
          <p:cNvPicPr preferRelativeResize="0"/>
          <p:nvPr/>
        </p:nvPicPr>
        <p:blipFill>
          <a:blip r:embed="rId3">
            <a:alphaModFix/>
          </a:blip>
          <a:stretch>
            <a:fillRect/>
          </a:stretch>
        </p:blipFill>
        <p:spPr>
          <a:xfrm>
            <a:off x="0" y="0"/>
            <a:ext cx="6960876" cy="4008475"/>
          </a:xfrm>
          <a:prstGeom prst="rect">
            <a:avLst/>
          </a:prstGeom>
          <a:noFill/>
          <a:ln>
            <a:noFill/>
          </a:ln>
        </p:spPr>
      </p:pic>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4843" name="Shape 24843"/>
        <p:cNvGrpSpPr/>
        <p:nvPr/>
      </p:nvGrpSpPr>
      <p:grpSpPr>
        <a:xfrm>
          <a:off x="0" y="0"/>
          <a:ext cx="0" cy="0"/>
          <a:chOff x="0" y="0"/>
          <a:chExt cx="0" cy="0"/>
        </a:xfrm>
      </p:grpSpPr>
      <p:grpSp>
        <p:nvGrpSpPr>
          <p:cNvPr id="24844" name="Google Shape;24844;p136"/>
          <p:cNvGrpSpPr/>
          <p:nvPr/>
        </p:nvGrpSpPr>
        <p:grpSpPr>
          <a:xfrm>
            <a:off x="6973780" y="-7077"/>
            <a:ext cx="2170230" cy="3747571"/>
            <a:chOff x="6973780" y="457011"/>
            <a:chExt cx="2170230" cy="3747571"/>
          </a:xfrm>
        </p:grpSpPr>
        <p:sp>
          <p:nvSpPr>
            <p:cNvPr id="24845" name="Google Shape;24845;p136"/>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6" name="Google Shape;24846;p136"/>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7" name="Google Shape;24847;p136"/>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8" name="Google Shape;24848;p136"/>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9" name="Google Shape;24849;p136"/>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0" name="Google Shape;24850;p136"/>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1" name="Google Shape;24851;p136"/>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2" name="Google Shape;24852;p136"/>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3" name="Google Shape;24853;p136"/>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4" name="Google Shape;24854;p136"/>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5" name="Google Shape;24855;p136"/>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6" name="Google Shape;24856;p136"/>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7" name="Google Shape;24857;p136"/>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8" name="Google Shape;24858;p136"/>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9" name="Google Shape;24859;p136"/>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0" name="Google Shape;24860;p136"/>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1" name="Google Shape;24861;p136"/>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2" name="Google Shape;24862;p136"/>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3" name="Google Shape;24863;p136"/>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4" name="Google Shape;24864;p136"/>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5" name="Google Shape;24865;p136"/>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6" name="Google Shape;24866;p136"/>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7" name="Google Shape;24867;p136"/>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8" name="Google Shape;24868;p136"/>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9" name="Google Shape;24869;p136"/>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0" name="Google Shape;24870;p136"/>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1" name="Google Shape;24871;p136"/>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2" name="Google Shape;24872;p136"/>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3" name="Google Shape;24873;p136"/>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4" name="Google Shape;24874;p136"/>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5" name="Google Shape;24875;p136"/>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6" name="Google Shape;24876;p136"/>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7" name="Google Shape;24877;p136"/>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8" name="Google Shape;24878;p136"/>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9" name="Google Shape;24879;p136"/>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0" name="Google Shape;24880;p136"/>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1" name="Google Shape;24881;p136"/>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2" name="Google Shape;24882;p136"/>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3" name="Google Shape;24883;p136"/>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4" name="Google Shape;24884;p136"/>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5" name="Google Shape;24885;p136"/>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6" name="Google Shape;24886;p136"/>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7" name="Google Shape;24887;p136"/>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8" name="Google Shape;24888;p136"/>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9" name="Google Shape;24889;p136"/>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0" name="Google Shape;24890;p136"/>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1" name="Google Shape;24891;p136"/>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2" name="Google Shape;24892;p136"/>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3" name="Google Shape;24893;p136"/>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4" name="Google Shape;24894;p136"/>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5" name="Google Shape;24895;p136"/>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6" name="Google Shape;24896;p136"/>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7" name="Google Shape;24897;p136"/>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8" name="Google Shape;24898;p136"/>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9" name="Google Shape;24899;p136"/>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0" name="Google Shape;24900;p136"/>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1" name="Google Shape;24901;p136"/>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2" name="Google Shape;24902;p136"/>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3" name="Google Shape;24903;p136"/>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4" name="Google Shape;24904;p136"/>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5" name="Google Shape;24905;p136"/>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6" name="Google Shape;24906;p136"/>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7" name="Google Shape;24907;p136"/>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8" name="Google Shape;24908;p136"/>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9" name="Google Shape;24909;p136"/>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0" name="Google Shape;24910;p136"/>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1" name="Google Shape;24911;p136"/>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2" name="Google Shape;24912;p136"/>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3" name="Google Shape;24913;p136"/>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4" name="Google Shape;24914;p136"/>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5" name="Google Shape;24915;p136"/>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6" name="Google Shape;24916;p136"/>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7" name="Google Shape;24917;p136"/>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8" name="Google Shape;24918;p136"/>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9" name="Google Shape;24919;p136"/>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0" name="Google Shape;24920;p136"/>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1" name="Google Shape;24921;p136"/>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2" name="Google Shape;24922;p136"/>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3" name="Google Shape;24923;p136"/>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4" name="Google Shape;24924;p136"/>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5" name="Google Shape;24925;p136"/>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6" name="Google Shape;24926;p136"/>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7" name="Google Shape;24927;p136"/>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8" name="Google Shape;24928;p136"/>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9" name="Google Shape;24929;p136"/>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0" name="Google Shape;24930;p136"/>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1" name="Google Shape;24931;p136"/>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2" name="Google Shape;24932;p136"/>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3" name="Google Shape;24933;p136"/>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4" name="Google Shape;24934;p136"/>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5" name="Google Shape;24935;p136"/>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6" name="Google Shape;24936;p136"/>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7" name="Google Shape;24937;p136"/>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8" name="Google Shape;24938;p136"/>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9" name="Google Shape;24939;p136"/>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0" name="Google Shape;24940;p136"/>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1" name="Google Shape;24941;p136"/>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2" name="Google Shape;24942;p136"/>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3" name="Google Shape;24943;p136"/>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4" name="Google Shape;24944;p136"/>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5" name="Google Shape;24945;p136"/>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6" name="Google Shape;24946;p136"/>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7" name="Google Shape;24947;p136"/>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8" name="Google Shape;24948;p136"/>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9" name="Google Shape;24949;p136"/>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0" name="Google Shape;24950;p136"/>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1" name="Google Shape;24951;p136"/>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2" name="Google Shape;24952;p136"/>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3" name="Google Shape;24953;p136"/>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4" name="Google Shape;24954;p136"/>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5" name="Google Shape;24955;p136"/>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6" name="Google Shape;24956;p136"/>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7" name="Google Shape;24957;p136"/>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8" name="Google Shape;24958;p136"/>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9" name="Google Shape;24959;p136"/>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0" name="Google Shape;24960;p136"/>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1" name="Google Shape;24961;p136"/>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2" name="Google Shape;24962;p136"/>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3" name="Google Shape;24963;p136"/>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4" name="Google Shape;24964;p136"/>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5" name="Google Shape;24965;p136"/>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6" name="Google Shape;24966;p136"/>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7" name="Google Shape;24967;p136"/>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8" name="Google Shape;24968;p136"/>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9" name="Google Shape;24969;p136"/>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0" name="Google Shape;24970;p136"/>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1" name="Google Shape;24971;p136"/>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2" name="Google Shape;24972;p136"/>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3" name="Google Shape;24973;p136"/>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4" name="Google Shape;24974;p136"/>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5" name="Google Shape;24975;p136"/>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6" name="Google Shape;24976;p136"/>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7" name="Google Shape;24977;p136"/>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8" name="Google Shape;24978;p136"/>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9" name="Google Shape;24979;p136"/>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0" name="Google Shape;24980;p136"/>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1" name="Google Shape;24981;p136"/>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2" name="Google Shape;24982;p136"/>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3" name="Google Shape;24983;p136"/>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4" name="Google Shape;24984;p136"/>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5" name="Google Shape;24985;p136"/>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6" name="Google Shape;24986;p136"/>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7" name="Google Shape;24987;p136"/>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8" name="Google Shape;24988;p136"/>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9" name="Google Shape;24989;p136"/>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0" name="Google Shape;24990;p136"/>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1" name="Google Shape;24991;p136"/>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2" name="Google Shape;24992;p136"/>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3" name="Google Shape;24993;p136"/>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4" name="Google Shape;24994;p136"/>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5" name="Google Shape;24995;p136"/>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6" name="Google Shape;24996;p136"/>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7" name="Google Shape;24997;p136"/>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8" name="Google Shape;24998;p136"/>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9" name="Google Shape;24999;p136"/>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0" name="Google Shape;25000;p136"/>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1" name="Google Shape;25001;p136"/>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2" name="Google Shape;25002;p136"/>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3" name="Google Shape;25003;p136"/>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4" name="Google Shape;25004;p136"/>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5" name="Google Shape;25005;p136"/>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6" name="Google Shape;25006;p136"/>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7" name="Google Shape;25007;p136"/>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8" name="Google Shape;25008;p136"/>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9" name="Google Shape;25009;p136"/>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0" name="Google Shape;25010;p136"/>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1" name="Google Shape;25011;p136"/>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2" name="Google Shape;25012;p136"/>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3" name="Google Shape;25013;p136"/>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4" name="Google Shape;25014;p136"/>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5" name="Google Shape;25015;p136"/>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6" name="Google Shape;25016;p136"/>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7" name="Google Shape;25017;p136"/>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8" name="Google Shape;25018;p136"/>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9" name="Google Shape;25019;p136"/>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0" name="Google Shape;25020;p136"/>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1" name="Google Shape;25021;p136"/>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2" name="Google Shape;25022;p136"/>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3" name="Google Shape;25023;p136"/>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4" name="Google Shape;25024;p136"/>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5" name="Google Shape;25025;p136"/>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6" name="Google Shape;25026;p136"/>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7" name="Google Shape;25027;p136"/>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8" name="Google Shape;25028;p136"/>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9" name="Google Shape;25029;p136"/>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0" name="Google Shape;25030;p136"/>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1" name="Google Shape;25031;p136"/>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2" name="Google Shape;25032;p136"/>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3" name="Google Shape;25033;p136"/>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4" name="Google Shape;25034;p136"/>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5" name="Google Shape;25035;p136"/>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6" name="Google Shape;25036;p136"/>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7" name="Google Shape;25037;p136"/>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8" name="Google Shape;25038;p136"/>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9" name="Google Shape;25039;p136"/>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0" name="Google Shape;25040;p136"/>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1" name="Google Shape;25041;p136"/>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2" name="Google Shape;25042;p136"/>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3" name="Google Shape;25043;p136"/>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4" name="Google Shape;25044;p136"/>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5" name="Google Shape;25045;p136"/>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6" name="Google Shape;25046;p136"/>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7" name="Google Shape;25047;p136"/>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8" name="Google Shape;25048;p136"/>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9" name="Google Shape;25049;p136"/>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0" name="Google Shape;25050;p136"/>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1" name="Google Shape;25051;p136"/>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2" name="Google Shape;25052;p136"/>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3" name="Google Shape;25053;p136"/>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4" name="Google Shape;25054;p136"/>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5" name="Google Shape;25055;p136"/>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6" name="Google Shape;25056;p136"/>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7" name="Google Shape;25057;p136"/>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8" name="Google Shape;25058;p136"/>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9" name="Google Shape;25059;p136"/>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0" name="Google Shape;25060;p136"/>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1" name="Google Shape;25061;p136"/>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2" name="Google Shape;25062;p136"/>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3" name="Google Shape;25063;p136"/>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4" name="Google Shape;25064;p136"/>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5" name="Google Shape;25065;p136"/>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6" name="Google Shape;25066;p136"/>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7" name="Google Shape;25067;p136"/>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8" name="Google Shape;25068;p136"/>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9" name="Google Shape;25069;p136"/>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0" name="Google Shape;25070;p136"/>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1" name="Google Shape;25071;p136"/>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2" name="Google Shape;25072;p136"/>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3" name="Google Shape;25073;p136"/>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4" name="Google Shape;25074;p136"/>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5" name="Google Shape;25075;p136"/>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6" name="Google Shape;25076;p136"/>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7" name="Google Shape;25077;p136"/>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8" name="Google Shape;25078;p136"/>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9" name="Google Shape;25079;p136"/>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0" name="Google Shape;25080;p136"/>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1" name="Google Shape;25081;p136"/>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2" name="Google Shape;25082;p136"/>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3" name="Google Shape;25083;p136"/>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4" name="Google Shape;25084;p136"/>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5" name="Google Shape;25085;p136"/>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6" name="Google Shape;25086;p136"/>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7" name="Google Shape;25087;p136"/>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8" name="Google Shape;25088;p136"/>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9" name="Google Shape;25089;p136"/>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0" name="Google Shape;25090;p136"/>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1" name="Google Shape;25091;p136"/>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2" name="Google Shape;25092;p136"/>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3" name="Google Shape;25093;p136"/>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4" name="Google Shape;25094;p136"/>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5" name="Google Shape;25095;p136"/>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6" name="Google Shape;25096;p136"/>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7" name="Google Shape;25097;p136"/>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8" name="Google Shape;25098;p136"/>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9" name="Google Shape;25099;p136"/>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0" name="Google Shape;25100;p136"/>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1" name="Google Shape;25101;p136"/>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2" name="Google Shape;25102;p136"/>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3" name="Google Shape;25103;p136"/>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4" name="Google Shape;25104;p136"/>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5" name="Google Shape;25105;p136"/>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6" name="Google Shape;25106;p136"/>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7" name="Google Shape;25107;p136"/>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8" name="Google Shape;25108;p136"/>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9" name="Google Shape;25109;p136"/>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0" name="Google Shape;25110;p136"/>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1" name="Google Shape;25111;p136"/>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2" name="Google Shape;25112;p136"/>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3" name="Google Shape;25113;p136"/>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4" name="Google Shape;25114;p136"/>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5" name="Google Shape;25115;p136"/>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6" name="Google Shape;25116;p136"/>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7" name="Google Shape;25117;p136"/>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8" name="Google Shape;25118;p136"/>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9" name="Google Shape;25119;p136"/>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0" name="Google Shape;25120;p136"/>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1" name="Google Shape;25121;p136"/>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2" name="Google Shape;25122;p136"/>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3" name="Google Shape;25123;p136"/>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4" name="Google Shape;25124;p136"/>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5" name="Google Shape;25125;p136"/>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6" name="Google Shape;25126;p136"/>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7" name="Google Shape;25127;p136"/>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8" name="Google Shape;25128;p136"/>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9" name="Google Shape;25129;p136"/>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0" name="Google Shape;25130;p136"/>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1" name="Google Shape;25131;p136"/>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2" name="Google Shape;25132;p136"/>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3" name="Google Shape;25133;p136"/>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4" name="Google Shape;25134;p136"/>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5" name="Google Shape;25135;p136"/>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6" name="Google Shape;25136;p136"/>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7" name="Google Shape;25137;p136"/>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8" name="Google Shape;25138;p136"/>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9" name="Google Shape;25139;p136"/>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0" name="Google Shape;25140;p136"/>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1" name="Google Shape;25141;p136"/>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2" name="Google Shape;25142;p136"/>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3" name="Google Shape;25143;p136"/>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4" name="Google Shape;25144;p136"/>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5" name="Google Shape;25145;p136"/>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6" name="Google Shape;25146;p136"/>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7" name="Google Shape;25147;p136"/>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8" name="Google Shape;25148;p136"/>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9" name="Google Shape;25149;p136"/>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0" name="Google Shape;25150;p136"/>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1" name="Google Shape;25151;p136"/>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2" name="Google Shape;25152;p136"/>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3" name="Google Shape;25153;p136"/>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4" name="Google Shape;25154;p136"/>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5" name="Google Shape;25155;p136"/>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6" name="Google Shape;25156;p136"/>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7" name="Google Shape;25157;p136"/>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8" name="Google Shape;25158;p136"/>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9" name="Google Shape;25159;p136"/>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0" name="Google Shape;25160;p136"/>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1" name="Google Shape;25161;p136"/>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2" name="Google Shape;25162;p136"/>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3" name="Google Shape;25163;p136"/>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4" name="Google Shape;25164;p136"/>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5" name="Google Shape;25165;p136"/>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6" name="Google Shape;25166;p136"/>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7" name="Google Shape;25167;p136"/>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8" name="Google Shape;25168;p136"/>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9" name="Google Shape;25169;p136"/>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0" name="Google Shape;25170;p136"/>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1" name="Google Shape;25171;p136"/>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2" name="Google Shape;25172;p136"/>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3" name="Google Shape;25173;p136"/>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4" name="Google Shape;25174;p136"/>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5" name="Google Shape;25175;p136"/>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6" name="Google Shape;25176;p136"/>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7" name="Google Shape;25177;p136"/>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8" name="Google Shape;25178;p136"/>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9" name="Google Shape;25179;p136"/>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0" name="Google Shape;25180;p136"/>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1" name="Google Shape;25181;p136"/>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2" name="Google Shape;25182;p136"/>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3" name="Google Shape;25183;p136"/>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4" name="Google Shape;25184;p136"/>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5" name="Google Shape;25185;p136"/>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6" name="Google Shape;25186;p136"/>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7" name="Google Shape;25187;p136"/>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8" name="Google Shape;25188;p136"/>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9" name="Google Shape;25189;p136"/>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0" name="Google Shape;25190;p136"/>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1" name="Google Shape;25191;p136"/>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2" name="Google Shape;25192;p136"/>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3" name="Google Shape;25193;p136"/>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4" name="Google Shape;25194;p136"/>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5" name="Google Shape;25195;p136"/>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6" name="Google Shape;25196;p136"/>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7" name="Google Shape;25197;p136"/>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8" name="Google Shape;25198;p136"/>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9" name="Google Shape;25199;p136"/>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0" name="Google Shape;25200;p136"/>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1" name="Google Shape;25201;p136"/>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2" name="Google Shape;25202;p136"/>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3" name="Google Shape;25203;p136"/>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4" name="Google Shape;25204;p136"/>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5" name="Google Shape;25205;p136"/>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6" name="Google Shape;25206;p136"/>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7" name="Google Shape;25207;p136"/>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8" name="Google Shape;25208;p136"/>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9" name="Google Shape;25209;p136"/>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0" name="Google Shape;25210;p136"/>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1" name="Google Shape;25211;p136"/>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2" name="Google Shape;25212;p136"/>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3" name="Google Shape;25213;p136"/>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4" name="Google Shape;25214;p136"/>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5" name="Google Shape;25215;p136"/>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6" name="Google Shape;25216;p136"/>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7" name="Google Shape;25217;p136"/>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8" name="Google Shape;25218;p136"/>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9" name="Google Shape;25219;p136"/>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0" name="Google Shape;25220;p136"/>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1" name="Google Shape;25221;p136"/>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2" name="Google Shape;25222;p136"/>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3" name="Google Shape;25223;p136"/>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4" name="Google Shape;25224;p136"/>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5" name="Google Shape;25225;p136"/>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6" name="Google Shape;25226;p136"/>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7" name="Google Shape;25227;p136"/>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8" name="Google Shape;25228;p136"/>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9" name="Google Shape;25229;p136"/>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0" name="Google Shape;25230;p136"/>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1" name="Google Shape;25231;p136"/>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2" name="Google Shape;25232;p136"/>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3" name="Google Shape;25233;p136"/>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4" name="Google Shape;25234;p136"/>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35" name="Google Shape;25235;p136"/>
          <p:cNvSpPr txBox="1"/>
          <p:nvPr>
            <p:ph idx="4294967295" type="title"/>
          </p:nvPr>
        </p:nvSpPr>
        <p:spPr>
          <a:xfrm>
            <a:off x="761825" y="1807450"/>
            <a:ext cx="4445100" cy="1974000"/>
          </a:xfrm>
          <a:prstGeom prst="rect">
            <a:avLst/>
          </a:prstGeom>
        </p:spPr>
        <p:txBody>
          <a:bodyPr anchorCtr="0" anchor="t" bIns="0" lIns="0" spcFirstLastPara="1" rIns="228600" wrap="square" tIns="0">
            <a:noAutofit/>
          </a:bodyPr>
          <a:lstStyle/>
          <a:p>
            <a:pPr indent="0" lvl="0" marL="0" rtl="0" algn="l">
              <a:spcBef>
                <a:spcPts val="0"/>
              </a:spcBef>
              <a:spcAft>
                <a:spcPts val="0"/>
              </a:spcAft>
              <a:buNone/>
            </a:pPr>
            <a:br>
              <a:rPr b="0" lang="en"/>
            </a:br>
            <a:r>
              <a:rPr b="0" lang="en" sz="3600"/>
              <a:t>Phishing is</a:t>
            </a:r>
            <a:endParaRPr b="0" sz="3600"/>
          </a:p>
          <a:p>
            <a:pPr indent="0" lvl="0" marL="0" rtl="0" algn="l">
              <a:spcBef>
                <a:spcPts val="0"/>
              </a:spcBef>
              <a:spcAft>
                <a:spcPts val="0"/>
              </a:spcAft>
              <a:buNone/>
            </a:pPr>
            <a:r>
              <a:rPr b="0" lang="en" sz="3600"/>
              <a:t>preventable</a:t>
            </a:r>
            <a:endParaRPr b="0" sz="3600"/>
          </a:p>
          <a:p>
            <a:pPr indent="0" lvl="0" marL="0" rtl="0" algn="l">
              <a:spcBef>
                <a:spcPts val="0"/>
              </a:spcBef>
              <a:spcAft>
                <a:spcPts val="0"/>
              </a:spcAft>
              <a:buNone/>
            </a:pPr>
            <a:r>
              <a:t/>
            </a:r>
            <a:endParaRPr b="0" sz="3600"/>
          </a:p>
          <a:p>
            <a:pPr indent="0" lvl="0" marL="0" rtl="0" algn="l">
              <a:spcBef>
                <a:spcPts val="0"/>
              </a:spcBef>
              <a:spcAft>
                <a:spcPts val="0"/>
              </a:spcAft>
              <a:buNone/>
            </a:pPr>
            <a:r>
              <a:t/>
            </a:r>
            <a:endParaRPr b="0" sz="3600"/>
          </a:p>
        </p:txBody>
      </p:sp>
      <p:pic>
        <p:nvPicPr>
          <p:cNvPr id="25236" name="Google Shape;25236;p136"/>
          <p:cNvPicPr preferRelativeResize="0"/>
          <p:nvPr/>
        </p:nvPicPr>
        <p:blipFill>
          <a:blip r:embed="rId3">
            <a:alphaModFix/>
          </a:blip>
          <a:stretch>
            <a:fillRect/>
          </a:stretch>
        </p:blipFill>
        <p:spPr>
          <a:xfrm>
            <a:off x="4801450" y="809825"/>
            <a:ext cx="3351002" cy="3099597"/>
          </a:xfrm>
          <a:prstGeom prst="rect">
            <a:avLst/>
          </a:prstGeom>
          <a:noFill/>
          <a:ln>
            <a:noFill/>
          </a:ln>
        </p:spPr>
      </p:pic>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5240" name="Shape 25240"/>
        <p:cNvGrpSpPr/>
        <p:nvPr/>
      </p:nvGrpSpPr>
      <p:grpSpPr>
        <a:xfrm>
          <a:off x="0" y="0"/>
          <a:ext cx="0" cy="0"/>
          <a:chOff x="0" y="0"/>
          <a:chExt cx="0" cy="0"/>
        </a:xfrm>
      </p:grpSpPr>
      <p:grpSp>
        <p:nvGrpSpPr>
          <p:cNvPr id="25241" name="Google Shape;25241;p137"/>
          <p:cNvGrpSpPr/>
          <p:nvPr/>
        </p:nvGrpSpPr>
        <p:grpSpPr>
          <a:xfrm>
            <a:off x="7126180" y="609411"/>
            <a:ext cx="2170230" cy="3747571"/>
            <a:chOff x="6973780" y="457011"/>
            <a:chExt cx="2170230" cy="3747571"/>
          </a:xfrm>
        </p:grpSpPr>
        <p:sp>
          <p:nvSpPr>
            <p:cNvPr id="25242" name="Google Shape;25242;p137"/>
            <p:cNvSpPr/>
            <p:nvPr/>
          </p:nvSpPr>
          <p:spPr>
            <a:xfrm rot="5400000">
              <a:off x="9107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3" name="Google Shape;25243;p137"/>
            <p:cNvSpPr/>
            <p:nvPr/>
          </p:nvSpPr>
          <p:spPr>
            <a:xfrm rot="5400000">
              <a:off x="9107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4" name="Google Shape;25244;p137"/>
            <p:cNvSpPr/>
            <p:nvPr/>
          </p:nvSpPr>
          <p:spPr>
            <a:xfrm rot="5400000">
              <a:off x="9107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5" name="Google Shape;25245;p137"/>
            <p:cNvSpPr/>
            <p:nvPr/>
          </p:nvSpPr>
          <p:spPr>
            <a:xfrm rot="5400000">
              <a:off x="9107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6" name="Google Shape;25246;p137"/>
            <p:cNvSpPr/>
            <p:nvPr/>
          </p:nvSpPr>
          <p:spPr>
            <a:xfrm rot="5400000">
              <a:off x="9107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7" name="Google Shape;25247;p137"/>
            <p:cNvSpPr/>
            <p:nvPr/>
          </p:nvSpPr>
          <p:spPr>
            <a:xfrm rot="5400000">
              <a:off x="9107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8" name="Google Shape;25248;p137"/>
            <p:cNvSpPr/>
            <p:nvPr/>
          </p:nvSpPr>
          <p:spPr>
            <a:xfrm rot="5400000">
              <a:off x="9107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9" name="Google Shape;25249;p137"/>
            <p:cNvSpPr/>
            <p:nvPr/>
          </p:nvSpPr>
          <p:spPr>
            <a:xfrm rot="5400000">
              <a:off x="9107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0" name="Google Shape;25250;p137"/>
            <p:cNvSpPr/>
            <p:nvPr/>
          </p:nvSpPr>
          <p:spPr>
            <a:xfrm rot="5400000">
              <a:off x="9107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1" name="Google Shape;25251;p137"/>
            <p:cNvSpPr/>
            <p:nvPr/>
          </p:nvSpPr>
          <p:spPr>
            <a:xfrm rot="5400000">
              <a:off x="9107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2" name="Google Shape;25252;p137"/>
            <p:cNvSpPr/>
            <p:nvPr/>
          </p:nvSpPr>
          <p:spPr>
            <a:xfrm rot="5400000">
              <a:off x="9107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3" name="Google Shape;25253;p137"/>
            <p:cNvSpPr/>
            <p:nvPr/>
          </p:nvSpPr>
          <p:spPr>
            <a:xfrm rot="5400000">
              <a:off x="9107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4" name="Google Shape;25254;p137"/>
            <p:cNvSpPr/>
            <p:nvPr/>
          </p:nvSpPr>
          <p:spPr>
            <a:xfrm rot="5400000">
              <a:off x="9107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5" name="Google Shape;25255;p137"/>
            <p:cNvSpPr/>
            <p:nvPr/>
          </p:nvSpPr>
          <p:spPr>
            <a:xfrm rot="5400000">
              <a:off x="9107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6" name="Google Shape;25256;p137"/>
            <p:cNvSpPr/>
            <p:nvPr/>
          </p:nvSpPr>
          <p:spPr>
            <a:xfrm rot="5400000">
              <a:off x="9107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7" name="Google Shape;25257;p137"/>
            <p:cNvSpPr/>
            <p:nvPr/>
          </p:nvSpPr>
          <p:spPr>
            <a:xfrm rot="5400000">
              <a:off x="9107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8" name="Google Shape;25258;p137"/>
            <p:cNvSpPr/>
            <p:nvPr/>
          </p:nvSpPr>
          <p:spPr>
            <a:xfrm rot="5400000">
              <a:off x="9107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9" name="Google Shape;25259;p137"/>
            <p:cNvSpPr/>
            <p:nvPr/>
          </p:nvSpPr>
          <p:spPr>
            <a:xfrm rot="5400000">
              <a:off x="8650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0" name="Google Shape;25260;p137"/>
            <p:cNvSpPr/>
            <p:nvPr/>
          </p:nvSpPr>
          <p:spPr>
            <a:xfrm rot="5400000">
              <a:off x="8650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1" name="Google Shape;25261;p137"/>
            <p:cNvSpPr/>
            <p:nvPr/>
          </p:nvSpPr>
          <p:spPr>
            <a:xfrm rot="5400000">
              <a:off x="8650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2" name="Google Shape;25262;p137"/>
            <p:cNvSpPr/>
            <p:nvPr/>
          </p:nvSpPr>
          <p:spPr>
            <a:xfrm rot="5400000">
              <a:off x="8650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3" name="Google Shape;25263;p137"/>
            <p:cNvSpPr/>
            <p:nvPr/>
          </p:nvSpPr>
          <p:spPr>
            <a:xfrm rot="5400000">
              <a:off x="8650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4" name="Google Shape;25264;p137"/>
            <p:cNvSpPr/>
            <p:nvPr/>
          </p:nvSpPr>
          <p:spPr>
            <a:xfrm rot="5400000">
              <a:off x="8650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5" name="Google Shape;25265;p137"/>
            <p:cNvSpPr/>
            <p:nvPr/>
          </p:nvSpPr>
          <p:spPr>
            <a:xfrm rot="5400000">
              <a:off x="8650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6" name="Google Shape;25266;p137"/>
            <p:cNvSpPr/>
            <p:nvPr/>
          </p:nvSpPr>
          <p:spPr>
            <a:xfrm rot="5400000">
              <a:off x="8650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7" name="Google Shape;25267;p137"/>
            <p:cNvSpPr/>
            <p:nvPr/>
          </p:nvSpPr>
          <p:spPr>
            <a:xfrm rot="5400000">
              <a:off x="8650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8" name="Google Shape;25268;p137"/>
            <p:cNvSpPr/>
            <p:nvPr/>
          </p:nvSpPr>
          <p:spPr>
            <a:xfrm rot="5400000">
              <a:off x="8650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9" name="Google Shape;25269;p137"/>
            <p:cNvSpPr/>
            <p:nvPr/>
          </p:nvSpPr>
          <p:spPr>
            <a:xfrm rot="5400000">
              <a:off x="8650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0" name="Google Shape;25270;p137"/>
            <p:cNvSpPr/>
            <p:nvPr/>
          </p:nvSpPr>
          <p:spPr>
            <a:xfrm rot="5400000">
              <a:off x="8650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1" name="Google Shape;25271;p137"/>
            <p:cNvSpPr/>
            <p:nvPr/>
          </p:nvSpPr>
          <p:spPr>
            <a:xfrm rot="5400000">
              <a:off x="8650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2" name="Google Shape;25272;p137"/>
            <p:cNvSpPr/>
            <p:nvPr/>
          </p:nvSpPr>
          <p:spPr>
            <a:xfrm rot="5400000">
              <a:off x="8650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3" name="Google Shape;25273;p137"/>
            <p:cNvSpPr/>
            <p:nvPr/>
          </p:nvSpPr>
          <p:spPr>
            <a:xfrm rot="5400000">
              <a:off x="8650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4" name="Google Shape;25274;p137"/>
            <p:cNvSpPr/>
            <p:nvPr/>
          </p:nvSpPr>
          <p:spPr>
            <a:xfrm rot="5400000">
              <a:off x="8650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5" name="Google Shape;25275;p137"/>
            <p:cNvSpPr/>
            <p:nvPr/>
          </p:nvSpPr>
          <p:spPr>
            <a:xfrm rot="5400000">
              <a:off x="8650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6" name="Google Shape;25276;p137"/>
            <p:cNvSpPr/>
            <p:nvPr/>
          </p:nvSpPr>
          <p:spPr>
            <a:xfrm rot="5400000">
              <a:off x="8650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7" name="Google Shape;25277;p137"/>
            <p:cNvSpPr/>
            <p:nvPr/>
          </p:nvSpPr>
          <p:spPr>
            <a:xfrm rot="5400000">
              <a:off x="86501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8" name="Google Shape;25278;p137"/>
            <p:cNvSpPr/>
            <p:nvPr/>
          </p:nvSpPr>
          <p:spPr>
            <a:xfrm rot="5400000">
              <a:off x="8650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9" name="Google Shape;25279;p137"/>
            <p:cNvSpPr/>
            <p:nvPr/>
          </p:nvSpPr>
          <p:spPr>
            <a:xfrm rot="5400000">
              <a:off x="8650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0" name="Google Shape;25280;p137"/>
            <p:cNvSpPr/>
            <p:nvPr/>
          </p:nvSpPr>
          <p:spPr>
            <a:xfrm rot="5400000">
              <a:off x="8650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1" name="Google Shape;25281;p137"/>
            <p:cNvSpPr/>
            <p:nvPr/>
          </p:nvSpPr>
          <p:spPr>
            <a:xfrm rot="5400000">
              <a:off x="8954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2" name="Google Shape;25282;p137"/>
            <p:cNvSpPr/>
            <p:nvPr/>
          </p:nvSpPr>
          <p:spPr>
            <a:xfrm rot="5400000">
              <a:off x="8954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3" name="Google Shape;25283;p137"/>
            <p:cNvSpPr/>
            <p:nvPr/>
          </p:nvSpPr>
          <p:spPr>
            <a:xfrm rot="5400000">
              <a:off x="8954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4" name="Google Shape;25284;p137"/>
            <p:cNvSpPr/>
            <p:nvPr/>
          </p:nvSpPr>
          <p:spPr>
            <a:xfrm rot="5400000">
              <a:off x="8954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5" name="Google Shape;25285;p137"/>
            <p:cNvSpPr/>
            <p:nvPr/>
          </p:nvSpPr>
          <p:spPr>
            <a:xfrm rot="5400000">
              <a:off x="8954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6" name="Google Shape;25286;p137"/>
            <p:cNvSpPr/>
            <p:nvPr/>
          </p:nvSpPr>
          <p:spPr>
            <a:xfrm rot="5400000">
              <a:off x="8954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7" name="Google Shape;25287;p137"/>
            <p:cNvSpPr/>
            <p:nvPr/>
          </p:nvSpPr>
          <p:spPr>
            <a:xfrm rot="5400000">
              <a:off x="8954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8" name="Google Shape;25288;p137"/>
            <p:cNvSpPr/>
            <p:nvPr/>
          </p:nvSpPr>
          <p:spPr>
            <a:xfrm rot="5400000">
              <a:off x="8954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9" name="Google Shape;25289;p137"/>
            <p:cNvSpPr/>
            <p:nvPr/>
          </p:nvSpPr>
          <p:spPr>
            <a:xfrm rot="5400000">
              <a:off x="8954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0" name="Google Shape;25290;p137"/>
            <p:cNvSpPr/>
            <p:nvPr/>
          </p:nvSpPr>
          <p:spPr>
            <a:xfrm rot="5400000">
              <a:off x="8954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1" name="Google Shape;25291;p137"/>
            <p:cNvSpPr/>
            <p:nvPr/>
          </p:nvSpPr>
          <p:spPr>
            <a:xfrm rot="5400000">
              <a:off x="8954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2" name="Google Shape;25292;p137"/>
            <p:cNvSpPr/>
            <p:nvPr/>
          </p:nvSpPr>
          <p:spPr>
            <a:xfrm rot="5400000">
              <a:off x="8954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3" name="Google Shape;25293;p137"/>
            <p:cNvSpPr/>
            <p:nvPr/>
          </p:nvSpPr>
          <p:spPr>
            <a:xfrm rot="5400000">
              <a:off x="8954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4" name="Google Shape;25294;p137"/>
            <p:cNvSpPr/>
            <p:nvPr/>
          </p:nvSpPr>
          <p:spPr>
            <a:xfrm rot="5400000">
              <a:off x="8954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5" name="Google Shape;25295;p137"/>
            <p:cNvSpPr/>
            <p:nvPr/>
          </p:nvSpPr>
          <p:spPr>
            <a:xfrm rot="5400000">
              <a:off x="8954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6" name="Google Shape;25296;p137"/>
            <p:cNvSpPr/>
            <p:nvPr/>
          </p:nvSpPr>
          <p:spPr>
            <a:xfrm rot="5400000">
              <a:off x="8954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7" name="Google Shape;25297;p137"/>
            <p:cNvSpPr/>
            <p:nvPr/>
          </p:nvSpPr>
          <p:spPr>
            <a:xfrm rot="5400000">
              <a:off x="8954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8" name="Google Shape;25298;p137"/>
            <p:cNvSpPr/>
            <p:nvPr/>
          </p:nvSpPr>
          <p:spPr>
            <a:xfrm rot="5400000">
              <a:off x="8954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9" name="Google Shape;25299;p137"/>
            <p:cNvSpPr/>
            <p:nvPr/>
          </p:nvSpPr>
          <p:spPr>
            <a:xfrm rot="5400000">
              <a:off x="8954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0" name="Google Shape;25300;p137"/>
            <p:cNvSpPr/>
            <p:nvPr/>
          </p:nvSpPr>
          <p:spPr>
            <a:xfrm rot="5400000">
              <a:off x="8954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1" name="Google Shape;25301;p137"/>
            <p:cNvSpPr/>
            <p:nvPr/>
          </p:nvSpPr>
          <p:spPr>
            <a:xfrm rot="5400000">
              <a:off x="8954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2" name="Google Shape;25302;p137"/>
            <p:cNvSpPr/>
            <p:nvPr/>
          </p:nvSpPr>
          <p:spPr>
            <a:xfrm rot="5400000">
              <a:off x="8954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3" name="Google Shape;25303;p137"/>
            <p:cNvSpPr/>
            <p:nvPr/>
          </p:nvSpPr>
          <p:spPr>
            <a:xfrm rot="5400000">
              <a:off x="8954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4" name="Google Shape;25304;p137"/>
            <p:cNvSpPr/>
            <p:nvPr/>
          </p:nvSpPr>
          <p:spPr>
            <a:xfrm rot="5400000">
              <a:off x="8954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5" name="Google Shape;25305;p137"/>
            <p:cNvSpPr/>
            <p:nvPr/>
          </p:nvSpPr>
          <p:spPr>
            <a:xfrm rot="5400000">
              <a:off x="8954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6" name="Google Shape;25306;p137"/>
            <p:cNvSpPr/>
            <p:nvPr/>
          </p:nvSpPr>
          <p:spPr>
            <a:xfrm rot="5400000">
              <a:off x="8345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7" name="Google Shape;25307;p137"/>
            <p:cNvSpPr/>
            <p:nvPr/>
          </p:nvSpPr>
          <p:spPr>
            <a:xfrm rot="5400000">
              <a:off x="8345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8" name="Google Shape;25308;p137"/>
            <p:cNvSpPr/>
            <p:nvPr/>
          </p:nvSpPr>
          <p:spPr>
            <a:xfrm rot="5400000">
              <a:off x="8345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9" name="Google Shape;25309;p137"/>
            <p:cNvSpPr/>
            <p:nvPr/>
          </p:nvSpPr>
          <p:spPr>
            <a:xfrm rot="5400000">
              <a:off x="83453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0" name="Google Shape;25310;p137"/>
            <p:cNvSpPr/>
            <p:nvPr/>
          </p:nvSpPr>
          <p:spPr>
            <a:xfrm rot="5400000">
              <a:off x="8345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1" name="Google Shape;25311;p137"/>
            <p:cNvSpPr/>
            <p:nvPr/>
          </p:nvSpPr>
          <p:spPr>
            <a:xfrm rot="5400000">
              <a:off x="8345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2" name="Google Shape;25312;p137"/>
            <p:cNvSpPr/>
            <p:nvPr/>
          </p:nvSpPr>
          <p:spPr>
            <a:xfrm rot="5400000">
              <a:off x="8345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3" name="Google Shape;25313;p137"/>
            <p:cNvSpPr/>
            <p:nvPr/>
          </p:nvSpPr>
          <p:spPr>
            <a:xfrm rot="5400000">
              <a:off x="8345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4" name="Google Shape;25314;p137"/>
            <p:cNvSpPr/>
            <p:nvPr/>
          </p:nvSpPr>
          <p:spPr>
            <a:xfrm rot="5400000">
              <a:off x="8345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5" name="Google Shape;25315;p137"/>
            <p:cNvSpPr/>
            <p:nvPr/>
          </p:nvSpPr>
          <p:spPr>
            <a:xfrm rot="5400000">
              <a:off x="8345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6" name="Google Shape;25316;p137"/>
            <p:cNvSpPr/>
            <p:nvPr/>
          </p:nvSpPr>
          <p:spPr>
            <a:xfrm rot="5400000">
              <a:off x="8345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7" name="Google Shape;25317;p137"/>
            <p:cNvSpPr/>
            <p:nvPr/>
          </p:nvSpPr>
          <p:spPr>
            <a:xfrm rot="5400000">
              <a:off x="8345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8" name="Google Shape;25318;p137"/>
            <p:cNvSpPr/>
            <p:nvPr/>
          </p:nvSpPr>
          <p:spPr>
            <a:xfrm rot="5400000">
              <a:off x="8345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9" name="Google Shape;25319;p137"/>
            <p:cNvSpPr/>
            <p:nvPr/>
          </p:nvSpPr>
          <p:spPr>
            <a:xfrm rot="5400000">
              <a:off x="8345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0" name="Google Shape;25320;p137"/>
            <p:cNvSpPr/>
            <p:nvPr/>
          </p:nvSpPr>
          <p:spPr>
            <a:xfrm rot="5400000">
              <a:off x="8345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1" name="Google Shape;25321;p137"/>
            <p:cNvSpPr/>
            <p:nvPr/>
          </p:nvSpPr>
          <p:spPr>
            <a:xfrm rot="5400000">
              <a:off x="8345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2" name="Google Shape;25322;p137"/>
            <p:cNvSpPr/>
            <p:nvPr/>
          </p:nvSpPr>
          <p:spPr>
            <a:xfrm rot="5400000">
              <a:off x="83453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3" name="Google Shape;25323;p137"/>
            <p:cNvSpPr/>
            <p:nvPr/>
          </p:nvSpPr>
          <p:spPr>
            <a:xfrm rot="5400000">
              <a:off x="8345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4" name="Google Shape;25324;p137"/>
            <p:cNvSpPr/>
            <p:nvPr/>
          </p:nvSpPr>
          <p:spPr>
            <a:xfrm rot="5400000">
              <a:off x="8345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5" name="Google Shape;25325;p137"/>
            <p:cNvSpPr/>
            <p:nvPr/>
          </p:nvSpPr>
          <p:spPr>
            <a:xfrm rot="5400000">
              <a:off x="8345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6" name="Google Shape;25326;p137"/>
            <p:cNvSpPr/>
            <p:nvPr/>
          </p:nvSpPr>
          <p:spPr>
            <a:xfrm rot="5400000">
              <a:off x="8345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7" name="Google Shape;25327;p137"/>
            <p:cNvSpPr/>
            <p:nvPr/>
          </p:nvSpPr>
          <p:spPr>
            <a:xfrm rot="5400000">
              <a:off x="8345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8" name="Google Shape;25328;p137"/>
            <p:cNvSpPr/>
            <p:nvPr/>
          </p:nvSpPr>
          <p:spPr>
            <a:xfrm rot="5400000">
              <a:off x="8345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9" name="Google Shape;25329;p137"/>
            <p:cNvSpPr/>
            <p:nvPr/>
          </p:nvSpPr>
          <p:spPr>
            <a:xfrm rot="5400000">
              <a:off x="8345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0" name="Google Shape;25330;p137"/>
            <p:cNvSpPr/>
            <p:nvPr/>
          </p:nvSpPr>
          <p:spPr>
            <a:xfrm rot="5400000">
              <a:off x="8345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1" name="Google Shape;25331;p137"/>
            <p:cNvSpPr/>
            <p:nvPr/>
          </p:nvSpPr>
          <p:spPr>
            <a:xfrm rot="5400000">
              <a:off x="8345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2" name="Google Shape;25332;p137"/>
            <p:cNvSpPr/>
            <p:nvPr/>
          </p:nvSpPr>
          <p:spPr>
            <a:xfrm rot="5400000">
              <a:off x="8497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3" name="Google Shape;25333;p137"/>
            <p:cNvSpPr/>
            <p:nvPr/>
          </p:nvSpPr>
          <p:spPr>
            <a:xfrm rot="5400000">
              <a:off x="8497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4" name="Google Shape;25334;p137"/>
            <p:cNvSpPr/>
            <p:nvPr/>
          </p:nvSpPr>
          <p:spPr>
            <a:xfrm rot="5400000">
              <a:off x="8497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5" name="Google Shape;25335;p137"/>
            <p:cNvSpPr/>
            <p:nvPr/>
          </p:nvSpPr>
          <p:spPr>
            <a:xfrm rot="5400000">
              <a:off x="8497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6" name="Google Shape;25336;p137"/>
            <p:cNvSpPr/>
            <p:nvPr/>
          </p:nvSpPr>
          <p:spPr>
            <a:xfrm rot="5400000">
              <a:off x="8497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7" name="Google Shape;25337;p137"/>
            <p:cNvSpPr/>
            <p:nvPr/>
          </p:nvSpPr>
          <p:spPr>
            <a:xfrm rot="5400000">
              <a:off x="8497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8" name="Google Shape;25338;p137"/>
            <p:cNvSpPr/>
            <p:nvPr/>
          </p:nvSpPr>
          <p:spPr>
            <a:xfrm rot="5400000">
              <a:off x="8497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9" name="Google Shape;25339;p137"/>
            <p:cNvSpPr/>
            <p:nvPr/>
          </p:nvSpPr>
          <p:spPr>
            <a:xfrm rot="5400000">
              <a:off x="8497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0" name="Google Shape;25340;p137"/>
            <p:cNvSpPr/>
            <p:nvPr/>
          </p:nvSpPr>
          <p:spPr>
            <a:xfrm rot="5400000">
              <a:off x="8497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1" name="Google Shape;25341;p137"/>
            <p:cNvSpPr/>
            <p:nvPr/>
          </p:nvSpPr>
          <p:spPr>
            <a:xfrm rot="5400000">
              <a:off x="8497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2" name="Google Shape;25342;p137"/>
            <p:cNvSpPr/>
            <p:nvPr/>
          </p:nvSpPr>
          <p:spPr>
            <a:xfrm rot="5400000">
              <a:off x="8497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3" name="Google Shape;25343;p137"/>
            <p:cNvSpPr/>
            <p:nvPr/>
          </p:nvSpPr>
          <p:spPr>
            <a:xfrm rot="5400000">
              <a:off x="8497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4" name="Google Shape;25344;p137"/>
            <p:cNvSpPr/>
            <p:nvPr/>
          </p:nvSpPr>
          <p:spPr>
            <a:xfrm rot="5400000">
              <a:off x="8497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5" name="Google Shape;25345;p137"/>
            <p:cNvSpPr/>
            <p:nvPr/>
          </p:nvSpPr>
          <p:spPr>
            <a:xfrm rot="5400000">
              <a:off x="8497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6" name="Google Shape;25346;p137"/>
            <p:cNvSpPr/>
            <p:nvPr/>
          </p:nvSpPr>
          <p:spPr>
            <a:xfrm rot="5400000">
              <a:off x="8497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7" name="Google Shape;25347;p137"/>
            <p:cNvSpPr/>
            <p:nvPr/>
          </p:nvSpPr>
          <p:spPr>
            <a:xfrm rot="5400000">
              <a:off x="8497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8" name="Google Shape;25348;p137"/>
            <p:cNvSpPr/>
            <p:nvPr/>
          </p:nvSpPr>
          <p:spPr>
            <a:xfrm rot="5400000">
              <a:off x="8497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9" name="Google Shape;25349;p137"/>
            <p:cNvSpPr/>
            <p:nvPr/>
          </p:nvSpPr>
          <p:spPr>
            <a:xfrm rot="5400000">
              <a:off x="8497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0" name="Google Shape;25350;p137"/>
            <p:cNvSpPr/>
            <p:nvPr/>
          </p:nvSpPr>
          <p:spPr>
            <a:xfrm rot="5400000">
              <a:off x="84977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1" name="Google Shape;25351;p137"/>
            <p:cNvSpPr/>
            <p:nvPr/>
          </p:nvSpPr>
          <p:spPr>
            <a:xfrm rot="5400000">
              <a:off x="8497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2" name="Google Shape;25352;p137"/>
            <p:cNvSpPr/>
            <p:nvPr/>
          </p:nvSpPr>
          <p:spPr>
            <a:xfrm rot="5400000">
              <a:off x="8497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3" name="Google Shape;25353;p137"/>
            <p:cNvSpPr/>
            <p:nvPr/>
          </p:nvSpPr>
          <p:spPr>
            <a:xfrm rot="5400000">
              <a:off x="8497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4" name="Google Shape;25354;p137"/>
            <p:cNvSpPr/>
            <p:nvPr/>
          </p:nvSpPr>
          <p:spPr>
            <a:xfrm rot="5400000">
              <a:off x="8192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5" name="Google Shape;25355;p137"/>
            <p:cNvSpPr/>
            <p:nvPr/>
          </p:nvSpPr>
          <p:spPr>
            <a:xfrm rot="5400000">
              <a:off x="8192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6" name="Google Shape;25356;p137"/>
            <p:cNvSpPr/>
            <p:nvPr/>
          </p:nvSpPr>
          <p:spPr>
            <a:xfrm rot="5400000">
              <a:off x="8192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7" name="Google Shape;25357;p137"/>
            <p:cNvSpPr/>
            <p:nvPr/>
          </p:nvSpPr>
          <p:spPr>
            <a:xfrm rot="5400000">
              <a:off x="81929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8" name="Google Shape;25358;p137"/>
            <p:cNvSpPr/>
            <p:nvPr/>
          </p:nvSpPr>
          <p:spPr>
            <a:xfrm rot="5400000">
              <a:off x="8192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9" name="Google Shape;25359;p137"/>
            <p:cNvSpPr/>
            <p:nvPr/>
          </p:nvSpPr>
          <p:spPr>
            <a:xfrm rot="5400000">
              <a:off x="8192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0" name="Google Shape;25360;p137"/>
            <p:cNvSpPr/>
            <p:nvPr/>
          </p:nvSpPr>
          <p:spPr>
            <a:xfrm rot="5400000">
              <a:off x="8192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1" name="Google Shape;25361;p137"/>
            <p:cNvSpPr/>
            <p:nvPr/>
          </p:nvSpPr>
          <p:spPr>
            <a:xfrm rot="5400000">
              <a:off x="8192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2" name="Google Shape;25362;p137"/>
            <p:cNvSpPr/>
            <p:nvPr/>
          </p:nvSpPr>
          <p:spPr>
            <a:xfrm rot="5400000">
              <a:off x="8192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3" name="Google Shape;25363;p137"/>
            <p:cNvSpPr/>
            <p:nvPr/>
          </p:nvSpPr>
          <p:spPr>
            <a:xfrm rot="5400000">
              <a:off x="81929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4" name="Google Shape;25364;p137"/>
            <p:cNvSpPr/>
            <p:nvPr/>
          </p:nvSpPr>
          <p:spPr>
            <a:xfrm rot="5400000">
              <a:off x="8192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5" name="Google Shape;25365;p137"/>
            <p:cNvSpPr/>
            <p:nvPr/>
          </p:nvSpPr>
          <p:spPr>
            <a:xfrm rot="5400000">
              <a:off x="8192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6" name="Google Shape;25366;p137"/>
            <p:cNvSpPr/>
            <p:nvPr/>
          </p:nvSpPr>
          <p:spPr>
            <a:xfrm rot="5400000">
              <a:off x="8192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7" name="Google Shape;25367;p137"/>
            <p:cNvSpPr/>
            <p:nvPr/>
          </p:nvSpPr>
          <p:spPr>
            <a:xfrm rot="5400000">
              <a:off x="8192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8" name="Google Shape;25368;p137"/>
            <p:cNvSpPr/>
            <p:nvPr/>
          </p:nvSpPr>
          <p:spPr>
            <a:xfrm rot="5400000">
              <a:off x="8192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9" name="Google Shape;25369;p137"/>
            <p:cNvSpPr/>
            <p:nvPr/>
          </p:nvSpPr>
          <p:spPr>
            <a:xfrm rot="5400000">
              <a:off x="8192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0" name="Google Shape;25370;p137"/>
            <p:cNvSpPr/>
            <p:nvPr/>
          </p:nvSpPr>
          <p:spPr>
            <a:xfrm rot="5400000">
              <a:off x="81929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1" name="Google Shape;25371;p137"/>
            <p:cNvSpPr/>
            <p:nvPr/>
          </p:nvSpPr>
          <p:spPr>
            <a:xfrm rot="5400000">
              <a:off x="8192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2" name="Google Shape;25372;p137"/>
            <p:cNvSpPr/>
            <p:nvPr/>
          </p:nvSpPr>
          <p:spPr>
            <a:xfrm rot="5400000">
              <a:off x="81929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3" name="Google Shape;25373;p137"/>
            <p:cNvSpPr/>
            <p:nvPr/>
          </p:nvSpPr>
          <p:spPr>
            <a:xfrm rot="5400000">
              <a:off x="8192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4" name="Google Shape;25374;p137"/>
            <p:cNvSpPr/>
            <p:nvPr/>
          </p:nvSpPr>
          <p:spPr>
            <a:xfrm rot="5400000">
              <a:off x="81929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5" name="Google Shape;25375;p137"/>
            <p:cNvSpPr/>
            <p:nvPr/>
          </p:nvSpPr>
          <p:spPr>
            <a:xfrm rot="5400000">
              <a:off x="8192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6" name="Google Shape;25376;p137"/>
            <p:cNvSpPr/>
            <p:nvPr/>
          </p:nvSpPr>
          <p:spPr>
            <a:xfrm rot="5400000">
              <a:off x="81929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7" name="Google Shape;25377;p137"/>
            <p:cNvSpPr/>
            <p:nvPr/>
          </p:nvSpPr>
          <p:spPr>
            <a:xfrm rot="5400000">
              <a:off x="6973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8" name="Google Shape;25378;p137"/>
            <p:cNvSpPr/>
            <p:nvPr/>
          </p:nvSpPr>
          <p:spPr>
            <a:xfrm rot="5400000">
              <a:off x="6973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9" name="Google Shape;25379;p137"/>
            <p:cNvSpPr/>
            <p:nvPr/>
          </p:nvSpPr>
          <p:spPr>
            <a:xfrm rot="5400000">
              <a:off x="6973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0" name="Google Shape;25380;p137"/>
            <p:cNvSpPr/>
            <p:nvPr/>
          </p:nvSpPr>
          <p:spPr>
            <a:xfrm rot="5400000">
              <a:off x="6973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1" name="Google Shape;25381;p137"/>
            <p:cNvSpPr/>
            <p:nvPr/>
          </p:nvSpPr>
          <p:spPr>
            <a:xfrm rot="5400000">
              <a:off x="6973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2" name="Google Shape;25382;p137"/>
            <p:cNvSpPr/>
            <p:nvPr/>
          </p:nvSpPr>
          <p:spPr>
            <a:xfrm rot="5400000">
              <a:off x="6973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3" name="Google Shape;25383;p137"/>
            <p:cNvSpPr/>
            <p:nvPr/>
          </p:nvSpPr>
          <p:spPr>
            <a:xfrm rot="5400000">
              <a:off x="6973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4" name="Google Shape;25384;p137"/>
            <p:cNvSpPr/>
            <p:nvPr/>
          </p:nvSpPr>
          <p:spPr>
            <a:xfrm rot="5400000">
              <a:off x="6973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5" name="Google Shape;25385;p137"/>
            <p:cNvSpPr/>
            <p:nvPr/>
          </p:nvSpPr>
          <p:spPr>
            <a:xfrm rot="5400000">
              <a:off x="6973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6" name="Google Shape;25386;p137"/>
            <p:cNvSpPr/>
            <p:nvPr/>
          </p:nvSpPr>
          <p:spPr>
            <a:xfrm rot="5400000">
              <a:off x="6973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7" name="Google Shape;25387;p137"/>
            <p:cNvSpPr/>
            <p:nvPr/>
          </p:nvSpPr>
          <p:spPr>
            <a:xfrm rot="5400000">
              <a:off x="6973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8" name="Google Shape;25388;p137"/>
            <p:cNvSpPr/>
            <p:nvPr/>
          </p:nvSpPr>
          <p:spPr>
            <a:xfrm rot="5400000">
              <a:off x="6973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9" name="Google Shape;25389;p137"/>
            <p:cNvSpPr/>
            <p:nvPr/>
          </p:nvSpPr>
          <p:spPr>
            <a:xfrm rot="5400000">
              <a:off x="6973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0" name="Google Shape;25390;p137"/>
            <p:cNvSpPr/>
            <p:nvPr/>
          </p:nvSpPr>
          <p:spPr>
            <a:xfrm rot="5400000">
              <a:off x="6973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1" name="Google Shape;25391;p137"/>
            <p:cNvSpPr/>
            <p:nvPr/>
          </p:nvSpPr>
          <p:spPr>
            <a:xfrm rot="5400000">
              <a:off x="69737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2" name="Google Shape;25392;p137"/>
            <p:cNvSpPr/>
            <p:nvPr/>
          </p:nvSpPr>
          <p:spPr>
            <a:xfrm rot="5400000">
              <a:off x="6973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3" name="Google Shape;25393;p137"/>
            <p:cNvSpPr/>
            <p:nvPr/>
          </p:nvSpPr>
          <p:spPr>
            <a:xfrm rot="5400000">
              <a:off x="69737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4" name="Google Shape;25394;p137"/>
            <p:cNvSpPr/>
            <p:nvPr/>
          </p:nvSpPr>
          <p:spPr>
            <a:xfrm rot="5400000">
              <a:off x="6973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5" name="Google Shape;25395;p137"/>
            <p:cNvSpPr/>
            <p:nvPr/>
          </p:nvSpPr>
          <p:spPr>
            <a:xfrm rot="5400000">
              <a:off x="6973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6" name="Google Shape;25396;p137"/>
            <p:cNvSpPr/>
            <p:nvPr/>
          </p:nvSpPr>
          <p:spPr>
            <a:xfrm rot="5400000">
              <a:off x="6973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7" name="Google Shape;25397;p137"/>
            <p:cNvSpPr/>
            <p:nvPr/>
          </p:nvSpPr>
          <p:spPr>
            <a:xfrm rot="5400000">
              <a:off x="7126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8" name="Google Shape;25398;p137"/>
            <p:cNvSpPr/>
            <p:nvPr/>
          </p:nvSpPr>
          <p:spPr>
            <a:xfrm rot="5400000">
              <a:off x="7126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9" name="Google Shape;25399;p137"/>
            <p:cNvSpPr/>
            <p:nvPr/>
          </p:nvSpPr>
          <p:spPr>
            <a:xfrm rot="5400000">
              <a:off x="7126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0" name="Google Shape;25400;p137"/>
            <p:cNvSpPr/>
            <p:nvPr/>
          </p:nvSpPr>
          <p:spPr>
            <a:xfrm rot="5400000">
              <a:off x="7126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1" name="Google Shape;25401;p137"/>
            <p:cNvSpPr/>
            <p:nvPr/>
          </p:nvSpPr>
          <p:spPr>
            <a:xfrm rot="5400000">
              <a:off x="7126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2" name="Google Shape;25402;p137"/>
            <p:cNvSpPr/>
            <p:nvPr/>
          </p:nvSpPr>
          <p:spPr>
            <a:xfrm rot="5400000">
              <a:off x="7126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3" name="Google Shape;25403;p137"/>
            <p:cNvSpPr/>
            <p:nvPr/>
          </p:nvSpPr>
          <p:spPr>
            <a:xfrm rot="5400000">
              <a:off x="7126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4" name="Google Shape;25404;p137"/>
            <p:cNvSpPr/>
            <p:nvPr/>
          </p:nvSpPr>
          <p:spPr>
            <a:xfrm rot="5400000">
              <a:off x="7126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5" name="Google Shape;25405;p137"/>
            <p:cNvSpPr/>
            <p:nvPr/>
          </p:nvSpPr>
          <p:spPr>
            <a:xfrm rot="5400000">
              <a:off x="7126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6" name="Google Shape;25406;p137"/>
            <p:cNvSpPr/>
            <p:nvPr/>
          </p:nvSpPr>
          <p:spPr>
            <a:xfrm rot="5400000">
              <a:off x="7126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7" name="Google Shape;25407;p137"/>
            <p:cNvSpPr/>
            <p:nvPr/>
          </p:nvSpPr>
          <p:spPr>
            <a:xfrm rot="5400000">
              <a:off x="7126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8" name="Google Shape;25408;p137"/>
            <p:cNvSpPr/>
            <p:nvPr/>
          </p:nvSpPr>
          <p:spPr>
            <a:xfrm rot="5400000">
              <a:off x="7126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9" name="Google Shape;25409;p137"/>
            <p:cNvSpPr/>
            <p:nvPr/>
          </p:nvSpPr>
          <p:spPr>
            <a:xfrm rot="5400000">
              <a:off x="7126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0" name="Google Shape;25410;p137"/>
            <p:cNvSpPr/>
            <p:nvPr/>
          </p:nvSpPr>
          <p:spPr>
            <a:xfrm rot="5400000">
              <a:off x="71261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1" name="Google Shape;25411;p137"/>
            <p:cNvSpPr/>
            <p:nvPr/>
          </p:nvSpPr>
          <p:spPr>
            <a:xfrm rot="5400000">
              <a:off x="7126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2" name="Google Shape;25412;p137"/>
            <p:cNvSpPr/>
            <p:nvPr/>
          </p:nvSpPr>
          <p:spPr>
            <a:xfrm rot="5400000">
              <a:off x="71261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3" name="Google Shape;25413;p137"/>
            <p:cNvSpPr/>
            <p:nvPr/>
          </p:nvSpPr>
          <p:spPr>
            <a:xfrm rot="5400000">
              <a:off x="7126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4" name="Google Shape;25414;p137"/>
            <p:cNvSpPr/>
            <p:nvPr/>
          </p:nvSpPr>
          <p:spPr>
            <a:xfrm rot="5400000">
              <a:off x="7126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5" name="Google Shape;25415;p137"/>
            <p:cNvSpPr/>
            <p:nvPr/>
          </p:nvSpPr>
          <p:spPr>
            <a:xfrm rot="5400000">
              <a:off x="7126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6" name="Google Shape;25416;p137"/>
            <p:cNvSpPr/>
            <p:nvPr/>
          </p:nvSpPr>
          <p:spPr>
            <a:xfrm rot="5400000">
              <a:off x="7126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7" name="Google Shape;25417;p137"/>
            <p:cNvSpPr/>
            <p:nvPr/>
          </p:nvSpPr>
          <p:spPr>
            <a:xfrm rot="5400000">
              <a:off x="71261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8" name="Google Shape;25418;p137"/>
            <p:cNvSpPr/>
            <p:nvPr/>
          </p:nvSpPr>
          <p:spPr>
            <a:xfrm rot="5400000">
              <a:off x="7278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9" name="Google Shape;25419;p137"/>
            <p:cNvSpPr/>
            <p:nvPr/>
          </p:nvSpPr>
          <p:spPr>
            <a:xfrm rot="5400000">
              <a:off x="7278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0" name="Google Shape;25420;p137"/>
            <p:cNvSpPr/>
            <p:nvPr/>
          </p:nvSpPr>
          <p:spPr>
            <a:xfrm rot="5400000">
              <a:off x="7278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1" name="Google Shape;25421;p137"/>
            <p:cNvSpPr/>
            <p:nvPr/>
          </p:nvSpPr>
          <p:spPr>
            <a:xfrm rot="5400000">
              <a:off x="7278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2" name="Google Shape;25422;p137"/>
            <p:cNvSpPr/>
            <p:nvPr/>
          </p:nvSpPr>
          <p:spPr>
            <a:xfrm rot="5400000">
              <a:off x="7278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3" name="Google Shape;25423;p137"/>
            <p:cNvSpPr/>
            <p:nvPr/>
          </p:nvSpPr>
          <p:spPr>
            <a:xfrm rot="5400000">
              <a:off x="7278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4" name="Google Shape;25424;p137"/>
            <p:cNvSpPr/>
            <p:nvPr/>
          </p:nvSpPr>
          <p:spPr>
            <a:xfrm rot="5400000">
              <a:off x="7278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5" name="Google Shape;25425;p137"/>
            <p:cNvSpPr/>
            <p:nvPr/>
          </p:nvSpPr>
          <p:spPr>
            <a:xfrm rot="5400000">
              <a:off x="7278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6" name="Google Shape;25426;p137"/>
            <p:cNvSpPr/>
            <p:nvPr/>
          </p:nvSpPr>
          <p:spPr>
            <a:xfrm rot="5400000">
              <a:off x="7278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7" name="Google Shape;25427;p137"/>
            <p:cNvSpPr/>
            <p:nvPr/>
          </p:nvSpPr>
          <p:spPr>
            <a:xfrm rot="5400000">
              <a:off x="7278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8" name="Google Shape;25428;p137"/>
            <p:cNvSpPr/>
            <p:nvPr/>
          </p:nvSpPr>
          <p:spPr>
            <a:xfrm rot="5400000">
              <a:off x="7278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9" name="Google Shape;25429;p137"/>
            <p:cNvSpPr/>
            <p:nvPr/>
          </p:nvSpPr>
          <p:spPr>
            <a:xfrm rot="5400000">
              <a:off x="7278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0" name="Google Shape;25430;p137"/>
            <p:cNvSpPr/>
            <p:nvPr/>
          </p:nvSpPr>
          <p:spPr>
            <a:xfrm rot="5400000">
              <a:off x="7278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1" name="Google Shape;25431;p137"/>
            <p:cNvSpPr/>
            <p:nvPr/>
          </p:nvSpPr>
          <p:spPr>
            <a:xfrm rot="5400000">
              <a:off x="7278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2" name="Google Shape;25432;p137"/>
            <p:cNvSpPr/>
            <p:nvPr/>
          </p:nvSpPr>
          <p:spPr>
            <a:xfrm rot="5400000">
              <a:off x="7278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3" name="Google Shape;25433;p137"/>
            <p:cNvSpPr/>
            <p:nvPr/>
          </p:nvSpPr>
          <p:spPr>
            <a:xfrm rot="5400000">
              <a:off x="7278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4" name="Google Shape;25434;p137"/>
            <p:cNvSpPr/>
            <p:nvPr/>
          </p:nvSpPr>
          <p:spPr>
            <a:xfrm rot="5400000">
              <a:off x="7278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5" name="Google Shape;25435;p137"/>
            <p:cNvSpPr/>
            <p:nvPr/>
          </p:nvSpPr>
          <p:spPr>
            <a:xfrm rot="5400000">
              <a:off x="7278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6" name="Google Shape;25436;p137"/>
            <p:cNvSpPr/>
            <p:nvPr/>
          </p:nvSpPr>
          <p:spPr>
            <a:xfrm rot="5400000">
              <a:off x="74309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7" name="Google Shape;25437;p137"/>
            <p:cNvSpPr/>
            <p:nvPr/>
          </p:nvSpPr>
          <p:spPr>
            <a:xfrm rot="5400000">
              <a:off x="74309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8" name="Google Shape;25438;p137"/>
            <p:cNvSpPr/>
            <p:nvPr/>
          </p:nvSpPr>
          <p:spPr>
            <a:xfrm rot="5400000">
              <a:off x="74309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9" name="Google Shape;25439;p137"/>
            <p:cNvSpPr/>
            <p:nvPr/>
          </p:nvSpPr>
          <p:spPr>
            <a:xfrm rot="5400000">
              <a:off x="74309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0" name="Google Shape;25440;p137"/>
            <p:cNvSpPr/>
            <p:nvPr/>
          </p:nvSpPr>
          <p:spPr>
            <a:xfrm rot="5400000">
              <a:off x="74309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1" name="Google Shape;25441;p137"/>
            <p:cNvSpPr/>
            <p:nvPr/>
          </p:nvSpPr>
          <p:spPr>
            <a:xfrm rot="5400000">
              <a:off x="74309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2" name="Google Shape;25442;p137"/>
            <p:cNvSpPr/>
            <p:nvPr/>
          </p:nvSpPr>
          <p:spPr>
            <a:xfrm rot="5400000">
              <a:off x="74309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3" name="Google Shape;25443;p137"/>
            <p:cNvSpPr/>
            <p:nvPr/>
          </p:nvSpPr>
          <p:spPr>
            <a:xfrm rot="5400000">
              <a:off x="74309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4" name="Google Shape;25444;p137"/>
            <p:cNvSpPr/>
            <p:nvPr/>
          </p:nvSpPr>
          <p:spPr>
            <a:xfrm rot="5400000">
              <a:off x="74309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5" name="Google Shape;25445;p137"/>
            <p:cNvSpPr/>
            <p:nvPr/>
          </p:nvSpPr>
          <p:spPr>
            <a:xfrm rot="5400000">
              <a:off x="74309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6" name="Google Shape;25446;p137"/>
            <p:cNvSpPr/>
            <p:nvPr/>
          </p:nvSpPr>
          <p:spPr>
            <a:xfrm rot="5400000">
              <a:off x="74309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7" name="Google Shape;25447;p137"/>
            <p:cNvSpPr/>
            <p:nvPr/>
          </p:nvSpPr>
          <p:spPr>
            <a:xfrm rot="5400000">
              <a:off x="74309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8" name="Google Shape;25448;p137"/>
            <p:cNvSpPr/>
            <p:nvPr/>
          </p:nvSpPr>
          <p:spPr>
            <a:xfrm rot="5400000">
              <a:off x="7430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9" name="Google Shape;25449;p137"/>
            <p:cNvSpPr/>
            <p:nvPr/>
          </p:nvSpPr>
          <p:spPr>
            <a:xfrm rot="5400000">
              <a:off x="74309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0" name="Google Shape;25450;p137"/>
            <p:cNvSpPr/>
            <p:nvPr/>
          </p:nvSpPr>
          <p:spPr>
            <a:xfrm rot="5400000">
              <a:off x="74309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1" name="Google Shape;25451;p137"/>
            <p:cNvSpPr/>
            <p:nvPr/>
          </p:nvSpPr>
          <p:spPr>
            <a:xfrm rot="5400000">
              <a:off x="74309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2" name="Google Shape;25452;p137"/>
            <p:cNvSpPr/>
            <p:nvPr/>
          </p:nvSpPr>
          <p:spPr>
            <a:xfrm rot="5400000">
              <a:off x="74309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3" name="Google Shape;25453;p137"/>
            <p:cNvSpPr/>
            <p:nvPr/>
          </p:nvSpPr>
          <p:spPr>
            <a:xfrm rot="5400000">
              <a:off x="74309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4" name="Google Shape;25454;p137"/>
            <p:cNvSpPr/>
            <p:nvPr/>
          </p:nvSpPr>
          <p:spPr>
            <a:xfrm rot="5400000">
              <a:off x="75833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5" name="Google Shape;25455;p137"/>
            <p:cNvSpPr/>
            <p:nvPr/>
          </p:nvSpPr>
          <p:spPr>
            <a:xfrm rot="5400000">
              <a:off x="75833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6" name="Google Shape;25456;p137"/>
            <p:cNvSpPr/>
            <p:nvPr/>
          </p:nvSpPr>
          <p:spPr>
            <a:xfrm rot="5400000">
              <a:off x="75833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7" name="Google Shape;25457;p137"/>
            <p:cNvSpPr/>
            <p:nvPr/>
          </p:nvSpPr>
          <p:spPr>
            <a:xfrm rot="5400000">
              <a:off x="75833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8" name="Google Shape;25458;p137"/>
            <p:cNvSpPr/>
            <p:nvPr/>
          </p:nvSpPr>
          <p:spPr>
            <a:xfrm rot="5400000">
              <a:off x="75833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9" name="Google Shape;25459;p137"/>
            <p:cNvSpPr/>
            <p:nvPr/>
          </p:nvSpPr>
          <p:spPr>
            <a:xfrm rot="5400000">
              <a:off x="75833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0" name="Google Shape;25460;p137"/>
            <p:cNvSpPr/>
            <p:nvPr/>
          </p:nvSpPr>
          <p:spPr>
            <a:xfrm rot="5400000">
              <a:off x="75833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1" name="Google Shape;25461;p137"/>
            <p:cNvSpPr/>
            <p:nvPr/>
          </p:nvSpPr>
          <p:spPr>
            <a:xfrm rot="5400000">
              <a:off x="75833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2" name="Google Shape;25462;p137"/>
            <p:cNvSpPr/>
            <p:nvPr/>
          </p:nvSpPr>
          <p:spPr>
            <a:xfrm rot="5400000">
              <a:off x="75833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3" name="Google Shape;25463;p137"/>
            <p:cNvSpPr/>
            <p:nvPr/>
          </p:nvSpPr>
          <p:spPr>
            <a:xfrm rot="5400000">
              <a:off x="75833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4" name="Google Shape;25464;p137"/>
            <p:cNvSpPr/>
            <p:nvPr/>
          </p:nvSpPr>
          <p:spPr>
            <a:xfrm rot="5400000">
              <a:off x="75833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5" name="Google Shape;25465;p137"/>
            <p:cNvSpPr/>
            <p:nvPr/>
          </p:nvSpPr>
          <p:spPr>
            <a:xfrm rot="5400000">
              <a:off x="75833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6" name="Google Shape;25466;p137"/>
            <p:cNvSpPr/>
            <p:nvPr/>
          </p:nvSpPr>
          <p:spPr>
            <a:xfrm rot="5400000">
              <a:off x="75833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7" name="Google Shape;25467;p137"/>
            <p:cNvSpPr/>
            <p:nvPr/>
          </p:nvSpPr>
          <p:spPr>
            <a:xfrm rot="5400000">
              <a:off x="75833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8" name="Google Shape;25468;p137"/>
            <p:cNvSpPr/>
            <p:nvPr/>
          </p:nvSpPr>
          <p:spPr>
            <a:xfrm rot="5400000">
              <a:off x="75833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9" name="Google Shape;25469;p137"/>
            <p:cNvSpPr/>
            <p:nvPr/>
          </p:nvSpPr>
          <p:spPr>
            <a:xfrm rot="5400000">
              <a:off x="7583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0" name="Google Shape;25470;p137"/>
            <p:cNvSpPr/>
            <p:nvPr/>
          </p:nvSpPr>
          <p:spPr>
            <a:xfrm rot="5400000">
              <a:off x="7583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1" name="Google Shape;25471;p137"/>
            <p:cNvSpPr/>
            <p:nvPr/>
          </p:nvSpPr>
          <p:spPr>
            <a:xfrm rot="5400000">
              <a:off x="7583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2" name="Google Shape;25472;p137"/>
            <p:cNvSpPr/>
            <p:nvPr/>
          </p:nvSpPr>
          <p:spPr>
            <a:xfrm rot="5400000">
              <a:off x="77357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3" name="Google Shape;25473;p137"/>
            <p:cNvSpPr/>
            <p:nvPr/>
          </p:nvSpPr>
          <p:spPr>
            <a:xfrm rot="5400000">
              <a:off x="77357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4" name="Google Shape;25474;p137"/>
            <p:cNvSpPr/>
            <p:nvPr/>
          </p:nvSpPr>
          <p:spPr>
            <a:xfrm rot="5400000">
              <a:off x="77357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5" name="Google Shape;25475;p137"/>
            <p:cNvSpPr/>
            <p:nvPr/>
          </p:nvSpPr>
          <p:spPr>
            <a:xfrm rot="5400000">
              <a:off x="77357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6" name="Google Shape;25476;p137"/>
            <p:cNvSpPr/>
            <p:nvPr/>
          </p:nvSpPr>
          <p:spPr>
            <a:xfrm rot="5400000">
              <a:off x="77357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7" name="Google Shape;25477;p137"/>
            <p:cNvSpPr/>
            <p:nvPr/>
          </p:nvSpPr>
          <p:spPr>
            <a:xfrm rot="5400000">
              <a:off x="77357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8" name="Google Shape;25478;p137"/>
            <p:cNvSpPr/>
            <p:nvPr/>
          </p:nvSpPr>
          <p:spPr>
            <a:xfrm rot="5400000">
              <a:off x="77357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9" name="Google Shape;25479;p137"/>
            <p:cNvSpPr/>
            <p:nvPr/>
          </p:nvSpPr>
          <p:spPr>
            <a:xfrm rot="5400000">
              <a:off x="77357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0" name="Google Shape;25480;p137"/>
            <p:cNvSpPr/>
            <p:nvPr/>
          </p:nvSpPr>
          <p:spPr>
            <a:xfrm rot="5400000">
              <a:off x="77357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1" name="Google Shape;25481;p137"/>
            <p:cNvSpPr/>
            <p:nvPr/>
          </p:nvSpPr>
          <p:spPr>
            <a:xfrm rot="5400000">
              <a:off x="77357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2" name="Google Shape;25482;p137"/>
            <p:cNvSpPr/>
            <p:nvPr/>
          </p:nvSpPr>
          <p:spPr>
            <a:xfrm rot="5400000">
              <a:off x="77357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3" name="Google Shape;25483;p137"/>
            <p:cNvSpPr/>
            <p:nvPr/>
          </p:nvSpPr>
          <p:spPr>
            <a:xfrm rot="5400000">
              <a:off x="77357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4" name="Google Shape;25484;p137"/>
            <p:cNvSpPr/>
            <p:nvPr/>
          </p:nvSpPr>
          <p:spPr>
            <a:xfrm rot="5400000">
              <a:off x="77357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5" name="Google Shape;25485;p137"/>
            <p:cNvSpPr/>
            <p:nvPr/>
          </p:nvSpPr>
          <p:spPr>
            <a:xfrm rot="5400000">
              <a:off x="77357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6" name="Google Shape;25486;p137"/>
            <p:cNvSpPr/>
            <p:nvPr/>
          </p:nvSpPr>
          <p:spPr>
            <a:xfrm rot="5400000">
              <a:off x="7735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7" name="Google Shape;25487;p137"/>
            <p:cNvSpPr/>
            <p:nvPr/>
          </p:nvSpPr>
          <p:spPr>
            <a:xfrm rot="5400000">
              <a:off x="7735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8" name="Google Shape;25488;p137"/>
            <p:cNvSpPr/>
            <p:nvPr/>
          </p:nvSpPr>
          <p:spPr>
            <a:xfrm rot="5400000">
              <a:off x="77357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9" name="Google Shape;25489;p137"/>
            <p:cNvSpPr/>
            <p:nvPr/>
          </p:nvSpPr>
          <p:spPr>
            <a:xfrm rot="5400000">
              <a:off x="78881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0" name="Google Shape;25490;p137"/>
            <p:cNvSpPr/>
            <p:nvPr/>
          </p:nvSpPr>
          <p:spPr>
            <a:xfrm rot="5400000">
              <a:off x="78881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1" name="Google Shape;25491;p137"/>
            <p:cNvSpPr/>
            <p:nvPr/>
          </p:nvSpPr>
          <p:spPr>
            <a:xfrm rot="5400000">
              <a:off x="78881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2" name="Google Shape;25492;p137"/>
            <p:cNvSpPr/>
            <p:nvPr/>
          </p:nvSpPr>
          <p:spPr>
            <a:xfrm rot="5400000">
              <a:off x="78881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3" name="Google Shape;25493;p137"/>
            <p:cNvSpPr/>
            <p:nvPr/>
          </p:nvSpPr>
          <p:spPr>
            <a:xfrm rot="5400000">
              <a:off x="78881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4" name="Google Shape;25494;p137"/>
            <p:cNvSpPr/>
            <p:nvPr/>
          </p:nvSpPr>
          <p:spPr>
            <a:xfrm rot="5400000">
              <a:off x="78881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5" name="Google Shape;25495;p137"/>
            <p:cNvSpPr/>
            <p:nvPr/>
          </p:nvSpPr>
          <p:spPr>
            <a:xfrm rot="5400000">
              <a:off x="78881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6" name="Google Shape;25496;p137"/>
            <p:cNvSpPr/>
            <p:nvPr/>
          </p:nvSpPr>
          <p:spPr>
            <a:xfrm rot="5400000">
              <a:off x="78881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7" name="Google Shape;25497;p137"/>
            <p:cNvSpPr/>
            <p:nvPr/>
          </p:nvSpPr>
          <p:spPr>
            <a:xfrm rot="5400000">
              <a:off x="78881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8" name="Google Shape;25498;p137"/>
            <p:cNvSpPr/>
            <p:nvPr/>
          </p:nvSpPr>
          <p:spPr>
            <a:xfrm rot="5400000">
              <a:off x="78881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9" name="Google Shape;25499;p137"/>
            <p:cNvSpPr/>
            <p:nvPr/>
          </p:nvSpPr>
          <p:spPr>
            <a:xfrm rot="5400000">
              <a:off x="78881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0" name="Google Shape;25500;p137"/>
            <p:cNvSpPr/>
            <p:nvPr/>
          </p:nvSpPr>
          <p:spPr>
            <a:xfrm rot="5400000">
              <a:off x="78881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1" name="Google Shape;25501;p137"/>
            <p:cNvSpPr/>
            <p:nvPr/>
          </p:nvSpPr>
          <p:spPr>
            <a:xfrm rot="5400000">
              <a:off x="78881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2" name="Google Shape;25502;p137"/>
            <p:cNvSpPr/>
            <p:nvPr/>
          </p:nvSpPr>
          <p:spPr>
            <a:xfrm rot="5400000">
              <a:off x="7888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3" name="Google Shape;25503;p137"/>
            <p:cNvSpPr/>
            <p:nvPr/>
          </p:nvSpPr>
          <p:spPr>
            <a:xfrm rot="5400000">
              <a:off x="78881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4" name="Google Shape;25504;p137"/>
            <p:cNvSpPr/>
            <p:nvPr/>
          </p:nvSpPr>
          <p:spPr>
            <a:xfrm rot="5400000">
              <a:off x="7888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5" name="Google Shape;25505;p137"/>
            <p:cNvSpPr/>
            <p:nvPr/>
          </p:nvSpPr>
          <p:spPr>
            <a:xfrm rot="5400000">
              <a:off x="78881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6" name="Google Shape;25506;p137"/>
            <p:cNvSpPr/>
            <p:nvPr/>
          </p:nvSpPr>
          <p:spPr>
            <a:xfrm rot="5400000">
              <a:off x="8040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7" name="Google Shape;25507;p137"/>
            <p:cNvSpPr/>
            <p:nvPr/>
          </p:nvSpPr>
          <p:spPr>
            <a:xfrm rot="5400000">
              <a:off x="8040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8" name="Google Shape;25508;p137"/>
            <p:cNvSpPr/>
            <p:nvPr/>
          </p:nvSpPr>
          <p:spPr>
            <a:xfrm rot="5400000">
              <a:off x="8040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9" name="Google Shape;25509;p137"/>
            <p:cNvSpPr/>
            <p:nvPr/>
          </p:nvSpPr>
          <p:spPr>
            <a:xfrm rot="5400000">
              <a:off x="8040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0" name="Google Shape;25510;p137"/>
            <p:cNvSpPr/>
            <p:nvPr/>
          </p:nvSpPr>
          <p:spPr>
            <a:xfrm rot="5400000">
              <a:off x="8040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1" name="Google Shape;25511;p137"/>
            <p:cNvSpPr/>
            <p:nvPr/>
          </p:nvSpPr>
          <p:spPr>
            <a:xfrm rot="5400000">
              <a:off x="8040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2" name="Google Shape;25512;p137"/>
            <p:cNvSpPr/>
            <p:nvPr/>
          </p:nvSpPr>
          <p:spPr>
            <a:xfrm rot="5400000">
              <a:off x="8040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3" name="Google Shape;25513;p137"/>
            <p:cNvSpPr/>
            <p:nvPr/>
          </p:nvSpPr>
          <p:spPr>
            <a:xfrm rot="5400000">
              <a:off x="8040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4" name="Google Shape;25514;p137"/>
            <p:cNvSpPr/>
            <p:nvPr/>
          </p:nvSpPr>
          <p:spPr>
            <a:xfrm rot="5400000">
              <a:off x="8040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5" name="Google Shape;25515;p137"/>
            <p:cNvSpPr/>
            <p:nvPr/>
          </p:nvSpPr>
          <p:spPr>
            <a:xfrm rot="5400000">
              <a:off x="8040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6" name="Google Shape;25516;p137"/>
            <p:cNvSpPr/>
            <p:nvPr/>
          </p:nvSpPr>
          <p:spPr>
            <a:xfrm rot="5400000">
              <a:off x="8040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7" name="Google Shape;25517;p137"/>
            <p:cNvSpPr/>
            <p:nvPr/>
          </p:nvSpPr>
          <p:spPr>
            <a:xfrm rot="5400000">
              <a:off x="8040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8" name="Google Shape;25518;p137"/>
            <p:cNvSpPr/>
            <p:nvPr/>
          </p:nvSpPr>
          <p:spPr>
            <a:xfrm rot="5400000">
              <a:off x="8040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9" name="Google Shape;25519;p137"/>
            <p:cNvSpPr/>
            <p:nvPr/>
          </p:nvSpPr>
          <p:spPr>
            <a:xfrm rot="5400000">
              <a:off x="8040576"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0" name="Google Shape;25520;p137"/>
            <p:cNvSpPr/>
            <p:nvPr/>
          </p:nvSpPr>
          <p:spPr>
            <a:xfrm rot="5400000">
              <a:off x="80405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1" name="Google Shape;25521;p137"/>
            <p:cNvSpPr/>
            <p:nvPr/>
          </p:nvSpPr>
          <p:spPr>
            <a:xfrm rot="5400000">
              <a:off x="8040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2" name="Google Shape;25522;p137"/>
            <p:cNvSpPr/>
            <p:nvPr/>
          </p:nvSpPr>
          <p:spPr>
            <a:xfrm rot="5400000">
              <a:off x="8040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3" name="Google Shape;25523;p137"/>
            <p:cNvSpPr/>
            <p:nvPr/>
          </p:nvSpPr>
          <p:spPr>
            <a:xfrm rot="5400000">
              <a:off x="8040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4" name="Google Shape;25524;p137"/>
            <p:cNvSpPr/>
            <p:nvPr/>
          </p:nvSpPr>
          <p:spPr>
            <a:xfrm rot="5400000">
              <a:off x="8040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5" name="Google Shape;25525;p137"/>
            <p:cNvSpPr/>
            <p:nvPr/>
          </p:nvSpPr>
          <p:spPr>
            <a:xfrm rot="5400000">
              <a:off x="8040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6" name="Google Shape;25526;p137"/>
            <p:cNvSpPr/>
            <p:nvPr/>
          </p:nvSpPr>
          <p:spPr>
            <a:xfrm rot="5400000">
              <a:off x="8802576"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7" name="Google Shape;25527;p137"/>
            <p:cNvSpPr/>
            <p:nvPr/>
          </p:nvSpPr>
          <p:spPr>
            <a:xfrm rot="5400000">
              <a:off x="8802576"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8" name="Google Shape;25528;p137"/>
            <p:cNvSpPr/>
            <p:nvPr/>
          </p:nvSpPr>
          <p:spPr>
            <a:xfrm rot="5400000">
              <a:off x="8802576"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9" name="Google Shape;25529;p137"/>
            <p:cNvSpPr/>
            <p:nvPr/>
          </p:nvSpPr>
          <p:spPr>
            <a:xfrm rot="5400000">
              <a:off x="8802576"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0" name="Google Shape;25530;p137"/>
            <p:cNvSpPr/>
            <p:nvPr/>
          </p:nvSpPr>
          <p:spPr>
            <a:xfrm rot="5400000">
              <a:off x="8802576"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1" name="Google Shape;25531;p137"/>
            <p:cNvSpPr/>
            <p:nvPr/>
          </p:nvSpPr>
          <p:spPr>
            <a:xfrm rot="5400000">
              <a:off x="8802576"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2" name="Google Shape;25532;p137"/>
            <p:cNvSpPr/>
            <p:nvPr/>
          </p:nvSpPr>
          <p:spPr>
            <a:xfrm rot="5400000">
              <a:off x="88025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3" name="Google Shape;25533;p137"/>
            <p:cNvSpPr/>
            <p:nvPr/>
          </p:nvSpPr>
          <p:spPr>
            <a:xfrm rot="5400000">
              <a:off x="8802576"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4" name="Google Shape;25534;p137"/>
            <p:cNvSpPr/>
            <p:nvPr/>
          </p:nvSpPr>
          <p:spPr>
            <a:xfrm rot="5400000">
              <a:off x="8802576"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5" name="Google Shape;25535;p137"/>
            <p:cNvSpPr/>
            <p:nvPr/>
          </p:nvSpPr>
          <p:spPr>
            <a:xfrm rot="5400000">
              <a:off x="8802576"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6" name="Google Shape;25536;p137"/>
            <p:cNvSpPr/>
            <p:nvPr/>
          </p:nvSpPr>
          <p:spPr>
            <a:xfrm rot="5400000">
              <a:off x="8802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7" name="Google Shape;25537;p137"/>
            <p:cNvSpPr/>
            <p:nvPr/>
          </p:nvSpPr>
          <p:spPr>
            <a:xfrm rot="5400000">
              <a:off x="88025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8" name="Google Shape;25538;p137"/>
            <p:cNvSpPr/>
            <p:nvPr/>
          </p:nvSpPr>
          <p:spPr>
            <a:xfrm rot="5400000">
              <a:off x="88025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9" name="Google Shape;25539;p137"/>
            <p:cNvSpPr/>
            <p:nvPr/>
          </p:nvSpPr>
          <p:spPr>
            <a:xfrm rot="5400000">
              <a:off x="88025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0" name="Google Shape;25540;p137"/>
            <p:cNvSpPr/>
            <p:nvPr/>
          </p:nvSpPr>
          <p:spPr>
            <a:xfrm rot="5400000">
              <a:off x="88025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1" name="Google Shape;25541;p137"/>
            <p:cNvSpPr/>
            <p:nvPr/>
          </p:nvSpPr>
          <p:spPr>
            <a:xfrm rot="5400000">
              <a:off x="8802576"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2" name="Google Shape;25542;p137"/>
            <p:cNvSpPr/>
            <p:nvPr/>
          </p:nvSpPr>
          <p:spPr>
            <a:xfrm rot="5400000">
              <a:off x="8802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3" name="Google Shape;25543;p137"/>
            <p:cNvSpPr/>
            <p:nvPr/>
          </p:nvSpPr>
          <p:spPr>
            <a:xfrm rot="5400000">
              <a:off x="88025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4" name="Google Shape;25544;p137"/>
            <p:cNvSpPr/>
            <p:nvPr/>
          </p:nvSpPr>
          <p:spPr>
            <a:xfrm rot="5400000">
              <a:off x="88025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5" name="Google Shape;25545;p137"/>
            <p:cNvSpPr/>
            <p:nvPr/>
          </p:nvSpPr>
          <p:spPr>
            <a:xfrm rot="5400000">
              <a:off x="8802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6" name="Google Shape;25546;p137"/>
            <p:cNvSpPr/>
            <p:nvPr/>
          </p:nvSpPr>
          <p:spPr>
            <a:xfrm rot="5400000">
              <a:off x="8802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7" name="Google Shape;25547;p137"/>
            <p:cNvSpPr/>
            <p:nvPr/>
          </p:nvSpPr>
          <p:spPr>
            <a:xfrm rot="5400000">
              <a:off x="8802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8" name="Google Shape;25548;p137"/>
            <p:cNvSpPr/>
            <p:nvPr/>
          </p:nvSpPr>
          <p:spPr>
            <a:xfrm rot="5400000">
              <a:off x="88025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9" name="Google Shape;25549;p137"/>
            <p:cNvSpPr/>
            <p:nvPr/>
          </p:nvSpPr>
          <p:spPr>
            <a:xfrm rot="5400000">
              <a:off x="74309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0" name="Google Shape;25550;p137"/>
            <p:cNvSpPr/>
            <p:nvPr/>
          </p:nvSpPr>
          <p:spPr>
            <a:xfrm rot="5400000">
              <a:off x="7583376"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1" name="Google Shape;25551;p137"/>
            <p:cNvSpPr/>
            <p:nvPr/>
          </p:nvSpPr>
          <p:spPr>
            <a:xfrm rot="5400000">
              <a:off x="69737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2" name="Google Shape;25552;p137"/>
            <p:cNvSpPr/>
            <p:nvPr/>
          </p:nvSpPr>
          <p:spPr>
            <a:xfrm rot="5400000">
              <a:off x="74309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3" name="Google Shape;25553;p137"/>
            <p:cNvSpPr/>
            <p:nvPr/>
          </p:nvSpPr>
          <p:spPr>
            <a:xfrm rot="5400000">
              <a:off x="7583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4" name="Google Shape;25554;p137"/>
            <p:cNvSpPr/>
            <p:nvPr/>
          </p:nvSpPr>
          <p:spPr>
            <a:xfrm rot="5400000">
              <a:off x="8802576"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5" name="Google Shape;25555;p137"/>
            <p:cNvSpPr/>
            <p:nvPr/>
          </p:nvSpPr>
          <p:spPr>
            <a:xfrm rot="5400000">
              <a:off x="84977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6" name="Google Shape;25556;p137"/>
            <p:cNvSpPr/>
            <p:nvPr/>
          </p:nvSpPr>
          <p:spPr>
            <a:xfrm rot="5400000">
              <a:off x="8802576"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7" name="Google Shape;25557;p137"/>
            <p:cNvSpPr/>
            <p:nvPr/>
          </p:nvSpPr>
          <p:spPr>
            <a:xfrm rot="5400000">
              <a:off x="86501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8" name="Google Shape;25558;p137"/>
            <p:cNvSpPr/>
            <p:nvPr/>
          </p:nvSpPr>
          <p:spPr>
            <a:xfrm rot="5400000">
              <a:off x="72785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9" name="Google Shape;25559;p137"/>
            <p:cNvSpPr/>
            <p:nvPr/>
          </p:nvSpPr>
          <p:spPr>
            <a:xfrm rot="5400000">
              <a:off x="91073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0" name="Google Shape;25560;p137"/>
            <p:cNvSpPr/>
            <p:nvPr/>
          </p:nvSpPr>
          <p:spPr>
            <a:xfrm rot="5400000">
              <a:off x="9107376"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1" name="Google Shape;25561;p137"/>
            <p:cNvSpPr/>
            <p:nvPr/>
          </p:nvSpPr>
          <p:spPr>
            <a:xfrm rot="5400000">
              <a:off x="9107376"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2" name="Google Shape;25562;p137"/>
            <p:cNvSpPr/>
            <p:nvPr/>
          </p:nvSpPr>
          <p:spPr>
            <a:xfrm rot="5400000">
              <a:off x="9107376"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3" name="Google Shape;25563;p137"/>
            <p:cNvSpPr/>
            <p:nvPr/>
          </p:nvSpPr>
          <p:spPr>
            <a:xfrm rot="5400000">
              <a:off x="9107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4" name="Google Shape;25564;p137"/>
            <p:cNvSpPr/>
            <p:nvPr/>
          </p:nvSpPr>
          <p:spPr>
            <a:xfrm rot="5400000">
              <a:off x="9107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5" name="Google Shape;25565;p137"/>
            <p:cNvSpPr/>
            <p:nvPr/>
          </p:nvSpPr>
          <p:spPr>
            <a:xfrm rot="5400000">
              <a:off x="91073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6" name="Google Shape;25566;p137"/>
            <p:cNvSpPr/>
            <p:nvPr/>
          </p:nvSpPr>
          <p:spPr>
            <a:xfrm rot="5400000">
              <a:off x="91073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7" name="Google Shape;25567;p137"/>
            <p:cNvSpPr/>
            <p:nvPr/>
          </p:nvSpPr>
          <p:spPr>
            <a:xfrm rot="5400000">
              <a:off x="91073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8" name="Google Shape;25568;p137"/>
            <p:cNvSpPr/>
            <p:nvPr/>
          </p:nvSpPr>
          <p:spPr>
            <a:xfrm rot="5400000">
              <a:off x="89549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9" name="Google Shape;25569;p137"/>
            <p:cNvSpPr/>
            <p:nvPr/>
          </p:nvSpPr>
          <p:spPr>
            <a:xfrm rot="5400000">
              <a:off x="8650164"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0" name="Google Shape;25570;p137"/>
            <p:cNvSpPr/>
            <p:nvPr/>
          </p:nvSpPr>
          <p:spPr>
            <a:xfrm rot="5400000">
              <a:off x="8802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1" name="Google Shape;25571;p137"/>
            <p:cNvSpPr/>
            <p:nvPr/>
          </p:nvSpPr>
          <p:spPr>
            <a:xfrm rot="5400000">
              <a:off x="8650164"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2" name="Google Shape;25572;p137"/>
            <p:cNvSpPr/>
            <p:nvPr/>
          </p:nvSpPr>
          <p:spPr>
            <a:xfrm rot="5400000">
              <a:off x="8650164"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3" name="Google Shape;25573;p137"/>
            <p:cNvSpPr/>
            <p:nvPr/>
          </p:nvSpPr>
          <p:spPr>
            <a:xfrm rot="5400000">
              <a:off x="7735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4" name="Google Shape;25574;p137"/>
            <p:cNvSpPr/>
            <p:nvPr/>
          </p:nvSpPr>
          <p:spPr>
            <a:xfrm rot="5400000">
              <a:off x="7888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5" name="Google Shape;25575;p137"/>
            <p:cNvSpPr/>
            <p:nvPr/>
          </p:nvSpPr>
          <p:spPr>
            <a:xfrm rot="5400000">
              <a:off x="8497776"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6" name="Google Shape;25576;p137"/>
            <p:cNvSpPr/>
            <p:nvPr/>
          </p:nvSpPr>
          <p:spPr>
            <a:xfrm rot="5400000">
              <a:off x="84977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7" name="Google Shape;25577;p137"/>
            <p:cNvSpPr/>
            <p:nvPr/>
          </p:nvSpPr>
          <p:spPr>
            <a:xfrm rot="5400000">
              <a:off x="84977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8" name="Google Shape;25578;p137"/>
            <p:cNvSpPr/>
            <p:nvPr/>
          </p:nvSpPr>
          <p:spPr>
            <a:xfrm rot="5400000">
              <a:off x="81929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9" name="Google Shape;25579;p137"/>
            <p:cNvSpPr/>
            <p:nvPr/>
          </p:nvSpPr>
          <p:spPr>
            <a:xfrm rot="5400000">
              <a:off x="80405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0" name="Google Shape;25580;p137"/>
            <p:cNvSpPr/>
            <p:nvPr/>
          </p:nvSpPr>
          <p:spPr>
            <a:xfrm rot="5400000">
              <a:off x="7735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1" name="Google Shape;25581;p137"/>
            <p:cNvSpPr/>
            <p:nvPr/>
          </p:nvSpPr>
          <p:spPr>
            <a:xfrm rot="5400000">
              <a:off x="78881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2" name="Google Shape;25582;p137"/>
            <p:cNvSpPr/>
            <p:nvPr/>
          </p:nvSpPr>
          <p:spPr>
            <a:xfrm rot="5400000">
              <a:off x="8040576"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3" name="Google Shape;25583;p137"/>
            <p:cNvSpPr/>
            <p:nvPr/>
          </p:nvSpPr>
          <p:spPr>
            <a:xfrm rot="5400000">
              <a:off x="7430976"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4" name="Google Shape;25584;p137"/>
            <p:cNvSpPr/>
            <p:nvPr/>
          </p:nvSpPr>
          <p:spPr>
            <a:xfrm rot="5400000">
              <a:off x="77357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5" name="Google Shape;25585;p137"/>
            <p:cNvSpPr/>
            <p:nvPr/>
          </p:nvSpPr>
          <p:spPr>
            <a:xfrm rot="5400000">
              <a:off x="78881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6" name="Google Shape;25586;p137"/>
            <p:cNvSpPr/>
            <p:nvPr/>
          </p:nvSpPr>
          <p:spPr>
            <a:xfrm rot="5400000">
              <a:off x="7278576"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7" name="Google Shape;25587;p137"/>
            <p:cNvSpPr/>
            <p:nvPr/>
          </p:nvSpPr>
          <p:spPr>
            <a:xfrm rot="5400000">
              <a:off x="77357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8" name="Google Shape;25588;p137"/>
            <p:cNvSpPr/>
            <p:nvPr/>
          </p:nvSpPr>
          <p:spPr>
            <a:xfrm rot="5400000">
              <a:off x="7126176"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9" name="Google Shape;25589;p137"/>
            <p:cNvSpPr/>
            <p:nvPr/>
          </p:nvSpPr>
          <p:spPr>
            <a:xfrm rot="5400000">
              <a:off x="69737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0" name="Google Shape;25590;p137"/>
            <p:cNvSpPr/>
            <p:nvPr/>
          </p:nvSpPr>
          <p:spPr>
            <a:xfrm rot="5400000">
              <a:off x="71261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1" name="Google Shape;25591;p137"/>
            <p:cNvSpPr/>
            <p:nvPr/>
          </p:nvSpPr>
          <p:spPr>
            <a:xfrm rot="5400000">
              <a:off x="72785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2" name="Google Shape;25592;p137"/>
            <p:cNvSpPr/>
            <p:nvPr/>
          </p:nvSpPr>
          <p:spPr>
            <a:xfrm rot="5400000">
              <a:off x="7430976"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3" name="Google Shape;25593;p137"/>
            <p:cNvSpPr/>
            <p:nvPr/>
          </p:nvSpPr>
          <p:spPr>
            <a:xfrm rot="5400000">
              <a:off x="7888176"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4" name="Google Shape;25594;p137"/>
            <p:cNvSpPr/>
            <p:nvPr/>
          </p:nvSpPr>
          <p:spPr>
            <a:xfrm rot="5400000">
              <a:off x="75833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5" name="Google Shape;25595;p137"/>
            <p:cNvSpPr/>
            <p:nvPr/>
          </p:nvSpPr>
          <p:spPr>
            <a:xfrm rot="5400000">
              <a:off x="77357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6" name="Google Shape;25596;p137"/>
            <p:cNvSpPr/>
            <p:nvPr/>
          </p:nvSpPr>
          <p:spPr>
            <a:xfrm rot="5400000">
              <a:off x="7888176"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7" name="Google Shape;25597;p137"/>
            <p:cNvSpPr/>
            <p:nvPr/>
          </p:nvSpPr>
          <p:spPr>
            <a:xfrm rot="5400000">
              <a:off x="7888176"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8" name="Google Shape;25598;p137"/>
            <p:cNvSpPr/>
            <p:nvPr/>
          </p:nvSpPr>
          <p:spPr>
            <a:xfrm rot="5400000">
              <a:off x="77357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9" name="Google Shape;25599;p137"/>
            <p:cNvSpPr/>
            <p:nvPr/>
          </p:nvSpPr>
          <p:spPr>
            <a:xfrm rot="5400000">
              <a:off x="75833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0" name="Google Shape;25600;p137"/>
            <p:cNvSpPr/>
            <p:nvPr/>
          </p:nvSpPr>
          <p:spPr>
            <a:xfrm rot="5400000">
              <a:off x="69737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1" name="Google Shape;25601;p137"/>
            <p:cNvSpPr/>
            <p:nvPr/>
          </p:nvSpPr>
          <p:spPr>
            <a:xfrm rot="5400000">
              <a:off x="71261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2" name="Google Shape;25602;p137"/>
            <p:cNvSpPr/>
            <p:nvPr/>
          </p:nvSpPr>
          <p:spPr>
            <a:xfrm rot="5400000">
              <a:off x="72785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3" name="Google Shape;25603;p137"/>
            <p:cNvSpPr/>
            <p:nvPr/>
          </p:nvSpPr>
          <p:spPr>
            <a:xfrm rot="5400000">
              <a:off x="74309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4" name="Google Shape;25604;p137"/>
            <p:cNvSpPr/>
            <p:nvPr/>
          </p:nvSpPr>
          <p:spPr>
            <a:xfrm rot="5400000">
              <a:off x="8040576"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5" name="Google Shape;25605;p137"/>
            <p:cNvSpPr/>
            <p:nvPr/>
          </p:nvSpPr>
          <p:spPr>
            <a:xfrm rot="5400000">
              <a:off x="7888176"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6" name="Google Shape;25606;p137"/>
            <p:cNvSpPr/>
            <p:nvPr/>
          </p:nvSpPr>
          <p:spPr>
            <a:xfrm rot="5400000">
              <a:off x="72785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7" name="Google Shape;25607;p137"/>
            <p:cNvSpPr/>
            <p:nvPr/>
          </p:nvSpPr>
          <p:spPr>
            <a:xfrm rot="5400000">
              <a:off x="7430976"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8" name="Google Shape;25608;p137"/>
            <p:cNvSpPr/>
            <p:nvPr/>
          </p:nvSpPr>
          <p:spPr>
            <a:xfrm rot="5400000">
              <a:off x="7735776"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9" name="Google Shape;25609;p137"/>
            <p:cNvSpPr/>
            <p:nvPr/>
          </p:nvSpPr>
          <p:spPr>
            <a:xfrm rot="5400000">
              <a:off x="7583376"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0" name="Google Shape;25610;p137"/>
            <p:cNvSpPr/>
            <p:nvPr/>
          </p:nvSpPr>
          <p:spPr>
            <a:xfrm rot="5400000">
              <a:off x="81929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1" name="Google Shape;25611;p137"/>
            <p:cNvSpPr/>
            <p:nvPr/>
          </p:nvSpPr>
          <p:spPr>
            <a:xfrm rot="5400000">
              <a:off x="8040576"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2" name="Google Shape;25612;p137"/>
            <p:cNvSpPr/>
            <p:nvPr/>
          </p:nvSpPr>
          <p:spPr>
            <a:xfrm rot="5400000">
              <a:off x="8192976"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3" name="Google Shape;25613;p137"/>
            <p:cNvSpPr/>
            <p:nvPr/>
          </p:nvSpPr>
          <p:spPr>
            <a:xfrm rot="5400000">
              <a:off x="8040576"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4" name="Google Shape;25614;p137"/>
            <p:cNvSpPr/>
            <p:nvPr/>
          </p:nvSpPr>
          <p:spPr>
            <a:xfrm rot="5400000">
              <a:off x="7888176"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5" name="Google Shape;25615;p137"/>
            <p:cNvSpPr/>
            <p:nvPr/>
          </p:nvSpPr>
          <p:spPr>
            <a:xfrm rot="5400000">
              <a:off x="8040576"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6" name="Google Shape;25616;p137"/>
            <p:cNvSpPr/>
            <p:nvPr/>
          </p:nvSpPr>
          <p:spPr>
            <a:xfrm rot="5400000">
              <a:off x="7735776"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7" name="Google Shape;25617;p137"/>
            <p:cNvSpPr/>
            <p:nvPr/>
          </p:nvSpPr>
          <p:spPr>
            <a:xfrm rot="5400000">
              <a:off x="7888176"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8" name="Google Shape;25618;p137"/>
            <p:cNvSpPr/>
            <p:nvPr/>
          </p:nvSpPr>
          <p:spPr>
            <a:xfrm rot="5400000">
              <a:off x="7583376"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9" name="Google Shape;25619;p137"/>
            <p:cNvSpPr/>
            <p:nvPr/>
          </p:nvSpPr>
          <p:spPr>
            <a:xfrm rot="5400000">
              <a:off x="7735776"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0" name="Google Shape;25620;p137"/>
            <p:cNvSpPr/>
            <p:nvPr/>
          </p:nvSpPr>
          <p:spPr>
            <a:xfrm rot="5400000">
              <a:off x="7278576"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1" name="Google Shape;25621;p137"/>
            <p:cNvSpPr/>
            <p:nvPr/>
          </p:nvSpPr>
          <p:spPr>
            <a:xfrm rot="5400000">
              <a:off x="71261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2" name="Google Shape;25622;p137"/>
            <p:cNvSpPr/>
            <p:nvPr/>
          </p:nvSpPr>
          <p:spPr>
            <a:xfrm rot="5400000">
              <a:off x="74309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3" name="Google Shape;25623;p137"/>
            <p:cNvSpPr/>
            <p:nvPr/>
          </p:nvSpPr>
          <p:spPr>
            <a:xfrm rot="5400000">
              <a:off x="6973776"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4" name="Google Shape;25624;p137"/>
            <p:cNvSpPr/>
            <p:nvPr/>
          </p:nvSpPr>
          <p:spPr>
            <a:xfrm rot="5400000">
              <a:off x="7278576"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5" name="Google Shape;25625;p137"/>
            <p:cNvSpPr/>
            <p:nvPr/>
          </p:nvSpPr>
          <p:spPr>
            <a:xfrm rot="5400000">
              <a:off x="7583376"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6" name="Google Shape;25626;p137"/>
            <p:cNvSpPr/>
            <p:nvPr/>
          </p:nvSpPr>
          <p:spPr>
            <a:xfrm rot="5400000">
              <a:off x="71261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7" name="Google Shape;25627;p137"/>
            <p:cNvSpPr/>
            <p:nvPr/>
          </p:nvSpPr>
          <p:spPr>
            <a:xfrm rot="5400000">
              <a:off x="74309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8" name="Google Shape;25628;p137"/>
            <p:cNvSpPr/>
            <p:nvPr/>
          </p:nvSpPr>
          <p:spPr>
            <a:xfrm rot="5400000">
              <a:off x="6973776"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9" name="Google Shape;25629;p137"/>
            <p:cNvSpPr/>
            <p:nvPr/>
          </p:nvSpPr>
          <p:spPr>
            <a:xfrm rot="5400000">
              <a:off x="7278576"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0" name="Google Shape;25630;p137"/>
            <p:cNvSpPr/>
            <p:nvPr/>
          </p:nvSpPr>
          <p:spPr>
            <a:xfrm rot="5400000">
              <a:off x="6973776"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1" name="Google Shape;25631;p137"/>
            <p:cNvSpPr/>
            <p:nvPr/>
          </p:nvSpPr>
          <p:spPr>
            <a:xfrm rot="5400000">
              <a:off x="7583376"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32" name="Google Shape;25632;p137"/>
          <p:cNvSpPr txBox="1"/>
          <p:nvPr/>
        </p:nvSpPr>
        <p:spPr>
          <a:xfrm>
            <a:off x="761975" y="809375"/>
            <a:ext cx="5968500" cy="484800"/>
          </a:xfrm>
          <a:prstGeom prst="rect">
            <a:avLst/>
          </a:prstGeom>
          <a:noFill/>
          <a:ln>
            <a:noFill/>
          </a:ln>
        </p:spPr>
        <p:txBody>
          <a:bodyPr anchorCtr="0" anchor="t" bIns="0" lIns="0" spcFirstLastPara="1" rIns="91425" wrap="square" tIns="0">
            <a:noAutofit/>
          </a:bodyPr>
          <a:lstStyle/>
          <a:p>
            <a:pPr indent="0" lvl="0" marL="0" rtl="0" algn="l">
              <a:lnSpc>
                <a:spcPct val="100000"/>
              </a:lnSpc>
              <a:spcBef>
                <a:spcPts val="0"/>
              </a:spcBef>
              <a:spcAft>
                <a:spcPts val="0"/>
              </a:spcAft>
              <a:buNone/>
            </a:pPr>
            <a:r>
              <a:rPr lang="en" sz="3000">
                <a:solidFill>
                  <a:srgbClr val="434343"/>
                </a:solidFill>
                <a:latin typeface="Google Sans"/>
                <a:ea typeface="Google Sans"/>
                <a:cs typeface="Google Sans"/>
                <a:sym typeface="Google Sans"/>
              </a:rPr>
              <a:t>Phishing key in-depth defenses</a:t>
            </a:r>
            <a:endParaRPr sz="3000">
              <a:solidFill>
                <a:srgbClr val="434343"/>
              </a:solidFill>
              <a:latin typeface="Google Sans"/>
              <a:ea typeface="Google Sans"/>
              <a:cs typeface="Google Sans"/>
              <a:sym typeface="Google Sans"/>
            </a:endParaRPr>
          </a:p>
        </p:txBody>
      </p:sp>
      <p:sp>
        <p:nvSpPr>
          <p:cNvPr id="25633" name="Google Shape;25633;p137"/>
          <p:cNvSpPr/>
          <p:nvPr/>
        </p:nvSpPr>
        <p:spPr>
          <a:xfrm>
            <a:off x="762025" y="1863750"/>
            <a:ext cx="1734000" cy="21204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4" name="Google Shape;25634;p137"/>
          <p:cNvSpPr txBox="1"/>
          <p:nvPr/>
        </p:nvSpPr>
        <p:spPr>
          <a:xfrm>
            <a:off x="966625" y="3196575"/>
            <a:ext cx="1324800" cy="433500"/>
          </a:xfrm>
          <a:prstGeom prst="rect">
            <a:avLst/>
          </a:prstGeom>
          <a:noFill/>
          <a:ln>
            <a:noFill/>
          </a:ln>
        </p:spPr>
        <p:txBody>
          <a:bodyPr anchorCtr="0" anchor="t" bIns="91425" lIns="0" spcFirstLastPara="1" rIns="91425" wrap="square" tIns="0">
            <a:noAutofit/>
          </a:bodyPr>
          <a:lstStyle/>
          <a:p>
            <a:pPr indent="0" lvl="0" marL="0" rtl="0" algn="ctr">
              <a:lnSpc>
                <a:spcPct val="115000"/>
              </a:lnSpc>
              <a:spcBef>
                <a:spcPts val="0"/>
              </a:spcBef>
              <a:spcAft>
                <a:spcPts val="0"/>
              </a:spcAft>
              <a:buClr>
                <a:srgbClr val="000000"/>
              </a:buClr>
              <a:buSzPts val="1100"/>
              <a:buFont typeface="Arial"/>
              <a:buNone/>
            </a:pPr>
            <a:r>
              <a:rPr lang="en">
                <a:solidFill>
                  <a:srgbClr val="434343"/>
                </a:solidFill>
                <a:latin typeface="Google Sans"/>
                <a:ea typeface="Google Sans"/>
                <a:cs typeface="Google Sans"/>
                <a:sym typeface="Google Sans"/>
              </a:rPr>
              <a:t>Two factor authentication</a:t>
            </a:r>
            <a:endParaRPr>
              <a:solidFill>
                <a:srgbClr val="434343"/>
              </a:solidFill>
              <a:latin typeface="Google Sans"/>
              <a:ea typeface="Google Sans"/>
              <a:cs typeface="Google Sans"/>
              <a:sym typeface="Google Sans"/>
            </a:endParaRPr>
          </a:p>
        </p:txBody>
      </p:sp>
      <p:grpSp>
        <p:nvGrpSpPr>
          <p:cNvPr id="25635" name="Google Shape;25635;p137"/>
          <p:cNvGrpSpPr/>
          <p:nvPr/>
        </p:nvGrpSpPr>
        <p:grpSpPr>
          <a:xfrm>
            <a:off x="4718592" y="1863750"/>
            <a:ext cx="1734000" cy="2120400"/>
            <a:chOff x="4718592" y="1863750"/>
            <a:chExt cx="1734000" cy="2120400"/>
          </a:xfrm>
        </p:grpSpPr>
        <p:sp>
          <p:nvSpPr>
            <p:cNvPr id="25636" name="Google Shape;25636;p137"/>
            <p:cNvSpPr/>
            <p:nvPr/>
          </p:nvSpPr>
          <p:spPr>
            <a:xfrm>
              <a:off x="4718592" y="1863750"/>
              <a:ext cx="1734000" cy="21204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7" name="Google Shape;25637;p137"/>
            <p:cNvSpPr txBox="1"/>
            <p:nvPr/>
          </p:nvSpPr>
          <p:spPr>
            <a:xfrm>
              <a:off x="4985147" y="3196575"/>
              <a:ext cx="1200900" cy="433500"/>
            </a:xfrm>
            <a:prstGeom prst="rect">
              <a:avLst/>
            </a:prstGeom>
            <a:noFill/>
            <a:ln>
              <a:noFill/>
            </a:ln>
          </p:spPr>
          <p:txBody>
            <a:bodyPr anchorCtr="0" anchor="t" bIns="91425" lIns="0" spcFirstLastPara="1" rIns="91425" wrap="square" tIns="0">
              <a:noAutofit/>
            </a:bodyPr>
            <a:lstStyle/>
            <a:p>
              <a:pPr indent="0" lvl="0" marL="0" rtl="0" algn="ctr">
                <a:lnSpc>
                  <a:spcPct val="115000"/>
                </a:lnSpc>
                <a:spcBef>
                  <a:spcPts val="0"/>
                </a:spcBef>
                <a:spcAft>
                  <a:spcPts val="0"/>
                </a:spcAft>
                <a:buNone/>
              </a:pPr>
              <a:r>
                <a:rPr lang="en">
                  <a:solidFill>
                    <a:srgbClr val="434343"/>
                  </a:solidFill>
                  <a:latin typeface="Google Sans"/>
                  <a:ea typeface="Google Sans"/>
                  <a:cs typeface="Google Sans"/>
                  <a:sym typeface="Google Sans"/>
                </a:rPr>
                <a:t>D</a:t>
              </a:r>
              <a:r>
                <a:rPr lang="en">
                  <a:solidFill>
                    <a:srgbClr val="434343"/>
                  </a:solidFill>
                  <a:latin typeface="Google Sans"/>
                  <a:ea typeface="Google Sans"/>
                  <a:cs typeface="Google Sans"/>
                  <a:sym typeface="Google Sans"/>
                </a:rPr>
                <a:t>etection </a:t>
              </a:r>
              <a:r>
                <a:rPr lang="en">
                  <a:solidFill>
                    <a:srgbClr val="434343"/>
                  </a:solidFill>
                  <a:latin typeface="Google Sans"/>
                  <a:ea typeface="Google Sans"/>
                  <a:cs typeface="Google Sans"/>
                  <a:sym typeface="Google Sans"/>
                </a:rPr>
                <a:t>(</a:t>
              </a:r>
              <a:r>
                <a:rPr lang="en">
                  <a:solidFill>
                    <a:srgbClr val="434343"/>
                  </a:solidFill>
                  <a:latin typeface="Google Sans"/>
                  <a:ea typeface="Google Sans"/>
                  <a:cs typeface="Google Sans"/>
                  <a:sym typeface="Google Sans"/>
                </a:rPr>
                <a:t>AI)</a:t>
              </a:r>
              <a:endParaRPr>
                <a:solidFill>
                  <a:srgbClr val="434343"/>
                </a:solidFill>
                <a:latin typeface="Google Sans"/>
                <a:ea typeface="Google Sans"/>
                <a:cs typeface="Google Sans"/>
                <a:sym typeface="Google Sans"/>
              </a:endParaRPr>
            </a:p>
          </p:txBody>
        </p:sp>
        <p:pic>
          <p:nvPicPr>
            <p:cNvPr id="25638" name="Google Shape;25638;p137"/>
            <p:cNvPicPr preferRelativeResize="0"/>
            <p:nvPr/>
          </p:nvPicPr>
          <p:blipFill rotWithShape="1">
            <a:blip r:embed="rId3">
              <a:alphaModFix/>
            </a:blip>
            <a:srcRect b="16415" l="0" r="0" t="0"/>
            <a:stretch/>
          </p:blipFill>
          <p:spPr>
            <a:xfrm>
              <a:off x="5228676" y="2369000"/>
              <a:ext cx="665225" cy="676525"/>
            </a:xfrm>
            <a:prstGeom prst="rect">
              <a:avLst/>
            </a:prstGeom>
            <a:noFill/>
            <a:ln>
              <a:noFill/>
            </a:ln>
          </p:spPr>
        </p:pic>
      </p:grpSp>
      <p:grpSp>
        <p:nvGrpSpPr>
          <p:cNvPr id="25639" name="Google Shape;25639;p137"/>
          <p:cNvGrpSpPr/>
          <p:nvPr/>
        </p:nvGrpSpPr>
        <p:grpSpPr>
          <a:xfrm>
            <a:off x="6648253" y="1863750"/>
            <a:ext cx="1734000" cy="2120400"/>
            <a:chOff x="6648253" y="1863750"/>
            <a:chExt cx="1734000" cy="2120400"/>
          </a:xfrm>
        </p:grpSpPr>
        <p:sp>
          <p:nvSpPr>
            <p:cNvPr id="25640" name="Google Shape;25640;p137"/>
            <p:cNvSpPr/>
            <p:nvPr/>
          </p:nvSpPr>
          <p:spPr>
            <a:xfrm>
              <a:off x="6648253" y="1863750"/>
              <a:ext cx="1734000" cy="21204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1" name="Google Shape;25641;p137"/>
            <p:cNvSpPr txBox="1"/>
            <p:nvPr/>
          </p:nvSpPr>
          <p:spPr>
            <a:xfrm>
              <a:off x="6914793" y="3196575"/>
              <a:ext cx="1200900" cy="433500"/>
            </a:xfrm>
            <a:prstGeom prst="rect">
              <a:avLst/>
            </a:prstGeom>
            <a:noFill/>
            <a:ln>
              <a:noFill/>
            </a:ln>
          </p:spPr>
          <p:txBody>
            <a:bodyPr anchorCtr="0" anchor="t" bIns="91425" lIns="0" spcFirstLastPara="1" rIns="91425" wrap="square" tIns="0">
              <a:noAutofit/>
            </a:bodyPr>
            <a:lstStyle/>
            <a:p>
              <a:pPr indent="0" lvl="0" marL="0" rtl="0" algn="ctr">
                <a:lnSpc>
                  <a:spcPct val="115000"/>
                </a:lnSpc>
                <a:spcBef>
                  <a:spcPts val="0"/>
                </a:spcBef>
                <a:spcAft>
                  <a:spcPts val="0"/>
                </a:spcAft>
                <a:buClr>
                  <a:srgbClr val="000000"/>
                </a:buClr>
                <a:buSzPts val="1100"/>
                <a:buFont typeface="Arial"/>
                <a:buNone/>
              </a:pPr>
              <a:r>
                <a:rPr lang="en">
                  <a:solidFill>
                    <a:srgbClr val="434343"/>
                  </a:solidFill>
                  <a:latin typeface="Google Sans"/>
                  <a:ea typeface="Google Sans"/>
                  <a:cs typeface="Google Sans"/>
                  <a:sym typeface="Google Sans"/>
                </a:rPr>
                <a:t>Warnings</a:t>
              </a:r>
              <a:endParaRPr>
                <a:solidFill>
                  <a:srgbClr val="434343"/>
                </a:solidFill>
                <a:latin typeface="Google Sans"/>
                <a:ea typeface="Google Sans"/>
                <a:cs typeface="Google Sans"/>
                <a:sym typeface="Google Sans"/>
              </a:endParaRPr>
            </a:p>
          </p:txBody>
        </p:sp>
        <p:pic>
          <p:nvPicPr>
            <p:cNvPr id="25642" name="Google Shape;25642;p137"/>
            <p:cNvPicPr preferRelativeResize="0"/>
            <p:nvPr/>
          </p:nvPicPr>
          <p:blipFill rotWithShape="1">
            <a:blip r:embed="rId4">
              <a:alphaModFix/>
            </a:blip>
            <a:srcRect b="11167" l="0" r="0" t="24052"/>
            <a:stretch/>
          </p:blipFill>
          <p:spPr>
            <a:xfrm>
              <a:off x="6914800" y="2424675"/>
              <a:ext cx="1067400" cy="653375"/>
            </a:xfrm>
            <a:prstGeom prst="rect">
              <a:avLst/>
            </a:prstGeom>
            <a:noFill/>
            <a:ln>
              <a:noFill/>
            </a:ln>
          </p:spPr>
        </p:pic>
      </p:grpSp>
      <p:pic>
        <p:nvPicPr>
          <p:cNvPr id="25643" name="Google Shape;25643;p137"/>
          <p:cNvPicPr preferRelativeResize="0"/>
          <p:nvPr/>
        </p:nvPicPr>
        <p:blipFill rotWithShape="1">
          <a:blip r:embed="rId5">
            <a:alphaModFix/>
          </a:blip>
          <a:srcRect b="10096" l="-3022" r="-3022" t="0"/>
          <a:stretch/>
        </p:blipFill>
        <p:spPr>
          <a:xfrm>
            <a:off x="762025" y="2342950"/>
            <a:ext cx="1685625" cy="715051"/>
          </a:xfrm>
          <a:prstGeom prst="rect">
            <a:avLst/>
          </a:prstGeom>
          <a:noFill/>
          <a:ln>
            <a:noFill/>
          </a:ln>
        </p:spPr>
      </p:pic>
      <p:grpSp>
        <p:nvGrpSpPr>
          <p:cNvPr id="25644" name="Google Shape;25644;p137"/>
          <p:cNvGrpSpPr/>
          <p:nvPr/>
        </p:nvGrpSpPr>
        <p:grpSpPr>
          <a:xfrm>
            <a:off x="2740321" y="1863750"/>
            <a:ext cx="1734000" cy="2120400"/>
            <a:chOff x="2740321" y="1863750"/>
            <a:chExt cx="1734000" cy="2120400"/>
          </a:xfrm>
        </p:grpSpPr>
        <p:sp>
          <p:nvSpPr>
            <p:cNvPr id="25645" name="Google Shape;25645;p137"/>
            <p:cNvSpPr/>
            <p:nvPr/>
          </p:nvSpPr>
          <p:spPr>
            <a:xfrm>
              <a:off x="2740321" y="1863750"/>
              <a:ext cx="1734000" cy="21204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6" name="Google Shape;25646;p137"/>
            <p:cNvSpPr txBox="1"/>
            <p:nvPr/>
          </p:nvSpPr>
          <p:spPr>
            <a:xfrm>
              <a:off x="3185202" y="3196575"/>
              <a:ext cx="844200" cy="433500"/>
            </a:xfrm>
            <a:prstGeom prst="rect">
              <a:avLst/>
            </a:prstGeom>
            <a:noFill/>
            <a:ln>
              <a:noFill/>
            </a:ln>
          </p:spPr>
          <p:txBody>
            <a:bodyPr anchorCtr="0" anchor="t" bIns="0" lIns="0" spcFirstLastPara="1" rIns="0" wrap="square" tIns="0">
              <a:noAutofit/>
            </a:bodyPr>
            <a:lstStyle/>
            <a:p>
              <a:pPr indent="0" lvl="0" marL="0" rtl="0" algn="ctr">
                <a:lnSpc>
                  <a:spcPct val="115000"/>
                </a:lnSpc>
                <a:spcBef>
                  <a:spcPts val="0"/>
                </a:spcBef>
                <a:spcAft>
                  <a:spcPts val="0"/>
                </a:spcAft>
                <a:buClr>
                  <a:srgbClr val="000000"/>
                </a:buClr>
                <a:buSzPts val="1100"/>
                <a:buFont typeface="Arial"/>
                <a:buNone/>
              </a:pPr>
              <a:r>
                <a:rPr lang="en">
                  <a:solidFill>
                    <a:srgbClr val="434343"/>
                  </a:solidFill>
                  <a:latin typeface="Google Sans"/>
                  <a:ea typeface="Google Sans"/>
                  <a:cs typeface="Google Sans"/>
                  <a:sym typeface="Google Sans"/>
                </a:rPr>
                <a:t>Education</a:t>
              </a:r>
              <a:endParaRPr>
                <a:solidFill>
                  <a:srgbClr val="434343"/>
                </a:solidFill>
                <a:latin typeface="Google Sans"/>
                <a:ea typeface="Google Sans"/>
                <a:cs typeface="Google Sans"/>
                <a:sym typeface="Google Sans"/>
              </a:endParaRPr>
            </a:p>
          </p:txBody>
        </p:sp>
        <p:pic>
          <p:nvPicPr>
            <p:cNvPr id="25647" name="Google Shape;25647;p137"/>
            <p:cNvPicPr preferRelativeResize="0"/>
            <p:nvPr/>
          </p:nvPicPr>
          <p:blipFill rotWithShape="1">
            <a:blip r:embed="rId6">
              <a:alphaModFix/>
            </a:blip>
            <a:srcRect b="10561" l="0" r="-3018" t="-5195"/>
            <a:stretch/>
          </p:blipFill>
          <p:spPr>
            <a:xfrm>
              <a:off x="2891800" y="2306800"/>
              <a:ext cx="1431025" cy="771250"/>
            </a:xfrm>
            <a:prstGeom prst="rect">
              <a:avLst/>
            </a:prstGeom>
            <a:noFill/>
            <a:ln>
              <a:noFill/>
            </a:ln>
          </p:spPr>
        </p:pic>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5644"/>
                                        </p:tgtEl>
                                        <p:attrNameLst>
                                          <p:attrName>style.visibility</p:attrName>
                                        </p:attrNameLst>
                                      </p:cBhvr>
                                      <p:to>
                                        <p:strVal val="visible"/>
                                      </p:to>
                                    </p:set>
                                    <p:animEffect filter="fade" transition="in">
                                      <p:cBhvr>
                                        <p:cTn dur="1000"/>
                                        <p:tgtEl>
                                          <p:spTgt spid="2564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5635"/>
                                        </p:tgtEl>
                                        <p:attrNameLst>
                                          <p:attrName>style.visibility</p:attrName>
                                        </p:attrNameLst>
                                      </p:cBhvr>
                                      <p:to>
                                        <p:strVal val="visible"/>
                                      </p:to>
                                    </p:set>
                                    <p:animEffect filter="fade" transition="in">
                                      <p:cBhvr>
                                        <p:cTn dur="1000"/>
                                        <p:tgtEl>
                                          <p:spTgt spid="2563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5639"/>
                                        </p:tgtEl>
                                        <p:attrNameLst>
                                          <p:attrName>style.visibility</p:attrName>
                                        </p:attrNameLst>
                                      </p:cBhvr>
                                      <p:to>
                                        <p:strVal val="visible"/>
                                      </p:to>
                                    </p:set>
                                    <p:animEffect filter="fade" transition="in">
                                      <p:cBhvr>
                                        <p:cTn dur="1000"/>
                                        <p:tgtEl>
                                          <p:spTgt spid="2563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5651" name="Shape 25651"/>
        <p:cNvGrpSpPr/>
        <p:nvPr/>
      </p:nvGrpSpPr>
      <p:grpSpPr>
        <a:xfrm>
          <a:off x="0" y="0"/>
          <a:ext cx="0" cy="0"/>
          <a:chOff x="0" y="0"/>
          <a:chExt cx="0" cy="0"/>
        </a:xfrm>
      </p:grpSpPr>
      <p:grpSp>
        <p:nvGrpSpPr>
          <p:cNvPr id="25652" name="Google Shape;25652;p138"/>
          <p:cNvGrpSpPr/>
          <p:nvPr/>
        </p:nvGrpSpPr>
        <p:grpSpPr>
          <a:xfrm>
            <a:off x="1845382" y="1256100"/>
            <a:ext cx="5588708" cy="1509025"/>
            <a:chOff x="263625" y="1392100"/>
            <a:chExt cx="8311583" cy="1509025"/>
          </a:xfrm>
        </p:grpSpPr>
        <p:sp>
          <p:nvSpPr>
            <p:cNvPr id="25653" name="Google Shape;25653;p138"/>
            <p:cNvSpPr/>
            <p:nvPr/>
          </p:nvSpPr>
          <p:spPr>
            <a:xfrm rot="-5400000">
              <a:off x="3851063" y="-1437625"/>
              <a:ext cx="1136700" cy="7540800"/>
            </a:xfrm>
            <a:prstGeom prst="rtTriangle">
              <a:avLst/>
            </a:prstGeom>
            <a:solidFill>
              <a:srgbClr val="F1F3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5654" name="Google Shape;25654;p138"/>
            <p:cNvSpPr/>
            <p:nvPr/>
          </p:nvSpPr>
          <p:spPr>
            <a:xfrm>
              <a:off x="263625" y="1392100"/>
              <a:ext cx="8311583" cy="1491200"/>
            </a:xfrm>
            <a:custGeom>
              <a:rect b="b" l="l" r="r" t="t"/>
              <a:pathLst>
                <a:path extrusionOk="0" h="59648" w="328586">
                  <a:moveTo>
                    <a:pt x="20075" y="58816"/>
                  </a:moveTo>
                  <a:cubicBezTo>
                    <a:pt x="36221" y="57975"/>
                    <a:pt x="80240" y="55765"/>
                    <a:pt x="108745" y="53451"/>
                  </a:cubicBezTo>
                  <a:cubicBezTo>
                    <a:pt x="137250" y="51137"/>
                    <a:pt x="166018" y="48613"/>
                    <a:pt x="191104" y="44932"/>
                  </a:cubicBezTo>
                  <a:cubicBezTo>
                    <a:pt x="216190" y="41251"/>
                    <a:pt x="237595" y="36780"/>
                    <a:pt x="259263" y="31363"/>
                  </a:cubicBezTo>
                  <a:cubicBezTo>
                    <a:pt x="280931" y="25946"/>
                    <a:pt x="310645" y="17479"/>
                    <a:pt x="321111" y="12430"/>
                  </a:cubicBezTo>
                  <a:cubicBezTo>
                    <a:pt x="331577" y="7381"/>
                    <a:pt x="330262" y="2175"/>
                    <a:pt x="322058" y="1070"/>
                  </a:cubicBezTo>
                  <a:cubicBezTo>
                    <a:pt x="313854" y="-34"/>
                    <a:pt x="321848" y="-2033"/>
                    <a:pt x="271885" y="5803"/>
                  </a:cubicBezTo>
                  <a:cubicBezTo>
                    <a:pt x="221923" y="13639"/>
                    <a:pt x="65619" y="39304"/>
                    <a:pt x="22283" y="48087"/>
                  </a:cubicBezTo>
                  <a:cubicBezTo>
                    <a:pt x="-21053" y="56870"/>
                    <a:pt x="12238" y="56712"/>
                    <a:pt x="11870" y="58500"/>
                  </a:cubicBezTo>
                  <a:cubicBezTo>
                    <a:pt x="11502" y="60288"/>
                    <a:pt x="3929" y="59658"/>
                    <a:pt x="20075" y="58816"/>
                  </a:cubicBezTo>
                  <a:close/>
                </a:path>
              </a:pathLst>
            </a:custGeom>
            <a:solidFill>
              <a:srgbClr val="FFFFFF"/>
            </a:solidFill>
            <a:ln>
              <a:noFill/>
            </a:ln>
          </p:spPr>
        </p:sp>
      </p:grpSp>
      <p:sp>
        <p:nvSpPr>
          <p:cNvPr id="25655" name="Google Shape;25655;p138"/>
          <p:cNvSpPr txBox="1"/>
          <p:nvPr/>
        </p:nvSpPr>
        <p:spPr>
          <a:xfrm>
            <a:off x="3607050" y="2901125"/>
            <a:ext cx="805200" cy="30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n" sz="1200">
                <a:solidFill>
                  <a:srgbClr val="434343"/>
                </a:solidFill>
                <a:latin typeface="Roboto"/>
                <a:ea typeface="Roboto"/>
                <a:cs typeface="Roboto"/>
                <a:sym typeface="Roboto"/>
              </a:rPr>
              <a:t>SMS verification</a:t>
            </a:r>
            <a:endParaRPr sz="1200">
              <a:solidFill>
                <a:srgbClr val="434343"/>
              </a:solidFill>
              <a:latin typeface="Roboto"/>
              <a:ea typeface="Roboto"/>
              <a:cs typeface="Roboto"/>
              <a:sym typeface="Roboto"/>
            </a:endParaRPr>
          </a:p>
        </p:txBody>
      </p:sp>
      <p:sp>
        <p:nvSpPr>
          <p:cNvPr id="25656" name="Google Shape;25656;p138"/>
          <p:cNvSpPr txBox="1"/>
          <p:nvPr/>
        </p:nvSpPr>
        <p:spPr>
          <a:xfrm rot="5400000">
            <a:off x="6828725" y="2067914"/>
            <a:ext cx="1126500" cy="267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434343"/>
                </a:solidFill>
                <a:latin typeface="Roboto"/>
                <a:ea typeface="Roboto"/>
                <a:cs typeface="Roboto"/>
                <a:sym typeface="Roboto"/>
              </a:rPr>
              <a:t>Security level</a:t>
            </a:r>
            <a:endParaRPr sz="1200">
              <a:solidFill>
                <a:srgbClr val="434343"/>
              </a:solidFill>
              <a:latin typeface="Roboto"/>
              <a:ea typeface="Roboto"/>
              <a:cs typeface="Roboto"/>
              <a:sym typeface="Roboto"/>
            </a:endParaRPr>
          </a:p>
        </p:txBody>
      </p:sp>
      <p:sp>
        <p:nvSpPr>
          <p:cNvPr id="25657" name="Google Shape;25657;p138"/>
          <p:cNvSpPr txBox="1"/>
          <p:nvPr/>
        </p:nvSpPr>
        <p:spPr>
          <a:xfrm>
            <a:off x="2445513" y="2910225"/>
            <a:ext cx="752100" cy="4767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n" sz="1200">
                <a:solidFill>
                  <a:srgbClr val="434343"/>
                </a:solidFill>
                <a:latin typeface="Roboto"/>
                <a:ea typeface="Roboto"/>
                <a:cs typeface="Roboto"/>
                <a:sym typeface="Roboto"/>
              </a:rPr>
              <a:t>Secondary email</a:t>
            </a:r>
            <a:endParaRPr sz="1200">
              <a:solidFill>
                <a:srgbClr val="434343"/>
              </a:solidFill>
              <a:latin typeface="Roboto"/>
              <a:ea typeface="Roboto"/>
              <a:cs typeface="Roboto"/>
              <a:sym typeface="Roboto"/>
            </a:endParaRPr>
          </a:p>
        </p:txBody>
      </p:sp>
      <p:pic>
        <p:nvPicPr>
          <p:cNvPr id="25658" name="Google Shape;25658;p138"/>
          <p:cNvPicPr preferRelativeResize="0"/>
          <p:nvPr/>
        </p:nvPicPr>
        <p:blipFill rotWithShape="1">
          <a:blip r:embed="rId3">
            <a:alphaModFix/>
          </a:blip>
          <a:srcRect b="8098" l="-2211" r="6480" t="-443"/>
          <a:stretch/>
        </p:blipFill>
        <p:spPr>
          <a:xfrm>
            <a:off x="2262525" y="2059475"/>
            <a:ext cx="880952" cy="718876"/>
          </a:xfrm>
          <a:prstGeom prst="rect">
            <a:avLst/>
          </a:prstGeom>
          <a:noFill/>
          <a:ln>
            <a:noFill/>
          </a:ln>
        </p:spPr>
      </p:pic>
      <p:pic>
        <p:nvPicPr>
          <p:cNvPr id="25659" name="Google Shape;25659;p138"/>
          <p:cNvPicPr preferRelativeResize="0"/>
          <p:nvPr/>
        </p:nvPicPr>
        <p:blipFill rotWithShape="1">
          <a:blip r:embed="rId4">
            <a:alphaModFix/>
          </a:blip>
          <a:srcRect b="0" l="99" r="99" t="0"/>
          <a:stretch/>
        </p:blipFill>
        <p:spPr>
          <a:xfrm>
            <a:off x="5969029" y="2059475"/>
            <a:ext cx="752192" cy="718875"/>
          </a:xfrm>
          <a:prstGeom prst="rect">
            <a:avLst/>
          </a:prstGeom>
          <a:noFill/>
          <a:ln>
            <a:noFill/>
          </a:ln>
        </p:spPr>
      </p:pic>
      <p:pic>
        <p:nvPicPr>
          <p:cNvPr id="25660" name="Google Shape;25660;p138"/>
          <p:cNvPicPr preferRelativeResize="0"/>
          <p:nvPr/>
        </p:nvPicPr>
        <p:blipFill>
          <a:blip r:embed="rId5">
            <a:alphaModFix/>
          </a:blip>
          <a:stretch>
            <a:fillRect/>
          </a:stretch>
        </p:blipFill>
        <p:spPr>
          <a:xfrm>
            <a:off x="3430232" y="2121000"/>
            <a:ext cx="928323" cy="629500"/>
          </a:xfrm>
          <a:prstGeom prst="rect">
            <a:avLst/>
          </a:prstGeom>
          <a:noFill/>
          <a:ln>
            <a:noFill/>
          </a:ln>
        </p:spPr>
      </p:pic>
      <p:pic>
        <p:nvPicPr>
          <p:cNvPr id="25661" name="Google Shape;25661;p138"/>
          <p:cNvPicPr preferRelativeResize="0"/>
          <p:nvPr/>
        </p:nvPicPr>
        <p:blipFill>
          <a:blip r:embed="rId6">
            <a:alphaModFix/>
          </a:blip>
          <a:stretch>
            <a:fillRect/>
          </a:stretch>
        </p:blipFill>
        <p:spPr>
          <a:xfrm>
            <a:off x="4803923" y="2059480"/>
            <a:ext cx="680700" cy="718870"/>
          </a:xfrm>
          <a:prstGeom prst="rect">
            <a:avLst/>
          </a:prstGeom>
          <a:noFill/>
          <a:ln>
            <a:noFill/>
          </a:ln>
        </p:spPr>
      </p:pic>
      <p:sp>
        <p:nvSpPr>
          <p:cNvPr id="25662" name="Google Shape;25662;p138"/>
          <p:cNvSpPr txBox="1"/>
          <p:nvPr/>
        </p:nvSpPr>
        <p:spPr>
          <a:xfrm>
            <a:off x="4824838" y="2901125"/>
            <a:ext cx="928200" cy="30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n" sz="1200">
                <a:solidFill>
                  <a:srgbClr val="434343"/>
                </a:solidFill>
                <a:latin typeface="Roboto"/>
                <a:ea typeface="Roboto"/>
                <a:cs typeface="Roboto"/>
                <a:sym typeface="Roboto"/>
              </a:rPr>
              <a:t>Device prompt</a:t>
            </a:r>
            <a:endParaRPr sz="1200">
              <a:solidFill>
                <a:srgbClr val="434343"/>
              </a:solidFill>
              <a:latin typeface="Roboto"/>
              <a:ea typeface="Roboto"/>
              <a:cs typeface="Roboto"/>
              <a:sym typeface="Roboto"/>
            </a:endParaRPr>
          </a:p>
        </p:txBody>
      </p:sp>
      <p:sp>
        <p:nvSpPr>
          <p:cNvPr id="25663" name="Google Shape;25663;p138"/>
          <p:cNvSpPr txBox="1"/>
          <p:nvPr/>
        </p:nvSpPr>
        <p:spPr>
          <a:xfrm>
            <a:off x="6165650" y="2901125"/>
            <a:ext cx="730500" cy="303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n" sz="1200">
                <a:solidFill>
                  <a:srgbClr val="434343"/>
                </a:solidFill>
                <a:latin typeface="Roboto"/>
                <a:ea typeface="Roboto"/>
                <a:cs typeface="Roboto"/>
                <a:sym typeface="Roboto"/>
              </a:rPr>
              <a:t>Security key</a:t>
            </a:r>
            <a:endParaRPr sz="1200">
              <a:solidFill>
                <a:srgbClr val="434343"/>
              </a:solidFill>
              <a:latin typeface="Roboto"/>
              <a:ea typeface="Roboto"/>
              <a:cs typeface="Roboto"/>
              <a:sym typeface="Roboto"/>
            </a:endParaRPr>
          </a:p>
        </p:txBody>
      </p:sp>
      <p:sp>
        <p:nvSpPr>
          <p:cNvPr id="25664" name="Google Shape;25664;p138"/>
          <p:cNvSpPr txBox="1"/>
          <p:nvPr>
            <p:ph idx="4294967295" type="body"/>
          </p:nvPr>
        </p:nvSpPr>
        <p:spPr>
          <a:xfrm>
            <a:off x="599225" y="571025"/>
            <a:ext cx="8282700" cy="476700"/>
          </a:xfrm>
          <a:prstGeom prst="rect">
            <a:avLst/>
          </a:prstGeom>
        </p:spPr>
        <p:txBody>
          <a:bodyPr anchorCtr="0" anchor="t" bIns="91425" lIns="0" spcFirstLastPara="1" rIns="91425" wrap="square" tIns="0">
            <a:noAutofit/>
          </a:bodyPr>
          <a:lstStyle/>
          <a:p>
            <a:pPr indent="0" lvl="0" marL="0" rtl="0" algn="l">
              <a:spcBef>
                <a:spcPts val="0"/>
              </a:spcBef>
              <a:spcAft>
                <a:spcPts val="0"/>
              </a:spcAft>
              <a:buNone/>
            </a:pPr>
            <a:r>
              <a:rPr lang="en" sz="3000">
                <a:solidFill>
                  <a:srgbClr val="434343"/>
                </a:solidFill>
                <a:latin typeface="Google Sans"/>
                <a:ea typeface="Google Sans"/>
                <a:cs typeface="Google Sans"/>
                <a:sym typeface="Google Sans"/>
              </a:rPr>
              <a:t>Efficacy of 2FA to prevent account takeover</a:t>
            </a:r>
            <a:endParaRPr sz="3000">
              <a:solidFill>
                <a:srgbClr val="434343"/>
              </a:solidFill>
              <a:latin typeface="Google Sans"/>
              <a:ea typeface="Google Sans"/>
              <a:cs typeface="Google Sans"/>
              <a:sym typeface="Google Sans"/>
            </a:endParaRPr>
          </a:p>
        </p:txBody>
      </p:sp>
      <p:graphicFrame>
        <p:nvGraphicFramePr>
          <p:cNvPr id="25665" name="Google Shape;25665;p138"/>
          <p:cNvGraphicFramePr/>
          <p:nvPr/>
        </p:nvGraphicFramePr>
        <p:xfrm>
          <a:off x="761857" y="3485472"/>
          <a:ext cx="3000000" cy="3000000"/>
        </p:xfrm>
        <a:graphic>
          <a:graphicData uri="http://schemas.openxmlformats.org/drawingml/2006/table">
            <a:tbl>
              <a:tblPr>
                <a:noFill/>
                <a:tableStyleId>{05353A4F-DE34-4A80-9975-4C4EA2776C2D}</a:tableStyleId>
              </a:tblPr>
              <a:tblGrid>
                <a:gridCol w="1467500"/>
                <a:gridCol w="1213050"/>
                <a:gridCol w="1232450"/>
                <a:gridCol w="1270050"/>
                <a:gridCol w="1270050"/>
              </a:tblGrid>
              <a:tr h="422050">
                <a:tc>
                  <a:txBody>
                    <a:bodyPr/>
                    <a:lstStyle/>
                    <a:p>
                      <a:pPr indent="0" lvl="0" marL="0" rtl="0" algn="l">
                        <a:spcBef>
                          <a:spcPts val="0"/>
                        </a:spcBef>
                        <a:spcAft>
                          <a:spcPts val="0"/>
                        </a:spcAft>
                        <a:buNone/>
                      </a:pPr>
                      <a:r>
                        <a:rPr lang="en" sz="1100">
                          <a:solidFill>
                            <a:srgbClr val="434343"/>
                          </a:solidFill>
                          <a:latin typeface="Roboto"/>
                          <a:ea typeface="Roboto"/>
                          <a:cs typeface="Roboto"/>
                          <a:sym typeface="Roboto"/>
                        </a:rPr>
                        <a:t>Boutique phishing</a:t>
                      </a:r>
                      <a:endParaRPr sz="1100">
                        <a:solidFill>
                          <a:srgbClr val="434343"/>
                        </a:solidFill>
                        <a:latin typeface="Roboto"/>
                        <a:ea typeface="Roboto"/>
                        <a:cs typeface="Roboto"/>
                        <a:sym typeface="Roboto"/>
                      </a:endParaRPr>
                    </a:p>
                  </a:txBody>
                  <a:tcPr marT="0" marB="0" marR="0" marL="45700" anchor="ctr">
                    <a:lnL cap="flat" cmpd="sng" w="19050">
                      <a:solidFill>
                        <a:srgbClr val="FFFFFF"/>
                      </a:solidFill>
                      <a:prstDash val="solid"/>
                      <a:round/>
                      <a:headEnd len="sm" w="sm" type="none"/>
                      <a:tailEnd len="sm" w="sm" type="none"/>
                    </a:lnL>
                    <a:lnR cap="flat" cmpd="sng" w="19050">
                      <a:solidFill>
                        <a:srgbClr val="FFFFFF"/>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b="1" lang="en" sz="1100">
                          <a:solidFill>
                            <a:srgbClr val="F44336"/>
                          </a:solidFill>
                          <a:latin typeface="Roboto"/>
                          <a:ea typeface="Roboto"/>
                          <a:cs typeface="Roboto"/>
                          <a:sym typeface="Roboto"/>
                        </a:rPr>
                        <a:t>68%</a:t>
                      </a:r>
                      <a:endParaRPr b="1" sz="1100">
                        <a:solidFill>
                          <a:srgbClr val="F44336"/>
                        </a:solidFill>
                        <a:latin typeface="Roboto"/>
                        <a:ea typeface="Roboto"/>
                        <a:cs typeface="Roboto"/>
                        <a:sym typeface="Roboto"/>
                      </a:endParaRPr>
                    </a:p>
                  </a:txBody>
                  <a:tcPr marT="0" marB="0" marR="0" marL="45700" anchor="ctr">
                    <a:lnL cap="flat" cmpd="sng" w="19050">
                      <a:solidFill>
                        <a:srgbClr val="FFFFFF"/>
                      </a:solidFill>
                      <a:prstDash val="solid"/>
                      <a:round/>
                      <a:headEnd len="sm" w="sm" type="none"/>
                      <a:tailEnd len="sm" w="sm" type="none"/>
                    </a:lnL>
                    <a:lnR cap="flat" cmpd="sng" w="19050">
                      <a:solidFill>
                        <a:srgbClr val="FFFFFF"/>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solidFill>
                      <a:srgbClr val="FAD2CF"/>
                    </a:solidFill>
                  </a:tcPr>
                </a:tc>
                <a:tc>
                  <a:txBody>
                    <a:bodyPr/>
                    <a:lstStyle/>
                    <a:p>
                      <a:pPr indent="0" lvl="0" marL="0" rtl="0" algn="ctr">
                        <a:spcBef>
                          <a:spcPts val="0"/>
                        </a:spcBef>
                        <a:spcAft>
                          <a:spcPts val="0"/>
                        </a:spcAft>
                        <a:buNone/>
                      </a:pPr>
                      <a:r>
                        <a:rPr b="1" lang="en" sz="1100">
                          <a:solidFill>
                            <a:srgbClr val="34A853"/>
                          </a:solidFill>
                          <a:latin typeface="Roboto"/>
                          <a:ea typeface="Roboto"/>
                          <a:cs typeface="Roboto"/>
                          <a:sym typeface="Roboto"/>
                        </a:rPr>
                        <a:t>96%</a:t>
                      </a:r>
                      <a:endParaRPr b="1" sz="1100">
                        <a:solidFill>
                          <a:srgbClr val="34A853"/>
                        </a:solidFill>
                        <a:latin typeface="Roboto"/>
                        <a:ea typeface="Roboto"/>
                        <a:cs typeface="Roboto"/>
                        <a:sym typeface="Roboto"/>
                      </a:endParaRPr>
                    </a:p>
                  </a:txBody>
                  <a:tcPr marT="0" marB="0" marR="0" marL="45700" anchor="ctr">
                    <a:lnL cap="flat" cmpd="sng" w="19050">
                      <a:solidFill>
                        <a:srgbClr val="FFFFFF"/>
                      </a:solidFill>
                      <a:prstDash val="solid"/>
                      <a:round/>
                      <a:headEnd len="sm" w="sm" type="none"/>
                      <a:tailEnd len="sm" w="sm" type="none"/>
                    </a:lnL>
                    <a:lnR cap="flat" cmpd="sng" w="19050">
                      <a:solidFill>
                        <a:srgbClr val="FFFFFF"/>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solidFill>
                      <a:srgbClr val="CEEAD6"/>
                    </a:solidFill>
                  </a:tcPr>
                </a:tc>
                <a:tc>
                  <a:txBody>
                    <a:bodyPr/>
                    <a:lstStyle/>
                    <a:p>
                      <a:pPr indent="0" lvl="0" marL="0" rtl="0" algn="ctr">
                        <a:spcBef>
                          <a:spcPts val="0"/>
                        </a:spcBef>
                        <a:spcAft>
                          <a:spcPts val="0"/>
                        </a:spcAft>
                        <a:buNone/>
                      </a:pPr>
                      <a:r>
                        <a:rPr b="1" lang="en" sz="1100">
                          <a:solidFill>
                            <a:srgbClr val="34A853"/>
                          </a:solidFill>
                          <a:latin typeface="Roboto"/>
                          <a:ea typeface="Roboto"/>
                          <a:cs typeface="Roboto"/>
                          <a:sym typeface="Roboto"/>
                        </a:rPr>
                        <a:t>99%</a:t>
                      </a:r>
                      <a:endParaRPr b="1" sz="1100">
                        <a:solidFill>
                          <a:srgbClr val="34A853"/>
                        </a:solidFill>
                        <a:latin typeface="Roboto"/>
                        <a:ea typeface="Roboto"/>
                        <a:cs typeface="Roboto"/>
                        <a:sym typeface="Roboto"/>
                      </a:endParaRPr>
                    </a:p>
                  </a:txBody>
                  <a:tcPr marT="0" marB="0" marR="0" marL="45700" anchor="ctr">
                    <a:lnL cap="flat" cmpd="sng" w="19050">
                      <a:solidFill>
                        <a:srgbClr val="FFFFFF"/>
                      </a:solidFill>
                      <a:prstDash val="solid"/>
                      <a:round/>
                      <a:headEnd len="sm" w="sm" type="none"/>
                      <a:tailEnd len="sm" w="sm" type="none"/>
                    </a:lnL>
                    <a:lnR cap="flat" cmpd="sng" w="19050">
                      <a:solidFill>
                        <a:srgbClr val="FFFFFF"/>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solidFill>
                      <a:srgbClr val="CEEAD6"/>
                    </a:solidFill>
                  </a:tcPr>
                </a:tc>
                <a:tc>
                  <a:txBody>
                    <a:bodyPr/>
                    <a:lstStyle/>
                    <a:p>
                      <a:pPr indent="0" lvl="0" marL="0" rtl="0" algn="ctr">
                        <a:spcBef>
                          <a:spcPts val="0"/>
                        </a:spcBef>
                        <a:spcAft>
                          <a:spcPts val="0"/>
                        </a:spcAft>
                        <a:buNone/>
                      </a:pPr>
                      <a:r>
                        <a:rPr b="1" lang="en" sz="1100">
                          <a:solidFill>
                            <a:srgbClr val="34A853"/>
                          </a:solidFill>
                          <a:latin typeface="Roboto"/>
                          <a:ea typeface="Roboto"/>
                          <a:cs typeface="Roboto"/>
                          <a:sym typeface="Roboto"/>
                        </a:rPr>
                        <a:t>100%</a:t>
                      </a:r>
                      <a:endParaRPr b="1" sz="1100">
                        <a:solidFill>
                          <a:srgbClr val="34A853"/>
                        </a:solidFill>
                        <a:latin typeface="Roboto"/>
                        <a:ea typeface="Roboto"/>
                        <a:cs typeface="Roboto"/>
                        <a:sym typeface="Roboto"/>
                      </a:endParaRPr>
                    </a:p>
                  </a:txBody>
                  <a:tcPr marT="0" marB="0" marR="0" marL="45700" anchor="ctr">
                    <a:lnL cap="flat" cmpd="sng" w="19050">
                      <a:solidFill>
                        <a:srgbClr val="FFFFFF"/>
                      </a:solidFill>
                      <a:prstDash val="solid"/>
                      <a:round/>
                      <a:headEnd len="sm" w="sm" type="none"/>
                      <a:tailEnd len="sm" w="sm" type="none"/>
                    </a:lnL>
                    <a:lnR cap="flat" cmpd="sng" w="19050">
                      <a:solidFill>
                        <a:srgbClr val="FFFFFF"/>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solidFill>
                      <a:srgbClr val="CEEAD6"/>
                    </a:solidFill>
                  </a:tcPr>
                </a:tc>
              </a:tr>
              <a:tr h="383750">
                <a:tc>
                  <a:txBody>
                    <a:bodyPr/>
                    <a:lstStyle/>
                    <a:p>
                      <a:pPr indent="0" lvl="0" marL="0" rtl="0" algn="l">
                        <a:spcBef>
                          <a:spcPts val="0"/>
                        </a:spcBef>
                        <a:spcAft>
                          <a:spcPts val="0"/>
                        </a:spcAft>
                        <a:buNone/>
                      </a:pPr>
                      <a:r>
                        <a:rPr lang="en" sz="1100">
                          <a:solidFill>
                            <a:srgbClr val="434343"/>
                          </a:solidFill>
                          <a:latin typeface="Roboto"/>
                          <a:ea typeface="Roboto"/>
                          <a:cs typeface="Roboto"/>
                          <a:sym typeface="Roboto"/>
                        </a:rPr>
                        <a:t>Spear-phishing</a:t>
                      </a:r>
                      <a:endParaRPr sz="1100">
                        <a:solidFill>
                          <a:srgbClr val="434343"/>
                        </a:solidFill>
                        <a:latin typeface="Roboto"/>
                        <a:ea typeface="Roboto"/>
                        <a:cs typeface="Roboto"/>
                        <a:sym typeface="Roboto"/>
                      </a:endParaRPr>
                    </a:p>
                  </a:txBody>
                  <a:tcPr marT="0" marB="0" marR="0" marL="45700" anchor="ctr">
                    <a:lnL cap="flat" cmpd="sng" w="19050">
                      <a:solidFill>
                        <a:srgbClr val="FFFFFF"/>
                      </a:solidFill>
                      <a:prstDash val="solid"/>
                      <a:round/>
                      <a:headEnd len="sm" w="sm" type="none"/>
                      <a:tailEnd len="sm" w="sm" type="none"/>
                    </a:lnL>
                    <a:lnR cap="flat" cmpd="sng" w="19050">
                      <a:solidFill>
                        <a:srgbClr val="FFFFFF"/>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b="1" lang="en" sz="1100">
                          <a:solidFill>
                            <a:srgbClr val="F44336"/>
                          </a:solidFill>
                          <a:latin typeface="Roboto"/>
                          <a:ea typeface="Roboto"/>
                          <a:cs typeface="Roboto"/>
                          <a:sym typeface="Roboto"/>
                        </a:rPr>
                        <a:t>53-100%</a:t>
                      </a:r>
                      <a:endParaRPr b="1" sz="1100">
                        <a:solidFill>
                          <a:srgbClr val="FBBC05"/>
                        </a:solidFill>
                        <a:latin typeface="Roboto"/>
                        <a:ea typeface="Roboto"/>
                        <a:cs typeface="Roboto"/>
                        <a:sym typeface="Roboto"/>
                      </a:endParaRPr>
                    </a:p>
                  </a:txBody>
                  <a:tcPr marT="0" marB="0" marR="0" marL="45700" anchor="ctr">
                    <a:lnL cap="flat" cmpd="sng" w="19050">
                      <a:solidFill>
                        <a:srgbClr val="FFFFFF"/>
                      </a:solidFill>
                      <a:prstDash val="solid"/>
                      <a:round/>
                      <a:headEnd len="sm" w="sm" type="none"/>
                      <a:tailEnd len="sm" w="sm" type="none"/>
                    </a:lnL>
                    <a:lnR cap="flat" cmpd="sng" w="19050">
                      <a:solidFill>
                        <a:srgbClr val="FFFFFF"/>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solidFill>
                      <a:srgbClr val="F4CCCC"/>
                    </a:solidFill>
                  </a:tcPr>
                </a:tc>
                <a:tc>
                  <a:txBody>
                    <a:bodyPr/>
                    <a:lstStyle/>
                    <a:p>
                      <a:pPr indent="0" lvl="0" marL="0" rtl="0" algn="ctr">
                        <a:spcBef>
                          <a:spcPts val="0"/>
                        </a:spcBef>
                        <a:spcAft>
                          <a:spcPts val="0"/>
                        </a:spcAft>
                        <a:buNone/>
                      </a:pPr>
                      <a:r>
                        <a:rPr b="1" lang="en" sz="1100">
                          <a:solidFill>
                            <a:srgbClr val="FBBC05"/>
                          </a:solidFill>
                          <a:latin typeface="Roboto"/>
                          <a:ea typeface="Roboto"/>
                          <a:cs typeface="Roboto"/>
                          <a:sym typeface="Roboto"/>
                        </a:rPr>
                        <a:t>76%</a:t>
                      </a:r>
                      <a:endParaRPr b="1" sz="1100">
                        <a:solidFill>
                          <a:srgbClr val="FBBC05"/>
                        </a:solidFill>
                        <a:latin typeface="Roboto"/>
                        <a:ea typeface="Roboto"/>
                        <a:cs typeface="Roboto"/>
                        <a:sym typeface="Roboto"/>
                      </a:endParaRPr>
                    </a:p>
                  </a:txBody>
                  <a:tcPr marT="0" marB="0" marR="0" marL="45700" anchor="ctr">
                    <a:lnL cap="flat" cmpd="sng" w="19050">
                      <a:solidFill>
                        <a:srgbClr val="FFFFFF"/>
                      </a:solidFill>
                      <a:prstDash val="solid"/>
                      <a:round/>
                      <a:headEnd len="sm" w="sm" type="none"/>
                      <a:tailEnd len="sm" w="sm" type="none"/>
                    </a:lnL>
                    <a:lnR cap="flat" cmpd="sng" w="19050">
                      <a:solidFill>
                        <a:srgbClr val="FFFFFF"/>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solidFill>
                      <a:srgbClr val="FEEFC3"/>
                    </a:solidFill>
                  </a:tcPr>
                </a:tc>
                <a:tc>
                  <a:txBody>
                    <a:bodyPr/>
                    <a:lstStyle/>
                    <a:p>
                      <a:pPr indent="0" lvl="0" marL="0" rtl="0" algn="ctr">
                        <a:spcBef>
                          <a:spcPts val="0"/>
                        </a:spcBef>
                        <a:spcAft>
                          <a:spcPts val="0"/>
                        </a:spcAft>
                        <a:buNone/>
                      </a:pPr>
                      <a:r>
                        <a:rPr b="1" lang="en" sz="1100">
                          <a:solidFill>
                            <a:srgbClr val="FBBC05"/>
                          </a:solidFill>
                          <a:latin typeface="Roboto"/>
                          <a:ea typeface="Roboto"/>
                          <a:cs typeface="Roboto"/>
                          <a:sym typeface="Roboto"/>
                        </a:rPr>
                        <a:t>90%</a:t>
                      </a:r>
                      <a:endParaRPr b="1" sz="1100">
                        <a:solidFill>
                          <a:srgbClr val="FBBC05"/>
                        </a:solidFill>
                        <a:latin typeface="Roboto"/>
                        <a:ea typeface="Roboto"/>
                        <a:cs typeface="Roboto"/>
                        <a:sym typeface="Roboto"/>
                      </a:endParaRPr>
                    </a:p>
                  </a:txBody>
                  <a:tcPr marT="0" marB="0" marR="0" marL="45700" anchor="ctr">
                    <a:lnL cap="flat" cmpd="sng" w="19050">
                      <a:solidFill>
                        <a:srgbClr val="FFFFFF"/>
                      </a:solidFill>
                      <a:prstDash val="solid"/>
                      <a:round/>
                      <a:headEnd len="sm" w="sm" type="none"/>
                      <a:tailEnd len="sm" w="sm" type="none"/>
                    </a:lnL>
                    <a:lnR cap="flat" cmpd="sng" w="19050">
                      <a:solidFill>
                        <a:srgbClr val="FFFFFF"/>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solidFill>
                      <a:srgbClr val="FEEFC3"/>
                    </a:solidFill>
                  </a:tcPr>
                </a:tc>
                <a:tc>
                  <a:txBody>
                    <a:bodyPr/>
                    <a:lstStyle/>
                    <a:p>
                      <a:pPr indent="0" lvl="0" marL="0" rtl="0" algn="ctr">
                        <a:spcBef>
                          <a:spcPts val="0"/>
                        </a:spcBef>
                        <a:spcAft>
                          <a:spcPts val="0"/>
                        </a:spcAft>
                        <a:buNone/>
                      </a:pPr>
                      <a:r>
                        <a:rPr b="1" lang="en" sz="1100">
                          <a:solidFill>
                            <a:srgbClr val="34A853"/>
                          </a:solidFill>
                          <a:latin typeface="Roboto"/>
                          <a:ea typeface="Roboto"/>
                          <a:cs typeface="Roboto"/>
                          <a:sym typeface="Roboto"/>
                        </a:rPr>
                        <a:t>100%</a:t>
                      </a:r>
                      <a:endParaRPr b="1" sz="1100">
                        <a:solidFill>
                          <a:srgbClr val="34A853"/>
                        </a:solidFill>
                        <a:latin typeface="Roboto"/>
                        <a:ea typeface="Roboto"/>
                        <a:cs typeface="Roboto"/>
                        <a:sym typeface="Roboto"/>
                      </a:endParaRPr>
                    </a:p>
                  </a:txBody>
                  <a:tcPr marT="0" marB="0" marR="0" marL="45700" anchor="ctr">
                    <a:lnL cap="flat" cmpd="sng" w="19050">
                      <a:solidFill>
                        <a:srgbClr val="FFFFFF"/>
                      </a:solidFill>
                      <a:prstDash val="solid"/>
                      <a:round/>
                      <a:headEnd len="sm" w="sm" type="none"/>
                      <a:tailEnd len="sm" w="sm" type="none"/>
                    </a:lnL>
                    <a:lnR cap="flat" cmpd="sng" w="19050">
                      <a:solidFill>
                        <a:srgbClr val="FFFFFF"/>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solidFill>
                      <a:srgbClr val="CEEAD6"/>
                    </a:solidFill>
                  </a:tcPr>
                </a:tc>
              </a:tr>
            </a:tbl>
          </a:graphicData>
        </a:graphic>
      </p:graphicFrame>
      <p:sp>
        <p:nvSpPr>
          <p:cNvPr id="25666" name="Google Shape;25666;p138"/>
          <p:cNvSpPr txBox="1"/>
          <p:nvPr/>
        </p:nvSpPr>
        <p:spPr>
          <a:xfrm>
            <a:off x="2667047" y="4472125"/>
            <a:ext cx="5998800" cy="4281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100">
                <a:solidFill>
                  <a:schemeClr val="lt1"/>
                </a:solidFill>
                <a:latin typeface="Google Sans"/>
                <a:ea typeface="Google Sans"/>
                <a:cs typeface="Google Sans"/>
                <a:sym typeface="Google Sans"/>
              </a:rPr>
              <a:t>Evaluating Login Challenges as a Defense Against Account Takeover - WWW19</a:t>
            </a:r>
            <a:endParaRPr sz="1100">
              <a:solidFill>
                <a:schemeClr val="lt1"/>
              </a:solidFill>
              <a:latin typeface="Google Sans"/>
              <a:ea typeface="Google Sans"/>
              <a:cs typeface="Google Sans"/>
              <a:sym typeface="Google Sans"/>
            </a:endParaRPr>
          </a:p>
        </p:txBody>
      </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5670" name="Shape 25670"/>
        <p:cNvGrpSpPr/>
        <p:nvPr/>
      </p:nvGrpSpPr>
      <p:grpSpPr>
        <a:xfrm>
          <a:off x="0" y="0"/>
          <a:ext cx="0" cy="0"/>
          <a:chOff x="0" y="0"/>
          <a:chExt cx="0" cy="0"/>
        </a:xfrm>
      </p:grpSpPr>
      <p:grpSp>
        <p:nvGrpSpPr>
          <p:cNvPr id="25671" name="Google Shape;25671;p139"/>
          <p:cNvGrpSpPr/>
          <p:nvPr/>
        </p:nvGrpSpPr>
        <p:grpSpPr>
          <a:xfrm>
            <a:off x="4626769" y="2918224"/>
            <a:ext cx="3755400" cy="1414589"/>
            <a:chOff x="4626769" y="2918224"/>
            <a:chExt cx="3755400" cy="1414589"/>
          </a:xfrm>
        </p:grpSpPr>
        <p:sp>
          <p:nvSpPr>
            <p:cNvPr id="25672" name="Google Shape;25672;p139"/>
            <p:cNvSpPr/>
            <p:nvPr/>
          </p:nvSpPr>
          <p:spPr>
            <a:xfrm>
              <a:off x="4626769" y="3354213"/>
              <a:ext cx="3755400" cy="9786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3" name="Google Shape;25673;p139"/>
            <p:cNvSpPr txBox="1"/>
            <p:nvPr/>
          </p:nvSpPr>
          <p:spPr>
            <a:xfrm>
              <a:off x="4811738" y="3575813"/>
              <a:ext cx="3192300" cy="608700"/>
            </a:xfrm>
            <a:prstGeom prst="rect">
              <a:avLst/>
            </a:prstGeom>
            <a:noFill/>
            <a:ln>
              <a:noFill/>
            </a:ln>
          </p:spPr>
          <p:txBody>
            <a:bodyPr anchorCtr="0" anchor="t" bIns="91425" lIns="0" spcFirstLastPara="1" rIns="91425" wrap="square" tIns="0">
              <a:noAutofit/>
            </a:bodyPr>
            <a:lstStyle/>
            <a:p>
              <a:pPr indent="0" lvl="0" marL="0" rtl="0" algn="l">
                <a:lnSpc>
                  <a:spcPct val="115000"/>
                </a:lnSpc>
                <a:spcBef>
                  <a:spcPts val="0"/>
                </a:spcBef>
                <a:spcAft>
                  <a:spcPts val="0"/>
                </a:spcAft>
                <a:buNone/>
              </a:pPr>
              <a:r>
                <a:rPr b="1" lang="en" sz="1200">
                  <a:solidFill>
                    <a:srgbClr val="4285F4"/>
                  </a:solidFill>
                  <a:latin typeface="Google Sans"/>
                  <a:ea typeface="Google Sans"/>
                  <a:cs typeface="Google Sans"/>
                  <a:sym typeface="Google Sans"/>
                </a:rPr>
                <a:t>Phishing is preventable with strong 2FA </a:t>
              </a:r>
              <a:br>
                <a:rPr b="1" lang="en" sz="1200">
                  <a:solidFill>
                    <a:srgbClr val="4285F4"/>
                  </a:solidFill>
                  <a:latin typeface="Google Sans"/>
                  <a:ea typeface="Google Sans"/>
                  <a:cs typeface="Google Sans"/>
                  <a:sym typeface="Google Sans"/>
                </a:rPr>
              </a:br>
              <a:r>
                <a:rPr lang="en" sz="1200">
                  <a:solidFill>
                    <a:srgbClr val="3C4043"/>
                  </a:solidFill>
                  <a:latin typeface="Google Sans"/>
                  <a:ea typeface="Google Sans"/>
                  <a:cs typeface="Google Sans"/>
                  <a:sym typeface="Google Sans"/>
                </a:rPr>
                <a:t>connected device or security keys</a:t>
              </a:r>
              <a:endParaRPr sz="1200">
                <a:solidFill>
                  <a:srgbClr val="3C4043"/>
                </a:solidFill>
                <a:latin typeface="Google Sans"/>
                <a:ea typeface="Google Sans"/>
                <a:cs typeface="Google Sans"/>
                <a:sym typeface="Google Sans"/>
              </a:endParaRPr>
            </a:p>
          </p:txBody>
        </p:sp>
        <p:pic>
          <p:nvPicPr>
            <p:cNvPr id="25674" name="Google Shape;25674;p139"/>
            <p:cNvPicPr preferRelativeResize="0"/>
            <p:nvPr/>
          </p:nvPicPr>
          <p:blipFill>
            <a:blip r:embed="rId3">
              <a:alphaModFix/>
            </a:blip>
            <a:stretch>
              <a:fillRect/>
            </a:stretch>
          </p:blipFill>
          <p:spPr>
            <a:xfrm>
              <a:off x="4659163" y="2918224"/>
              <a:ext cx="686649" cy="635155"/>
            </a:xfrm>
            <a:prstGeom prst="rect">
              <a:avLst/>
            </a:prstGeom>
            <a:noFill/>
            <a:ln>
              <a:noFill/>
            </a:ln>
          </p:spPr>
        </p:pic>
      </p:grpSp>
      <p:sp>
        <p:nvSpPr>
          <p:cNvPr id="25675" name="Google Shape;25675;p139"/>
          <p:cNvSpPr txBox="1"/>
          <p:nvPr>
            <p:ph idx="4294967295" type="body"/>
          </p:nvPr>
        </p:nvSpPr>
        <p:spPr>
          <a:xfrm>
            <a:off x="815500" y="457187"/>
            <a:ext cx="7620300" cy="476700"/>
          </a:xfrm>
          <a:prstGeom prst="rect">
            <a:avLst/>
          </a:prstGeom>
        </p:spPr>
        <p:txBody>
          <a:bodyPr anchorCtr="0" anchor="t" bIns="91425" lIns="0" spcFirstLastPara="1" rIns="91425" wrap="square" tIns="0">
            <a:noAutofit/>
          </a:bodyPr>
          <a:lstStyle/>
          <a:p>
            <a:pPr indent="0" lvl="0" marL="0" rtl="0" algn="l">
              <a:spcBef>
                <a:spcPts val="0"/>
              </a:spcBef>
              <a:spcAft>
                <a:spcPts val="0"/>
              </a:spcAft>
              <a:buNone/>
            </a:pPr>
            <a:r>
              <a:rPr lang="en" sz="3000">
                <a:solidFill>
                  <a:srgbClr val="434343"/>
                </a:solidFill>
              </a:rPr>
              <a:t>Takeaways</a:t>
            </a:r>
            <a:endParaRPr sz="3000">
              <a:solidFill>
                <a:srgbClr val="434343"/>
              </a:solidFill>
            </a:endParaRPr>
          </a:p>
        </p:txBody>
      </p:sp>
      <p:sp>
        <p:nvSpPr>
          <p:cNvPr id="25676" name="Google Shape;25676;p139"/>
          <p:cNvSpPr/>
          <p:nvPr/>
        </p:nvSpPr>
        <p:spPr>
          <a:xfrm>
            <a:off x="783900" y="1686142"/>
            <a:ext cx="1792800" cy="11922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7" name="Google Shape;25677;p139"/>
          <p:cNvSpPr txBox="1"/>
          <p:nvPr/>
        </p:nvSpPr>
        <p:spPr>
          <a:xfrm>
            <a:off x="938075" y="1999755"/>
            <a:ext cx="1428600" cy="787200"/>
          </a:xfrm>
          <a:prstGeom prst="rect">
            <a:avLst/>
          </a:prstGeom>
          <a:noFill/>
          <a:ln>
            <a:noFill/>
          </a:ln>
        </p:spPr>
        <p:txBody>
          <a:bodyPr anchorCtr="0" anchor="t" bIns="91425" lIns="0" spcFirstLastPara="1" rIns="91425" wrap="square" tIns="0">
            <a:noAutofit/>
          </a:bodyPr>
          <a:lstStyle/>
          <a:p>
            <a:pPr indent="0" lvl="0" marL="0" rtl="0" algn="l">
              <a:lnSpc>
                <a:spcPct val="100000"/>
              </a:lnSpc>
              <a:spcBef>
                <a:spcPts val="0"/>
              </a:spcBef>
              <a:spcAft>
                <a:spcPts val="0"/>
              </a:spcAft>
              <a:buNone/>
            </a:pPr>
            <a:r>
              <a:rPr b="1" lang="en" sz="1200">
                <a:solidFill>
                  <a:srgbClr val="4285F4"/>
                </a:solidFill>
                <a:latin typeface="Google Sans"/>
                <a:ea typeface="Google Sans"/>
                <a:cs typeface="Google Sans"/>
                <a:sym typeface="Google Sans"/>
              </a:rPr>
              <a:t>Phishing is hard to detect as it evolves quickly</a:t>
            </a:r>
            <a:endParaRPr sz="1200">
              <a:solidFill>
                <a:srgbClr val="3C4043"/>
              </a:solidFill>
              <a:latin typeface="Google Sans"/>
              <a:ea typeface="Google Sans"/>
              <a:cs typeface="Google Sans"/>
              <a:sym typeface="Google Sans"/>
            </a:endParaRPr>
          </a:p>
        </p:txBody>
      </p:sp>
      <p:pic>
        <p:nvPicPr>
          <p:cNvPr id="25678" name="Google Shape;25678;p139"/>
          <p:cNvPicPr preferRelativeResize="0"/>
          <p:nvPr/>
        </p:nvPicPr>
        <p:blipFill>
          <a:blip r:embed="rId4">
            <a:alphaModFix/>
          </a:blip>
          <a:stretch>
            <a:fillRect/>
          </a:stretch>
        </p:blipFill>
        <p:spPr>
          <a:xfrm>
            <a:off x="932700" y="1377670"/>
            <a:ext cx="581352" cy="483169"/>
          </a:xfrm>
          <a:prstGeom prst="rect">
            <a:avLst/>
          </a:prstGeom>
          <a:noFill/>
          <a:ln>
            <a:noFill/>
          </a:ln>
        </p:spPr>
      </p:pic>
      <p:grpSp>
        <p:nvGrpSpPr>
          <p:cNvPr id="25679" name="Google Shape;25679;p139"/>
          <p:cNvGrpSpPr/>
          <p:nvPr/>
        </p:nvGrpSpPr>
        <p:grpSpPr>
          <a:xfrm>
            <a:off x="6601275" y="1350292"/>
            <a:ext cx="1792800" cy="1528150"/>
            <a:chOff x="6601275" y="1350292"/>
            <a:chExt cx="1792800" cy="1528150"/>
          </a:xfrm>
        </p:grpSpPr>
        <p:sp>
          <p:nvSpPr>
            <p:cNvPr id="25680" name="Google Shape;25680;p139"/>
            <p:cNvSpPr/>
            <p:nvPr/>
          </p:nvSpPr>
          <p:spPr>
            <a:xfrm>
              <a:off x="6601275" y="1686242"/>
              <a:ext cx="1792800" cy="11922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1" name="Google Shape;25681;p139"/>
            <p:cNvSpPr txBox="1"/>
            <p:nvPr/>
          </p:nvSpPr>
          <p:spPr>
            <a:xfrm>
              <a:off x="6765721" y="1959855"/>
              <a:ext cx="1428600" cy="827100"/>
            </a:xfrm>
            <a:prstGeom prst="rect">
              <a:avLst/>
            </a:prstGeom>
            <a:noFill/>
            <a:ln>
              <a:noFill/>
            </a:ln>
          </p:spPr>
          <p:txBody>
            <a:bodyPr anchorCtr="0" anchor="t" bIns="91425" lIns="0" spcFirstLastPara="1" rIns="91425" wrap="square" tIns="0">
              <a:noAutofit/>
            </a:bodyPr>
            <a:lstStyle/>
            <a:p>
              <a:pPr indent="0" lvl="0" marL="0" rtl="0" algn="l">
                <a:lnSpc>
                  <a:spcPct val="100000"/>
                </a:lnSpc>
                <a:spcBef>
                  <a:spcPts val="0"/>
                </a:spcBef>
                <a:spcAft>
                  <a:spcPts val="0"/>
                </a:spcAft>
                <a:buNone/>
              </a:pPr>
              <a:r>
                <a:rPr b="1" lang="en" sz="1200">
                  <a:solidFill>
                    <a:srgbClr val="4285F4"/>
                  </a:solidFill>
                  <a:latin typeface="Google Sans"/>
                  <a:ea typeface="Google Sans"/>
                  <a:cs typeface="Google Sans"/>
                  <a:sym typeface="Google Sans"/>
                </a:rPr>
                <a:t>45% of users don’t understand what phishing is</a:t>
              </a:r>
              <a:endParaRPr sz="1200">
                <a:solidFill>
                  <a:srgbClr val="3C4043"/>
                </a:solidFill>
                <a:latin typeface="Google Sans"/>
                <a:ea typeface="Google Sans"/>
                <a:cs typeface="Google Sans"/>
                <a:sym typeface="Google Sans"/>
              </a:endParaRPr>
            </a:p>
          </p:txBody>
        </p:sp>
        <p:pic>
          <p:nvPicPr>
            <p:cNvPr id="25682" name="Google Shape;25682;p139"/>
            <p:cNvPicPr preferRelativeResize="0"/>
            <p:nvPr/>
          </p:nvPicPr>
          <p:blipFill rotWithShape="1">
            <a:blip r:embed="rId5">
              <a:alphaModFix/>
            </a:blip>
            <a:srcRect b="29" l="0" r="0" t="19"/>
            <a:stretch/>
          </p:blipFill>
          <p:spPr>
            <a:xfrm>
              <a:off x="6765725" y="1350292"/>
              <a:ext cx="632314" cy="476698"/>
            </a:xfrm>
            <a:prstGeom prst="rect">
              <a:avLst/>
            </a:prstGeom>
            <a:noFill/>
            <a:ln>
              <a:noFill/>
            </a:ln>
          </p:spPr>
        </p:pic>
      </p:grpSp>
      <p:grpSp>
        <p:nvGrpSpPr>
          <p:cNvPr id="25683" name="Google Shape;25683;p139"/>
          <p:cNvGrpSpPr/>
          <p:nvPr/>
        </p:nvGrpSpPr>
        <p:grpSpPr>
          <a:xfrm>
            <a:off x="4697544" y="1416683"/>
            <a:ext cx="1792800" cy="1481459"/>
            <a:chOff x="4697544" y="1416683"/>
            <a:chExt cx="1792800" cy="1481459"/>
          </a:xfrm>
        </p:grpSpPr>
        <p:sp>
          <p:nvSpPr>
            <p:cNvPr id="25684" name="Google Shape;25684;p139"/>
            <p:cNvSpPr/>
            <p:nvPr/>
          </p:nvSpPr>
          <p:spPr>
            <a:xfrm>
              <a:off x="4697544" y="1686142"/>
              <a:ext cx="1792800" cy="12120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5685" name="Google Shape;25685;p139"/>
            <p:cNvPicPr preferRelativeResize="0"/>
            <p:nvPr/>
          </p:nvPicPr>
          <p:blipFill>
            <a:blip r:embed="rId6">
              <a:alphaModFix/>
            </a:blip>
            <a:stretch>
              <a:fillRect/>
            </a:stretch>
          </p:blipFill>
          <p:spPr>
            <a:xfrm>
              <a:off x="4831632" y="1416683"/>
              <a:ext cx="686652" cy="473710"/>
            </a:xfrm>
            <a:prstGeom prst="rect">
              <a:avLst/>
            </a:prstGeom>
            <a:noFill/>
            <a:ln>
              <a:noFill/>
            </a:ln>
          </p:spPr>
        </p:pic>
        <p:sp>
          <p:nvSpPr>
            <p:cNvPr id="25686" name="Google Shape;25686;p139"/>
            <p:cNvSpPr txBox="1"/>
            <p:nvPr/>
          </p:nvSpPr>
          <p:spPr>
            <a:xfrm>
              <a:off x="4822949" y="1981055"/>
              <a:ext cx="1579500" cy="787200"/>
            </a:xfrm>
            <a:prstGeom prst="rect">
              <a:avLst/>
            </a:prstGeom>
            <a:noFill/>
            <a:ln>
              <a:noFill/>
            </a:ln>
          </p:spPr>
          <p:txBody>
            <a:bodyPr anchorCtr="0" anchor="t" bIns="91425" lIns="0" spcFirstLastPara="1" rIns="91425" wrap="square" tIns="0">
              <a:noAutofit/>
            </a:bodyPr>
            <a:lstStyle/>
            <a:p>
              <a:pPr indent="0" lvl="0" marL="0" rtl="0" algn="l">
                <a:lnSpc>
                  <a:spcPct val="100000"/>
                </a:lnSpc>
                <a:spcBef>
                  <a:spcPts val="0"/>
                </a:spcBef>
                <a:spcAft>
                  <a:spcPts val="0"/>
                </a:spcAft>
                <a:buNone/>
              </a:pPr>
              <a:r>
                <a:rPr b="1" lang="en" sz="1200">
                  <a:solidFill>
                    <a:srgbClr val="4285F4"/>
                  </a:solidFill>
                  <a:latin typeface="Google Sans"/>
                  <a:ea typeface="Google Sans"/>
                  <a:cs typeface="Google Sans"/>
                  <a:sym typeface="Google Sans"/>
                </a:rPr>
                <a:t>Phishers are experts in influence</a:t>
              </a:r>
              <a:endParaRPr sz="1200">
                <a:solidFill>
                  <a:srgbClr val="3C4043"/>
                </a:solidFill>
                <a:latin typeface="Google Sans"/>
                <a:ea typeface="Google Sans"/>
                <a:cs typeface="Google Sans"/>
                <a:sym typeface="Google Sans"/>
              </a:endParaRPr>
            </a:p>
          </p:txBody>
        </p:sp>
      </p:grpSp>
      <p:grpSp>
        <p:nvGrpSpPr>
          <p:cNvPr id="25687" name="Google Shape;25687;p139"/>
          <p:cNvGrpSpPr/>
          <p:nvPr/>
        </p:nvGrpSpPr>
        <p:grpSpPr>
          <a:xfrm>
            <a:off x="2687613" y="1351167"/>
            <a:ext cx="1899000" cy="1546975"/>
            <a:chOff x="2687613" y="1351167"/>
            <a:chExt cx="1899000" cy="1546975"/>
          </a:xfrm>
        </p:grpSpPr>
        <p:sp>
          <p:nvSpPr>
            <p:cNvPr id="25688" name="Google Shape;25688;p139"/>
            <p:cNvSpPr/>
            <p:nvPr/>
          </p:nvSpPr>
          <p:spPr>
            <a:xfrm>
              <a:off x="2687613" y="1686142"/>
              <a:ext cx="1899000" cy="12120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9" name="Google Shape;25689;p139"/>
            <p:cNvSpPr txBox="1"/>
            <p:nvPr/>
          </p:nvSpPr>
          <p:spPr>
            <a:xfrm>
              <a:off x="2856777" y="1979805"/>
              <a:ext cx="1662900" cy="827100"/>
            </a:xfrm>
            <a:prstGeom prst="rect">
              <a:avLst/>
            </a:prstGeom>
            <a:noFill/>
            <a:ln>
              <a:noFill/>
            </a:ln>
          </p:spPr>
          <p:txBody>
            <a:bodyPr anchorCtr="0" anchor="t" bIns="91425" lIns="0" spcFirstLastPara="1" rIns="91425" wrap="square" tIns="0">
              <a:noAutofit/>
            </a:bodyPr>
            <a:lstStyle/>
            <a:p>
              <a:pPr indent="0" lvl="0" marL="0" rtl="0" algn="l">
                <a:lnSpc>
                  <a:spcPct val="100000"/>
                </a:lnSpc>
                <a:spcBef>
                  <a:spcPts val="0"/>
                </a:spcBef>
                <a:spcAft>
                  <a:spcPts val="0"/>
                </a:spcAft>
                <a:buNone/>
              </a:pPr>
              <a:r>
                <a:rPr b="1" lang="en" sz="1200">
                  <a:solidFill>
                    <a:srgbClr val="4285F4"/>
                  </a:solidFill>
                  <a:latin typeface="Google Sans"/>
                  <a:ea typeface="Google Sans"/>
                  <a:cs typeface="Google Sans"/>
                  <a:sym typeface="Google Sans"/>
                </a:rPr>
                <a:t>Deception detection is affected by</a:t>
              </a:r>
              <a:endParaRPr b="1" sz="1200">
                <a:solidFill>
                  <a:srgbClr val="4285F4"/>
                </a:solidFill>
                <a:latin typeface="Google Sans"/>
                <a:ea typeface="Google Sans"/>
                <a:cs typeface="Google Sans"/>
                <a:sym typeface="Google Sans"/>
              </a:endParaRPr>
            </a:p>
            <a:p>
              <a:pPr indent="0" lvl="0" marL="0" rtl="0" algn="l">
                <a:lnSpc>
                  <a:spcPct val="100000"/>
                </a:lnSpc>
                <a:spcBef>
                  <a:spcPts val="0"/>
                </a:spcBef>
                <a:spcAft>
                  <a:spcPts val="0"/>
                </a:spcAft>
                <a:buNone/>
              </a:pPr>
              <a:r>
                <a:rPr b="1" lang="en" sz="1200">
                  <a:solidFill>
                    <a:srgbClr val="4285F4"/>
                  </a:solidFill>
                  <a:latin typeface="Google Sans"/>
                  <a:ea typeface="Google Sans"/>
                  <a:cs typeface="Google Sans"/>
                  <a:sym typeface="Google Sans"/>
                </a:rPr>
                <a:t>cognition, emotion, and neurobiology </a:t>
              </a:r>
              <a:endParaRPr sz="1200">
                <a:solidFill>
                  <a:srgbClr val="3C4043"/>
                </a:solidFill>
                <a:latin typeface="Google Sans"/>
                <a:ea typeface="Google Sans"/>
                <a:cs typeface="Google Sans"/>
                <a:sym typeface="Google Sans"/>
              </a:endParaRPr>
            </a:p>
          </p:txBody>
        </p:sp>
        <p:pic>
          <p:nvPicPr>
            <p:cNvPr id="25690" name="Google Shape;25690;p139"/>
            <p:cNvPicPr preferRelativeResize="0"/>
            <p:nvPr/>
          </p:nvPicPr>
          <p:blipFill>
            <a:blip r:embed="rId7">
              <a:alphaModFix/>
            </a:blip>
            <a:stretch>
              <a:fillRect/>
            </a:stretch>
          </p:blipFill>
          <p:spPr>
            <a:xfrm>
              <a:off x="2856786" y="1351167"/>
              <a:ext cx="531767" cy="608698"/>
            </a:xfrm>
            <a:prstGeom prst="rect">
              <a:avLst/>
            </a:prstGeom>
            <a:noFill/>
            <a:ln>
              <a:noFill/>
            </a:ln>
          </p:spPr>
        </p:pic>
      </p:grpSp>
      <p:grpSp>
        <p:nvGrpSpPr>
          <p:cNvPr id="25691" name="Google Shape;25691;p139"/>
          <p:cNvGrpSpPr/>
          <p:nvPr/>
        </p:nvGrpSpPr>
        <p:grpSpPr>
          <a:xfrm>
            <a:off x="761850" y="3064982"/>
            <a:ext cx="3755400" cy="1274959"/>
            <a:chOff x="761850" y="3064982"/>
            <a:chExt cx="3755400" cy="1274959"/>
          </a:xfrm>
        </p:grpSpPr>
        <p:sp>
          <p:nvSpPr>
            <p:cNvPr id="25692" name="Google Shape;25692;p139"/>
            <p:cNvSpPr/>
            <p:nvPr/>
          </p:nvSpPr>
          <p:spPr>
            <a:xfrm>
              <a:off x="761850" y="3361341"/>
              <a:ext cx="3755400" cy="978600"/>
            </a:xfrm>
            <a:prstGeom prst="roundRect">
              <a:avLst>
                <a:gd fmla="val 3627" name="adj"/>
              </a:avLst>
            </a:prstGeom>
            <a:solidFill>
              <a:srgbClr val="FFFFFF"/>
            </a:solidFill>
            <a:ln>
              <a:noFill/>
            </a:ln>
            <a:effectLst>
              <a:outerShdw blurRad="85725" rotWithShape="0" algn="bl" dir="5400000" dist="19050">
                <a:srgbClr val="000000">
                  <a:alpha val="1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3" name="Google Shape;25693;p139"/>
            <p:cNvSpPr txBox="1"/>
            <p:nvPr/>
          </p:nvSpPr>
          <p:spPr>
            <a:xfrm>
              <a:off x="938075" y="3572888"/>
              <a:ext cx="2781900" cy="608700"/>
            </a:xfrm>
            <a:prstGeom prst="rect">
              <a:avLst/>
            </a:prstGeom>
            <a:noFill/>
            <a:ln>
              <a:noFill/>
            </a:ln>
          </p:spPr>
          <p:txBody>
            <a:bodyPr anchorCtr="0" anchor="t" bIns="91425" lIns="0" spcFirstLastPara="1" rIns="91425" wrap="square" tIns="0">
              <a:noAutofit/>
            </a:bodyPr>
            <a:lstStyle/>
            <a:p>
              <a:pPr indent="0" lvl="0" marL="0" rtl="0" algn="l">
                <a:lnSpc>
                  <a:spcPct val="115000"/>
                </a:lnSpc>
                <a:spcBef>
                  <a:spcPts val="0"/>
                </a:spcBef>
                <a:spcAft>
                  <a:spcPts val="0"/>
                </a:spcAft>
                <a:buNone/>
              </a:pPr>
              <a:r>
                <a:rPr b="1" lang="en" sz="1200">
                  <a:solidFill>
                    <a:srgbClr val="4285F4"/>
                  </a:solidFill>
                  <a:latin typeface="Google Sans"/>
                  <a:ea typeface="Google Sans"/>
                  <a:cs typeface="Google Sans"/>
                  <a:sym typeface="Google Sans"/>
                </a:rPr>
                <a:t>Education and awareness are key</a:t>
              </a:r>
              <a:r>
                <a:rPr b="1" lang="en" sz="1200">
                  <a:solidFill>
                    <a:srgbClr val="3C4043"/>
                  </a:solidFill>
                  <a:latin typeface="Google Sans"/>
                  <a:ea typeface="Google Sans"/>
                  <a:cs typeface="Google Sans"/>
                  <a:sym typeface="Google Sans"/>
                </a:rPr>
                <a:t> </a:t>
              </a:r>
              <a:br>
                <a:rPr b="1" lang="en" sz="1200">
                  <a:solidFill>
                    <a:srgbClr val="3C4043"/>
                  </a:solidFill>
                  <a:latin typeface="Google Sans"/>
                  <a:ea typeface="Google Sans"/>
                  <a:cs typeface="Google Sans"/>
                  <a:sym typeface="Google Sans"/>
                </a:rPr>
              </a:br>
              <a:r>
                <a:rPr lang="en" sz="1200">
                  <a:solidFill>
                    <a:srgbClr val="3C4043"/>
                  </a:solidFill>
                  <a:latin typeface="Google Sans"/>
                  <a:ea typeface="Google Sans"/>
                  <a:cs typeface="Google Sans"/>
                  <a:sym typeface="Google Sans"/>
                </a:rPr>
                <a:t>to drive 2FA adoption and help users spot phishing</a:t>
              </a:r>
              <a:endParaRPr sz="1200">
                <a:solidFill>
                  <a:srgbClr val="3C4043"/>
                </a:solidFill>
                <a:latin typeface="Google Sans"/>
                <a:ea typeface="Google Sans"/>
                <a:cs typeface="Google Sans"/>
                <a:sym typeface="Google Sans"/>
              </a:endParaRPr>
            </a:p>
          </p:txBody>
        </p:sp>
        <p:pic>
          <p:nvPicPr>
            <p:cNvPr id="25694" name="Google Shape;25694;p139"/>
            <p:cNvPicPr preferRelativeResize="0"/>
            <p:nvPr/>
          </p:nvPicPr>
          <p:blipFill>
            <a:blip r:embed="rId8">
              <a:alphaModFix/>
            </a:blip>
            <a:stretch>
              <a:fillRect/>
            </a:stretch>
          </p:blipFill>
          <p:spPr>
            <a:xfrm>
              <a:off x="880050" y="3064982"/>
              <a:ext cx="686648" cy="402168"/>
            </a:xfrm>
            <a:prstGeom prst="rect">
              <a:avLst/>
            </a:prstGeom>
            <a:noFill/>
            <a:ln>
              <a:noFill/>
            </a:ln>
          </p:spPr>
        </p:pic>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5687"/>
                                        </p:tgtEl>
                                        <p:attrNameLst>
                                          <p:attrName>style.visibility</p:attrName>
                                        </p:attrNameLst>
                                      </p:cBhvr>
                                      <p:to>
                                        <p:strVal val="visible"/>
                                      </p:to>
                                    </p:set>
                                    <p:animEffect filter="fade" transition="in">
                                      <p:cBhvr>
                                        <p:cTn dur="1000"/>
                                        <p:tgtEl>
                                          <p:spTgt spid="2568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5683"/>
                                        </p:tgtEl>
                                        <p:attrNameLst>
                                          <p:attrName>style.visibility</p:attrName>
                                        </p:attrNameLst>
                                      </p:cBhvr>
                                      <p:to>
                                        <p:strVal val="visible"/>
                                      </p:to>
                                    </p:set>
                                    <p:animEffect filter="fade" transition="in">
                                      <p:cBhvr>
                                        <p:cTn dur="1000"/>
                                        <p:tgtEl>
                                          <p:spTgt spid="2568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5679"/>
                                        </p:tgtEl>
                                        <p:attrNameLst>
                                          <p:attrName>style.visibility</p:attrName>
                                        </p:attrNameLst>
                                      </p:cBhvr>
                                      <p:to>
                                        <p:strVal val="visible"/>
                                      </p:to>
                                    </p:set>
                                    <p:animEffect filter="fade" transition="in">
                                      <p:cBhvr>
                                        <p:cTn dur="1000"/>
                                        <p:tgtEl>
                                          <p:spTgt spid="2567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5691"/>
                                        </p:tgtEl>
                                        <p:attrNameLst>
                                          <p:attrName>style.visibility</p:attrName>
                                        </p:attrNameLst>
                                      </p:cBhvr>
                                      <p:to>
                                        <p:strVal val="visible"/>
                                      </p:to>
                                    </p:set>
                                    <p:animEffect filter="fade" transition="in">
                                      <p:cBhvr>
                                        <p:cTn dur="1000"/>
                                        <p:tgtEl>
                                          <p:spTgt spid="2569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5671"/>
                                        </p:tgtEl>
                                        <p:attrNameLst>
                                          <p:attrName>style.visibility</p:attrName>
                                        </p:attrNameLst>
                                      </p:cBhvr>
                                      <p:to>
                                        <p:strVal val="visible"/>
                                      </p:to>
                                    </p:set>
                                    <p:animEffect filter="fade" transition="in">
                                      <p:cBhvr>
                                        <p:cTn dur="1000"/>
                                        <p:tgtEl>
                                          <p:spTgt spid="2567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5698" name="Shape 25698"/>
        <p:cNvGrpSpPr/>
        <p:nvPr/>
      </p:nvGrpSpPr>
      <p:grpSpPr>
        <a:xfrm>
          <a:off x="0" y="0"/>
          <a:ext cx="0" cy="0"/>
          <a:chOff x="0" y="0"/>
          <a:chExt cx="0" cy="0"/>
        </a:xfrm>
      </p:grpSpPr>
      <p:sp>
        <p:nvSpPr>
          <p:cNvPr id="25699" name="Google Shape;25699;p140"/>
          <p:cNvSpPr txBox="1"/>
          <p:nvPr/>
        </p:nvSpPr>
        <p:spPr>
          <a:xfrm>
            <a:off x="3937050" y="613500"/>
            <a:ext cx="4445100" cy="3669000"/>
          </a:xfrm>
          <a:prstGeom prst="rect">
            <a:avLst/>
          </a:prstGeom>
          <a:noFill/>
          <a:ln>
            <a:noFill/>
          </a:ln>
        </p:spPr>
        <p:txBody>
          <a:bodyPr anchorCtr="0" anchor="t" bIns="91425" lIns="0" spcFirstLastPara="1" rIns="91425" wrap="square" tIns="0">
            <a:noAutofit/>
          </a:bodyPr>
          <a:lstStyle/>
          <a:p>
            <a:pPr indent="0" lvl="0" marL="0" rtl="0" algn="l">
              <a:lnSpc>
                <a:spcPct val="115000"/>
              </a:lnSpc>
              <a:spcBef>
                <a:spcPts val="0"/>
              </a:spcBef>
              <a:spcAft>
                <a:spcPts val="0"/>
              </a:spcAft>
              <a:buNone/>
            </a:pPr>
            <a:r>
              <a:rPr lang="en" sz="2400">
                <a:solidFill>
                  <a:srgbClr val="434343"/>
                </a:solidFill>
                <a:latin typeface="Google Sans"/>
                <a:ea typeface="Google Sans"/>
                <a:cs typeface="Google Sans"/>
                <a:sym typeface="Google Sans"/>
              </a:rPr>
              <a:t>T</a:t>
            </a:r>
            <a:r>
              <a:rPr lang="en" sz="2400">
                <a:solidFill>
                  <a:srgbClr val="434343"/>
                </a:solidFill>
                <a:latin typeface="Google Sans"/>
                <a:ea typeface="Google Sans"/>
                <a:cs typeface="Google Sans"/>
                <a:sym typeface="Google Sans"/>
              </a:rPr>
              <a:t>ogether we can </a:t>
            </a:r>
            <a:r>
              <a:rPr lang="en" sz="2400">
                <a:solidFill>
                  <a:srgbClr val="434343"/>
                </a:solidFill>
                <a:latin typeface="Google Sans"/>
                <a:ea typeface="Google Sans"/>
                <a:cs typeface="Google Sans"/>
                <a:sym typeface="Google Sans"/>
              </a:rPr>
              <a:t>stop</a:t>
            </a:r>
            <a:r>
              <a:rPr lang="en" sz="2400">
                <a:solidFill>
                  <a:srgbClr val="434343"/>
                </a:solidFill>
                <a:latin typeface="Google Sans"/>
                <a:ea typeface="Google Sans"/>
                <a:cs typeface="Google Sans"/>
                <a:sym typeface="Google Sans"/>
              </a:rPr>
              <a:t> phishing by </a:t>
            </a:r>
            <a:r>
              <a:rPr lang="en" sz="2400">
                <a:solidFill>
                  <a:srgbClr val="434343"/>
                </a:solidFill>
                <a:latin typeface="Google Sans"/>
                <a:ea typeface="Google Sans"/>
                <a:cs typeface="Google Sans"/>
                <a:sym typeface="Google Sans"/>
              </a:rPr>
              <a:t>getting </a:t>
            </a:r>
            <a:r>
              <a:rPr lang="en" sz="2400">
                <a:solidFill>
                  <a:srgbClr val="434343"/>
                </a:solidFill>
                <a:latin typeface="Google Sans"/>
                <a:ea typeface="Google Sans"/>
                <a:cs typeface="Google Sans"/>
                <a:sym typeface="Google Sans"/>
              </a:rPr>
              <a:t>users to use 2FA and  educating them about phishing tactics &amp; risks</a:t>
            </a:r>
            <a:endParaRPr sz="2400">
              <a:solidFill>
                <a:srgbClr val="434343"/>
              </a:solidFill>
              <a:latin typeface="Google Sans"/>
              <a:ea typeface="Google Sans"/>
              <a:cs typeface="Google Sans"/>
              <a:sym typeface="Google Sans"/>
            </a:endParaRPr>
          </a:p>
          <a:p>
            <a:pPr indent="0" lvl="0" marL="0" rtl="0" algn="l">
              <a:lnSpc>
                <a:spcPct val="115000"/>
              </a:lnSpc>
              <a:spcBef>
                <a:spcPts val="0"/>
              </a:spcBef>
              <a:spcAft>
                <a:spcPts val="0"/>
              </a:spcAft>
              <a:buNone/>
            </a:pPr>
            <a:r>
              <a:t/>
            </a:r>
            <a:endParaRPr sz="2400">
              <a:solidFill>
                <a:srgbClr val="434343"/>
              </a:solidFill>
              <a:latin typeface="Google Sans"/>
              <a:ea typeface="Google Sans"/>
              <a:cs typeface="Google Sans"/>
              <a:sym typeface="Google Sans"/>
            </a:endParaRPr>
          </a:p>
          <a:p>
            <a:pPr indent="0" lvl="0" marL="0" rtl="0" algn="l">
              <a:lnSpc>
                <a:spcPct val="115000"/>
              </a:lnSpc>
              <a:spcBef>
                <a:spcPts val="0"/>
              </a:spcBef>
              <a:spcAft>
                <a:spcPts val="0"/>
              </a:spcAft>
              <a:buNone/>
            </a:pPr>
            <a:r>
              <a:rPr lang="en" sz="2400">
                <a:solidFill>
                  <a:srgbClr val="434343"/>
                </a:solidFill>
                <a:latin typeface="Google Sans"/>
                <a:ea typeface="Google Sans"/>
                <a:cs typeface="Google Sans"/>
                <a:sym typeface="Google Sans"/>
              </a:rPr>
              <a:t>Thank you!</a:t>
            </a:r>
            <a:endParaRPr sz="2400">
              <a:solidFill>
                <a:srgbClr val="434343"/>
              </a:solidFill>
              <a:latin typeface="Google Sans"/>
              <a:ea typeface="Google Sans"/>
              <a:cs typeface="Google Sans"/>
              <a:sym typeface="Google Sans"/>
            </a:endParaRPr>
          </a:p>
          <a:p>
            <a:pPr indent="0" lvl="0" marL="0" rtl="0" algn="l">
              <a:lnSpc>
                <a:spcPct val="115000"/>
              </a:lnSpc>
              <a:spcBef>
                <a:spcPts val="0"/>
              </a:spcBef>
              <a:spcAft>
                <a:spcPts val="0"/>
              </a:spcAft>
              <a:buNone/>
            </a:pPr>
            <a:r>
              <a:t/>
            </a:r>
            <a:endParaRPr sz="2400">
              <a:solidFill>
                <a:srgbClr val="434343"/>
              </a:solidFill>
              <a:latin typeface="Google Sans"/>
              <a:ea typeface="Google Sans"/>
              <a:cs typeface="Google Sans"/>
              <a:sym typeface="Google Sans"/>
            </a:endParaRPr>
          </a:p>
          <a:p>
            <a:pPr indent="0" lvl="0" marL="0" rtl="0" algn="l">
              <a:lnSpc>
                <a:spcPct val="115000"/>
              </a:lnSpc>
              <a:spcBef>
                <a:spcPts val="0"/>
              </a:spcBef>
              <a:spcAft>
                <a:spcPts val="0"/>
              </a:spcAft>
              <a:buNone/>
            </a:pPr>
            <a:r>
              <a:t/>
            </a:r>
            <a:endParaRPr sz="1800">
              <a:solidFill>
                <a:srgbClr val="434343"/>
              </a:solidFill>
              <a:latin typeface="Google Sans"/>
              <a:ea typeface="Google Sans"/>
              <a:cs typeface="Google Sans"/>
              <a:sym typeface="Google Sans"/>
            </a:endParaRPr>
          </a:p>
          <a:p>
            <a:pPr indent="0" lvl="0" marL="0" rtl="0" algn="l">
              <a:lnSpc>
                <a:spcPct val="115000"/>
              </a:lnSpc>
              <a:spcBef>
                <a:spcPts val="0"/>
              </a:spcBef>
              <a:spcAft>
                <a:spcPts val="0"/>
              </a:spcAft>
              <a:buNone/>
            </a:pPr>
            <a:r>
              <a:rPr lang="en" sz="1800">
                <a:solidFill>
                  <a:srgbClr val="434343"/>
                </a:solidFill>
                <a:latin typeface="Google Sans"/>
                <a:ea typeface="Google Sans"/>
                <a:cs typeface="Google Sans"/>
                <a:sym typeface="Google Sans"/>
              </a:rPr>
              <a:t>Twitter: </a:t>
            </a:r>
            <a:r>
              <a:rPr lang="en" sz="1800" u="sng">
                <a:solidFill>
                  <a:schemeClr val="hlink"/>
                </a:solidFill>
                <a:latin typeface="Google Sans"/>
                <a:ea typeface="Google Sans"/>
                <a:cs typeface="Google Sans"/>
                <a:sym typeface="Google Sans"/>
                <a:hlinkClick r:id="rId3"/>
              </a:rPr>
              <a:t>@elie</a:t>
            </a:r>
            <a:r>
              <a:rPr lang="en" sz="1800">
                <a:solidFill>
                  <a:srgbClr val="434343"/>
                </a:solidFill>
                <a:latin typeface="Google Sans"/>
                <a:ea typeface="Google Sans"/>
                <a:cs typeface="Google Sans"/>
                <a:sym typeface="Google Sans"/>
              </a:rPr>
              <a:t>, </a:t>
            </a:r>
            <a:r>
              <a:rPr lang="en" sz="1800" u="sng">
                <a:solidFill>
                  <a:schemeClr val="hlink"/>
                </a:solidFill>
                <a:latin typeface="Google Sans"/>
                <a:ea typeface="Google Sans"/>
                <a:cs typeface="Google Sans"/>
                <a:sym typeface="Google Sans"/>
                <a:hlinkClick r:id="rId4"/>
              </a:rPr>
              <a:t>@dseabraoliveira</a:t>
            </a:r>
            <a:r>
              <a:rPr lang="en" sz="1800">
                <a:solidFill>
                  <a:srgbClr val="434343"/>
                </a:solidFill>
                <a:latin typeface="Google Sans"/>
                <a:ea typeface="Google Sans"/>
                <a:cs typeface="Google Sans"/>
                <a:sym typeface="Google Sans"/>
              </a:rPr>
              <a:t> </a:t>
            </a:r>
            <a:endParaRPr sz="1800">
              <a:solidFill>
                <a:srgbClr val="434343"/>
              </a:solidFill>
              <a:latin typeface="Google Sans"/>
              <a:ea typeface="Google Sans"/>
              <a:cs typeface="Google Sans"/>
              <a:sym typeface="Google Sans"/>
            </a:endParaRPr>
          </a:p>
        </p:txBody>
      </p:sp>
      <p:grpSp>
        <p:nvGrpSpPr>
          <p:cNvPr id="25700" name="Google Shape;25700;p140"/>
          <p:cNvGrpSpPr/>
          <p:nvPr/>
        </p:nvGrpSpPr>
        <p:grpSpPr>
          <a:xfrm>
            <a:off x="5" y="457011"/>
            <a:ext cx="2170230" cy="3747571"/>
            <a:chOff x="5" y="457011"/>
            <a:chExt cx="2170230" cy="3747571"/>
          </a:xfrm>
        </p:grpSpPr>
        <p:sp>
          <p:nvSpPr>
            <p:cNvPr id="25701" name="Google Shape;25701;p140"/>
            <p:cNvSpPr/>
            <p:nvPr/>
          </p:nvSpPr>
          <p:spPr>
            <a:xfrm rot="5400000">
              <a:off x="2133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2" name="Google Shape;25702;p140"/>
            <p:cNvSpPr/>
            <p:nvPr/>
          </p:nvSpPr>
          <p:spPr>
            <a:xfrm rot="5400000">
              <a:off x="2133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3" name="Google Shape;25703;p140"/>
            <p:cNvSpPr/>
            <p:nvPr/>
          </p:nvSpPr>
          <p:spPr>
            <a:xfrm rot="5400000">
              <a:off x="2133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4" name="Google Shape;25704;p140"/>
            <p:cNvSpPr/>
            <p:nvPr/>
          </p:nvSpPr>
          <p:spPr>
            <a:xfrm rot="5400000">
              <a:off x="2133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5" name="Google Shape;25705;p140"/>
            <p:cNvSpPr/>
            <p:nvPr/>
          </p:nvSpPr>
          <p:spPr>
            <a:xfrm rot="5400000">
              <a:off x="2133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6" name="Google Shape;25706;p140"/>
            <p:cNvSpPr/>
            <p:nvPr/>
          </p:nvSpPr>
          <p:spPr>
            <a:xfrm rot="5400000">
              <a:off x="2133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7" name="Google Shape;25707;p140"/>
            <p:cNvSpPr/>
            <p:nvPr/>
          </p:nvSpPr>
          <p:spPr>
            <a:xfrm rot="5400000">
              <a:off x="2133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8" name="Google Shape;25708;p140"/>
            <p:cNvSpPr/>
            <p:nvPr/>
          </p:nvSpPr>
          <p:spPr>
            <a:xfrm rot="5400000">
              <a:off x="2133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9" name="Google Shape;25709;p140"/>
            <p:cNvSpPr/>
            <p:nvPr/>
          </p:nvSpPr>
          <p:spPr>
            <a:xfrm rot="5400000">
              <a:off x="2133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0" name="Google Shape;25710;p140"/>
            <p:cNvSpPr/>
            <p:nvPr/>
          </p:nvSpPr>
          <p:spPr>
            <a:xfrm rot="5400000">
              <a:off x="2133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1" name="Google Shape;25711;p140"/>
            <p:cNvSpPr/>
            <p:nvPr/>
          </p:nvSpPr>
          <p:spPr>
            <a:xfrm rot="5400000">
              <a:off x="2133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2" name="Google Shape;25712;p140"/>
            <p:cNvSpPr/>
            <p:nvPr/>
          </p:nvSpPr>
          <p:spPr>
            <a:xfrm rot="5400000">
              <a:off x="2133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3" name="Google Shape;25713;p140"/>
            <p:cNvSpPr/>
            <p:nvPr/>
          </p:nvSpPr>
          <p:spPr>
            <a:xfrm rot="5400000">
              <a:off x="2133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4" name="Google Shape;25714;p140"/>
            <p:cNvSpPr/>
            <p:nvPr/>
          </p:nvSpPr>
          <p:spPr>
            <a:xfrm rot="5400000">
              <a:off x="2133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5" name="Google Shape;25715;p140"/>
            <p:cNvSpPr/>
            <p:nvPr/>
          </p:nvSpPr>
          <p:spPr>
            <a:xfrm rot="5400000">
              <a:off x="2133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6" name="Google Shape;25716;p140"/>
            <p:cNvSpPr/>
            <p:nvPr/>
          </p:nvSpPr>
          <p:spPr>
            <a:xfrm rot="5400000">
              <a:off x="2133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7" name="Google Shape;25717;p140"/>
            <p:cNvSpPr/>
            <p:nvPr/>
          </p:nvSpPr>
          <p:spPr>
            <a:xfrm rot="5400000">
              <a:off x="2133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8" name="Google Shape;25718;p140"/>
            <p:cNvSpPr/>
            <p:nvPr/>
          </p:nvSpPr>
          <p:spPr>
            <a:xfrm rot="5400000">
              <a:off x="16764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9" name="Google Shape;25719;p140"/>
            <p:cNvSpPr/>
            <p:nvPr/>
          </p:nvSpPr>
          <p:spPr>
            <a:xfrm rot="5400000">
              <a:off x="16764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0" name="Google Shape;25720;p140"/>
            <p:cNvSpPr/>
            <p:nvPr/>
          </p:nvSpPr>
          <p:spPr>
            <a:xfrm rot="5400000">
              <a:off x="16764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1" name="Google Shape;25721;p140"/>
            <p:cNvSpPr/>
            <p:nvPr/>
          </p:nvSpPr>
          <p:spPr>
            <a:xfrm rot="5400000">
              <a:off x="16764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2" name="Google Shape;25722;p140"/>
            <p:cNvSpPr/>
            <p:nvPr/>
          </p:nvSpPr>
          <p:spPr>
            <a:xfrm rot="5400000">
              <a:off x="16764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3" name="Google Shape;25723;p140"/>
            <p:cNvSpPr/>
            <p:nvPr/>
          </p:nvSpPr>
          <p:spPr>
            <a:xfrm rot="5400000">
              <a:off x="16764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4" name="Google Shape;25724;p140"/>
            <p:cNvSpPr/>
            <p:nvPr/>
          </p:nvSpPr>
          <p:spPr>
            <a:xfrm rot="5400000">
              <a:off x="16764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5" name="Google Shape;25725;p140"/>
            <p:cNvSpPr/>
            <p:nvPr/>
          </p:nvSpPr>
          <p:spPr>
            <a:xfrm rot="5400000">
              <a:off x="16764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6" name="Google Shape;25726;p140"/>
            <p:cNvSpPr/>
            <p:nvPr/>
          </p:nvSpPr>
          <p:spPr>
            <a:xfrm rot="5400000">
              <a:off x="16764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7" name="Google Shape;25727;p140"/>
            <p:cNvSpPr/>
            <p:nvPr/>
          </p:nvSpPr>
          <p:spPr>
            <a:xfrm rot="5400000">
              <a:off x="16764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8" name="Google Shape;25728;p140"/>
            <p:cNvSpPr/>
            <p:nvPr/>
          </p:nvSpPr>
          <p:spPr>
            <a:xfrm rot="5400000">
              <a:off x="16764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9" name="Google Shape;25729;p140"/>
            <p:cNvSpPr/>
            <p:nvPr/>
          </p:nvSpPr>
          <p:spPr>
            <a:xfrm rot="5400000">
              <a:off x="16764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0" name="Google Shape;25730;p140"/>
            <p:cNvSpPr/>
            <p:nvPr/>
          </p:nvSpPr>
          <p:spPr>
            <a:xfrm rot="5400000">
              <a:off x="16764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1" name="Google Shape;25731;p140"/>
            <p:cNvSpPr/>
            <p:nvPr/>
          </p:nvSpPr>
          <p:spPr>
            <a:xfrm rot="5400000">
              <a:off x="16764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2" name="Google Shape;25732;p140"/>
            <p:cNvSpPr/>
            <p:nvPr/>
          </p:nvSpPr>
          <p:spPr>
            <a:xfrm rot="5400000">
              <a:off x="16764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3" name="Google Shape;25733;p140"/>
            <p:cNvSpPr/>
            <p:nvPr/>
          </p:nvSpPr>
          <p:spPr>
            <a:xfrm rot="5400000">
              <a:off x="16764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4" name="Google Shape;25734;p140"/>
            <p:cNvSpPr/>
            <p:nvPr/>
          </p:nvSpPr>
          <p:spPr>
            <a:xfrm rot="5400000">
              <a:off x="16764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5" name="Google Shape;25735;p140"/>
            <p:cNvSpPr/>
            <p:nvPr/>
          </p:nvSpPr>
          <p:spPr>
            <a:xfrm rot="5400000">
              <a:off x="16764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6" name="Google Shape;25736;p140"/>
            <p:cNvSpPr/>
            <p:nvPr/>
          </p:nvSpPr>
          <p:spPr>
            <a:xfrm rot="5400000">
              <a:off x="16764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7" name="Google Shape;25737;p140"/>
            <p:cNvSpPr/>
            <p:nvPr/>
          </p:nvSpPr>
          <p:spPr>
            <a:xfrm rot="5400000">
              <a:off x="19812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8" name="Google Shape;25738;p140"/>
            <p:cNvSpPr/>
            <p:nvPr/>
          </p:nvSpPr>
          <p:spPr>
            <a:xfrm rot="5400000">
              <a:off x="19812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9" name="Google Shape;25739;p140"/>
            <p:cNvSpPr/>
            <p:nvPr/>
          </p:nvSpPr>
          <p:spPr>
            <a:xfrm rot="5400000">
              <a:off x="19812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0" name="Google Shape;25740;p140"/>
            <p:cNvSpPr/>
            <p:nvPr/>
          </p:nvSpPr>
          <p:spPr>
            <a:xfrm rot="5400000">
              <a:off x="19812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1" name="Google Shape;25741;p140"/>
            <p:cNvSpPr/>
            <p:nvPr/>
          </p:nvSpPr>
          <p:spPr>
            <a:xfrm rot="5400000">
              <a:off x="19812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2" name="Google Shape;25742;p140"/>
            <p:cNvSpPr/>
            <p:nvPr/>
          </p:nvSpPr>
          <p:spPr>
            <a:xfrm rot="5400000">
              <a:off x="19812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3" name="Google Shape;25743;p140"/>
            <p:cNvSpPr/>
            <p:nvPr/>
          </p:nvSpPr>
          <p:spPr>
            <a:xfrm rot="5400000">
              <a:off x="19812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4" name="Google Shape;25744;p140"/>
            <p:cNvSpPr/>
            <p:nvPr/>
          </p:nvSpPr>
          <p:spPr>
            <a:xfrm rot="5400000">
              <a:off x="19812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5" name="Google Shape;25745;p140"/>
            <p:cNvSpPr/>
            <p:nvPr/>
          </p:nvSpPr>
          <p:spPr>
            <a:xfrm rot="5400000">
              <a:off x="19812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6" name="Google Shape;25746;p140"/>
            <p:cNvSpPr/>
            <p:nvPr/>
          </p:nvSpPr>
          <p:spPr>
            <a:xfrm rot="5400000">
              <a:off x="19812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7" name="Google Shape;25747;p140"/>
            <p:cNvSpPr/>
            <p:nvPr/>
          </p:nvSpPr>
          <p:spPr>
            <a:xfrm rot="5400000">
              <a:off x="19812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8" name="Google Shape;25748;p140"/>
            <p:cNvSpPr/>
            <p:nvPr/>
          </p:nvSpPr>
          <p:spPr>
            <a:xfrm rot="5400000">
              <a:off x="19812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9" name="Google Shape;25749;p140"/>
            <p:cNvSpPr/>
            <p:nvPr/>
          </p:nvSpPr>
          <p:spPr>
            <a:xfrm rot="5400000">
              <a:off x="19812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0" name="Google Shape;25750;p140"/>
            <p:cNvSpPr/>
            <p:nvPr/>
          </p:nvSpPr>
          <p:spPr>
            <a:xfrm rot="5400000">
              <a:off x="19812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1" name="Google Shape;25751;p140"/>
            <p:cNvSpPr/>
            <p:nvPr/>
          </p:nvSpPr>
          <p:spPr>
            <a:xfrm rot="5400000">
              <a:off x="19812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2" name="Google Shape;25752;p140"/>
            <p:cNvSpPr/>
            <p:nvPr/>
          </p:nvSpPr>
          <p:spPr>
            <a:xfrm rot="5400000">
              <a:off x="19812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3" name="Google Shape;25753;p140"/>
            <p:cNvSpPr/>
            <p:nvPr/>
          </p:nvSpPr>
          <p:spPr>
            <a:xfrm rot="5400000">
              <a:off x="19812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4" name="Google Shape;25754;p140"/>
            <p:cNvSpPr/>
            <p:nvPr/>
          </p:nvSpPr>
          <p:spPr>
            <a:xfrm rot="5400000">
              <a:off x="19812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5" name="Google Shape;25755;p140"/>
            <p:cNvSpPr/>
            <p:nvPr/>
          </p:nvSpPr>
          <p:spPr>
            <a:xfrm rot="5400000">
              <a:off x="19812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6" name="Google Shape;25756;p140"/>
            <p:cNvSpPr/>
            <p:nvPr/>
          </p:nvSpPr>
          <p:spPr>
            <a:xfrm rot="5400000">
              <a:off x="19812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7" name="Google Shape;25757;p140"/>
            <p:cNvSpPr/>
            <p:nvPr/>
          </p:nvSpPr>
          <p:spPr>
            <a:xfrm rot="5400000">
              <a:off x="19812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8" name="Google Shape;25758;p140"/>
            <p:cNvSpPr/>
            <p:nvPr/>
          </p:nvSpPr>
          <p:spPr>
            <a:xfrm rot="5400000">
              <a:off x="19812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9" name="Google Shape;25759;p140"/>
            <p:cNvSpPr/>
            <p:nvPr/>
          </p:nvSpPr>
          <p:spPr>
            <a:xfrm rot="5400000">
              <a:off x="19812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0" name="Google Shape;25760;p140"/>
            <p:cNvSpPr/>
            <p:nvPr/>
          </p:nvSpPr>
          <p:spPr>
            <a:xfrm rot="5400000">
              <a:off x="19812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1" name="Google Shape;25761;p140"/>
            <p:cNvSpPr/>
            <p:nvPr/>
          </p:nvSpPr>
          <p:spPr>
            <a:xfrm rot="5400000">
              <a:off x="1371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2" name="Google Shape;25762;p140"/>
            <p:cNvSpPr/>
            <p:nvPr/>
          </p:nvSpPr>
          <p:spPr>
            <a:xfrm rot="5400000">
              <a:off x="1371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3" name="Google Shape;25763;p140"/>
            <p:cNvSpPr/>
            <p:nvPr/>
          </p:nvSpPr>
          <p:spPr>
            <a:xfrm rot="5400000">
              <a:off x="1371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4" name="Google Shape;25764;p140"/>
            <p:cNvSpPr/>
            <p:nvPr/>
          </p:nvSpPr>
          <p:spPr>
            <a:xfrm rot="5400000">
              <a:off x="13716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5" name="Google Shape;25765;p140"/>
            <p:cNvSpPr/>
            <p:nvPr/>
          </p:nvSpPr>
          <p:spPr>
            <a:xfrm rot="5400000">
              <a:off x="1371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6" name="Google Shape;25766;p140"/>
            <p:cNvSpPr/>
            <p:nvPr/>
          </p:nvSpPr>
          <p:spPr>
            <a:xfrm rot="5400000">
              <a:off x="1371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7" name="Google Shape;25767;p140"/>
            <p:cNvSpPr/>
            <p:nvPr/>
          </p:nvSpPr>
          <p:spPr>
            <a:xfrm rot="5400000">
              <a:off x="1371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8" name="Google Shape;25768;p140"/>
            <p:cNvSpPr/>
            <p:nvPr/>
          </p:nvSpPr>
          <p:spPr>
            <a:xfrm rot="5400000">
              <a:off x="1371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9" name="Google Shape;25769;p140"/>
            <p:cNvSpPr/>
            <p:nvPr/>
          </p:nvSpPr>
          <p:spPr>
            <a:xfrm rot="5400000">
              <a:off x="1371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0" name="Google Shape;25770;p140"/>
            <p:cNvSpPr/>
            <p:nvPr/>
          </p:nvSpPr>
          <p:spPr>
            <a:xfrm rot="5400000">
              <a:off x="1371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1" name="Google Shape;25771;p140"/>
            <p:cNvSpPr/>
            <p:nvPr/>
          </p:nvSpPr>
          <p:spPr>
            <a:xfrm rot="5400000">
              <a:off x="1371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2" name="Google Shape;25772;p140"/>
            <p:cNvSpPr/>
            <p:nvPr/>
          </p:nvSpPr>
          <p:spPr>
            <a:xfrm rot="5400000">
              <a:off x="1371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3" name="Google Shape;25773;p140"/>
            <p:cNvSpPr/>
            <p:nvPr/>
          </p:nvSpPr>
          <p:spPr>
            <a:xfrm rot="5400000">
              <a:off x="1371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4" name="Google Shape;25774;p140"/>
            <p:cNvSpPr/>
            <p:nvPr/>
          </p:nvSpPr>
          <p:spPr>
            <a:xfrm rot="5400000">
              <a:off x="1371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5" name="Google Shape;25775;p140"/>
            <p:cNvSpPr/>
            <p:nvPr/>
          </p:nvSpPr>
          <p:spPr>
            <a:xfrm rot="5400000">
              <a:off x="13716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6" name="Google Shape;25776;p140"/>
            <p:cNvSpPr/>
            <p:nvPr/>
          </p:nvSpPr>
          <p:spPr>
            <a:xfrm rot="5400000">
              <a:off x="1371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7" name="Google Shape;25777;p140"/>
            <p:cNvSpPr/>
            <p:nvPr/>
          </p:nvSpPr>
          <p:spPr>
            <a:xfrm rot="5400000">
              <a:off x="1371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8" name="Google Shape;25778;p140"/>
            <p:cNvSpPr/>
            <p:nvPr/>
          </p:nvSpPr>
          <p:spPr>
            <a:xfrm rot="5400000">
              <a:off x="1371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9" name="Google Shape;25779;p140"/>
            <p:cNvSpPr/>
            <p:nvPr/>
          </p:nvSpPr>
          <p:spPr>
            <a:xfrm rot="5400000">
              <a:off x="1371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0" name="Google Shape;25780;p140"/>
            <p:cNvSpPr/>
            <p:nvPr/>
          </p:nvSpPr>
          <p:spPr>
            <a:xfrm rot="5400000">
              <a:off x="1371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1" name="Google Shape;25781;p140"/>
            <p:cNvSpPr/>
            <p:nvPr/>
          </p:nvSpPr>
          <p:spPr>
            <a:xfrm rot="5400000">
              <a:off x="1371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2" name="Google Shape;25782;p140"/>
            <p:cNvSpPr/>
            <p:nvPr/>
          </p:nvSpPr>
          <p:spPr>
            <a:xfrm rot="5400000">
              <a:off x="1371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3" name="Google Shape;25783;p140"/>
            <p:cNvSpPr/>
            <p:nvPr/>
          </p:nvSpPr>
          <p:spPr>
            <a:xfrm rot="5400000">
              <a:off x="1371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4" name="Google Shape;25784;p140"/>
            <p:cNvSpPr/>
            <p:nvPr/>
          </p:nvSpPr>
          <p:spPr>
            <a:xfrm rot="5400000">
              <a:off x="1371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5" name="Google Shape;25785;p140"/>
            <p:cNvSpPr/>
            <p:nvPr/>
          </p:nvSpPr>
          <p:spPr>
            <a:xfrm rot="5400000">
              <a:off x="15240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6" name="Google Shape;25786;p140"/>
            <p:cNvSpPr/>
            <p:nvPr/>
          </p:nvSpPr>
          <p:spPr>
            <a:xfrm rot="5400000">
              <a:off x="15240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7" name="Google Shape;25787;p140"/>
            <p:cNvSpPr/>
            <p:nvPr/>
          </p:nvSpPr>
          <p:spPr>
            <a:xfrm rot="5400000">
              <a:off x="15240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8" name="Google Shape;25788;p140"/>
            <p:cNvSpPr/>
            <p:nvPr/>
          </p:nvSpPr>
          <p:spPr>
            <a:xfrm rot="5400000">
              <a:off x="15240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9" name="Google Shape;25789;p140"/>
            <p:cNvSpPr/>
            <p:nvPr/>
          </p:nvSpPr>
          <p:spPr>
            <a:xfrm rot="5400000">
              <a:off x="15240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0" name="Google Shape;25790;p140"/>
            <p:cNvSpPr/>
            <p:nvPr/>
          </p:nvSpPr>
          <p:spPr>
            <a:xfrm rot="5400000">
              <a:off x="15240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1" name="Google Shape;25791;p140"/>
            <p:cNvSpPr/>
            <p:nvPr/>
          </p:nvSpPr>
          <p:spPr>
            <a:xfrm rot="5400000">
              <a:off x="15240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2" name="Google Shape;25792;p140"/>
            <p:cNvSpPr/>
            <p:nvPr/>
          </p:nvSpPr>
          <p:spPr>
            <a:xfrm rot="5400000">
              <a:off x="15240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3" name="Google Shape;25793;p140"/>
            <p:cNvSpPr/>
            <p:nvPr/>
          </p:nvSpPr>
          <p:spPr>
            <a:xfrm rot="5400000">
              <a:off x="15240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4" name="Google Shape;25794;p140"/>
            <p:cNvSpPr/>
            <p:nvPr/>
          </p:nvSpPr>
          <p:spPr>
            <a:xfrm rot="5400000">
              <a:off x="15240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5" name="Google Shape;25795;p140"/>
            <p:cNvSpPr/>
            <p:nvPr/>
          </p:nvSpPr>
          <p:spPr>
            <a:xfrm rot="5400000">
              <a:off x="15240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6" name="Google Shape;25796;p140"/>
            <p:cNvSpPr/>
            <p:nvPr/>
          </p:nvSpPr>
          <p:spPr>
            <a:xfrm rot="5400000">
              <a:off x="15240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7" name="Google Shape;25797;p140"/>
            <p:cNvSpPr/>
            <p:nvPr/>
          </p:nvSpPr>
          <p:spPr>
            <a:xfrm rot="5400000">
              <a:off x="15240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8" name="Google Shape;25798;p140"/>
            <p:cNvSpPr/>
            <p:nvPr/>
          </p:nvSpPr>
          <p:spPr>
            <a:xfrm rot="5400000">
              <a:off x="15240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9" name="Google Shape;25799;p140"/>
            <p:cNvSpPr/>
            <p:nvPr/>
          </p:nvSpPr>
          <p:spPr>
            <a:xfrm rot="5400000">
              <a:off x="15240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0" name="Google Shape;25800;p140"/>
            <p:cNvSpPr/>
            <p:nvPr/>
          </p:nvSpPr>
          <p:spPr>
            <a:xfrm rot="5400000">
              <a:off x="15240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1" name="Google Shape;25801;p140"/>
            <p:cNvSpPr/>
            <p:nvPr/>
          </p:nvSpPr>
          <p:spPr>
            <a:xfrm rot="5400000">
              <a:off x="15240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2" name="Google Shape;25802;p140"/>
            <p:cNvSpPr/>
            <p:nvPr/>
          </p:nvSpPr>
          <p:spPr>
            <a:xfrm rot="5400000">
              <a:off x="15240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3" name="Google Shape;25803;p140"/>
            <p:cNvSpPr/>
            <p:nvPr/>
          </p:nvSpPr>
          <p:spPr>
            <a:xfrm rot="5400000">
              <a:off x="15240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4" name="Google Shape;25804;p140"/>
            <p:cNvSpPr/>
            <p:nvPr/>
          </p:nvSpPr>
          <p:spPr>
            <a:xfrm rot="5400000">
              <a:off x="15240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5" name="Google Shape;25805;p140"/>
            <p:cNvSpPr/>
            <p:nvPr/>
          </p:nvSpPr>
          <p:spPr>
            <a:xfrm rot="5400000">
              <a:off x="15240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6" name="Google Shape;25806;p140"/>
            <p:cNvSpPr/>
            <p:nvPr/>
          </p:nvSpPr>
          <p:spPr>
            <a:xfrm rot="5400000">
              <a:off x="12192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7" name="Google Shape;25807;p140"/>
            <p:cNvSpPr/>
            <p:nvPr/>
          </p:nvSpPr>
          <p:spPr>
            <a:xfrm rot="5400000">
              <a:off x="12192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8" name="Google Shape;25808;p140"/>
            <p:cNvSpPr/>
            <p:nvPr/>
          </p:nvSpPr>
          <p:spPr>
            <a:xfrm rot="5400000">
              <a:off x="12192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9" name="Google Shape;25809;p140"/>
            <p:cNvSpPr/>
            <p:nvPr/>
          </p:nvSpPr>
          <p:spPr>
            <a:xfrm rot="5400000">
              <a:off x="12192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0" name="Google Shape;25810;p140"/>
            <p:cNvSpPr/>
            <p:nvPr/>
          </p:nvSpPr>
          <p:spPr>
            <a:xfrm rot="5400000">
              <a:off x="12192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1" name="Google Shape;25811;p140"/>
            <p:cNvSpPr/>
            <p:nvPr/>
          </p:nvSpPr>
          <p:spPr>
            <a:xfrm rot="5400000">
              <a:off x="12192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2" name="Google Shape;25812;p140"/>
            <p:cNvSpPr/>
            <p:nvPr/>
          </p:nvSpPr>
          <p:spPr>
            <a:xfrm rot="5400000">
              <a:off x="12192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3" name="Google Shape;25813;p140"/>
            <p:cNvSpPr/>
            <p:nvPr/>
          </p:nvSpPr>
          <p:spPr>
            <a:xfrm rot="5400000">
              <a:off x="12192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4" name="Google Shape;25814;p140"/>
            <p:cNvSpPr/>
            <p:nvPr/>
          </p:nvSpPr>
          <p:spPr>
            <a:xfrm rot="5400000">
              <a:off x="12192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5" name="Google Shape;25815;p140"/>
            <p:cNvSpPr/>
            <p:nvPr/>
          </p:nvSpPr>
          <p:spPr>
            <a:xfrm rot="5400000">
              <a:off x="12192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6" name="Google Shape;25816;p140"/>
            <p:cNvSpPr/>
            <p:nvPr/>
          </p:nvSpPr>
          <p:spPr>
            <a:xfrm rot="5400000">
              <a:off x="12192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7" name="Google Shape;25817;p140"/>
            <p:cNvSpPr/>
            <p:nvPr/>
          </p:nvSpPr>
          <p:spPr>
            <a:xfrm rot="5400000">
              <a:off x="12192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8" name="Google Shape;25818;p140"/>
            <p:cNvSpPr/>
            <p:nvPr/>
          </p:nvSpPr>
          <p:spPr>
            <a:xfrm rot="5400000">
              <a:off x="12192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9" name="Google Shape;25819;p140"/>
            <p:cNvSpPr/>
            <p:nvPr/>
          </p:nvSpPr>
          <p:spPr>
            <a:xfrm rot="5400000">
              <a:off x="12192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0" name="Google Shape;25820;p140"/>
            <p:cNvSpPr/>
            <p:nvPr/>
          </p:nvSpPr>
          <p:spPr>
            <a:xfrm rot="5400000">
              <a:off x="12192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1" name="Google Shape;25821;p140"/>
            <p:cNvSpPr/>
            <p:nvPr/>
          </p:nvSpPr>
          <p:spPr>
            <a:xfrm rot="5400000">
              <a:off x="12192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2" name="Google Shape;25822;p140"/>
            <p:cNvSpPr/>
            <p:nvPr/>
          </p:nvSpPr>
          <p:spPr>
            <a:xfrm rot="5400000">
              <a:off x="12192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3" name="Google Shape;25823;p140"/>
            <p:cNvSpPr/>
            <p:nvPr/>
          </p:nvSpPr>
          <p:spPr>
            <a:xfrm rot="5400000">
              <a:off x="12192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4" name="Google Shape;25824;p140"/>
            <p:cNvSpPr/>
            <p:nvPr/>
          </p:nvSpPr>
          <p:spPr>
            <a:xfrm rot="5400000">
              <a:off x="12192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5" name="Google Shape;25825;p140"/>
            <p:cNvSpPr/>
            <p:nvPr/>
          </p:nvSpPr>
          <p:spPr>
            <a:xfrm rot="5400000">
              <a:off x="12192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6" name="Google Shape;25826;p140"/>
            <p:cNvSpPr/>
            <p:nvPr/>
          </p:nvSpPr>
          <p:spPr>
            <a:xfrm rot="5400000">
              <a:off x="12192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7" name="Google Shape;25827;p140"/>
            <p:cNvSpPr/>
            <p:nvPr/>
          </p:nvSpPr>
          <p:spPr>
            <a:xfrm rot="5400000">
              <a:off x="12192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8" name="Google Shape;25828;p140"/>
            <p:cNvSpPr/>
            <p:nvPr/>
          </p:nvSpPr>
          <p:spPr>
            <a:xfrm rot="5400000">
              <a:off x="12192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9" name="Google Shape;25829;p140"/>
            <p:cNvSpPr/>
            <p:nvPr/>
          </p:nvSpPr>
          <p:spPr>
            <a:xfrm rot="5400000">
              <a:off x="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0" name="Google Shape;25830;p140"/>
            <p:cNvSpPr/>
            <p:nvPr/>
          </p:nvSpPr>
          <p:spPr>
            <a:xfrm rot="5400000">
              <a:off x="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1" name="Google Shape;25831;p140"/>
            <p:cNvSpPr/>
            <p:nvPr/>
          </p:nvSpPr>
          <p:spPr>
            <a:xfrm rot="5400000">
              <a:off x="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2" name="Google Shape;25832;p140"/>
            <p:cNvSpPr/>
            <p:nvPr/>
          </p:nvSpPr>
          <p:spPr>
            <a:xfrm rot="5400000">
              <a:off x="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3" name="Google Shape;25833;p140"/>
            <p:cNvSpPr/>
            <p:nvPr/>
          </p:nvSpPr>
          <p:spPr>
            <a:xfrm rot="5400000">
              <a:off x="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4" name="Google Shape;25834;p140"/>
            <p:cNvSpPr/>
            <p:nvPr/>
          </p:nvSpPr>
          <p:spPr>
            <a:xfrm rot="5400000">
              <a:off x="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5" name="Google Shape;25835;p140"/>
            <p:cNvSpPr/>
            <p:nvPr/>
          </p:nvSpPr>
          <p:spPr>
            <a:xfrm rot="5400000">
              <a:off x="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6" name="Google Shape;25836;p140"/>
            <p:cNvSpPr/>
            <p:nvPr/>
          </p:nvSpPr>
          <p:spPr>
            <a:xfrm rot="5400000">
              <a:off x="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7" name="Google Shape;25837;p140"/>
            <p:cNvSpPr/>
            <p:nvPr/>
          </p:nvSpPr>
          <p:spPr>
            <a:xfrm rot="5400000">
              <a:off x="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8" name="Google Shape;25838;p140"/>
            <p:cNvSpPr/>
            <p:nvPr/>
          </p:nvSpPr>
          <p:spPr>
            <a:xfrm rot="5400000">
              <a:off x="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9" name="Google Shape;25839;p140"/>
            <p:cNvSpPr/>
            <p:nvPr/>
          </p:nvSpPr>
          <p:spPr>
            <a:xfrm rot="5400000">
              <a:off x="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0" name="Google Shape;25840;p140"/>
            <p:cNvSpPr/>
            <p:nvPr/>
          </p:nvSpPr>
          <p:spPr>
            <a:xfrm rot="5400000">
              <a:off x="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1" name="Google Shape;25841;p140"/>
            <p:cNvSpPr/>
            <p:nvPr/>
          </p:nvSpPr>
          <p:spPr>
            <a:xfrm rot="5400000">
              <a:off x="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2" name="Google Shape;25842;p140"/>
            <p:cNvSpPr/>
            <p:nvPr/>
          </p:nvSpPr>
          <p:spPr>
            <a:xfrm rot="5400000">
              <a:off x="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3" name="Google Shape;25843;p140"/>
            <p:cNvSpPr/>
            <p:nvPr/>
          </p:nvSpPr>
          <p:spPr>
            <a:xfrm rot="5400000">
              <a:off x="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4" name="Google Shape;25844;p140"/>
            <p:cNvSpPr/>
            <p:nvPr/>
          </p:nvSpPr>
          <p:spPr>
            <a:xfrm rot="5400000">
              <a:off x="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5" name="Google Shape;25845;p140"/>
            <p:cNvSpPr/>
            <p:nvPr/>
          </p:nvSpPr>
          <p:spPr>
            <a:xfrm rot="5400000">
              <a:off x="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6" name="Google Shape;25846;p140"/>
            <p:cNvSpPr/>
            <p:nvPr/>
          </p:nvSpPr>
          <p:spPr>
            <a:xfrm rot="5400000">
              <a:off x="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7" name="Google Shape;25847;p140"/>
            <p:cNvSpPr/>
            <p:nvPr/>
          </p:nvSpPr>
          <p:spPr>
            <a:xfrm rot="5400000">
              <a:off x="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8" name="Google Shape;25848;p140"/>
            <p:cNvSpPr/>
            <p:nvPr/>
          </p:nvSpPr>
          <p:spPr>
            <a:xfrm rot="5400000">
              <a:off x="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9" name="Google Shape;25849;p140"/>
            <p:cNvSpPr/>
            <p:nvPr/>
          </p:nvSpPr>
          <p:spPr>
            <a:xfrm rot="5400000">
              <a:off x="1524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0" name="Google Shape;25850;p140"/>
            <p:cNvSpPr/>
            <p:nvPr/>
          </p:nvSpPr>
          <p:spPr>
            <a:xfrm rot="5400000">
              <a:off x="1524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1" name="Google Shape;25851;p140"/>
            <p:cNvSpPr/>
            <p:nvPr/>
          </p:nvSpPr>
          <p:spPr>
            <a:xfrm rot="5400000">
              <a:off x="1524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2" name="Google Shape;25852;p140"/>
            <p:cNvSpPr/>
            <p:nvPr/>
          </p:nvSpPr>
          <p:spPr>
            <a:xfrm rot="5400000">
              <a:off x="1524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3" name="Google Shape;25853;p140"/>
            <p:cNvSpPr/>
            <p:nvPr/>
          </p:nvSpPr>
          <p:spPr>
            <a:xfrm rot="5400000">
              <a:off x="1524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4" name="Google Shape;25854;p140"/>
            <p:cNvSpPr/>
            <p:nvPr/>
          </p:nvSpPr>
          <p:spPr>
            <a:xfrm rot="5400000">
              <a:off x="1524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5" name="Google Shape;25855;p140"/>
            <p:cNvSpPr/>
            <p:nvPr/>
          </p:nvSpPr>
          <p:spPr>
            <a:xfrm rot="5400000">
              <a:off x="1524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6" name="Google Shape;25856;p140"/>
            <p:cNvSpPr/>
            <p:nvPr/>
          </p:nvSpPr>
          <p:spPr>
            <a:xfrm rot="5400000">
              <a:off x="1524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7" name="Google Shape;25857;p140"/>
            <p:cNvSpPr/>
            <p:nvPr/>
          </p:nvSpPr>
          <p:spPr>
            <a:xfrm rot="5400000">
              <a:off x="1524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8" name="Google Shape;25858;p140"/>
            <p:cNvSpPr/>
            <p:nvPr/>
          </p:nvSpPr>
          <p:spPr>
            <a:xfrm rot="5400000">
              <a:off x="1524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9" name="Google Shape;25859;p140"/>
            <p:cNvSpPr/>
            <p:nvPr/>
          </p:nvSpPr>
          <p:spPr>
            <a:xfrm rot="5400000">
              <a:off x="1524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0" name="Google Shape;25860;p140"/>
            <p:cNvSpPr/>
            <p:nvPr/>
          </p:nvSpPr>
          <p:spPr>
            <a:xfrm rot="5400000">
              <a:off x="1524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1" name="Google Shape;25861;p140"/>
            <p:cNvSpPr/>
            <p:nvPr/>
          </p:nvSpPr>
          <p:spPr>
            <a:xfrm rot="5400000">
              <a:off x="1524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2" name="Google Shape;25862;p140"/>
            <p:cNvSpPr/>
            <p:nvPr/>
          </p:nvSpPr>
          <p:spPr>
            <a:xfrm rot="5400000">
              <a:off x="1524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3" name="Google Shape;25863;p140"/>
            <p:cNvSpPr/>
            <p:nvPr/>
          </p:nvSpPr>
          <p:spPr>
            <a:xfrm rot="5400000">
              <a:off x="1524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4" name="Google Shape;25864;p140"/>
            <p:cNvSpPr/>
            <p:nvPr/>
          </p:nvSpPr>
          <p:spPr>
            <a:xfrm rot="5400000">
              <a:off x="1524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5" name="Google Shape;25865;p140"/>
            <p:cNvSpPr/>
            <p:nvPr/>
          </p:nvSpPr>
          <p:spPr>
            <a:xfrm rot="5400000">
              <a:off x="1524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6" name="Google Shape;25866;p140"/>
            <p:cNvSpPr/>
            <p:nvPr/>
          </p:nvSpPr>
          <p:spPr>
            <a:xfrm rot="5400000">
              <a:off x="1524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7" name="Google Shape;25867;p140"/>
            <p:cNvSpPr/>
            <p:nvPr/>
          </p:nvSpPr>
          <p:spPr>
            <a:xfrm rot="5400000">
              <a:off x="1524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8" name="Google Shape;25868;p140"/>
            <p:cNvSpPr/>
            <p:nvPr/>
          </p:nvSpPr>
          <p:spPr>
            <a:xfrm rot="5400000">
              <a:off x="1524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9" name="Google Shape;25869;p140"/>
            <p:cNvSpPr/>
            <p:nvPr/>
          </p:nvSpPr>
          <p:spPr>
            <a:xfrm rot="5400000">
              <a:off x="1524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0" name="Google Shape;25870;p140"/>
            <p:cNvSpPr/>
            <p:nvPr/>
          </p:nvSpPr>
          <p:spPr>
            <a:xfrm rot="5400000">
              <a:off x="3048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1" name="Google Shape;25871;p140"/>
            <p:cNvSpPr/>
            <p:nvPr/>
          </p:nvSpPr>
          <p:spPr>
            <a:xfrm rot="5400000">
              <a:off x="3048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2" name="Google Shape;25872;p140"/>
            <p:cNvSpPr/>
            <p:nvPr/>
          </p:nvSpPr>
          <p:spPr>
            <a:xfrm rot="5400000">
              <a:off x="3048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3" name="Google Shape;25873;p140"/>
            <p:cNvSpPr/>
            <p:nvPr/>
          </p:nvSpPr>
          <p:spPr>
            <a:xfrm rot="5400000">
              <a:off x="3048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4" name="Google Shape;25874;p140"/>
            <p:cNvSpPr/>
            <p:nvPr/>
          </p:nvSpPr>
          <p:spPr>
            <a:xfrm rot="5400000">
              <a:off x="3048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5" name="Google Shape;25875;p140"/>
            <p:cNvSpPr/>
            <p:nvPr/>
          </p:nvSpPr>
          <p:spPr>
            <a:xfrm rot="5400000">
              <a:off x="3048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6" name="Google Shape;25876;p140"/>
            <p:cNvSpPr/>
            <p:nvPr/>
          </p:nvSpPr>
          <p:spPr>
            <a:xfrm rot="5400000">
              <a:off x="3048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7" name="Google Shape;25877;p140"/>
            <p:cNvSpPr/>
            <p:nvPr/>
          </p:nvSpPr>
          <p:spPr>
            <a:xfrm rot="5400000">
              <a:off x="3048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8" name="Google Shape;25878;p140"/>
            <p:cNvSpPr/>
            <p:nvPr/>
          </p:nvSpPr>
          <p:spPr>
            <a:xfrm rot="5400000">
              <a:off x="3048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9" name="Google Shape;25879;p140"/>
            <p:cNvSpPr/>
            <p:nvPr/>
          </p:nvSpPr>
          <p:spPr>
            <a:xfrm rot="5400000">
              <a:off x="3048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0" name="Google Shape;25880;p140"/>
            <p:cNvSpPr/>
            <p:nvPr/>
          </p:nvSpPr>
          <p:spPr>
            <a:xfrm rot="5400000">
              <a:off x="3048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1" name="Google Shape;25881;p140"/>
            <p:cNvSpPr/>
            <p:nvPr/>
          </p:nvSpPr>
          <p:spPr>
            <a:xfrm rot="5400000">
              <a:off x="3048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2" name="Google Shape;25882;p140"/>
            <p:cNvSpPr/>
            <p:nvPr/>
          </p:nvSpPr>
          <p:spPr>
            <a:xfrm rot="5400000">
              <a:off x="3048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3" name="Google Shape;25883;p140"/>
            <p:cNvSpPr/>
            <p:nvPr/>
          </p:nvSpPr>
          <p:spPr>
            <a:xfrm rot="5400000">
              <a:off x="3048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4" name="Google Shape;25884;p140"/>
            <p:cNvSpPr/>
            <p:nvPr/>
          </p:nvSpPr>
          <p:spPr>
            <a:xfrm rot="5400000">
              <a:off x="3048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5" name="Google Shape;25885;p140"/>
            <p:cNvSpPr/>
            <p:nvPr/>
          </p:nvSpPr>
          <p:spPr>
            <a:xfrm rot="5400000">
              <a:off x="3048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6" name="Google Shape;25886;p140"/>
            <p:cNvSpPr/>
            <p:nvPr/>
          </p:nvSpPr>
          <p:spPr>
            <a:xfrm rot="5400000">
              <a:off x="3048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7" name="Google Shape;25887;p140"/>
            <p:cNvSpPr/>
            <p:nvPr/>
          </p:nvSpPr>
          <p:spPr>
            <a:xfrm rot="5400000">
              <a:off x="3048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8" name="Google Shape;25888;p140"/>
            <p:cNvSpPr/>
            <p:nvPr/>
          </p:nvSpPr>
          <p:spPr>
            <a:xfrm rot="5400000">
              <a:off x="4572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9" name="Google Shape;25889;p140"/>
            <p:cNvSpPr/>
            <p:nvPr/>
          </p:nvSpPr>
          <p:spPr>
            <a:xfrm rot="5400000">
              <a:off x="4572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0" name="Google Shape;25890;p140"/>
            <p:cNvSpPr/>
            <p:nvPr/>
          </p:nvSpPr>
          <p:spPr>
            <a:xfrm rot="5400000">
              <a:off x="4572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1" name="Google Shape;25891;p140"/>
            <p:cNvSpPr/>
            <p:nvPr/>
          </p:nvSpPr>
          <p:spPr>
            <a:xfrm rot="5400000">
              <a:off x="4572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2" name="Google Shape;25892;p140"/>
            <p:cNvSpPr/>
            <p:nvPr/>
          </p:nvSpPr>
          <p:spPr>
            <a:xfrm rot="5400000">
              <a:off x="4572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3" name="Google Shape;25893;p140"/>
            <p:cNvSpPr/>
            <p:nvPr/>
          </p:nvSpPr>
          <p:spPr>
            <a:xfrm rot="5400000">
              <a:off x="4572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4" name="Google Shape;25894;p140"/>
            <p:cNvSpPr/>
            <p:nvPr/>
          </p:nvSpPr>
          <p:spPr>
            <a:xfrm rot="5400000">
              <a:off x="4572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5" name="Google Shape;25895;p140"/>
            <p:cNvSpPr/>
            <p:nvPr/>
          </p:nvSpPr>
          <p:spPr>
            <a:xfrm rot="5400000">
              <a:off x="4572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6" name="Google Shape;25896;p140"/>
            <p:cNvSpPr/>
            <p:nvPr/>
          </p:nvSpPr>
          <p:spPr>
            <a:xfrm rot="5400000">
              <a:off x="4572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7" name="Google Shape;25897;p140"/>
            <p:cNvSpPr/>
            <p:nvPr/>
          </p:nvSpPr>
          <p:spPr>
            <a:xfrm rot="5400000">
              <a:off x="4572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8" name="Google Shape;25898;p140"/>
            <p:cNvSpPr/>
            <p:nvPr/>
          </p:nvSpPr>
          <p:spPr>
            <a:xfrm rot="5400000">
              <a:off x="4572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9" name="Google Shape;25899;p140"/>
            <p:cNvSpPr/>
            <p:nvPr/>
          </p:nvSpPr>
          <p:spPr>
            <a:xfrm rot="5400000">
              <a:off x="4572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0" name="Google Shape;25900;p140"/>
            <p:cNvSpPr/>
            <p:nvPr/>
          </p:nvSpPr>
          <p:spPr>
            <a:xfrm rot="5400000">
              <a:off x="4572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1" name="Google Shape;25901;p140"/>
            <p:cNvSpPr/>
            <p:nvPr/>
          </p:nvSpPr>
          <p:spPr>
            <a:xfrm rot="5400000">
              <a:off x="4572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2" name="Google Shape;25902;p140"/>
            <p:cNvSpPr/>
            <p:nvPr/>
          </p:nvSpPr>
          <p:spPr>
            <a:xfrm rot="5400000">
              <a:off x="4572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3" name="Google Shape;25903;p140"/>
            <p:cNvSpPr/>
            <p:nvPr/>
          </p:nvSpPr>
          <p:spPr>
            <a:xfrm rot="5400000">
              <a:off x="4572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4" name="Google Shape;25904;p140"/>
            <p:cNvSpPr/>
            <p:nvPr/>
          </p:nvSpPr>
          <p:spPr>
            <a:xfrm rot="5400000">
              <a:off x="4572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5" name="Google Shape;25905;p140"/>
            <p:cNvSpPr/>
            <p:nvPr/>
          </p:nvSpPr>
          <p:spPr>
            <a:xfrm rot="5400000">
              <a:off x="6096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6" name="Google Shape;25906;p140"/>
            <p:cNvSpPr/>
            <p:nvPr/>
          </p:nvSpPr>
          <p:spPr>
            <a:xfrm rot="5400000">
              <a:off x="6096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7" name="Google Shape;25907;p140"/>
            <p:cNvSpPr/>
            <p:nvPr/>
          </p:nvSpPr>
          <p:spPr>
            <a:xfrm rot="5400000">
              <a:off x="6096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8" name="Google Shape;25908;p140"/>
            <p:cNvSpPr/>
            <p:nvPr/>
          </p:nvSpPr>
          <p:spPr>
            <a:xfrm rot="5400000">
              <a:off x="6096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9" name="Google Shape;25909;p140"/>
            <p:cNvSpPr/>
            <p:nvPr/>
          </p:nvSpPr>
          <p:spPr>
            <a:xfrm rot="5400000">
              <a:off x="6096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0" name="Google Shape;25910;p140"/>
            <p:cNvSpPr/>
            <p:nvPr/>
          </p:nvSpPr>
          <p:spPr>
            <a:xfrm rot="5400000">
              <a:off x="6096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1" name="Google Shape;25911;p140"/>
            <p:cNvSpPr/>
            <p:nvPr/>
          </p:nvSpPr>
          <p:spPr>
            <a:xfrm rot="5400000">
              <a:off x="6096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2" name="Google Shape;25912;p140"/>
            <p:cNvSpPr/>
            <p:nvPr/>
          </p:nvSpPr>
          <p:spPr>
            <a:xfrm rot="5400000">
              <a:off x="6096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3" name="Google Shape;25913;p140"/>
            <p:cNvSpPr/>
            <p:nvPr/>
          </p:nvSpPr>
          <p:spPr>
            <a:xfrm rot="5400000">
              <a:off x="6096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4" name="Google Shape;25914;p140"/>
            <p:cNvSpPr/>
            <p:nvPr/>
          </p:nvSpPr>
          <p:spPr>
            <a:xfrm rot="5400000">
              <a:off x="6096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5" name="Google Shape;25915;p140"/>
            <p:cNvSpPr/>
            <p:nvPr/>
          </p:nvSpPr>
          <p:spPr>
            <a:xfrm rot="5400000">
              <a:off x="6096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6" name="Google Shape;25916;p140"/>
            <p:cNvSpPr/>
            <p:nvPr/>
          </p:nvSpPr>
          <p:spPr>
            <a:xfrm rot="5400000">
              <a:off x="6096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7" name="Google Shape;25917;p140"/>
            <p:cNvSpPr/>
            <p:nvPr/>
          </p:nvSpPr>
          <p:spPr>
            <a:xfrm rot="5400000">
              <a:off x="6096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8" name="Google Shape;25918;p140"/>
            <p:cNvSpPr/>
            <p:nvPr/>
          </p:nvSpPr>
          <p:spPr>
            <a:xfrm rot="5400000">
              <a:off x="6096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9" name="Google Shape;25919;p140"/>
            <p:cNvSpPr/>
            <p:nvPr/>
          </p:nvSpPr>
          <p:spPr>
            <a:xfrm rot="5400000">
              <a:off x="6096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0" name="Google Shape;25920;p140"/>
            <p:cNvSpPr/>
            <p:nvPr/>
          </p:nvSpPr>
          <p:spPr>
            <a:xfrm rot="5400000">
              <a:off x="609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1" name="Google Shape;25921;p140"/>
            <p:cNvSpPr/>
            <p:nvPr/>
          </p:nvSpPr>
          <p:spPr>
            <a:xfrm rot="5400000">
              <a:off x="609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2" name="Google Shape;25922;p140"/>
            <p:cNvSpPr/>
            <p:nvPr/>
          </p:nvSpPr>
          <p:spPr>
            <a:xfrm rot="5400000">
              <a:off x="609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3" name="Google Shape;25923;p140"/>
            <p:cNvSpPr/>
            <p:nvPr/>
          </p:nvSpPr>
          <p:spPr>
            <a:xfrm rot="5400000">
              <a:off x="7620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4" name="Google Shape;25924;p140"/>
            <p:cNvSpPr/>
            <p:nvPr/>
          </p:nvSpPr>
          <p:spPr>
            <a:xfrm rot="5400000">
              <a:off x="7620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5" name="Google Shape;25925;p140"/>
            <p:cNvSpPr/>
            <p:nvPr/>
          </p:nvSpPr>
          <p:spPr>
            <a:xfrm rot="5400000">
              <a:off x="7620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6" name="Google Shape;25926;p140"/>
            <p:cNvSpPr/>
            <p:nvPr/>
          </p:nvSpPr>
          <p:spPr>
            <a:xfrm rot="5400000">
              <a:off x="7620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7" name="Google Shape;25927;p140"/>
            <p:cNvSpPr/>
            <p:nvPr/>
          </p:nvSpPr>
          <p:spPr>
            <a:xfrm rot="5400000">
              <a:off x="7620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8" name="Google Shape;25928;p140"/>
            <p:cNvSpPr/>
            <p:nvPr/>
          </p:nvSpPr>
          <p:spPr>
            <a:xfrm rot="5400000">
              <a:off x="7620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9" name="Google Shape;25929;p140"/>
            <p:cNvSpPr/>
            <p:nvPr/>
          </p:nvSpPr>
          <p:spPr>
            <a:xfrm rot="5400000">
              <a:off x="7620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0" name="Google Shape;25930;p140"/>
            <p:cNvSpPr/>
            <p:nvPr/>
          </p:nvSpPr>
          <p:spPr>
            <a:xfrm rot="5400000">
              <a:off x="7620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1" name="Google Shape;25931;p140"/>
            <p:cNvSpPr/>
            <p:nvPr/>
          </p:nvSpPr>
          <p:spPr>
            <a:xfrm rot="5400000">
              <a:off x="7620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2" name="Google Shape;25932;p140"/>
            <p:cNvSpPr/>
            <p:nvPr/>
          </p:nvSpPr>
          <p:spPr>
            <a:xfrm rot="5400000">
              <a:off x="7620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3" name="Google Shape;25933;p140"/>
            <p:cNvSpPr/>
            <p:nvPr/>
          </p:nvSpPr>
          <p:spPr>
            <a:xfrm rot="5400000">
              <a:off x="7620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4" name="Google Shape;25934;p140"/>
            <p:cNvSpPr/>
            <p:nvPr/>
          </p:nvSpPr>
          <p:spPr>
            <a:xfrm rot="5400000">
              <a:off x="7620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5" name="Google Shape;25935;p140"/>
            <p:cNvSpPr/>
            <p:nvPr/>
          </p:nvSpPr>
          <p:spPr>
            <a:xfrm rot="5400000">
              <a:off x="7620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6" name="Google Shape;25936;p140"/>
            <p:cNvSpPr/>
            <p:nvPr/>
          </p:nvSpPr>
          <p:spPr>
            <a:xfrm rot="5400000">
              <a:off x="7620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7" name="Google Shape;25937;p140"/>
            <p:cNvSpPr/>
            <p:nvPr/>
          </p:nvSpPr>
          <p:spPr>
            <a:xfrm rot="5400000">
              <a:off x="7620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8" name="Google Shape;25938;p140"/>
            <p:cNvSpPr/>
            <p:nvPr/>
          </p:nvSpPr>
          <p:spPr>
            <a:xfrm rot="5400000">
              <a:off x="7620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9" name="Google Shape;25939;p140"/>
            <p:cNvSpPr/>
            <p:nvPr/>
          </p:nvSpPr>
          <p:spPr>
            <a:xfrm rot="5400000">
              <a:off x="7620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0" name="Google Shape;25940;p140"/>
            <p:cNvSpPr/>
            <p:nvPr/>
          </p:nvSpPr>
          <p:spPr>
            <a:xfrm rot="5400000">
              <a:off x="9144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1" name="Google Shape;25941;p140"/>
            <p:cNvSpPr/>
            <p:nvPr/>
          </p:nvSpPr>
          <p:spPr>
            <a:xfrm rot="5400000">
              <a:off x="9144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2" name="Google Shape;25942;p140"/>
            <p:cNvSpPr/>
            <p:nvPr/>
          </p:nvSpPr>
          <p:spPr>
            <a:xfrm rot="5400000">
              <a:off x="9144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3" name="Google Shape;25943;p140"/>
            <p:cNvSpPr/>
            <p:nvPr/>
          </p:nvSpPr>
          <p:spPr>
            <a:xfrm rot="5400000">
              <a:off x="9144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4" name="Google Shape;25944;p140"/>
            <p:cNvSpPr/>
            <p:nvPr/>
          </p:nvSpPr>
          <p:spPr>
            <a:xfrm rot="5400000">
              <a:off x="9144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5" name="Google Shape;25945;p140"/>
            <p:cNvSpPr/>
            <p:nvPr/>
          </p:nvSpPr>
          <p:spPr>
            <a:xfrm rot="5400000">
              <a:off x="9144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6" name="Google Shape;25946;p140"/>
            <p:cNvSpPr/>
            <p:nvPr/>
          </p:nvSpPr>
          <p:spPr>
            <a:xfrm rot="5400000">
              <a:off x="9144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7" name="Google Shape;25947;p140"/>
            <p:cNvSpPr/>
            <p:nvPr/>
          </p:nvSpPr>
          <p:spPr>
            <a:xfrm rot="5400000">
              <a:off x="9144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8" name="Google Shape;25948;p140"/>
            <p:cNvSpPr/>
            <p:nvPr/>
          </p:nvSpPr>
          <p:spPr>
            <a:xfrm rot="5400000">
              <a:off x="9144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9" name="Google Shape;25949;p140"/>
            <p:cNvSpPr/>
            <p:nvPr/>
          </p:nvSpPr>
          <p:spPr>
            <a:xfrm rot="5400000">
              <a:off x="9144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0" name="Google Shape;25950;p140"/>
            <p:cNvSpPr/>
            <p:nvPr/>
          </p:nvSpPr>
          <p:spPr>
            <a:xfrm rot="5400000">
              <a:off x="9144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1" name="Google Shape;25951;p140"/>
            <p:cNvSpPr/>
            <p:nvPr/>
          </p:nvSpPr>
          <p:spPr>
            <a:xfrm rot="5400000">
              <a:off x="9144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2" name="Google Shape;25952;p140"/>
            <p:cNvSpPr/>
            <p:nvPr/>
          </p:nvSpPr>
          <p:spPr>
            <a:xfrm rot="5400000">
              <a:off x="9144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3" name="Google Shape;25953;p140"/>
            <p:cNvSpPr/>
            <p:nvPr/>
          </p:nvSpPr>
          <p:spPr>
            <a:xfrm rot="5400000">
              <a:off x="9144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4" name="Google Shape;25954;p140"/>
            <p:cNvSpPr/>
            <p:nvPr/>
          </p:nvSpPr>
          <p:spPr>
            <a:xfrm rot="5400000">
              <a:off x="9144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5" name="Google Shape;25955;p140"/>
            <p:cNvSpPr/>
            <p:nvPr/>
          </p:nvSpPr>
          <p:spPr>
            <a:xfrm rot="5400000">
              <a:off x="9144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6" name="Google Shape;25956;p140"/>
            <p:cNvSpPr/>
            <p:nvPr/>
          </p:nvSpPr>
          <p:spPr>
            <a:xfrm rot="5400000">
              <a:off x="9144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7" name="Google Shape;25957;p140"/>
            <p:cNvSpPr/>
            <p:nvPr/>
          </p:nvSpPr>
          <p:spPr>
            <a:xfrm rot="5400000">
              <a:off x="10668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8" name="Google Shape;25958;p140"/>
            <p:cNvSpPr/>
            <p:nvPr/>
          </p:nvSpPr>
          <p:spPr>
            <a:xfrm rot="5400000">
              <a:off x="10668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9" name="Google Shape;25959;p140"/>
            <p:cNvSpPr/>
            <p:nvPr/>
          </p:nvSpPr>
          <p:spPr>
            <a:xfrm rot="5400000">
              <a:off x="10668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0" name="Google Shape;25960;p140"/>
            <p:cNvSpPr/>
            <p:nvPr/>
          </p:nvSpPr>
          <p:spPr>
            <a:xfrm rot="5400000">
              <a:off x="10668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1" name="Google Shape;25961;p140"/>
            <p:cNvSpPr/>
            <p:nvPr/>
          </p:nvSpPr>
          <p:spPr>
            <a:xfrm rot="5400000">
              <a:off x="10668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2" name="Google Shape;25962;p140"/>
            <p:cNvSpPr/>
            <p:nvPr/>
          </p:nvSpPr>
          <p:spPr>
            <a:xfrm rot="5400000">
              <a:off x="10668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3" name="Google Shape;25963;p140"/>
            <p:cNvSpPr/>
            <p:nvPr/>
          </p:nvSpPr>
          <p:spPr>
            <a:xfrm rot="5400000">
              <a:off x="10668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4" name="Google Shape;25964;p140"/>
            <p:cNvSpPr/>
            <p:nvPr/>
          </p:nvSpPr>
          <p:spPr>
            <a:xfrm rot="5400000">
              <a:off x="10668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5" name="Google Shape;25965;p140"/>
            <p:cNvSpPr/>
            <p:nvPr/>
          </p:nvSpPr>
          <p:spPr>
            <a:xfrm rot="5400000">
              <a:off x="10668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6" name="Google Shape;25966;p140"/>
            <p:cNvSpPr/>
            <p:nvPr/>
          </p:nvSpPr>
          <p:spPr>
            <a:xfrm rot="5400000">
              <a:off x="1066801" y="22381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7" name="Google Shape;25967;p140"/>
            <p:cNvSpPr/>
            <p:nvPr/>
          </p:nvSpPr>
          <p:spPr>
            <a:xfrm rot="5400000">
              <a:off x="10668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8" name="Google Shape;25968;p140"/>
            <p:cNvSpPr/>
            <p:nvPr/>
          </p:nvSpPr>
          <p:spPr>
            <a:xfrm rot="5400000">
              <a:off x="10668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9" name="Google Shape;25969;p140"/>
            <p:cNvSpPr/>
            <p:nvPr/>
          </p:nvSpPr>
          <p:spPr>
            <a:xfrm rot="5400000">
              <a:off x="10668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0" name="Google Shape;25970;p140"/>
            <p:cNvSpPr/>
            <p:nvPr/>
          </p:nvSpPr>
          <p:spPr>
            <a:xfrm rot="5400000">
              <a:off x="1066801" y="29803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1" name="Google Shape;25971;p140"/>
            <p:cNvSpPr/>
            <p:nvPr/>
          </p:nvSpPr>
          <p:spPr>
            <a:xfrm rot="5400000">
              <a:off x="10668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2" name="Google Shape;25972;p140"/>
            <p:cNvSpPr/>
            <p:nvPr/>
          </p:nvSpPr>
          <p:spPr>
            <a:xfrm rot="5400000">
              <a:off x="10668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3" name="Google Shape;25973;p140"/>
            <p:cNvSpPr/>
            <p:nvPr/>
          </p:nvSpPr>
          <p:spPr>
            <a:xfrm rot="5400000">
              <a:off x="10668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4" name="Google Shape;25974;p140"/>
            <p:cNvSpPr/>
            <p:nvPr/>
          </p:nvSpPr>
          <p:spPr>
            <a:xfrm rot="5400000">
              <a:off x="10668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5" name="Google Shape;25975;p140"/>
            <p:cNvSpPr/>
            <p:nvPr/>
          </p:nvSpPr>
          <p:spPr>
            <a:xfrm rot="5400000">
              <a:off x="10668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6" name="Google Shape;25976;p140"/>
            <p:cNvSpPr/>
            <p:nvPr/>
          </p:nvSpPr>
          <p:spPr>
            <a:xfrm rot="5400000">
              <a:off x="10668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7" name="Google Shape;25977;p140"/>
            <p:cNvSpPr/>
            <p:nvPr/>
          </p:nvSpPr>
          <p:spPr>
            <a:xfrm rot="5400000">
              <a:off x="1828801" y="75387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8" name="Google Shape;25978;p140"/>
            <p:cNvSpPr/>
            <p:nvPr/>
          </p:nvSpPr>
          <p:spPr>
            <a:xfrm rot="5400000">
              <a:off x="1828801" y="9022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9" name="Google Shape;25979;p140"/>
            <p:cNvSpPr/>
            <p:nvPr/>
          </p:nvSpPr>
          <p:spPr>
            <a:xfrm rot="5400000">
              <a:off x="1828801" y="105072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0" name="Google Shape;25980;p140"/>
            <p:cNvSpPr/>
            <p:nvPr/>
          </p:nvSpPr>
          <p:spPr>
            <a:xfrm rot="5400000">
              <a:off x="1828801" y="119915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1" name="Google Shape;25981;p140"/>
            <p:cNvSpPr/>
            <p:nvPr/>
          </p:nvSpPr>
          <p:spPr>
            <a:xfrm rot="5400000">
              <a:off x="1828801" y="4570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2" name="Google Shape;25982;p140"/>
            <p:cNvSpPr/>
            <p:nvPr/>
          </p:nvSpPr>
          <p:spPr>
            <a:xfrm rot="5400000">
              <a:off x="1828801" y="60544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3" name="Google Shape;25983;p140"/>
            <p:cNvSpPr/>
            <p:nvPr/>
          </p:nvSpPr>
          <p:spPr>
            <a:xfrm rot="5400000">
              <a:off x="18288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4" name="Google Shape;25984;p140"/>
            <p:cNvSpPr/>
            <p:nvPr/>
          </p:nvSpPr>
          <p:spPr>
            <a:xfrm rot="5400000">
              <a:off x="1828801" y="1941331"/>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5" name="Google Shape;25985;p140"/>
            <p:cNvSpPr/>
            <p:nvPr/>
          </p:nvSpPr>
          <p:spPr>
            <a:xfrm rot="5400000">
              <a:off x="1828801" y="20897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6" name="Google Shape;25986;p140"/>
            <p:cNvSpPr/>
            <p:nvPr/>
          </p:nvSpPr>
          <p:spPr>
            <a:xfrm rot="5400000">
              <a:off x="18288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7" name="Google Shape;25987;p140"/>
            <p:cNvSpPr/>
            <p:nvPr/>
          </p:nvSpPr>
          <p:spPr>
            <a:xfrm rot="5400000">
              <a:off x="18288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8" name="Google Shape;25988;p140"/>
            <p:cNvSpPr/>
            <p:nvPr/>
          </p:nvSpPr>
          <p:spPr>
            <a:xfrm rot="5400000">
              <a:off x="18288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9" name="Google Shape;25989;p140"/>
            <p:cNvSpPr/>
            <p:nvPr/>
          </p:nvSpPr>
          <p:spPr>
            <a:xfrm rot="5400000">
              <a:off x="18288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0" name="Google Shape;25990;p140"/>
            <p:cNvSpPr/>
            <p:nvPr/>
          </p:nvSpPr>
          <p:spPr>
            <a:xfrm rot="5400000">
              <a:off x="1828801" y="25350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1" name="Google Shape;25991;p140"/>
            <p:cNvSpPr/>
            <p:nvPr/>
          </p:nvSpPr>
          <p:spPr>
            <a:xfrm rot="5400000">
              <a:off x="1828801" y="2683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2" name="Google Shape;25992;p140"/>
            <p:cNvSpPr/>
            <p:nvPr/>
          </p:nvSpPr>
          <p:spPr>
            <a:xfrm rot="5400000">
              <a:off x="18288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3" name="Google Shape;25993;p140"/>
            <p:cNvSpPr/>
            <p:nvPr/>
          </p:nvSpPr>
          <p:spPr>
            <a:xfrm rot="5400000">
              <a:off x="18288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4" name="Google Shape;25994;p140"/>
            <p:cNvSpPr/>
            <p:nvPr/>
          </p:nvSpPr>
          <p:spPr>
            <a:xfrm rot="5400000">
              <a:off x="18288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5" name="Google Shape;25995;p140"/>
            <p:cNvSpPr/>
            <p:nvPr/>
          </p:nvSpPr>
          <p:spPr>
            <a:xfrm rot="5400000">
              <a:off x="18288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6" name="Google Shape;25996;p140"/>
            <p:cNvSpPr/>
            <p:nvPr/>
          </p:nvSpPr>
          <p:spPr>
            <a:xfrm rot="5400000">
              <a:off x="18288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7" name="Google Shape;25997;p140"/>
            <p:cNvSpPr/>
            <p:nvPr/>
          </p:nvSpPr>
          <p:spPr>
            <a:xfrm rot="5400000">
              <a:off x="18288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8" name="Google Shape;25998;p140"/>
            <p:cNvSpPr/>
            <p:nvPr/>
          </p:nvSpPr>
          <p:spPr>
            <a:xfrm rot="5400000">
              <a:off x="18288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9" name="Google Shape;25999;p140"/>
            <p:cNvSpPr/>
            <p:nvPr/>
          </p:nvSpPr>
          <p:spPr>
            <a:xfrm rot="5400000">
              <a:off x="457201"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0" name="Google Shape;26000;p140"/>
            <p:cNvSpPr/>
            <p:nvPr/>
          </p:nvSpPr>
          <p:spPr>
            <a:xfrm rot="5400000">
              <a:off x="609601" y="4019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1" name="Google Shape;26001;p140"/>
            <p:cNvSpPr/>
            <p:nvPr/>
          </p:nvSpPr>
          <p:spPr>
            <a:xfrm rot="5400000">
              <a:off x="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2" name="Google Shape;26002;p140"/>
            <p:cNvSpPr/>
            <p:nvPr/>
          </p:nvSpPr>
          <p:spPr>
            <a:xfrm rot="5400000">
              <a:off x="4572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3" name="Google Shape;26003;p140"/>
            <p:cNvSpPr/>
            <p:nvPr/>
          </p:nvSpPr>
          <p:spPr>
            <a:xfrm rot="5400000">
              <a:off x="609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4" name="Google Shape;26004;p140"/>
            <p:cNvSpPr/>
            <p:nvPr/>
          </p:nvSpPr>
          <p:spPr>
            <a:xfrm rot="5400000">
              <a:off x="1828801" y="298037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5" name="Google Shape;26005;p140"/>
            <p:cNvSpPr/>
            <p:nvPr/>
          </p:nvSpPr>
          <p:spPr>
            <a:xfrm rot="5400000">
              <a:off x="1524001"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6" name="Google Shape;26006;p140"/>
            <p:cNvSpPr/>
            <p:nvPr/>
          </p:nvSpPr>
          <p:spPr>
            <a:xfrm rot="5400000">
              <a:off x="1828801"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7" name="Google Shape;26007;p140"/>
            <p:cNvSpPr/>
            <p:nvPr/>
          </p:nvSpPr>
          <p:spPr>
            <a:xfrm rot="5400000">
              <a:off x="16764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8" name="Google Shape;26008;p140"/>
            <p:cNvSpPr/>
            <p:nvPr/>
          </p:nvSpPr>
          <p:spPr>
            <a:xfrm rot="5400000">
              <a:off x="3048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9" name="Google Shape;26009;p140"/>
            <p:cNvSpPr/>
            <p:nvPr/>
          </p:nvSpPr>
          <p:spPr>
            <a:xfrm rot="5400000">
              <a:off x="2133601"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0" name="Google Shape;26010;p140"/>
            <p:cNvSpPr/>
            <p:nvPr/>
          </p:nvSpPr>
          <p:spPr>
            <a:xfrm rot="5400000">
              <a:off x="2133601" y="31288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1" name="Google Shape;26011;p140"/>
            <p:cNvSpPr/>
            <p:nvPr/>
          </p:nvSpPr>
          <p:spPr>
            <a:xfrm rot="5400000">
              <a:off x="2133601" y="32772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2" name="Google Shape;26012;p140"/>
            <p:cNvSpPr/>
            <p:nvPr/>
          </p:nvSpPr>
          <p:spPr>
            <a:xfrm rot="5400000">
              <a:off x="2133601" y="34256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3" name="Google Shape;26013;p140"/>
            <p:cNvSpPr/>
            <p:nvPr/>
          </p:nvSpPr>
          <p:spPr>
            <a:xfrm rot="5400000">
              <a:off x="2133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4" name="Google Shape;26014;p140"/>
            <p:cNvSpPr/>
            <p:nvPr/>
          </p:nvSpPr>
          <p:spPr>
            <a:xfrm rot="5400000">
              <a:off x="2133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5" name="Google Shape;26015;p140"/>
            <p:cNvSpPr/>
            <p:nvPr/>
          </p:nvSpPr>
          <p:spPr>
            <a:xfrm rot="5400000">
              <a:off x="21336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6" name="Google Shape;26016;p140"/>
            <p:cNvSpPr/>
            <p:nvPr/>
          </p:nvSpPr>
          <p:spPr>
            <a:xfrm rot="5400000">
              <a:off x="21336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7" name="Google Shape;26017;p140"/>
            <p:cNvSpPr/>
            <p:nvPr/>
          </p:nvSpPr>
          <p:spPr>
            <a:xfrm rot="5400000">
              <a:off x="21336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8" name="Google Shape;26018;p140"/>
            <p:cNvSpPr/>
            <p:nvPr/>
          </p:nvSpPr>
          <p:spPr>
            <a:xfrm rot="5400000">
              <a:off x="1676389" y="31288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9" name="Google Shape;26019;p140"/>
            <p:cNvSpPr/>
            <p:nvPr/>
          </p:nvSpPr>
          <p:spPr>
            <a:xfrm rot="5400000">
              <a:off x="18288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0" name="Google Shape;26020;p140"/>
            <p:cNvSpPr/>
            <p:nvPr/>
          </p:nvSpPr>
          <p:spPr>
            <a:xfrm rot="5400000">
              <a:off x="1676389"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1" name="Google Shape;26021;p140"/>
            <p:cNvSpPr/>
            <p:nvPr/>
          </p:nvSpPr>
          <p:spPr>
            <a:xfrm rot="5400000">
              <a:off x="1676389"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2" name="Google Shape;26022;p140"/>
            <p:cNvSpPr/>
            <p:nvPr/>
          </p:nvSpPr>
          <p:spPr>
            <a:xfrm rot="5400000">
              <a:off x="762001"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3" name="Google Shape;26023;p140"/>
            <p:cNvSpPr/>
            <p:nvPr/>
          </p:nvSpPr>
          <p:spPr>
            <a:xfrm rot="5400000">
              <a:off x="914401"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4" name="Google Shape;26024;p140"/>
            <p:cNvSpPr/>
            <p:nvPr/>
          </p:nvSpPr>
          <p:spPr>
            <a:xfrm rot="5400000">
              <a:off x="1524001" y="34257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5" name="Google Shape;26025;p140"/>
            <p:cNvSpPr/>
            <p:nvPr/>
          </p:nvSpPr>
          <p:spPr>
            <a:xfrm rot="5400000">
              <a:off x="15240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6" name="Google Shape;26026;p140"/>
            <p:cNvSpPr/>
            <p:nvPr/>
          </p:nvSpPr>
          <p:spPr>
            <a:xfrm rot="5400000">
              <a:off x="15240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7" name="Google Shape;26027;p140"/>
            <p:cNvSpPr/>
            <p:nvPr/>
          </p:nvSpPr>
          <p:spPr>
            <a:xfrm rot="5400000">
              <a:off x="12192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8" name="Google Shape;26028;p140"/>
            <p:cNvSpPr/>
            <p:nvPr/>
          </p:nvSpPr>
          <p:spPr>
            <a:xfrm rot="5400000">
              <a:off x="10668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9" name="Google Shape;26029;p140"/>
            <p:cNvSpPr/>
            <p:nvPr/>
          </p:nvSpPr>
          <p:spPr>
            <a:xfrm rot="5400000">
              <a:off x="762001"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0" name="Google Shape;26030;p140"/>
            <p:cNvSpPr/>
            <p:nvPr/>
          </p:nvSpPr>
          <p:spPr>
            <a:xfrm rot="5400000">
              <a:off x="9144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1" name="Google Shape;26031;p140"/>
            <p:cNvSpPr/>
            <p:nvPr/>
          </p:nvSpPr>
          <p:spPr>
            <a:xfrm rot="5400000">
              <a:off x="1066801" y="38710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2" name="Google Shape;26032;p140"/>
            <p:cNvSpPr/>
            <p:nvPr/>
          </p:nvSpPr>
          <p:spPr>
            <a:xfrm rot="5400000">
              <a:off x="457201" y="3871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3" name="Google Shape;26033;p140"/>
            <p:cNvSpPr/>
            <p:nvPr/>
          </p:nvSpPr>
          <p:spPr>
            <a:xfrm rot="5400000">
              <a:off x="7620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4" name="Google Shape;26034;p140"/>
            <p:cNvSpPr/>
            <p:nvPr/>
          </p:nvSpPr>
          <p:spPr>
            <a:xfrm rot="5400000">
              <a:off x="9144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5" name="Google Shape;26035;p140"/>
            <p:cNvSpPr/>
            <p:nvPr/>
          </p:nvSpPr>
          <p:spPr>
            <a:xfrm rot="5400000">
              <a:off x="304801" y="40194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6" name="Google Shape;26036;p140"/>
            <p:cNvSpPr/>
            <p:nvPr/>
          </p:nvSpPr>
          <p:spPr>
            <a:xfrm rot="5400000">
              <a:off x="7620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7" name="Google Shape;26037;p140"/>
            <p:cNvSpPr/>
            <p:nvPr/>
          </p:nvSpPr>
          <p:spPr>
            <a:xfrm rot="5400000">
              <a:off x="152401" y="41679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8" name="Google Shape;26038;p140"/>
            <p:cNvSpPr/>
            <p:nvPr/>
          </p:nvSpPr>
          <p:spPr>
            <a:xfrm rot="5400000">
              <a:off x="1"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9" name="Google Shape;26039;p140"/>
            <p:cNvSpPr/>
            <p:nvPr/>
          </p:nvSpPr>
          <p:spPr>
            <a:xfrm rot="5400000">
              <a:off x="152401"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0" name="Google Shape;26040;p140"/>
            <p:cNvSpPr/>
            <p:nvPr/>
          </p:nvSpPr>
          <p:spPr>
            <a:xfrm rot="5400000">
              <a:off x="304801"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1" name="Google Shape;26041;p140"/>
            <p:cNvSpPr/>
            <p:nvPr/>
          </p:nvSpPr>
          <p:spPr>
            <a:xfrm rot="5400000">
              <a:off x="457201" y="223818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2" name="Google Shape;26042;p140"/>
            <p:cNvSpPr/>
            <p:nvPr/>
          </p:nvSpPr>
          <p:spPr>
            <a:xfrm rot="5400000">
              <a:off x="914401" y="1792903"/>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3" name="Google Shape;26043;p140"/>
            <p:cNvSpPr/>
            <p:nvPr/>
          </p:nvSpPr>
          <p:spPr>
            <a:xfrm rot="5400000">
              <a:off x="6096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4" name="Google Shape;26044;p140"/>
            <p:cNvSpPr/>
            <p:nvPr/>
          </p:nvSpPr>
          <p:spPr>
            <a:xfrm rot="5400000">
              <a:off x="7620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5" name="Google Shape;26045;p140"/>
            <p:cNvSpPr/>
            <p:nvPr/>
          </p:nvSpPr>
          <p:spPr>
            <a:xfrm rot="5400000">
              <a:off x="914401" y="164447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6" name="Google Shape;26046;p140"/>
            <p:cNvSpPr/>
            <p:nvPr/>
          </p:nvSpPr>
          <p:spPr>
            <a:xfrm rot="5400000">
              <a:off x="914401"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7" name="Google Shape;26047;p140"/>
            <p:cNvSpPr/>
            <p:nvPr/>
          </p:nvSpPr>
          <p:spPr>
            <a:xfrm rot="5400000">
              <a:off x="762001" y="268349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8" name="Google Shape;26048;p140"/>
            <p:cNvSpPr/>
            <p:nvPr/>
          </p:nvSpPr>
          <p:spPr>
            <a:xfrm rot="5400000">
              <a:off x="609601"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9" name="Google Shape;26049;p140"/>
            <p:cNvSpPr/>
            <p:nvPr/>
          </p:nvSpPr>
          <p:spPr>
            <a:xfrm rot="5400000">
              <a:off x="1"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0" name="Google Shape;26050;p140"/>
            <p:cNvSpPr/>
            <p:nvPr/>
          </p:nvSpPr>
          <p:spPr>
            <a:xfrm rot="5400000">
              <a:off x="152401"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1" name="Google Shape;26051;p140"/>
            <p:cNvSpPr/>
            <p:nvPr/>
          </p:nvSpPr>
          <p:spPr>
            <a:xfrm rot="5400000">
              <a:off x="304801"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2" name="Google Shape;26052;p140"/>
            <p:cNvSpPr/>
            <p:nvPr/>
          </p:nvSpPr>
          <p:spPr>
            <a:xfrm rot="5400000">
              <a:off x="457201"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3" name="Google Shape;26053;p140"/>
            <p:cNvSpPr/>
            <p:nvPr/>
          </p:nvSpPr>
          <p:spPr>
            <a:xfrm rot="5400000">
              <a:off x="1066801" y="238661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4" name="Google Shape;26054;p140"/>
            <p:cNvSpPr/>
            <p:nvPr/>
          </p:nvSpPr>
          <p:spPr>
            <a:xfrm rot="5400000">
              <a:off x="914401" y="149604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5" name="Google Shape;26055;p140"/>
            <p:cNvSpPr/>
            <p:nvPr/>
          </p:nvSpPr>
          <p:spPr>
            <a:xfrm rot="5400000">
              <a:off x="304801"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6" name="Google Shape;26056;p140"/>
            <p:cNvSpPr/>
            <p:nvPr/>
          </p:nvSpPr>
          <p:spPr>
            <a:xfrm rot="5400000">
              <a:off x="457201" y="119915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7" name="Google Shape;26057;p140"/>
            <p:cNvSpPr/>
            <p:nvPr/>
          </p:nvSpPr>
          <p:spPr>
            <a:xfrm rot="5400000">
              <a:off x="762001" y="134759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8" name="Google Shape;26058;p140"/>
            <p:cNvSpPr/>
            <p:nvPr/>
          </p:nvSpPr>
          <p:spPr>
            <a:xfrm rot="5400000">
              <a:off x="457201" y="1050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9" name="Google Shape;26059;p140"/>
            <p:cNvSpPr/>
            <p:nvPr/>
          </p:nvSpPr>
          <p:spPr>
            <a:xfrm rot="5400000">
              <a:off x="609601" y="119916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0" name="Google Shape;26060;p140"/>
            <p:cNvSpPr/>
            <p:nvPr/>
          </p:nvSpPr>
          <p:spPr>
            <a:xfrm rot="5400000">
              <a:off x="1219201"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1" name="Google Shape;26061;p140"/>
            <p:cNvSpPr/>
            <p:nvPr/>
          </p:nvSpPr>
          <p:spPr>
            <a:xfrm rot="5400000">
              <a:off x="1066801" y="164447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2" name="Google Shape;26062;p140"/>
            <p:cNvSpPr/>
            <p:nvPr/>
          </p:nvSpPr>
          <p:spPr>
            <a:xfrm rot="5400000">
              <a:off x="1219201" y="2535065"/>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3" name="Google Shape;26063;p140"/>
            <p:cNvSpPr/>
            <p:nvPr/>
          </p:nvSpPr>
          <p:spPr>
            <a:xfrm rot="5400000">
              <a:off x="914401" y="283193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4" name="Google Shape;26064;p140"/>
            <p:cNvSpPr/>
            <p:nvPr/>
          </p:nvSpPr>
          <p:spPr>
            <a:xfrm rot="5400000">
              <a:off x="1066801" y="283193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5" name="Google Shape;26065;p140"/>
            <p:cNvSpPr/>
            <p:nvPr/>
          </p:nvSpPr>
          <p:spPr>
            <a:xfrm rot="5400000">
              <a:off x="762001" y="298038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6" name="Google Shape;26066;p140"/>
            <p:cNvSpPr/>
            <p:nvPr/>
          </p:nvSpPr>
          <p:spPr>
            <a:xfrm rot="5400000">
              <a:off x="914401" y="298038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7" name="Google Shape;26067;p140"/>
            <p:cNvSpPr/>
            <p:nvPr/>
          </p:nvSpPr>
          <p:spPr>
            <a:xfrm rot="5400000">
              <a:off x="609601" y="3128812"/>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8" name="Google Shape;26068;p140"/>
            <p:cNvSpPr/>
            <p:nvPr/>
          </p:nvSpPr>
          <p:spPr>
            <a:xfrm rot="5400000">
              <a:off x="762001" y="3128820"/>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9" name="Google Shape;26069;p140"/>
            <p:cNvSpPr/>
            <p:nvPr/>
          </p:nvSpPr>
          <p:spPr>
            <a:xfrm rot="5400000">
              <a:off x="304801" y="32772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0" name="Google Shape;26070;p140"/>
            <p:cNvSpPr/>
            <p:nvPr/>
          </p:nvSpPr>
          <p:spPr>
            <a:xfrm rot="5400000">
              <a:off x="152401"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1" name="Google Shape;26071;p140"/>
            <p:cNvSpPr/>
            <p:nvPr/>
          </p:nvSpPr>
          <p:spPr>
            <a:xfrm rot="5400000">
              <a:off x="457201"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2" name="Google Shape;26072;p140"/>
            <p:cNvSpPr/>
            <p:nvPr/>
          </p:nvSpPr>
          <p:spPr>
            <a:xfrm rot="5400000">
              <a:off x="1" y="34257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3" name="Google Shape;26073;p140"/>
            <p:cNvSpPr/>
            <p:nvPr/>
          </p:nvSpPr>
          <p:spPr>
            <a:xfrm rot="5400000">
              <a:off x="304801" y="342572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4" name="Google Shape;26074;p140"/>
            <p:cNvSpPr/>
            <p:nvPr/>
          </p:nvSpPr>
          <p:spPr>
            <a:xfrm rot="5400000">
              <a:off x="609601" y="357414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5" name="Google Shape;26075;p140"/>
            <p:cNvSpPr/>
            <p:nvPr/>
          </p:nvSpPr>
          <p:spPr>
            <a:xfrm rot="5400000">
              <a:off x="152401"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6" name="Google Shape;26076;p140"/>
            <p:cNvSpPr/>
            <p:nvPr/>
          </p:nvSpPr>
          <p:spPr>
            <a:xfrm rot="5400000">
              <a:off x="457201"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7" name="Google Shape;26077;p140"/>
            <p:cNvSpPr/>
            <p:nvPr/>
          </p:nvSpPr>
          <p:spPr>
            <a:xfrm rot="5400000">
              <a:off x="1" y="357415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8" name="Google Shape;26078;p140"/>
            <p:cNvSpPr/>
            <p:nvPr/>
          </p:nvSpPr>
          <p:spPr>
            <a:xfrm rot="5400000">
              <a:off x="304801" y="3574174"/>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9" name="Google Shape;26079;p140"/>
            <p:cNvSpPr/>
            <p:nvPr/>
          </p:nvSpPr>
          <p:spPr>
            <a:xfrm rot="5400000">
              <a:off x="1" y="3722607"/>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0" name="Google Shape;26080;p140"/>
            <p:cNvSpPr/>
            <p:nvPr/>
          </p:nvSpPr>
          <p:spPr>
            <a:xfrm rot="5400000">
              <a:off x="609601" y="3722599"/>
              <a:ext cx="36637" cy="36630"/>
            </a:xfrm>
            <a:custGeom>
              <a:rect b="b" l="l" r="r" t="t"/>
              <a:pathLst>
                <a:path extrusionOk="0" h="2615" w="2616">
                  <a:moveTo>
                    <a:pt x="1308" y="1"/>
                  </a:moveTo>
                  <a:cubicBezTo>
                    <a:pt x="585" y="1"/>
                    <a:pt x="1" y="585"/>
                    <a:pt x="1" y="1308"/>
                  </a:cubicBezTo>
                  <a:cubicBezTo>
                    <a:pt x="1" y="2031"/>
                    <a:pt x="585" y="2615"/>
                    <a:pt x="1308" y="2615"/>
                  </a:cubicBezTo>
                  <a:cubicBezTo>
                    <a:pt x="2031" y="2615"/>
                    <a:pt x="2615" y="2031"/>
                    <a:pt x="2615" y="1308"/>
                  </a:cubicBezTo>
                  <a:cubicBezTo>
                    <a:pt x="2615" y="585"/>
                    <a:pt x="2031" y="1"/>
                    <a:pt x="130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6081" name="Google Shape;26081;p140"/>
          <p:cNvPicPr preferRelativeResize="0"/>
          <p:nvPr/>
        </p:nvPicPr>
        <p:blipFill>
          <a:blip r:embed="rId5">
            <a:alphaModFix/>
          </a:blip>
          <a:stretch>
            <a:fillRect/>
          </a:stretch>
        </p:blipFill>
        <p:spPr>
          <a:xfrm>
            <a:off x="887275" y="301250"/>
            <a:ext cx="752575" cy="2407397"/>
          </a:xfrm>
          <a:prstGeom prst="rect">
            <a:avLst/>
          </a:prstGeom>
          <a:noFill/>
          <a:ln>
            <a:noFill/>
          </a:ln>
        </p:spPr>
      </p:pic>
      <p:pic>
        <p:nvPicPr>
          <p:cNvPr id="26082" name="Google Shape;26082;p140"/>
          <p:cNvPicPr preferRelativeResize="0"/>
          <p:nvPr/>
        </p:nvPicPr>
        <p:blipFill>
          <a:blip r:embed="rId6">
            <a:alphaModFix/>
          </a:blip>
          <a:stretch>
            <a:fillRect/>
          </a:stretch>
        </p:blipFill>
        <p:spPr>
          <a:xfrm>
            <a:off x="1087150" y="1647275"/>
            <a:ext cx="2646273" cy="2448476"/>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Cloud Template">
  <a:themeElements>
    <a:clrScheme name="Google Colours">
      <a:dk1>
        <a:srgbClr val="3C4043"/>
      </a:dk1>
      <a:lt1>
        <a:srgbClr val="5F6368"/>
      </a:lt1>
      <a:dk2>
        <a:srgbClr val="BDC1C6"/>
      </a:dk2>
      <a:lt2>
        <a:srgbClr val="F8F9FA"/>
      </a:lt2>
      <a:accent1>
        <a:srgbClr val="4285F4"/>
      </a:accent1>
      <a:accent2>
        <a:srgbClr val="EA4335"/>
      </a:accent2>
      <a:accent3>
        <a:srgbClr val="FBBC05"/>
      </a:accent3>
      <a:accent4>
        <a:srgbClr val="34A853"/>
      </a:accent4>
      <a:accent5>
        <a:srgbClr val="185ABC"/>
      </a:accent5>
      <a:accent6>
        <a:srgbClr val="B31412"/>
      </a:accent6>
      <a:hlink>
        <a:srgbClr val="1A73E8"/>
      </a:hlink>
      <a:folHlink>
        <a:srgbClr val="7B1FA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Cloud Template">
  <a:themeElements>
    <a:clrScheme name="Google Colours">
      <a:dk1>
        <a:srgbClr val="3C4043"/>
      </a:dk1>
      <a:lt1>
        <a:srgbClr val="5F6368"/>
      </a:lt1>
      <a:dk2>
        <a:srgbClr val="BDC1C6"/>
      </a:dk2>
      <a:lt2>
        <a:srgbClr val="F8F9FA"/>
      </a:lt2>
      <a:accent1>
        <a:srgbClr val="4285F4"/>
      </a:accent1>
      <a:accent2>
        <a:srgbClr val="EA4335"/>
      </a:accent2>
      <a:accent3>
        <a:srgbClr val="FBBC05"/>
      </a:accent3>
      <a:accent4>
        <a:srgbClr val="34A853"/>
      </a:accent4>
      <a:accent5>
        <a:srgbClr val="185ABC"/>
      </a:accent5>
      <a:accent6>
        <a:srgbClr val="B31412"/>
      </a:accent6>
      <a:hlink>
        <a:srgbClr val="1A73E8"/>
      </a:hlink>
      <a:folHlink>
        <a:srgbClr val="7B1FA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