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32"/>
  </p:notesMasterIdLst>
  <p:sldIdLst>
    <p:sldId id="2561" r:id="rId5"/>
    <p:sldId id="2562" r:id="rId6"/>
    <p:sldId id="2563" r:id="rId7"/>
    <p:sldId id="2564" r:id="rId8"/>
    <p:sldId id="2565" r:id="rId9"/>
    <p:sldId id="2566" r:id="rId10"/>
    <p:sldId id="2567" r:id="rId11"/>
    <p:sldId id="2568" r:id="rId12"/>
    <p:sldId id="2569" r:id="rId13"/>
    <p:sldId id="2570" r:id="rId14"/>
    <p:sldId id="2571" r:id="rId15"/>
    <p:sldId id="2572" r:id="rId16"/>
    <p:sldId id="2573" r:id="rId17"/>
    <p:sldId id="2574" r:id="rId18"/>
    <p:sldId id="2575" r:id="rId19"/>
    <p:sldId id="2576" r:id="rId20"/>
    <p:sldId id="2577" r:id="rId21"/>
    <p:sldId id="2578" r:id="rId22"/>
    <p:sldId id="2579" r:id="rId23"/>
    <p:sldId id="2580" r:id="rId24"/>
    <p:sldId id="2581" r:id="rId25"/>
    <p:sldId id="2582" r:id="rId26"/>
    <p:sldId id="2583" r:id="rId27"/>
    <p:sldId id="2584" r:id="rId28"/>
    <p:sldId id="2585" r:id="rId29"/>
    <p:sldId id="2586" r:id="rId30"/>
    <p:sldId id="2587"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Feasibility Study of Enterprise Digital Transformation Initiative (EDTI)" id="{40CD3C44-ABBA-452C-9729-35216C9375A9}">
          <p14:sldIdLst>
            <p14:sldId id="2561"/>
            <p14:sldId id="2562"/>
          </p14:sldIdLst>
        </p14:section>
        <p14:section name="Introduction to Enterprise Digital Transformation Initiative (EDTI)" id="{311E2956-806A-49F3-990B-479FCB9E63EB}">
          <p14:sldIdLst>
            <p14:sldId id="2563"/>
            <p14:sldId id="2564"/>
            <p14:sldId id="2565"/>
            <p14:sldId id="2566"/>
          </p14:sldIdLst>
        </p14:section>
        <p14:section name="Current State Analysis" id="{4CCB5264-9472-4596-A7E7-E999D581D642}">
          <p14:sldIdLst>
            <p14:sldId id="2567"/>
            <p14:sldId id="2568"/>
            <p14:sldId id="2569"/>
            <p14:sldId id="2570"/>
          </p14:sldIdLst>
        </p14:section>
        <p14:section name="Proposed Digital Technologies" id="{8EF94268-E78F-4371-ABA7-714554C2DEC6}">
          <p14:sldIdLst>
            <p14:sldId id="2571"/>
            <p14:sldId id="2572"/>
            <p14:sldId id="2573"/>
            <p14:sldId id="2574"/>
          </p14:sldIdLst>
        </p14:section>
        <p14:section name="Implementation Strategy" id="{7988046C-621D-4187-9D8A-E70E5D858FDA}">
          <p14:sldIdLst>
            <p14:sldId id="2575"/>
            <p14:sldId id="2576"/>
            <p14:sldId id="2577"/>
            <p14:sldId id="2578"/>
          </p14:sldIdLst>
        </p14:section>
        <p14:section name="Cost-Benefit Analysis" id="{7912DB03-2E7D-4C8B-B0BF-2F286A22E548}">
          <p14:sldIdLst>
            <p14:sldId id="2579"/>
            <p14:sldId id="2580"/>
            <p14:sldId id="2581"/>
            <p14:sldId id="2582"/>
          </p14:sldIdLst>
        </p14:section>
        <p14:section name="Risk Assessment and Mitigation" id="{7F4B8154-4342-4A84-8BA0-F26930E79AD9}">
          <p14:sldIdLst>
            <p14:sldId id="2583"/>
            <p14:sldId id="2584"/>
            <p14:sldId id="2585"/>
            <p14:sldId id="2586"/>
          </p14:sldIdLst>
        </p14:section>
        <p14:section name="Conclusion" id="{E70E8AB1-A45F-4C3A-BE28-FF87F4ABABB7}">
          <p14:sldIdLst>
            <p14:sldId id="258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B32D94-DDC2-C863-CE9B-7AC2284770BC}" v="26" dt="2025-02-20T22:37:12.9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86" d="100"/>
          <a:sy n="86" d="100"/>
        </p:scale>
        <p:origin x="96" y="8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McDonnell" userId="S::kevin@mcd79.com::48e8a1ab-0d3a-4f9b-b200-e9e9d1437a2b" providerId="AD" clId="Web-{41B32D94-DDC2-C863-CE9B-7AC2284770BC}"/>
    <pc:docChg chg="addSld delSld modSld addMainMaster delMainMaster addSection">
      <pc:chgData name="Kevin McDonnell" userId="S::kevin@mcd79.com::48e8a1ab-0d3a-4f9b-b200-e9e9d1437a2b" providerId="AD" clId="Web-{41B32D94-DDC2-C863-CE9B-7AC2284770BC}" dt="2025-02-20T22:37:12.971" v="26" actId="34807"/>
      <pc:docMkLst>
        <pc:docMk/>
      </pc:docMkLst>
      <pc:sldChg chg="del">
        <pc:chgData name="Kevin McDonnell" userId="S::kevin@mcd79.com::48e8a1ab-0d3a-4f9b-b200-e9e9d1437a2b" providerId="AD" clId="Web-{41B32D94-DDC2-C863-CE9B-7AC2284770BC}" dt="2025-02-20T22:37:12.517" v="0" actId="34807"/>
        <pc:sldMkLst>
          <pc:docMk/>
          <pc:sldMk cId="109857222" sldId="256"/>
        </pc:sldMkLst>
      </pc:sldChg>
      <pc:sldChg chg="addSp modSp add mod setBg modClrScheme addAnim chgLayout">
        <pc:chgData name="Kevin McDonnell" userId="S::kevin@mcd79.com::48e8a1ab-0d3a-4f9b-b200-e9e9d1437a2b" providerId="AD" clId="Web-{41B32D94-DDC2-C863-CE9B-7AC2284770BC}" dt="2025-02-20T22:37:12.971" v="4" actId="34807"/>
        <pc:sldMkLst>
          <pc:docMk/>
          <pc:sldMk cId="4062123203" sldId="2561"/>
        </pc:sldMkLst>
        <pc:spChg chg="mod">
          <ac:chgData name="Kevin McDonnell" userId="S::kevin@mcd79.com::48e8a1ab-0d3a-4f9b-b200-e9e9d1437a2b" providerId="AD" clId="Web-{41B32D94-DDC2-C863-CE9B-7AC2284770BC}" dt="2025-02-20T22:37:12.955" v="1" actId="34807"/>
          <ac:spMkLst>
            <pc:docMk/>
            <pc:sldMk cId="4062123203" sldId="2561"/>
            <ac:spMk id="2" creationId="{987FF3A8-B298-AF19-437B-9FC5867F2820}"/>
          </ac:spMkLst>
        </pc:spChg>
        <pc:spChg chg="mod">
          <ac:chgData name="Kevin McDonnell" userId="S::kevin@mcd79.com::48e8a1ab-0d3a-4f9b-b200-e9e9d1437a2b" providerId="AD" clId="Web-{41B32D94-DDC2-C863-CE9B-7AC2284770BC}" dt="2025-02-20T22:37:12.955" v="1" actId="34807"/>
          <ac:spMkLst>
            <pc:docMk/>
            <pc:sldMk cId="4062123203" sldId="2561"/>
            <ac:spMk id="3" creationId="{9AC61D79-6B21-9CE4-C2D3-D348C0DD1D60}"/>
          </ac:spMkLst>
        </pc:spChg>
        <pc:spChg chg="add">
          <ac:chgData name="Kevin McDonnell" userId="S::kevin@mcd79.com::48e8a1ab-0d3a-4f9b-b200-e9e9d1437a2b" providerId="AD" clId="Web-{41B32D94-DDC2-C863-CE9B-7AC2284770BC}" dt="2025-02-20T22:37:12.955" v="1" actId="34807"/>
          <ac:spMkLst>
            <pc:docMk/>
            <pc:sldMk cId="4062123203" sldId="2561"/>
            <ac:spMk id="9" creationId="{19F9BF86-FE94-4517-B97D-026C7515E589}"/>
          </ac:spMkLst>
        </pc:spChg>
        <pc:picChg chg="mod">
          <ac:chgData name="Kevin McDonnell" userId="S::kevin@mcd79.com::48e8a1ab-0d3a-4f9b-b200-e9e9d1437a2b" providerId="AD" clId="Web-{41B32D94-DDC2-C863-CE9B-7AC2284770BC}" dt="2025-02-20T22:37:12.955" v="1" actId="34807"/>
          <ac:picMkLst>
            <pc:docMk/>
            <pc:sldMk cId="4062123203" sldId="2561"/>
            <ac:picMk id="4" creationId="{221E4ACC-7E4F-4868-964D-DD0EA2188078}"/>
          </ac:picMkLst>
        </pc:picChg>
        <pc:cxnChg chg="add">
          <ac:chgData name="Kevin McDonnell" userId="S::kevin@mcd79.com::48e8a1ab-0d3a-4f9b-b200-e9e9d1437a2b" providerId="AD" clId="Web-{41B32D94-DDC2-C863-CE9B-7AC2284770BC}" dt="2025-02-20T22:37:12.955" v="1" actId="34807"/>
          <ac:cxnSpMkLst>
            <pc:docMk/>
            <pc:sldMk cId="4062123203" sldId="2561"/>
            <ac:cxnSpMk id="11" creationId="{7CC73A33-65FF-41A9-A3B0-006753CD1028}"/>
          </ac:cxnSpMkLst>
        </pc:cxnChg>
      </pc:sldChg>
      <pc:sldChg chg="addSp modSp add mod modTransition setBg modClrScheme addAnim chgLayout">
        <pc:chgData name="Kevin McDonnell" userId="S::kevin@mcd79.com::48e8a1ab-0d3a-4f9b-b200-e9e9d1437a2b" providerId="AD" clId="Web-{41B32D94-DDC2-C863-CE9B-7AC2284770BC}" dt="2025-02-20T22:37:12.971" v="5" actId="34807"/>
        <pc:sldMkLst>
          <pc:docMk/>
          <pc:sldMk cId="1270679477" sldId="2562"/>
        </pc:sldMkLst>
        <pc:spChg chg="mod ord">
          <ac:chgData name="Kevin McDonnell" userId="S::kevin@mcd79.com::48e8a1ab-0d3a-4f9b-b200-e9e9d1437a2b" providerId="AD" clId="Web-{41B32D94-DDC2-C863-CE9B-7AC2284770BC}" dt="2025-02-20T22:37:12.955" v="1" actId="34807"/>
          <ac:spMkLst>
            <pc:docMk/>
            <pc:sldMk cId="1270679477" sldId="2562"/>
            <ac:spMk id="2" creationId="{8BEC85DF-C7BF-8881-AAE3-AA6E0CEE97E3}"/>
          </ac:spMkLst>
        </pc:spChg>
        <pc:spChg chg="mod">
          <ac:chgData name="Kevin McDonnell" userId="S::kevin@mcd79.com::48e8a1ab-0d3a-4f9b-b200-e9e9d1437a2b" providerId="AD" clId="Web-{41B32D94-DDC2-C863-CE9B-7AC2284770BC}" dt="2025-02-20T22:37:12.955" v="1" actId="34807"/>
          <ac:spMkLst>
            <pc:docMk/>
            <pc:sldMk cId="1270679477" sldId="2562"/>
            <ac:spMk id="4" creationId="{20D2BA72-BCC2-4A73-A6E4-F1EA6165BFDD}"/>
          </ac:spMkLst>
        </pc:spChg>
        <pc:spChg chg="add">
          <ac:chgData name="Kevin McDonnell" userId="S::kevin@mcd79.com::48e8a1ab-0d3a-4f9b-b200-e9e9d1437a2b" providerId="AD" clId="Web-{41B32D94-DDC2-C863-CE9B-7AC2284770BC}" dt="2025-02-20T22:37:12.955" v="1" actId="34807"/>
          <ac:spMkLst>
            <pc:docMk/>
            <pc:sldMk cId="1270679477" sldId="2562"/>
            <ac:spMk id="12" creationId="{744CAA32-F237-419C-A2DD-43C28D920D3C}"/>
          </ac:spMkLst>
        </pc:spChg>
        <pc:picChg chg="mod">
          <ac:chgData name="Kevin McDonnell" userId="S::kevin@mcd79.com::48e8a1ab-0d3a-4f9b-b200-e9e9d1437a2b" providerId="AD" clId="Web-{41B32D94-DDC2-C863-CE9B-7AC2284770BC}" dt="2025-02-20T22:37:12.955" v="1" actId="34807"/>
          <ac:picMkLst>
            <pc:docMk/>
            <pc:sldMk cId="1270679477" sldId="2562"/>
            <ac:picMk id="5" creationId="{35CF0C86-3B5F-479E-BA4C-B235319CB3CA}"/>
          </ac:picMkLst>
        </pc:picChg>
        <pc:cxnChg chg="add">
          <ac:chgData name="Kevin McDonnell" userId="S::kevin@mcd79.com::48e8a1ab-0d3a-4f9b-b200-e9e9d1437a2b" providerId="AD" clId="Web-{41B32D94-DDC2-C863-CE9B-7AC2284770BC}" dt="2025-02-20T22:37:12.955" v="1" actId="34807"/>
          <ac:cxnSpMkLst>
            <pc:docMk/>
            <pc:sldMk cId="1270679477" sldId="2562"/>
            <ac:cxnSpMk id="10" creationId="{118E06E4-607B-144B-382B-AD3D06B1EE8C}"/>
          </ac:cxnSpMkLst>
        </pc:cxnChg>
        <pc:cxnChg chg="add">
          <ac:chgData name="Kevin McDonnell" userId="S::kevin@mcd79.com::48e8a1ab-0d3a-4f9b-b200-e9e9d1437a2b" providerId="AD" clId="Web-{41B32D94-DDC2-C863-CE9B-7AC2284770BC}" dt="2025-02-20T22:37:12.955" v="1" actId="34807"/>
          <ac:cxnSpMkLst>
            <pc:docMk/>
            <pc:sldMk cId="1270679477" sldId="2562"/>
            <ac:cxnSpMk id="14" creationId="{08052531-D50B-3899-B150-D05525F4F2BC}"/>
          </ac:cxnSpMkLst>
        </pc:cxnChg>
      </pc:sldChg>
      <pc:sldChg chg="addSp modSp add mod modTransition setBg modClrScheme addAnim chgLayout">
        <pc:chgData name="Kevin McDonnell" userId="S::kevin@mcd79.com::48e8a1ab-0d3a-4f9b-b200-e9e9d1437a2b" providerId="AD" clId="Web-{41B32D94-DDC2-C863-CE9B-7AC2284770BC}" dt="2025-02-20T22:37:12.971" v="6" actId="34807"/>
        <pc:sldMkLst>
          <pc:docMk/>
          <pc:sldMk cId="2347933284" sldId="2563"/>
        </pc:sldMkLst>
        <pc:spChg chg="mod">
          <ac:chgData name="Kevin McDonnell" userId="S::kevin@mcd79.com::48e8a1ab-0d3a-4f9b-b200-e9e9d1437a2b" providerId="AD" clId="Web-{41B32D94-DDC2-C863-CE9B-7AC2284770BC}" dt="2025-02-20T22:37:12.955" v="1" actId="34807"/>
          <ac:spMkLst>
            <pc:docMk/>
            <pc:sldMk cId="2347933284" sldId="2563"/>
            <ac:spMk id="2" creationId="{AF773B35-1BE3-CF8C-0D36-4310FB5D3F3D}"/>
          </ac:spMkLst>
        </pc:spChg>
        <pc:spChg chg="add">
          <ac:chgData name="Kevin McDonnell" userId="S::kevin@mcd79.com::48e8a1ab-0d3a-4f9b-b200-e9e9d1437a2b" providerId="AD" clId="Web-{41B32D94-DDC2-C863-CE9B-7AC2284770BC}" dt="2025-02-20T22:37:12.955" v="1" actId="34807"/>
          <ac:spMkLst>
            <pc:docMk/>
            <pc:sldMk cId="2347933284" sldId="2563"/>
            <ac:spMk id="7" creationId="{46B9231A-B34B-4A29-A6AC-532E1EE81575}"/>
          </ac:spMkLst>
        </pc:spChg>
        <pc:spChg chg="add">
          <ac:chgData name="Kevin McDonnell" userId="S::kevin@mcd79.com::48e8a1ab-0d3a-4f9b-b200-e9e9d1437a2b" providerId="AD" clId="Web-{41B32D94-DDC2-C863-CE9B-7AC2284770BC}" dt="2025-02-20T22:37:12.955" v="1" actId="34807"/>
          <ac:spMkLst>
            <pc:docMk/>
            <pc:sldMk cId="2347933284" sldId="2563"/>
            <ac:spMk id="9" creationId="{19F9BF86-FE94-4517-B97D-026C7515E589}"/>
          </ac:spMkLst>
        </pc:spChg>
        <pc:cxnChg chg="add">
          <ac:chgData name="Kevin McDonnell" userId="S::kevin@mcd79.com::48e8a1ab-0d3a-4f9b-b200-e9e9d1437a2b" providerId="AD" clId="Web-{41B32D94-DDC2-C863-CE9B-7AC2284770BC}" dt="2025-02-20T22:37:12.955" v="1" actId="34807"/>
          <ac:cxnSpMkLst>
            <pc:docMk/>
            <pc:sldMk cId="2347933284" sldId="2563"/>
            <ac:cxnSpMk id="11" creationId="{53C0BBAA-A5EC-5D5D-32E6-9F7EA6048489}"/>
          </ac:cxnSpMkLst>
        </pc:cxnChg>
      </pc:sldChg>
      <pc:sldChg chg="addSp modSp add mod modTransition setBg modClrScheme addAnim chgLayout">
        <pc:chgData name="Kevin McDonnell" userId="S::kevin@mcd79.com::48e8a1ab-0d3a-4f9b-b200-e9e9d1437a2b" providerId="AD" clId="Web-{41B32D94-DDC2-C863-CE9B-7AC2284770BC}" dt="2025-02-20T22:37:12.971" v="7" actId="34807"/>
        <pc:sldMkLst>
          <pc:docMk/>
          <pc:sldMk cId="3889933902" sldId="2564"/>
        </pc:sldMkLst>
        <pc:spChg chg="mod ord">
          <ac:chgData name="Kevin McDonnell" userId="S::kevin@mcd79.com::48e8a1ab-0d3a-4f9b-b200-e9e9d1437a2b" providerId="AD" clId="Web-{41B32D94-DDC2-C863-CE9B-7AC2284770BC}" dt="2025-02-20T22:37:12.955" v="1" actId="34807"/>
          <ac:spMkLst>
            <pc:docMk/>
            <pc:sldMk cId="3889933902" sldId="2564"/>
            <ac:spMk id="2" creationId="{4736D408-6D16-2078-BBB8-5ECC072F61C7}"/>
          </ac:spMkLst>
        </pc:spChg>
        <pc:spChg chg="mod">
          <ac:chgData name="Kevin McDonnell" userId="S::kevin@mcd79.com::48e8a1ab-0d3a-4f9b-b200-e9e9d1437a2b" providerId="AD" clId="Web-{41B32D94-DDC2-C863-CE9B-7AC2284770BC}" dt="2025-02-20T22:37:12.955" v="1" actId="34807"/>
          <ac:spMkLst>
            <pc:docMk/>
            <pc:sldMk cId="3889933902" sldId="2564"/>
            <ac:spMk id="4" creationId="{53E61D29-D36C-991F-2419-1877FD3A3DE1}"/>
          </ac:spMkLst>
        </pc:spChg>
        <pc:spChg chg="add">
          <ac:chgData name="Kevin McDonnell" userId="S::kevin@mcd79.com::48e8a1ab-0d3a-4f9b-b200-e9e9d1437a2b" providerId="AD" clId="Web-{41B32D94-DDC2-C863-CE9B-7AC2284770BC}" dt="2025-02-20T22:37:12.955" v="1" actId="34807"/>
          <ac:spMkLst>
            <pc:docMk/>
            <pc:sldMk cId="3889933902" sldId="2564"/>
            <ac:spMk id="12" creationId="{8FCE029E-5073-4498-8104-8427AA987352}"/>
          </ac:spMkLst>
        </pc:spChg>
        <pc:picChg chg="mod">
          <ac:chgData name="Kevin McDonnell" userId="S::kevin@mcd79.com::48e8a1ab-0d3a-4f9b-b200-e9e9d1437a2b" providerId="AD" clId="Web-{41B32D94-DDC2-C863-CE9B-7AC2284770BC}" dt="2025-02-20T22:37:12.955" v="1" actId="34807"/>
          <ac:picMkLst>
            <pc:docMk/>
            <pc:sldMk cId="3889933902" sldId="2564"/>
            <ac:picMk id="5" creationId="{27977CF3-D6B9-44B3-924C-51EDDC795667}"/>
          </ac:picMkLst>
        </pc:picChg>
        <pc:cxnChg chg="add">
          <ac:chgData name="Kevin McDonnell" userId="S::kevin@mcd79.com::48e8a1ab-0d3a-4f9b-b200-e9e9d1437a2b" providerId="AD" clId="Web-{41B32D94-DDC2-C863-CE9B-7AC2284770BC}" dt="2025-02-20T22:37:12.955" v="1" actId="34807"/>
          <ac:cxnSpMkLst>
            <pc:docMk/>
            <pc:sldMk cId="3889933902" sldId="2564"/>
            <ac:cxnSpMk id="10" creationId="{118E06E4-607B-144B-382B-AD3D06B1EE8C}"/>
          </ac:cxnSpMkLst>
        </pc:cxnChg>
        <pc:cxnChg chg="add">
          <ac:chgData name="Kevin McDonnell" userId="S::kevin@mcd79.com::48e8a1ab-0d3a-4f9b-b200-e9e9d1437a2b" providerId="AD" clId="Web-{41B32D94-DDC2-C863-CE9B-7AC2284770BC}" dt="2025-02-20T22:37:12.955" v="1" actId="34807"/>
          <ac:cxnSpMkLst>
            <pc:docMk/>
            <pc:sldMk cId="3889933902" sldId="2564"/>
            <ac:cxnSpMk id="14" creationId="{BEFF515C-2521-4964-9DAC-2BFB8EC86AE4}"/>
          </ac:cxnSpMkLst>
        </pc:cxnChg>
      </pc:sldChg>
      <pc:sldChg chg="addSp modSp add mod modTransition setBg modClrScheme addAnim chgLayout">
        <pc:chgData name="Kevin McDonnell" userId="S::kevin@mcd79.com::48e8a1ab-0d3a-4f9b-b200-e9e9d1437a2b" providerId="AD" clId="Web-{41B32D94-DDC2-C863-CE9B-7AC2284770BC}" dt="2025-02-20T22:37:12.971" v="8" actId="34807"/>
        <pc:sldMkLst>
          <pc:docMk/>
          <pc:sldMk cId="1924854844" sldId="2565"/>
        </pc:sldMkLst>
        <pc:spChg chg="mod ord">
          <ac:chgData name="Kevin McDonnell" userId="S::kevin@mcd79.com::48e8a1ab-0d3a-4f9b-b200-e9e9d1437a2b" providerId="AD" clId="Web-{41B32D94-DDC2-C863-CE9B-7AC2284770BC}" dt="2025-02-20T22:37:12.955" v="1" actId="34807"/>
          <ac:spMkLst>
            <pc:docMk/>
            <pc:sldMk cId="1924854844" sldId="2565"/>
            <ac:spMk id="2" creationId="{4475A0F7-7A6C-5579-A352-2F67C367513F}"/>
          </ac:spMkLst>
        </pc:spChg>
        <pc:spChg chg="mod">
          <ac:chgData name="Kevin McDonnell" userId="S::kevin@mcd79.com::48e8a1ab-0d3a-4f9b-b200-e9e9d1437a2b" providerId="AD" clId="Web-{41B32D94-DDC2-C863-CE9B-7AC2284770BC}" dt="2025-02-20T22:37:12.955" v="1" actId="34807"/>
          <ac:spMkLst>
            <pc:docMk/>
            <pc:sldMk cId="1924854844" sldId="2565"/>
            <ac:spMk id="4" creationId="{108B6129-99D8-9B3E-8BDD-62C0E8B067EB}"/>
          </ac:spMkLst>
        </pc:spChg>
        <pc:spChg chg="add">
          <ac:chgData name="Kevin McDonnell" userId="S::kevin@mcd79.com::48e8a1ab-0d3a-4f9b-b200-e9e9d1437a2b" providerId="AD" clId="Web-{41B32D94-DDC2-C863-CE9B-7AC2284770BC}" dt="2025-02-20T22:37:12.955" v="1" actId="34807"/>
          <ac:spMkLst>
            <pc:docMk/>
            <pc:sldMk cId="1924854844" sldId="2565"/>
            <ac:spMk id="12" creationId="{8FCE029E-5073-4498-8104-8427AA987352}"/>
          </ac:spMkLst>
        </pc:spChg>
        <pc:picChg chg="mod">
          <ac:chgData name="Kevin McDonnell" userId="S::kevin@mcd79.com::48e8a1ab-0d3a-4f9b-b200-e9e9d1437a2b" providerId="AD" clId="Web-{41B32D94-DDC2-C863-CE9B-7AC2284770BC}" dt="2025-02-20T22:37:12.955" v="1" actId="34807"/>
          <ac:picMkLst>
            <pc:docMk/>
            <pc:sldMk cId="1924854844" sldId="2565"/>
            <ac:picMk id="5" creationId="{924035FD-8A9F-441B-8CE7-104532D71BB4}"/>
          </ac:picMkLst>
        </pc:picChg>
        <pc:cxnChg chg="add">
          <ac:chgData name="Kevin McDonnell" userId="S::kevin@mcd79.com::48e8a1ab-0d3a-4f9b-b200-e9e9d1437a2b" providerId="AD" clId="Web-{41B32D94-DDC2-C863-CE9B-7AC2284770BC}" dt="2025-02-20T22:37:12.955" v="1" actId="34807"/>
          <ac:cxnSpMkLst>
            <pc:docMk/>
            <pc:sldMk cId="1924854844" sldId="2565"/>
            <ac:cxnSpMk id="10" creationId="{118E06E4-607B-144B-382B-AD3D06B1EE8C}"/>
          </ac:cxnSpMkLst>
        </pc:cxnChg>
        <pc:cxnChg chg="add">
          <ac:chgData name="Kevin McDonnell" userId="S::kevin@mcd79.com::48e8a1ab-0d3a-4f9b-b200-e9e9d1437a2b" providerId="AD" clId="Web-{41B32D94-DDC2-C863-CE9B-7AC2284770BC}" dt="2025-02-20T22:37:12.955" v="1" actId="34807"/>
          <ac:cxnSpMkLst>
            <pc:docMk/>
            <pc:sldMk cId="1924854844" sldId="2565"/>
            <ac:cxnSpMk id="14" creationId="{BEFF515C-2521-4964-9DAC-2BFB8EC86AE4}"/>
          </ac:cxnSpMkLst>
        </pc:cxnChg>
      </pc:sldChg>
      <pc:sldChg chg="addSp modSp add mod modTransition setBg modClrScheme addAnim chgLayout">
        <pc:chgData name="Kevin McDonnell" userId="S::kevin@mcd79.com::48e8a1ab-0d3a-4f9b-b200-e9e9d1437a2b" providerId="AD" clId="Web-{41B32D94-DDC2-C863-CE9B-7AC2284770BC}" dt="2025-02-20T22:37:12.971" v="9" actId="34807"/>
        <pc:sldMkLst>
          <pc:docMk/>
          <pc:sldMk cId="2900581490" sldId="2566"/>
        </pc:sldMkLst>
        <pc:spChg chg="mod ord">
          <ac:chgData name="Kevin McDonnell" userId="S::kevin@mcd79.com::48e8a1ab-0d3a-4f9b-b200-e9e9d1437a2b" providerId="AD" clId="Web-{41B32D94-DDC2-C863-CE9B-7AC2284770BC}" dt="2025-02-20T22:37:12.955" v="1" actId="34807"/>
          <ac:spMkLst>
            <pc:docMk/>
            <pc:sldMk cId="2900581490" sldId="2566"/>
            <ac:spMk id="2" creationId="{B615A7B3-F561-CA80-E690-BA1DBD8E2B22}"/>
          </ac:spMkLst>
        </pc:spChg>
        <pc:spChg chg="mod">
          <ac:chgData name="Kevin McDonnell" userId="S::kevin@mcd79.com::48e8a1ab-0d3a-4f9b-b200-e9e9d1437a2b" providerId="AD" clId="Web-{41B32D94-DDC2-C863-CE9B-7AC2284770BC}" dt="2025-02-20T22:37:12.955" v="1" actId="34807"/>
          <ac:spMkLst>
            <pc:docMk/>
            <pc:sldMk cId="2900581490" sldId="2566"/>
            <ac:spMk id="4" creationId="{88F2F378-BDC4-810C-D7D9-9990001FDBD2}"/>
          </ac:spMkLst>
        </pc:spChg>
        <pc:spChg chg="add">
          <ac:chgData name="Kevin McDonnell" userId="S::kevin@mcd79.com::48e8a1ab-0d3a-4f9b-b200-e9e9d1437a2b" providerId="AD" clId="Web-{41B32D94-DDC2-C863-CE9B-7AC2284770BC}" dt="2025-02-20T22:37:12.955" v="1" actId="34807"/>
          <ac:spMkLst>
            <pc:docMk/>
            <pc:sldMk cId="2900581490" sldId="2566"/>
            <ac:spMk id="12" creationId="{8FCE029E-5073-4498-8104-8427AA987352}"/>
          </ac:spMkLst>
        </pc:spChg>
        <pc:picChg chg="mod">
          <ac:chgData name="Kevin McDonnell" userId="S::kevin@mcd79.com::48e8a1ab-0d3a-4f9b-b200-e9e9d1437a2b" providerId="AD" clId="Web-{41B32D94-DDC2-C863-CE9B-7AC2284770BC}" dt="2025-02-20T22:37:12.955" v="1" actId="34807"/>
          <ac:picMkLst>
            <pc:docMk/>
            <pc:sldMk cId="2900581490" sldId="2566"/>
            <ac:picMk id="5" creationId="{666A5B72-A0CC-499D-BBF9-F472539DA199}"/>
          </ac:picMkLst>
        </pc:picChg>
        <pc:cxnChg chg="add">
          <ac:chgData name="Kevin McDonnell" userId="S::kevin@mcd79.com::48e8a1ab-0d3a-4f9b-b200-e9e9d1437a2b" providerId="AD" clId="Web-{41B32D94-DDC2-C863-CE9B-7AC2284770BC}" dt="2025-02-20T22:37:12.955" v="1" actId="34807"/>
          <ac:cxnSpMkLst>
            <pc:docMk/>
            <pc:sldMk cId="2900581490" sldId="2566"/>
            <ac:cxnSpMk id="10" creationId="{118E06E4-607B-144B-382B-AD3D06B1EE8C}"/>
          </ac:cxnSpMkLst>
        </pc:cxnChg>
        <pc:cxnChg chg="add">
          <ac:chgData name="Kevin McDonnell" userId="S::kevin@mcd79.com::48e8a1ab-0d3a-4f9b-b200-e9e9d1437a2b" providerId="AD" clId="Web-{41B32D94-DDC2-C863-CE9B-7AC2284770BC}" dt="2025-02-20T22:37:12.955" v="1" actId="34807"/>
          <ac:cxnSpMkLst>
            <pc:docMk/>
            <pc:sldMk cId="2900581490" sldId="2566"/>
            <ac:cxnSpMk id="14" creationId="{BEFF515C-2521-4964-9DAC-2BFB8EC86AE4}"/>
          </ac:cxnSpMkLst>
        </pc:cxnChg>
      </pc:sldChg>
      <pc:sldChg chg="addSp modSp add mod modTransition setBg modClrScheme addAnim chgLayout">
        <pc:chgData name="Kevin McDonnell" userId="S::kevin@mcd79.com::48e8a1ab-0d3a-4f9b-b200-e9e9d1437a2b" providerId="AD" clId="Web-{41B32D94-DDC2-C863-CE9B-7AC2284770BC}" dt="2025-02-20T22:37:12.971" v="10" actId="34807"/>
        <pc:sldMkLst>
          <pc:docMk/>
          <pc:sldMk cId="3387899950" sldId="2567"/>
        </pc:sldMkLst>
        <pc:spChg chg="mod">
          <ac:chgData name="Kevin McDonnell" userId="S::kevin@mcd79.com::48e8a1ab-0d3a-4f9b-b200-e9e9d1437a2b" providerId="AD" clId="Web-{41B32D94-DDC2-C863-CE9B-7AC2284770BC}" dt="2025-02-20T22:37:12.955" v="1" actId="34807"/>
          <ac:spMkLst>
            <pc:docMk/>
            <pc:sldMk cId="3387899950" sldId="2567"/>
            <ac:spMk id="2" creationId="{517CE413-7143-BDC5-C180-E32024FBCC89}"/>
          </ac:spMkLst>
        </pc:spChg>
        <pc:spChg chg="add">
          <ac:chgData name="Kevin McDonnell" userId="S::kevin@mcd79.com::48e8a1ab-0d3a-4f9b-b200-e9e9d1437a2b" providerId="AD" clId="Web-{41B32D94-DDC2-C863-CE9B-7AC2284770BC}" dt="2025-02-20T22:37:12.955" v="1" actId="34807"/>
          <ac:spMkLst>
            <pc:docMk/>
            <pc:sldMk cId="3387899950" sldId="2567"/>
            <ac:spMk id="7" creationId="{46B9231A-B34B-4A29-A6AC-532E1EE81575}"/>
          </ac:spMkLst>
        </pc:spChg>
        <pc:spChg chg="add">
          <ac:chgData name="Kevin McDonnell" userId="S::kevin@mcd79.com::48e8a1ab-0d3a-4f9b-b200-e9e9d1437a2b" providerId="AD" clId="Web-{41B32D94-DDC2-C863-CE9B-7AC2284770BC}" dt="2025-02-20T22:37:12.955" v="1" actId="34807"/>
          <ac:spMkLst>
            <pc:docMk/>
            <pc:sldMk cId="3387899950" sldId="2567"/>
            <ac:spMk id="9" creationId="{19F9BF86-FE94-4517-B97D-026C7515E589}"/>
          </ac:spMkLst>
        </pc:spChg>
        <pc:cxnChg chg="add">
          <ac:chgData name="Kevin McDonnell" userId="S::kevin@mcd79.com::48e8a1ab-0d3a-4f9b-b200-e9e9d1437a2b" providerId="AD" clId="Web-{41B32D94-DDC2-C863-CE9B-7AC2284770BC}" dt="2025-02-20T22:37:12.955" v="1" actId="34807"/>
          <ac:cxnSpMkLst>
            <pc:docMk/>
            <pc:sldMk cId="3387899950" sldId="2567"/>
            <ac:cxnSpMk id="11" creationId="{53C0BBAA-A5EC-5D5D-32E6-9F7EA6048489}"/>
          </ac:cxnSpMkLst>
        </pc:cxnChg>
      </pc:sldChg>
      <pc:sldChg chg="addSp modSp add mod modTransition setBg modClrScheme chgLayout">
        <pc:chgData name="Kevin McDonnell" userId="S::kevin@mcd79.com::48e8a1ab-0d3a-4f9b-b200-e9e9d1437a2b" providerId="AD" clId="Web-{41B32D94-DDC2-C863-CE9B-7AC2284770BC}" dt="2025-02-20T22:37:12.955" v="1" actId="34807"/>
        <pc:sldMkLst>
          <pc:docMk/>
          <pc:sldMk cId="4135728934" sldId="2568"/>
        </pc:sldMkLst>
        <pc:spChg chg="mod">
          <ac:chgData name="Kevin McDonnell" userId="S::kevin@mcd79.com::48e8a1ab-0d3a-4f9b-b200-e9e9d1437a2b" providerId="AD" clId="Web-{41B32D94-DDC2-C863-CE9B-7AC2284770BC}" dt="2025-02-20T22:37:12.955" v="1" actId="34807"/>
          <ac:spMkLst>
            <pc:docMk/>
            <pc:sldMk cId="4135728934" sldId="2568"/>
            <ac:spMk id="2" creationId="{8B1A5C86-E6FB-B52F-9C73-C6FD8435FF1D}"/>
          </ac:spMkLst>
        </pc:spChg>
        <pc:spChg chg="add">
          <ac:chgData name="Kevin McDonnell" userId="S::kevin@mcd79.com::48e8a1ab-0d3a-4f9b-b200-e9e9d1437a2b" providerId="AD" clId="Web-{41B32D94-DDC2-C863-CE9B-7AC2284770BC}" dt="2025-02-20T22:37:12.955" v="1" actId="34807"/>
          <ac:spMkLst>
            <pc:docMk/>
            <pc:sldMk cId="4135728934" sldId="2568"/>
            <ac:spMk id="9" creationId="{1653AE3C-AC4F-907C-B473-B9A30D21506F}"/>
          </ac:spMkLst>
        </pc:spChg>
        <pc:graphicFrameChg chg="mod modGraphic">
          <ac:chgData name="Kevin McDonnell" userId="S::kevin@mcd79.com::48e8a1ab-0d3a-4f9b-b200-e9e9d1437a2b" providerId="AD" clId="Web-{41B32D94-DDC2-C863-CE9B-7AC2284770BC}" dt="2025-02-20T22:37:12.955" v="1" actId="34807"/>
          <ac:graphicFrameMkLst>
            <pc:docMk/>
            <pc:sldMk cId="4135728934" sldId="2568"/>
            <ac:graphicFrameMk id="4" creationId="{11B0FE45-FF35-4118-A540-D5C8B32AFD74}"/>
          </ac:graphicFrameMkLst>
        </pc:graphicFrameChg>
      </pc:sldChg>
      <pc:sldChg chg="addSp modSp add mod modTransition setBg modClrScheme addAnim chgLayout">
        <pc:chgData name="Kevin McDonnell" userId="S::kevin@mcd79.com::48e8a1ab-0d3a-4f9b-b200-e9e9d1437a2b" providerId="AD" clId="Web-{41B32D94-DDC2-C863-CE9B-7AC2284770BC}" dt="2025-02-20T22:37:12.971" v="11" actId="34807"/>
        <pc:sldMkLst>
          <pc:docMk/>
          <pc:sldMk cId="886460439" sldId="2569"/>
        </pc:sldMkLst>
        <pc:spChg chg="mod ord">
          <ac:chgData name="Kevin McDonnell" userId="S::kevin@mcd79.com::48e8a1ab-0d3a-4f9b-b200-e9e9d1437a2b" providerId="AD" clId="Web-{41B32D94-DDC2-C863-CE9B-7AC2284770BC}" dt="2025-02-20T22:37:12.955" v="1" actId="34807"/>
          <ac:spMkLst>
            <pc:docMk/>
            <pc:sldMk cId="886460439" sldId="2569"/>
            <ac:spMk id="2" creationId="{0FBA669B-69D8-EAD1-D8F6-4E6592078916}"/>
          </ac:spMkLst>
        </pc:spChg>
        <pc:spChg chg="mod">
          <ac:chgData name="Kevin McDonnell" userId="S::kevin@mcd79.com::48e8a1ab-0d3a-4f9b-b200-e9e9d1437a2b" providerId="AD" clId="Web-{41B32D94-DDC2-C863-CE9B-7AC2284770BC}" dt="2025-02-20T22:37:12.955" v="1" actId="34807"/>
          <ac:spMkLst>
            <pc:docMk/>
            <pc:sldMk cId="886460439" sldId="2569"/>
            <ac:spMk id="4" creationId="{220098E9-4A9B-C1E2-9404-51090AA688EF}"/>
          </ac:spMkLst>
        </pc:spChg>
        <pc:spChg chg="add">
          <ac:chgData name="Kevin McDonnell" userId="S::kevin@mcd79.com::48e8a1ab-0d3a-4f9b-b200-e9e9d1437a2b" providerId="AD" clId="Web-{41B32D94-DDC2-C863-CE9B-7AC2284770BC}" dt="2025-02-20T22:37:12.955" v="1" actId="34807"/>
          <ac:spMkLst>
            <pc:docMk/>
            <pc:sldMk cId="886460439" sldId="2569"/>
            <ac:spMk id="12" creationId="{744CAA32-F237-419C-A2DD-43C28D920D3C}"/>
          </ac:spMkLst>
        </pc:spChg>
        <pc:picChg chg="mod">
          <ac:chgData name="Kevin McDonnell" userId="S::kevin@mcd79.com::48e8a1ab-0d3a-4f9b-b200-e9e9d1437a2b" providerId="AD" clId="Web-{41B32D94-DDC2-C863-CE9B-7AC2284770BC}" dt="2025-02-20T22:37:12.955" v="1" actId="34807"/>
          <ac:picMkLst>
            <pc:docMk/>
            <pc:sldMk cId="886460439" sldId="2569"/>
            <ac:picMk id="5" creationId="{A83EB495-468A-428C-93EB-049534DDEB7E}"/>
          </ac:picMkLst>
        </pc:picChg>
        <pc:cxnChg chg="add">
          <ac:chgData name="Kevin McDonnell" userId="S::kevin@mcd79.com::48e8a1ab-0d3a-4f9b-b200-e9e9d1437a2b" providerId="AD" clId="Web-{41B32D94-DDC2-C863-CE9B-7AC2284770BC}" dt="2025-02-20T22:37:12.955" v="1" actId="34807"/>
          <ac:cxnSpMkLst>
            <pc:docMk/>
            <pc:sldMk cId="886460439" sldId="2569"/>
            <ac:cxnSpMk id="10" creationId="{118E06E4-607B-144B-382B-AD3D06B1EE8C}"/>
          </ac:cxnSpMkLst>
        </pc:cxnChg>
        <pc:cxnChg chg="add">
          <ac:chgData name="Kevin McDonnell" userId="S::kevin@mcd79.com::48e8a1ab-0d3a-4f9b-b200-e9e9d1437a2b" providerId="AD" clId="Web-{41B32D94-DDC2-C863-CE9B-7AC2284770BC}" dt="2025-02-20T22:37:12.955" v="1" actId="34807"/>
          <ac:cxnSpMkLst>
            <pc:docMk/>
            <pc:sldMk cId="886460439" sldId="2569"/>
            <ac:cxnSpMk id="14" creationId="{08052531-D50B-3899-B150-D05525F4F2BC}"/>
          </ac:cxnSpMkLst>
        </pc:cxnChg>
      </pc:sldChg>
      <pc:sldChg chg="addSp modSp add mod modTransition setBg modClrScheme chgLayout">
        <pc:chgData name="Kevin McDonnell" userId="S::kevin@mcd79.com::48e8a1ab-0d3a-4f9b-b200-e9e9d1437a2b" providerId="AD" clId="Web-{41B32D94-DDC2-C863-CE9B-7AC2284770BC}" dt="2025-02-20T22:37:12.955" v="1" actId="34807"/>
        <pc:sldMkLst>
          <pc:docMk/>
          <pc:sldMk cId="2392058009" sldId="2570"/>
        </pc:sldMkLst>
        <pc:spChg chg="mod">
          <ac:chgData name="Kevin McDonnell" userId="S::kevin@mcd79.com::48e8a1ab-0d3a-4f9b-b200-e9e9d1437a2b" providerId="AD" clId="Web-{41B32D94-DDC2-C863-CE9B-7AC2284770BC}" dt="2025-02-20T22:37:12.955" v="1" actId="34807"/>
          <ac:spMkLst>
            <pc:docMk/>
            <pc:sldMk cId="2392058009" sldId="2570"/>
            <ac:spMk id="2" creationId="{34E55659-97EF-714A-73DC-39F1BDAB1020}"/>
          </ac:spMkLst>
        </pc:spChg>
        <pc:spChg chg="add">
          <ac:chgData name="Kevin McDonnell" userId="S::kevin@mcd79.com::48e8a1ab-0d3a-4f9b-b200-e9e9d1437a2b" providerId="AD" clId="Web-{41B32D94-DDC2-C863-CE9B-7AC2284770BC}" dt="2025-02-20T22:37:12.955" v="1" actId="34807"/>
          <ac:spMkLst>
            <pc:docMk/>
            <pc:sldMk cId="2392058009" sldId="2570"/>
            <ac:spMk id="9" creationId="{1653AE3C-AC4F-907C-B473-B9A30D21506F}"/>
          </ac:spMkLst>
        </pc:spChg>
        <pc:graphicFrameChg chg="mod modGraphic">
          <ac:chgData name="Kevin McDonnell" userId="S::kevin@mcd79.com::48e8a1ab-0d3a-4f9b-b200-e9e9d1437a2b" providerId="AD" clId="Web-{41B32D94-DDC2-C863-CE9B-7AC2284770BC}" dt="2025-02-20T22:37:12.955" v="1" actId="34807"/>
          <ac:graphicFrameMkLst>
            <pc:docMk/>
            <pc:sldMk cId="2392058009" sldId="2570"/>
            <ac:graphicFrameMk id="4" creationId="{925C61AF-D132-4FF1-A47A-24E4590CD8BC}"/>
          </ac:graphicFrameMkLst>
        </pc:graphicFrameChg>
      </pc:sldChg>
      <pc:sldChg chg="addSp modSp add mod modTransition setBg modClrScheme addAnim chgLayout">
        <pc:chgData name="Kevin McDonnell" userId="S::kevin@mcd79.com::48e8a1ab-0d3a-4f9b-b200-e9e9d1437a2b" providerId="AD" clId="Web-{41B32D94-DDC2-C863-CE9B-7AC2284770BC}" dt="2025-02-20T22:37:12.971" v="12" actId="34807"/>
        <pc:sldMkLst>
          <pc:docMk/>
          <pc:sldMk cId="211332461" sldId="2571"/>
        </pc:sldMkLst>
        <pc:spChg chg="mod">
          <ac:chgData name="Kevin McDonnell" userId="S::kevin@mcd79.com::48e8a1ab-0d3a-4f9b-b200-e9e9d1437a2b" providerId="AD" clId="Web-{41B32D94-DDC2-C863-CE9B-7AC2284770BC}" dt="2025-02-20T22:37:12.955" v="1" actId="34807"/>
          <ac:spMkLst>
            <pc:docMk/>
            <pc:sldMk cId="211332461" sldId="2571"/>
            <ac:spMk id="2" creationId="{541317BC-86C4-C70E-9C28-B4CB364FF82D}"/>
          </ac:spMkLst>
        </pc:spChg>
        <pc:spChg chg="add">
          <ac:chgData name="Kevin McDonnell" userId="S::kevin@mcd79.com::48e8a1ab-0d3a-4f9b-b200-e9e9d1437a2b" providerId="AD" clId="Web-{41B32D94-DDC2-C863-CE9B-7AC2284770BC}" dt="2025-02-20T22:37:12.955" v="1" actId="34807"/>
          <ac:spMkLst>
            <pc:docMk/>
            <pc:sldMk cId="211332461" sldId="2571"/>
            <ac:spMk id="7" creationId="{46B9231A-B34B-4A29-A6AC-532E1EE81575}"/>
          </ac:spMkLst>
        </pc:spChg>
        <pc:spChg chg="add">
          <ac:chgData name="Kevin McDonnell" userId="S::kevin@mcd79.com::48e8a1ab-0d3a-4f9b-b200-e9e9d1437a2b" providerId="AD" clId="Web-{41B32D94-DDC2-C863-CE9B-7AC2284770BC}" dt="2025-02-20T22:37:12.955" v="1" actId="34807"/>
          <ac:spMkLst>
            <pc:docMk/>
            <pc:sldMk cId="211332461" sldId="2571"/>
            <ac:spMk id="9" creationId="{19F9BF86-FE94-4517-B97D-026C7515E589}"/>
          </ac:spMkLst>
        </pc:spChg>
        <pc:cxnChg chg="add">
          <ac:chgData name="Kevin McDonnell" userId="S::kevin@mcd79.com::48e8a1ab-0d3a-4f9b-b200-e9e9d1437a2b" providerId="AD" clId="Web-{41B32D94-DDC2-C863-CE9B-7AC2284770BC}" dt="2025-02-20T22:37:12.955" v="1" actId="34807"/>
          <ac:cxnSpMkLst>
            <pc:docMk/>
            <pc:sldMk cId="211332461" sldId="2571"/>
            <ac:cxnSpMk id="11" creationId="{53C0BBAA-A5EC-5D5D-32E6-9F7EA6048489}"/>
          </ac:cxnSpMkLst>
        </pc:cxnChg>
      </pc:sldChg>
      <pc:sldChg chg="addSp modSp add mod modTransition setBg modClrScheme addAnim chgLayout">
        <pc:chgData name="Kevin McDonnell" userId="S::kevin@mcd79.com::48e8a1ab-0d3a-4f9b-b200-e9e9d1437a2b" providerId="AD" clId="Web-{41B32D94-DDC2-C863-CE9B-7AC2284770BC}" dt="2025-02-20T22:37:12.971" v="13" actId="34807"/>
        <pc:sldMkLst>
          <pc:docMk/>
          <pc:sldMk cId="1238944663" sldId="2572"/>
        </pc:sldMkLst>
        <pc:spChg chg="mod ord">
          <ac:chgData name="Kevin McDonnell" userId="S::kevin@mcd79.com::48e8a1ab-0d3a-4f9b-b200-e9e9d1437a2b" providerId="AD" clId="Web-{41B32D94-DDC2-C863-CE9B-7AC2284770BC}" dt="2025-02-20T22:37:12.955" v="1" actId="34807"/>
          <ac:spMkLst>
            <pc:docMk/>
            <pc:sldMk cId="1238944663" sldId="2572"/>
            <ac:spMk id="2" creationId="{5209D164-20D4-7A22-FF32-89AED6F82022}"/>
          </ac:spMkLst>
        </pc:spChg>
        <pc:spChg chg="mod">
          <ac:chgData name="Kevin McDonnell" userId="S::kevin@mcd79.com::48e8a1ab-0d3a-4f9b-b200-e9e9d1437a2b" providerId="AD" clId="Web-{41B32D94-DDC2-C863-CE9B-7AC2284770BC}" dt="2025-02-20T22:37:12.955" v="1" actId="34807"/>
          <ac:spMkLst>
            <pc:docMk/>
            <pc:sldMk cId="1238944663" sldId="2572"/>
            <ac:spMk id="4" creationId="{B998766E-5938-5C00-A6D4-CA211A2C1277}"/>
          </ac:spMkLst>
        </pc:spChg>
        <pc:spChg chg="add">
          <ac:chgData name="Kevin McDonnell" userId="S::kevin@mcd79.com::48e8a1ab-0d3a-4f9b-b200-e9e9d1437a2b" providerId="AD" clId="Web-{41B32D94-DDC2-C863-CE9B-7AC2284770BC}" dt="2025-02-20T22:37:12.955" v="1" actId="34807"/>
          <ac:spMkLst>
            <pc:docMk/>
            <pc:sldMk cId="1238944663" sldId="2572"/>
            <ac:spMk id="12" creationId="{744CAA32-F237-419C-A2DD-43C28D920D3C}"/>
          </ac:spMkLst>
        </pc:spChg>
        <pc:picChg chg="mod">
          <ac:chgData name="Kevin McDonnell" userId="S::kevin@mcd79.com::48e8a1ab-0d3a-4f9b-b200-e9e9d1437a2b" providerId="AD" clId="Web-{41B32D94-DDC2-C863-CE9B-7AC2284770BC}" dt="2025-02-20T22:37:12.955" v="1" actId="34807"/>
          <ac:picMkLst>
            <pc:docMk/>
            <pc:sldMk cId="1238944663" sldId="2572"/>
            <ac:picMk id="5" creationId="{1ED312C0-3261-44F2-AD53-318CC6EF51F3}"/>
          </ac:picMkLst>
        </pc:picChg>
        <pc:cxnChg chg="add">
          <ac:chgData name="Kevin McDonnell" userId="S::kevin@mcd79.com::48e8a1ab-0d3a-4f9b-b200-e9e9d1437a2b" providerId="AD" clId="Web-{41B32D94-DDC2-C863-CE9B-7AC2284770BC}" dt="2025-02-20T22:37:12.955" v="1" actId="34807"/>
          <ac:cxnSpMkLst>
            <pc:docMk/>
            <pc:sldMk cId="1238944663" sldId="2572"/>
            <ac:cxnSpMk id="10" creationId="{118E06E4-607B-144B-382B-AD3D06B1EE8C}"/>
          </ac:cxnSpMkLst>
        </pc:cxnChg>
        <pc:cxnChg chg="add">
          <ac:chgData name="Kevin McDonnell" userId="S::kevin@mcd79.com::48e8a1ab-0d3a-4f9b-b200-e9e9d1437a2b" providerId="AD" clId="Web-{41B32D94-DDC2-C863-CE9B-7AC2284770BC}" dt="2025-02-20T22:37:12.955" v="1" actId="34807"/>
          <ac:cxnSpMkLst>
            <pc:docMk/>
            <pc:sldMk cId="1238944663" sldId="2572"/>
            <ac:cxnSpMk id="14" creationId="{08052531-D50B-3899-B150-D05525F4F2BC}"/>
          </ac:cxnSpMkLst>
        </pc:cxnChg>
      </pc:sldChg>
      <pc:sldChg chg="addSp modSp add mod modTransition setBg modClrScheme addAnim chgLayout">
        <pc:chgData name="Kevin McDonnell" userId="S::kevin@mcd79.com::48e8a1ab-0d3a-4f9b-b200-e9e9d1437a2b" providerId="AD" clId="Web-{41B32D94-DDC2-C863-CE9B-7AC2284770BC}" dt="2025-02-20T22:37:12.971" v="14" actId="34807"/>
        <pc:sldMkLst>
          <pc:docMk/>
          <pc:sldMk cId="313280687" sldId="2573"/>
        </pc:sldMkLst>
        <pc:spChg chg="mod ord">
          <ac:chgData name="Kevin McDonnell" userId="S::kevin@mcd79.com::48e8a1ab-0d3a-4f9b-b200-e9e9d1437a2b" providerId="AD" clId="Web-{41B32D94-DDC2-C863-CE9B-7AC2284770BC}" dt="2025-02-20T22:37:12.955" v="1" actId="34807"/>
          <ac:spMkLst>
            <pc:docMk/>
            <pc:sldMk cId="313280687" sldId="2573"/>
            <ac:spMk id="2" creationId="{F118778D-00DB-652E-CE43-9D10BCADF0FA}"/>
          </ac:spMkLst>
        </pc:spChg>
        <pc:spChg chg="mod">
          <ac:chgData name="Kevin McDonnell" userId="S::kevin@mcd79.com::48e8a1ab-0d3a-4f9b-b200-e9e9d1437a2b" providerId="AD" clId="Web-{41B32D94-DDC2-C863-CE9B-7AC2284770BC}" dt="2025-02-20T22:37:12.955" v="1" actId="34807"/>
          <ac:spMkLst>
            <pc:docMk/>
            <pc:sldMk cId="313280687" sldId="2573"/>
            <ac:spMk id="4" creationId="{4097EBAC-1016-A714-1A0D-C0E36B9E9E1E}"/>
          </ac:spMkLst>
        </pc:spChg>
        <pc:spChg chg="add">
          <ac:chgData name="Kevin McDonnell" userId="S::kevin@mcd79.com::48e8a1ab-0d3a-4f9b-b200-e9e9d1437a2b" providerId="AD" clId="Web-{41B32D94-DDC2-C863-CE9B-7AC2284770BC}" dt="2025-02-20T22:37:12.955" v="1" actId="34807"/>
          <ac:spMkLst>
            <pc:docMk/>
            <pc:sldMk cId="313280687" sldId="2573"/>
            <ac:spMk id="12" creationId="{744CAA32-F237-419C-A2DD-43C28D920D3C}"/>
          </ac:spMkLst>
        </pc:spChg>
        <pc:picChg chg="mod">
          <ac:chgData name="Kevin McDonnell" userId="S::kevin@mcd79.com::48e8a1ab-0d3a-4f9b-b200-e9e9d1437a2b" providerId="AD" clId="Web-{41B32D94-DDC2-C863-CE9B-7AC2284770BC}" dt="2025-02-20T22:37:12.955" v="1" actId="34807"/>
          <ac:picMkLst>
            <pc:docMk/>
            <pc:sldMk cId="313280687" sldId="2573"/>
            <ac:picMk id="5" creationId="{32AB6457-4FD3-4C4B-820E-6687D5258A65}"/>
          </ac:picMkLst>
        </pc:picChg>
        <pc:cxnChg chg="add">
          <ac:chgData name="Kevin McDonnell" userId="S::kevin@mcd79.com::48e8a1ab-0d3a-4f9b-b200-e9e9d1437a2b" providerId="AD" clId="Web-{41B32D94-DDC2-C863-CE9B-7AC2284770BC}" dt="2025-02-20T22:37:12.955" v="1" actId="34807"/>
          <ac:cxnSpMkLst>
            <pc:docMk/>
            <pc:sldMk cId="313280687" sldId="2573"/>
            <ac:cxnSpMk id="10" creationId="{118E06E4-607B-144B-382B-AD3D06B1EE8C}"/>
          </ac:cxnSpMkLst>
        </pc:cxnChg>
        <pc:cxnChg chg="add">
          <ac:chgData name="Kevin McDonnell" userId="S::kevin@mcd79.com::48e8a1ab-0d3a-4f9b-b200-e9e9d1437a2b" providerId="AD" clId="Web-{41B32D94-DDC2-C863-CE9B-7AC2284770BC}" dt="2025-02-20T22:37:12.955" v="1" actId="34807"/>
          <ac:cxnSpMkLst>
            <pc:docMk/>
            <pc:sldMk cId="313280687" sldId="2573"/>
            <ac:cxnSpMk id="14" creationId="{08052531-D50B-3899-B150-D05525F4F2BC}"/>
          </ac:cxnSpMkLst>
        </pc:cxnChg>
      </pc:sldChg>
      <pc:sldChg chg="addSp modSp add mod modTransition setBg modClrScheme addAnim chgLayout">
        <pc:chgData name="Kevin McDonnell" userId="S::kevin@mcd79.com::48e8a1ab-0d3a-4f9b-b200-e9e9d1437a2b" providerId="AD" clId="Web-{41B32D94-DDC2-C863-CE9B-7AC2284770BC}" dt="2025-02-20T22:37:12.971" v="15" actId="34807"/>
        <pc:sldMkLst>
          <pc:docMk/>
          <pc:sldMk cId="2212611504" sldId="2574"/>
        </pc:sldMkLst>
        <pc:spChg chg="mod ord">
          <ac:chgData name="Kevin McDonnell" userId="S::kevin@mcd79.com::48e8a1ab-0d3a-4f9b-b200-e9e9d1437a2b" providerId="AD" clId="Web-{41B32D94-DDC2-C863-CE9B-7AC2284770BC}" dt="2025-02-20T22:37:12.955" v="1" actId="34807"/>
          <ac:spMkLst>
            <pc:docMk/>
            <pc:sldMk cId="2212611504" sldId="2574"/>
            <ac:spMk id="2" creationId="{6930B1DE-B0B9-6D12-CEB0-0F728F4657B8}"/>
          </ac:spMkLst>
        </pc:spChg>
        <pc:spChg chg="mod">
          <ac:chgData name="Kevin McDonnell" userId="S::kevin@mcd79.com::48e8a1ab-0d3a-4f9b-b200-e9e9d1437a2b" providerId="AD" clId="Web-{41B32D94-DDC2-C863-CE9B-7AC2284770BC}" dt="2025-02-20T22:37:12.955" v="1" actId="34807"/>
          <ac:spMkLst>
            <pc:docMk/>
            <pc:sldMk cId="2212611504" sldId="2574"/>
            <ac:spMk id="4" creationId="{C262ABDC-BBC7-185B-B486-9356627B032B}"/>
          </ac:spMkLst>
        </pc:spChg>
        <pc:spChg chg="add">
          <ac:chgData name="Kevin McDonnell" userId="S::kevin@mcd79.com::48e8a1ab-0d3a-4f9b-b200-e9e9d1437a2b" providerId="AD" clId="Web-{41B32D94-DDC2-C863-CE9B-7AC2284770BC}" dt="2025-02-20T22:37:12.955" v="1" actId="34807"/>
          <ac:spMkLst>
            <pc:docMk/>
            <pc:sldMk cId="2212611504" sldId="2574"/>
            <ac:spMk id="12" creationId="{744CAA32-F237-419C-A2DD-43C28D920D3C}"/>
          </ac:spMkLst>
        </pc:spChg>
        <pc:picChg chg="mod">
          <ac:chgData name="Kevin McDonnell" userId="S::kevin@mcd79.com::48e8a1ab-0d3a-4f9b-b200-e9e9d1437a2b" providerId="AD" clId="Web-{41B32D94-DDC2-C863-CE9B-7AC2284770BC}" dt="2025-02-20T22:37:12.955" v="1" actId="34807"/>
          <ac:picMkLst>
            <pc:docMk/>
            <pc:sldMk cId="2212611504" sldId="2574"/>
            <ac:picMk id="5" creationId="{BDE1A085-D3B1-4114-9FDC-4BC781A9C2D2}"/>
          </ac:picMkLst>
        </pc:picChg>
        <pc:cxnChg chg="add">
          <ac:chgData name="Kevin McDonnell" userId="S::kevin@mcd79.com::48e8a1ab-0d3a-4f9b-b200-e9e9d1437a2b" providerId="AD" clId="Web-{41B32D94-DDC2-C863-CE9B-7AC2284770BC}" dt="2025-02-20T22:37:12.955" v="1" actId="34807"/>
          <ac:cxnSpMkLst>
            <pc:docMk/>
            <pc:sldMk cId="2212611504" sldId="2574"/>
            <ac:cxnSpMk id="10" creationId="{118E06E4-607B-144B-382B-AD3D06B1EE8C}"/>
          </ac:cxnSpMkLst>
        </pc:cxnChg>
        <pc:cxnChg chg="add">
          <ac:chgData name="Kevin McDonnell" userId="S::kevin@mcd79.com::48e8a1ab-0d3a-4f9b-b200-e9e9d1437a2b" providerId="AD" clId="Web-{41B32D94-DDC2-C863-CE9B-7AC2284770BC}" dt="2025-02-20T22:37:12.955" v="1" actId="34807"/>
          <ac:cxnSpMkLst>
            <pc:docMk/>
            <pc:sldMk cId="2212611504" sldId="2574"/>
            <ac:cxnSpMk id="14" creationId="{08052531-D50B-3899-B150-D05525F4F2BC}"/>
          </ac:cxnSpMkLst>
        </pc:cxnChg>
      </pc:sldChg>
      <pc:sldChg chg="addSp modSp add mod modTransition setBg modClrScheme addAnim chgLayout">
        <pc:chgData name="Kevin McDonnell" userId="S::kevin@mcd79.com::48e8a1ab-0d3a-4f9b-b200-e9e9d1437a2b" providerId="AD" clId="Web-{41B32D94-DDC2-C863-CE9B-7AC2284770BC}" dt="2025-02-20T22:37:12.971" v="16" actId="34807"/>
        <pc:sldMkLst>
          <pc:docMk/>
          <pc:sldMk cId="4080614595" sldId="2575"/>
        </pc:sldMkLst>
        <pc:spChg chg="mod">
          <ac:chgData name="Kevin McDonnell" userId="S::kevin@mcd79.com::48e8a1ab-0d3a-4f9b-b200-e9e9d1437a2b" providerId="AD" clId="Web-{41B32D94-DDC2-C863-CE9B-7AC2284770BC}" dt="2025-02-20T22:37:12.955" v="1" actId="34807"/>
          <ac:spMkLst>
            <pc:docMk/>
            <pc:sldMk cId="4080614595" sldId="2575"/>
            <ac:spMk id="2" creationId="{9CB59B1A-9581-0729-4E86-EC8A0CF4D611}"/>
          </ac:spMkLst>
        </pc:spChg>
        <pc:spChg chg="add">
          <ac:chgData name="Kevin McDonnell" userId="S::kevin@mcd79.com::48e8a1ab-0d3a-4f9b-b200-e9e9d1437a2b" providerId="AD" clId="Web-{41B32D94-DDC2-C863-CE9B-7AC2284770BC}" dt="2025-02-20T22:37:12.955" v="1" actId="34807"/>
          <ac:spMkLst>
            <pc:docMk/>
            <pc:sldMk cId="4080614595" sldId="2575"/>
            <ac:spMk id="7" creationId="{46B9231A-B34B-4A29-A6AC-532E1EE81575}"/>
          </ac:spMkLst>
        </pc:spChg>
        <pc:spChg chg="add">
          <ac:chgData name="Kevin McDonnell" userId="S::kevin@mcd79.com::48e8a1ab-0d3a-4f9b-b200-e9e9d1437a2b" providerId="AD" clId="Web-{41B32D94-DDC2-C863-CE9B-7AC2284770BC}" dt="2025-02-20T22:37:12.955" v="1" actId="34807"/>
          <ac:spMkLst>
            <pc:docMk/>
            <pc:sldMk cId="4080614595" sldId="2575"/>
            <ac:spMk id="9" creationId="{19F9BF86-FE94-4517-B97D-026C7515E589}"/>
          </ac:spMkLst>
        </pc:spChg>
        <pc:cxnChg chg="add">
          <ac:chgData name="Kevin McDonnell" userId="S::kevin@mcd79.com::48e8a1ab-0d3a-4f9b-b200-e9e9d1437a2b" providerId="AD" clId="Web-{41B32D94-DDC2-C863-CE9B-7AC2284770BC}" dt="2025-02-20T22:37:12.955" v="1" actId="34807"/>
          <ac:cxnSpMkLst>
            <pc:docMk/>
            <pc:sldMk cId="4080614595" sldId="2575"/>
            <ac:cxnSpMk id="11" creationId="{53C0BBAA-A5EC-5D5D-32E6-9F7EA6048489}"/>
          </ac:cxnSpMkLst>
        </pc:cxnChg>
      </pc:sldChg>
      <pc:sldChg chg="addSp modSp add mod modTransition setBg modClrScheme addAnim chgLayout">
        <pc:chgData name="Kevin McDonnell" userId="S::kevin@mcd79.com::48e8a1ab-0d3a-4f9b-b200-e9e9d1437a2b" providerId="AD" clId="Web-{41B32D94-DDC2-C863-CE9B-7AC2284770BC}" dt="2025-02-20T22:37:12.971" v="17" actId="34807"/>
        <pc:sldMkLst>
          <pc:docMk/>
          <pc:sldMk cId="3058433420" sldId="2576"/>
        </pc:sldMkLst>
        <pc:spChg chg="mod ord">
          <ac:chgData name="Kevin McDonnell" userId="S::kevin@mcd79.com::48e8a1ab-0d3a-4f9b-b200-e9e9d1437a2b" providerId="AD" clId="Web-{41B32D94-DDC2-C863-CE9B-7AC2284770BC}" dt="2025-02-20T22:37:12.955" v="1" actId="34807"/>
          <ac:spMkLst>
            <pc:docMk/>
            <pc:sldMk cId="3058433420" sldId="2576"/>
            <ac:spMk id="2" creationId="{0646E741-F281-AADA-B50C-955F8753AE63}"/>
          </ac:spMkLst>
        </pc:spChg>
        <pc:spChg chg="mod">
          <ac:chgData name="Kevin McDonnell" userId="S::kevin@mcd79.com::48e8a1ab-0d3a-4f9b-b200-e9e9d1437a2b" providerId="AD" clId="Web-{41B32D94-DDC2-C863-CE9B-7AC2284770BC}" dt="2025-02-20T22:37:12.955" v="1" actId="34807"/>
          <ac:spMkLst>
            <pc:docMk/>
            <pc:sldMk cId="3058433420" sldId="2576"/>
            <ac:spMk id="4" creationId="{53199710-20E1-C068-2EE7-FC0AB71F0436}"/>
          </ac:spMkLst>
        </pc:spChg>
        <pc:spChg chg="add">
          <ac:chgData name="Kevin McDonnell" userId="S::kevin@mcd79.com::48e8a1ab-0d3a-4f9b-b200-e9e9d1437a2b" providerId="AD" clId="Web-{41B32D94-DDC2-C863-CE9B-7AC2284770BC}" dt="2025-02-20T22:37:12.955" v="1" actId="34807"/>
          <ac:spMkLst>
            <pc:docMk/>
            <pc:sldMk cId="3058433420" sldId="2576"/>
            <ac:spMk id="12" creationId="{744CAA32-F237-419C-A2DD-43C28D920D3C}"/>
          </ac:spMkLst>
        </pc:spChg>
        <pc:picChg chg="mod">
          <ac:chgData name="Kevin McDonnell" userId="S::kevin@mcd79.com::48e8a1ab-0d3a-4f9b-b200-e9e9d1437a2b" providerId="AD" clId="Web-{41B32D94-DDC2-C863-CE9B-7AC2284770BC}" dt="2025-02-20T22:37:12.955" v="1" actId="34807"/>
          <ac:picMkLst>
            <pc:docMk/>
            <pc:sldMk cId="3058433420" sldId="2576"/>
            <ac:picMk id="5" creationId="{BA361D67-DF65-4254-BCE1-969A08D16D79}"/>
          </ac:picMkLst>
        </pc:picChg>
        <pc:cxnChg chg="add">
          <ac:chgData name="Kevin McDonnell" userId="S::kevin@mcd79.com::48e8a1ab-0d3a-4f9b-b200-e9e9d1437a2b" providerId="AD" clId="Web-{41B32D94-DDC2-C863-CE9B-7AC2284770BC}" dt="2025-02-20T22:37:12.955" v="1" actId="34807"/>
          <ac:cxnSpMkLst>
            <pc:docMk/>
            <pc:sldMk cId="3058433420" sldId="2576"/>
            <ac:cxnSpMk id="10" creationId="{118E06E4-607B-144B-382B-AD3D06B1EE8C}"/>
          </ac:cxnSpMkLst>
        </pc:cxnChg>
        <pc:cxnChg chg="add">
          <ac:chgData name="Kevin McDonnell" userId="S::kevin@mcd79.com::48e8a1ab-0d3a-4f9b-b200-e9e9d1437a2b" providerId="AD" clId="Web-{41B32D94-DDC2-C863-CE9B-7AC2284770BC}" dt="2025-02-20T22:37:12.955" v="1" actId="34807"/>
          <ac:cxnSpMkLst>
            <pc:docMk/>
            <pc:sldMk cId="3058433420" sldId="2576"/>
            <ac:cxnSpMk id="14" creationId="{08052531-D50B-3899-B150-D05525F4F2BC}"/>
          </ac:cxnSpMkLst>
        </pc:cxnChg>
      </pc:sldChg>
      <pc:sldChg chg="addSp modSp add mod modTransition setBg modClrScheme addAnim chgLayout">
        <pc:chgData name="Kevin McDonnell" userId="S::kevin@mcd79.com::48e8a1ab-0d3a-4f9b-b200-e9e9d1437a2b" providerId="AD" clId="Web-{41B32D94-DDC2-C863-CE9B-7AC2284770BC}" dt="2025-02-20T22:37:12.971" v="18" actId="34807"/>
        <pc:sldMkLst>
          <pc:docMk/>
          <pc:sldMk cId="746630867" sldId="2577"/>
        </pc:sldMkLst>
        <pc:spChg chg="mod ord">
          <ac:chgData name="Kevin McDonnell" userId="S::kevin@mcd79.com::48e8a1ab-0d3a-4f9b-b200-e9e9d1437a2b" providerId="AD" clId="Web-{41B32D94-DDC2-C863-CE9B-7AC2284770BC}" dt="2025-02-20T22:37:12.955" v="1" actId="34807"/>
          <ac:spMkLst>
            <pc:docMk/>
            <pc:sldMk cId="746630867" sldId="2577"/>
            <ac:spMk id="2" creationId="{8342E779-95AA-972F-8759-6656EE1641C9}"/>
          </ac:spMkLst>
        </pc:spChg>
        <pc:spChg chg="mod">
          <ac:chgData name="Kevin McDonnell" userId="S::kevin@mcd79.com::48e8a1ab-0d3a-4f9b-b200-e9e9d1437a2b" providerId="AD" clId="Web-{41B32D94-DDC2-C863-CE9B-7AC2284770BC}" dt="2025-02-20T22:37:12.955" v="1" actId="34807"/>
          <ac:spMkLst>
            <pc:docMk/>
            <pc:sldMk cId="746630867" sldId="2577"/>
            <ac:spMk id="4" creationId="{EC1C9936-E924-2ECD-55A5-D6DEB2ED9B1A}"/>
          </ac:spMkLst>
        </pc:spChg>
        <pc:spChg chg="add">
          <ac:chgData name="Kevin McDonnell" userId="S::kevin@mcd79.com::48e8a1ab-0d3a-4f9b-b200-e9e9d1437a2b" providerId="AD" clId="Web-{41B32D94-DDC2-C863-CE9B-7AC2284770BC}" dt="2025-02-20T22:37:12.955" v="1" actId="34807"/>
          <ac:spMkLst>
            <pc:docMk/>
            <pc:sldMk cId="746630867" sldId="2577"/>
            <ac:spMk id="12" creationId="{744CAA32-F237-419C-A2DD-43C28D920D3C}"/>
          </ac:spMkLst>
        </pc:spChg>
        <pc:picChg chg="mod">
          <ac:chgData name="Kevin McDonnell" userId="S::kevin@mcd79.com::48e8a1ab-0d3a-4f9b-b200-e9e9d1437a2b" providerId="AD" clId="Web-{41B32D94-DDC2-C863-CE9B-7AC2284770BC}" dt="2025-02-20T22:37:12.955" v="1" actId="34807"/>
          <ac:picMkLst>
            <pc:docMk/>
            <pc:sldMk cId="746630867" sldId="2577"/>
            <ac:picMk id="5" creationId="{66EDD4D3-1839-4EF3-82B1-C452F2ABC5F0}"/>
          </ac:picMkLst>
        </pc:picChg>
        <pc:cxnChg chg="add">
          <ac:chgData name="Kevin McDonnell" userId="S::kevin@mcd79.com::48e8a1ab-0d3a-4f9b-b200-e9e9d1437a2b" providerId="AD" clId="Web-{41B32D94-DDC2-C863-CE9B-7AC2284770BC}" dt="2025-02-20T22:37:12.955" v="1" actId="34807"/>
          <ac:cxnSpMkLst>
            <pc:docMk/>
            <pc:sldMk cId="746630867" sldId="2577"/>
            <ac:cxnSpMk id="10" creationId="{118E06E4-607B-144B-382B-AD3D06B1EE8C}"/>
          </ac:cxnSpMkLst>
        </pc:cxnChg>
        <pc:cxnChg chg="add">
          <ac:chgData name="Kevin McDonnell" userId="S::kevin@mcd79.com::48e8a1ab-0d3a-4f9b-b200-e9e9d1437a2b" providerId="AD" clId="Web-{41B32D94-DDC2-C863-CE9B-7AC2284770BC}" dt="2025-02-20T22:37:12.955" v="1" actId="34807"/>
          <ac:cxnSpMkLst>
            <pc:docMk/>
            <pc:sldMk cId="746630867" sldId="2577"/>
            <ac:cxnSpMk id="14" creationId="{08052531-D50B-3899-B150-D05525F4F2BC}"/>
          </ac:cxnSpMkLst>
        </pc:cxnChg>
      </pc:sldChg>
      <pc:sldChg chg="addSp modSp add mod modTransition setBg modClrScheme addAnim chgLayout">
        <pc:chgData name="Kevin McDonnell" userId="S::kevin@mcd79.com::48e8a1ab-0d3a-4f9b-b200-e9e9d1437a2b" providerId="AD" clId="Web-{41B32D94-DDC2-C863-CE9B-7AC2284770BC}" dt="2025-02-20T22:37:12.971" v="19" actId="34807"/>
        <pc:sldMkLst>
          <pc:docMk/>
          <pc:sldMk cId="2973267543" sldId="2578"/>
        </pc:sldMkLst>
        <pc:spChg chg="mod ord">
          <ac:chgData name="Kevin McDonnell" userId="S::kevin@mcd79.com::48e8a1ab-0d3a-4f9b-b200-e9e9d1437a2b" providerId="AD" clId="Web-{41B32D94-DDC2-C863-CE9B-7AC2284770BC}" dt="2025-02-20T22:37:12.955" v="1" actId="34807"/>
          <ac:spMkLst>
            <pc:docMk/>
            <pc:sldMk cId="2973267543" sldId="2578"/>
            <ac:spMk id="2" creationId="{B7B2A14E-D185-83CA-1585-49D0B19DF7CE}"/>
          </ac:spMkLst>
        </pc:spChg>
        <pc:spChg chg="mod">
          <ac:chgData name="Kevin McDonnell" userId="S::kevin@mcd79.com::48e8a1ab-0d3a-4f9b-b200-e9e9d1437a2b" providerId="AD" clId="Web-{41B32D94-DDC2-C863-CE9B-7AC2284770BC}" dt="2025-02-20T22:37:12.955" v="1" actId="34807"/>
          <ac:spMkLst>
            <pc:docMk/>
            <pc:sldMk cId="2973267543" sldId="2578"/>
            <ac:spMk id="4" creationId="{2FBA5D0C-868D-93DC-7ADA-D57385B8CB8A}"/>
          </ac:spMkLst>
        </pc:spChg>
        <pc:spChg chg="add">
          <ac:chgData name="Kevin McDonnell" userId="S::kevin@mcd79.com::48e8a1ab-0d3a-4f9b-b200-e9e9d1437a2b" providerId="AD" clId="Web-{41B32D94-DDC2-C863-CE9B-7AC2284770BC}" dt="2025-02-20T22:37:12.955" v="1" actId="34807"/>
          <ac:spMkLst>
            <pc:docMk/>
            <pc:sldMk cId="2973267543" sldId="2578"/>
            <ac:spMk id="12" creationId="{744CAA32-F237-419C-A2DD-43C28D920D3C}"/>
          </ac:spMkLst>
        </pc:spChg>
        <pc:picChg chg="mod">
          <ac:chgData name="Kevin McDonnell" userId="S::kevin@mcd79.com::48e8a1ab-0d3a-4f9b-b200-e9e9d1437a2b" providerId="AD" clId="Web-{41B32D94-DDC2-C863-CE9B-7AC2284770BC}" dt="2025-02-20T22:37:12.955" v="1" actId="34807"/>
          <ac:picMkLst>
            <pc:docMk/>
            <pc:sldMk cId="2973267543" sldId="2578"/>
            <ac:picMk id="5" creationId="{75F5DE73-E8C8-4930-A453-4254992A240C}"/>
          </ac:picMkLst>
        </pc:picChg>
        <pc:cxnChg chg="add">
          <ac:chgData name="Kevin McDonnell" userId="S::kevin@mcd79.com::48e8a1ab-0d3a-4f9b-b200-e9e9d1437a2b" providerId="AD" clId="Web-{41B32D94-DDC2-C863-CE9B-7AC2284770BC}" dt="2025-02-20T22:37:12.955" v="1" actId="34807"/>
          <ac:cxnSpMkLst>
            <pc:docMk/>
            <pc:sldMk cId="2973267543" sldId="2578"/>
            <ac:cxnSpMk id="10" creationId="{118E06E4-607B-144B-382B-AD3D06B1EE8C}"/>
          </ac:cxnSpMkLst>
        </pc:cxnChg>
        <pc:cxnChg chg="add">
          <ac:chgData name="Kevin McDonnell" userId="S::kevin@mcd79.com::48e8a1ab-0d3a-4f9b-b200-e9e9d1437a2b" providerId="AD" clId="Web-{41B32D94-DDC2-C863-CE9B-7AC2284770BC}" dt="2025-02-20T22:37:12.955" v="1" actId="34807"/>
          <ac:cxnSpMkLst>
            <pc:docMk/>
            <pc:sldMk cId="2973267543" sldId="2578"/>
            <ac:cxnSpMk id="14" creationId="{08052531-D50B-3899-B150-D05525F4F2BC}"/>
          </ac:cxnSpMkLst>
        </pc:cxnChg>
      </pc:sldChg>
      <pc:sldChg chg="addSp modSp add mod modTransition setBg modClrScheme addAnim chgLayout">
        <pc:chgData name="Kevin McDonnell" userId="S::kevin@mcd79.com::48e8a1ab-0d3a-4f9b-b200-e9e9d1437a2b" providerId="AD" clId="Web-{41B32D94-DDC2-C863-CE9B-7AC2284770BC}" dt="2025-02-20T22:37:12.971" v="20" actId="34807"/>
        <pc:sldMkLst>
          <pc:docMk/>
          <pc:sldMk cId="4136198357" sldId="2579"/>
        </pc:sldMkLst>
        <pc:spChg chg="mod">
          <ac:chgData name="Kevin McDonnell" userId="S::kevin@mcd79.com::48e8a1ab-0d3a-4f9b-b200-e9e9d1437a2b" providerId="AD" clId="Web-{41B32D94-DDC2-C863-CE9B-7AC2284770BC}" dt="2025-02-20T22:37:12.955" v="1" actId="34807"/>
          <ac:spMkLst>
            <pc:docMk/>
            <pc:sldMk cId="4136198357" sldId="2579"/>
            <ac:spMk id="2" creationId="{5BE9A33C-822B-7E2F-E3EC-343B1954478A}"/>
          </ac:spMkLst>
        </pc:spChg>
        <pc:spChg chg="add">
          <ac:chgData name="Kevin McDonnell" userId="S::kevin@mcd79.com::48e8a1ab-0d3a-4f9b-b200-e9e9d1437a2b" providerId="AD" clId="Web-{41B32D94-DDC2-C863-CE9B-7AC2284770BC}" dt="2025-02-20T22:37:12.955" v="1" actId="34807"/>
          <ac:spMkLst>
            <pc:docMk/>
            <pc:sldMk cId="4136198357" sldId="2579"/>
            <ac:spMk id="7" creationId="{46B9231A-B34B-4A29-A6AC-532E1EE81575}"/>
          </ac:spMkLst>
        </pc:spChg>
        <pc:spChg chg="add">
          <ac:chgData name="Kevin McDonnell" userId="S::kevin@mcd79.com::48e8a1ab-0d3a-4f9b-b200-e9e9d1437a2b" providerId="AD" clId="Web-{41B32D94-DDC2-C863-CE9B-7AC2284770BC}" dt="2025-02-20T22:37:12.955" v="1" actId="34807"/>
          <ac:spMkLst>
            <pc:docMk/>
            <pc:sldMk cId="4136198357" sldId="2579"/>
            <ac:spMk id="9" creationId="{19F9BF86-FE94-4517-B97D-026C7515E589}"/>
          </ac:spMkLst>
        </pc:spChg>
        <pc:cxnChg chg="add">
          <ac:chgData name="Kevin McDonnell" userId="S::kevin@mcd79.com::48e8a1ab-0d3a-4f9b-b200-e9e9d1437a2b" providerId="AD" clId="Web-{41B32D94-DDC2-C863-CE9B-7AC2284770BC}" dt="2025-02-20T22:37:12.955" v="1" actId="34807"/>
          <ac:cxnSpMkLst>
            <pc:docMk/>
            <pc:sldMk cId="4136198357" sldId="2579"/>
            <ac:cxnSpMk id="11" creationId="{53C0BBAA-A5EC-5D5D-32E6-9F7EA6048489}"/>
          </ac:cxnSpMkLst>
        </pc:cxnChg>
      </pc:sldChg>
      <pc:sldChg chg="addSp modSp add mod modTransition setBg modClrScheme addAnim chgLayout">
        <pc:chgData name="Kevin McDonnell" userId="S::kevin@mcd79.com::48e8a1ab-0d3a-4f9b-b200-e9e9d1437a2b" providerId="AD" clId="Web-{41B32D94-DDC2-C863-CE9B-7AC2284770BC}" dt="2025-02-20T22:37:12.971" v="21" actId="34807"/>
        <pc:sldMkLst>
          <pc:docMk/>
          <pc:sldMk cId="231005844" sldId="2580"/>
        </pc:sldMkLst>
        <pc:spChg chg="mod ord">
          <ac:chgData name="Kevin McDonnell" userId="S::kevin@mcd79.com::48e8a1ab-0d3a-4f9b-b200-e9e9d1437a2b" providerId="AD" clId="Web-{41B32D94-DDC2-C863-CE9B-7AC2284770BC}" dt="2025-02-20T22:37:12.955" v="1" actId="34807"/>
          <ac:spMkLst>
            <pc:docMk/>
            <pc:sldMk cId="231005844" sldId="2580"/>
            <ac:spMk id="2" creationId="{5DA823B4-3268-0627-C2DE-6B179B86E895}"/>
          </ac:spMkLst>
        </pc:spChg>
        <pc:spChg chg="mod">
          <ac:chgData name="Kevin McDonnell" userId="S::kevin@mcd79.com::48e8a1ab-0d3a-4f9b-b200-e9e9d1437a2b" providerId="AD" clId="Web-{41B32D94-DDC2-C863-CE9B-7AC2284770BC}" dt="2025-02-20T22:37:12.955" v="1" actId="34807"/>
          <ac:spMkLst>
            <pc:docMk/>
            <pc:sldMk cId="231005844" sldId="2580"/>
            <ac:spMk id="4" creationId="{E9C233ED-5F59-A47B-8B05-2B92AC483025}"/>
          </ac:spMkLst>
        </pc:spChg>
        <pc:spChg chg="add">
          <ac:chgData name="Kevin McDonnell" userId="S::kevin@mcd79.com::48e8a1ab-0d3a-4f9b-b200-e9e9d1437a2b" providerId="AD" clId="Web-{41B32D94-DDC2-C863-CE9B-7AC2284770BC}" dt="2025-02-20T22:37:12.955" v="1" actId="34807"/>
          <ac:spMkLst>
            <pc:docMk/>
            <pc:sldMk cId="231005844" sldId="2580"/>
            <ac:spMk id="12" creationId="{744CAA32-F237-419C-A2DD-43C28D920D3C}"/>
          </ac:spMkLst>
        </pc:spChg>
        <pc:picChg chg="mod">
          <ac:chgData name="Kevin McDonnell" userId="S::kevin@mcd79.com::48e8a1ab-0d3a-4f9b-b200-e9e9d1437a2b" providerId="AD" clId="Web-{41B32D94-DDC2-C863-CE9B-7AC2284770BC}" dt="2025-02-20T22:37:12.955" v="1" actId="34807"/>
          <ac:picMkLst>
            <pc:docMk/>
            <pc:sldMk cId="231005844" sldId="2580"/>
            <ac:picMk id="5" creationId="{257F1C29-F120-404F-BAAC-B8D012B34D25}"/>
          </ac:picMkLst>
        </pc:picChg>
        <pc:cxnChg chg="add">
          <ac:chgData name="Kevin McDonnell" userId="S::kevin@mcd79.com::48e8a1ab-0d3a-4f9b-b200-e9e9d1437a2b" providerId="AD" clId="Web-{41B32D94-DDC2-C863-CE9B-7AC2284770BC}" dt="2025-02-20T22:37:12.955" v="1" actId="34807"/>
          <ac:cxnSpMkLst>
            <pc:docMk/>
            <pc:sldMk cId="231005844" sldId="2580"/>
            <ac:cxnSpMk id="10" creationId="{118E06E4-607B-144B-382B-AD3D06B1EE8C}"/>
          </ac:cxnSpMkLst>
        </pc:cxnChg>
        <pc:cxnChg chg="add">
          <ac:chgData name="Kevin McDonnell" userId="S::kevin@mcd79.com::48e8a1ab-0d3a-4f9b-b200-e9e9d1437a2b" providerId="AD" clId="Web-{41B32D94-DDC2-C863-CE9B-7AC2284770BC}" dt="2025-02-20T22:37:12.955" v="1" actId="34807"/>
          <ac:cxnSpMkLst>
            <pc:docMk/>
            <pc:sldMk cId="231005844" sldId="2580"/>
            <ac:cxnSpMk id="14" creationId="{08052531-D50B-3899-B150-D05525F4F2BC}"/>
          </ac:cxnSpMkLst>
        </pc:cxnChg>
      </pc:sldChg>
      <pc:sldChg chg="addSp modSp add mod modTransition setBg modClrScheme addAnim chgLayout">
        <pc:chgData name="Kevin McDonnell" userId="S::kevin@mcd79.com::48e8a1ab-0d3a-4f9b-b200-e9e9d1437a2b" providerId="AD" clId="Web-{41B32D94-DDC2-C863-CE9B-7AC2284770BC}" dt="2025-02-20T22:37:12.971" v="22" actId="34807"/>
        <pc:sldMkLst>
          <pc:docMk/>
          <pc:sldMk cId="2877930656" sldId="2581"/>
        </pc:sldMkLst>
        <pc:spChg chg="mod ord">
          <ac:chgData name="Kevin McDonnell" userId="S::kevin@mcd79.com::48e8a1ab-0d3a-4f9b-b200-e9e9d1437a2b" providerId="AD" clId="Web-{41B32D94-DDC2-C863-CE9B-7AC2284770BC}" dt="2025-02-20T22:37:12.955" v="1" actId="34807"/>
          <ac:spMkLst>
            <pc:docMk/>
            <pc:sldMk cId="2877930656" sldId="2581"/>
            <ac:spMk id="2" creationId="{167A0A1F-ED12-7FAF-2D7F-1D497692F95D}"/>
          </ac:spMkLst>
        </pc:spChg>
        <pc:spChg chg="mod">
          <ac:chgData name="Kevin McDonnell" userId="S::kevin@mcd79.com::48e8a1ab-0d3a-4f9b-b200-e9e9d1437a2b" providerId="AD" clId="Web-{41B32D94-DDC2-C863-CE9B-7AC2284770BC}" dt="2025-02-20T22:37:12.955" v="1" actId="34807"/>
          <ac:spMkLst>
            <pc:docMk/>
            <pc:sldMk cId="2877930656" sldId="2581"/>
            <ac:spMk id="4" creationId="{E10B1E49-E5AF-7EBF-DD32-6151631E93C3}"/>
          </ac:spMkLst>
        </pc:spChg>
        <pc:spChg chg="add">
          <ac:chgData name="Kevin McDonnell" userId="S::kevin@mcd79.com::48e8a1ab-0d3a-4f9b-b200-e9e9d1437a2b" providerId="AD" clId="Web-{41B32D94-DDC2-C863-CE9B-7AC2284770BC}" dt="2025-02-20T22:37:12.955" v="1" actId="34807"/>
          <ac:spMkLst>
            <pc:docMk/>
            <pc:sldMk cId="2877930656" sldId="2581"/>
            <ac:spMk id="12" creationId="{744CAA32-F237-419C-A2DD-43C28D920D3C}"/>
          </ac:spMkLst>
        </pc:spChg>
        <pc:picChg chg="mod">
          <ac:chgData name="Kevin McDonnell" userId="S::kevin@mcd79.com::48e8a1ab-0d3a-4f9b-b200-e9e9d1437a2b" providerId="AD" clId="Web-{41B32D94-DDC2-C863-CE9B-7AC2284770BC}" dt="2025-02-20T22:37:12.955" v="1" actId="34807"/>
          <ac:picMkLst>
            <pc:docMk/>
            <pc:sldMk cId="2877930656" sldId="2581"/>
            <ac:picMk id="5" creationId="{828049E8-E72E-4DBE-8DC9-9D30E0D2D61E}"/>
          </ac:picMkLst>
        </pc:picChg>
        <pc:cxnChg chg="add">
          <ac:chgData name="Kevin McDonnell" userId="S::kevin@mcd79.com::48e8a1ab-0d3a-4f9b-b200-e9e9d1437a2b" providerId="AD" clId="Web-{41B32D94-DDC2-C863-CE9B-7AC2284770BC}" dt="2025-02-20T22:37:12.955" v="1" actId="34807"/>
          <ac:cxnSpMkLst>
            <pc:docMk/>
            <pc:sldMk cId="2877930656" sldId="2581"/>
            <ac:cxnSpMk id="10" creationId="{118E06E4-607B-144B-382B-AD3D06B1EE8C}"/>
          </ac:cxnSpMkLst>
        </pc:cxnChg>
        <pc:cxnChg chg="add">
          <ac:chgData name="Kevin McDonnell" userId="S::kevin@mcd79.com::48e8a1ab-0d3a-4f9b-b200-e9e9d1437a2b" providerId="AD" clId="Web-{41B32D94-DDC2-C863-CE9B-7AC2284770BC}" dt="2025-02-20T22:37:12.955" v="1" actId="34807"/>
          <ac:cxnSpMkLst>
            <pc:docMk/>
            <pc:sldMk cId="2877930656" sldId="2581"/>
            <ac:cxnSpMk id="14" creationId="{08052531-D50B-3899-B150-D05525F4F2BC}"/>
          </ac:cxnSpMkLst>
        </pc:cxnChg>
      </pc:sldChg>
      <pc:sldChg chg="addSp modSp add mod modTransition setBg modClrScheme addAnim chgLayout">
        <pc:chgData name="Kevin McDonnell" userId="S::kevin@mcd79.com::48e8a1ab-0d3a-4f9b-b200-e9e9d1437a2b" providerId="AD" clId="Web-{41B32D94-DDC2-C863-CE9B-7AC2284770BC}" dt="2025-02-20T22:37:12.971" v="23" actId="34807"/>
        <pc:sldMkLst>
          <pc:docMk/>
          <pc:sldMk cId="2290162781" sldId="2582"/>
        </pc:sldMkLst>
        <pc:spChg chg="mod ord">
          <ac:chgData name="Kevin McDonnell" userId="S::kevin@mcd79.com::48e8a1ab-0d3a-4f9b-b200-e9e9d1437a2b" providerId="AD" clId="Web-{41B32D94-DDC2-C863-CE9B-7AC2284770BC}" dt="2025-02-20T22:37:12.955" v="1" actId="34807"/>
          <ac:spMkLst>
            <pc:docMk/>
            <pc:sldMk cId="2290162781" sldId="2582"/>
            <ac:spMk id="2" creationId="{5E58A277-BD1E-F756-FBF1-BE3472517BFF}"/>
          </ac:spMkLst>
        </pc:spChg>
        <pc:spChg chg="mod">
          <ac:chgData name="Kevin McDonnell" userId="S::kevin@mcd79.com::48e8a1ab-0d3a-4f9b-b200-e9e9d1437a2b" providerId="AD" clId="Web-{41B32D94-DDC2-C863-CE9B-7AC2284770BC}" dt="2025-02-20T22:37:12.955" v="1" actId="34807"/>
          <ac:spMkLst>
            <pc:docMk/>
            <pc:sldMk cId="2290162781" sldId="2582"/>
            <ac:spMk id="4" creationId="{4A891ECD-FC85-B393-704D-4D8EFC81C11B}"/>
          </ac:spMkLst>
        </pc:spChg>
        <pc:spChg chg="add">
          <ac:chgData name="Kevin McDonnell" userId="S::kevin@mcd79.com::48e8a1ab-0d3a-4f9b-b200-e9e9d1437a2b" providerId="AD" clId="Web-{41B32D94-DDC2-C863-CE9B-7AC2284770BC}" dt="2025-02-20T22:37:12.955" v="1" actId="34807"/>
          <ac:spMkLst>
            <pc:docMk/>
            <pc:sldMk cId="2290162781" sldId="2582"/>
            <ac:spMk id="12" creationId="{744CAA32-F237-419C-A2DD-43C28D920D3C}"/>
          </ac:spMkLst>
        </pc:spChg>
        <pc:picChg chg="mod">
          <ac:chgData name="Kevin McDonnell" userId="S::kevin@mcd79.com::48e8a1ab-0d3a-4f9b-b200-e9e9d1437a2b" providerId="AD" clId="Web-{41B32D94-DDC2-C863-CE9B-7AC2284770BC}" dt="2025-02-20T22:37:12.955" v="1" actId="34807"/>
          <ac:picMkLst>
            <pc:docMk/>
            <pc:sldMk cId="2290162781" sldId="2582"/>
            <ac:picMk id="5" creationId="{29312C86-2FEB-41DC-9B08-DE74DF6C7C27}"/>
          </ac:picMkLst>
        </pc:picChg>
        <pc:cxnChg chg="add">
          <ac:chgData name="Kevin McDonnell" userId="S::kevin@mcd79.com::48e8a1ab-0d3a-4f9b-b200-e9e9d1437a2b" providerId="AD" clId="Web-{41B32D94-DDC2-C863-CE9B-7AC2284770BC}" dt="2025-02-20T22:37:12.955" v="1" actId="34807"/>
          <ac:cxnSpMkLst>
            <pc:docMk/>
            <pc:sldMk cId="2290162781" sldId="2582"/>
            <ac:cxnSpMk id="10" creationId="{118E06E4-607B-144B-382B-AD3D06B1EE8C}"/>
          </ac:cxnSpMkLst>
        </pc:cxnChg>
        <pc:cxnChg chg="add">
          <ac:chgData name="Kevin McDonnell" userId="S::kevin@mcd79.com::48e8a1ab-0d3a-4f9b-b200-e9e9d1437a2b" providerId="AD" clId="Web-{41B32D94-DDC2-C863-CE9B-7AC2284770BC}" dt="2025-02-20T22:37:12.955" v="1" actId="34807"/>
          <ac:cxnSpMkLst>
            <pc:docMk/>
            <pc:sldMk cId="2290162781" sldId="2582"/>
            <ac:cxnSpMk id="14" creationId="{08052531-D50B-3899-B150-D05525F4F2BC}"/>
          </ac:cxnSpMkLst>
        </pc:cxnChg>
      </pc:sldChg>
      <pc:sldChg chg="addSp modSp add mod modTransition setBg modClrScheme addAnim chgLayout">
        <pc:chgData name="Kevin McDonnell" userId="S::kevin@mcd79.com::48e8a1ab-0d3a-4f9b-b200-e9e9d1437a2b" providerId="AD" clId="Web-{41B32D94-DDC2-C863-CE9B-7AC2284770BC}" dt="2025-02-20T22:37:12.971" v="24" actId="34807"/>
        <pc:sldMkLst>
          <pc:docMk/>
          <pc:sldMk cId="400823913" sldId="2583"/>
        </pc:sldMkLst>
        <pc:spChg chg="mod">
          <ac:chgData name="Kevin McDonnell" userId="S::kevin@mcd79.com::48e8a1ab-0d3a-4f9b-b200-e9e9d1437a2b" providerId="AD" clId="Web-{41B32D94-DDC2-C863-CE9B-7AC2284770BC}" dt="2025-02-20T22:37:12.955" v="1" actId="34807"/>
          <ac:spMkLst>
            <pc:docMk/>
            <pc:sldMk cId="400823913" sldId="2583"/>
            <ac:spMk id="2" creationId="{884DA76E-9A18-6762-6B2B-20128C1BCD23}"/>
          </ac:spMkLst>
        </pc:spChg>
        <pc:spChg chg="add">
          <ac:chgData name="Kevin McDonnell" userId="S::kevin@mcd79.com::48e8a1ab-0d3a-4f9b-b200-e9e9d1437a2b" providerId="AD" clId="Web-{41B32D94-DDC2-C863-CE9B-7AC2284770BC}" dt="2025-02-20T22:37:12.955" v="1" actId="34807"/>
          <ac:spMkLst>
            <pc:docMk/>
            <pc:sldMk cId="400823913" sldId="2583"/>
            <ac:spMk id="7" creationId="{46B9231A-B34B-4A29-A6AC-532E1EE81575}"/>
          </ac:spMkLst>
        </pc:spChg>
        <pc:spChg chg="add">
          <ac:chgData name="Kevin McDonnell" userId="S::kevin@mcd79.com::48e8a1ab-0d3a-4f9b-b200-e9e9d1437a2b" providerId="AD" clId="Web-{41B32D94-DDC2-C863-CE9B-7AC2284770BC}" dt="2025-02-20T22:37:12.955" v="1" actId="34807"/>
          <ac:spMkLst>
            <pc:docMk/>
            <pc:sldMk cId="400823913" sldId="2583"/>
            <ac:spMk id="9" creationId="{19F9BF86-FE94-4517-B97D-026C7515E589}"/>
          </ac:spMkLst>
        </pc:spChg>
        <pc:cxnChg chg="add">
          <ac:chgData name="Kevin McDonnell" userId="S::kevin@mcd79.com::48e8a1ab-0d3a-4f9b-b200-e9e9d1437a2b" providerId="AD" clId="Web-{41B32D94-DDC2-C863-CE9B-7AC2284770BC}" dt="2025-02-20T22:37:12.955" v="1" actId="34807"/>
          <ac:cxnSpMkLst>
            <pc:docMk/>
            <pc:sldMk cId="400823913" sldId="2583"/>
            <ac:cxnSpMk id="11" creationId="{53C0BBAA-A5EC-5D5D-32E6-9F7EA6048489}"/>
          </ac:cxnSpMkLst>
        </pc:cxnChg>
      </pc:sldChg>
      <pc:sldChg chg="addSp modSp add mod modTransition setBg modClrScheme addAnim chgLayout">
        <pc:chgData name="Kevin McDonnell" userId="S::kevin@mcd79.com::48e8a1ab-0d3a-4f9b-b200-e9e9d1437a2b" providerId="AD" clId="Web-{41B32D94-DDC2-C863-CE9B-7AC2284770BC}" dt="2025-02-20T22:37:12.971" v="25" actId="34807"/>
        <pc:sldMkLst>
          <pc:docMk/>
          <pc:sldMk cId="1891102175" sldId="2584"/>
        </pc:sldMkLst>
        <pc:spChg chg="mod ord">
          <ac:chgData name="Kevin McDonnell" userId="S::kevin@mcd79.com::48e8a1ab-0d3a-4f9b-b200-e9e9d1437a2b" providerId="AD" clId="Web-{41B32D94-DDC2-C863-CE9B-7AC2284770BC}" dt="2025-02-20T22:37:12.955" v="1" actId="34807"/>
          <ac:spMkLst>
            <pc:docMk/>
            <pc:sldMk cId="1891102175" sldId="2584"/>
            <ac:spMk id="2" creationId="{EDF62C0A-97F1-2FA5-9BB7-C2B784BB4B62}"/>
          </ac:spMkLst>
        </pc:spChg>
        <pc:spChg chg="mod">
          <ac:chgData name="Kevin McDonnell" userId="S::kevin@mcd79.com::48e8a1ab-0d3a-4f9b-b200-e9e9d1437a2b" providerId="AD" clId="Web-{41B32D94-DDC2-C863-CE9B-7AC2284770BC}" dt="2025-02-20T22:37:12.955" v="1" actId="34807"/>
          <ac:spMkLst>
            <pc:docMk/>
            <pc:sldMk cId="1891102175" sldId="2584"/>
            <ac:spMk id="4" creationId="{C1C368DC-2D70-4CF7-8261-AC7D909E2576}"/>
          </ac:spMkLst>
        </pc:spChg>
        <pc:spChg chg="add">
          <ac:chgData name="Kevin McDonnell" userId="S::kevin@mcd79.com::48e8a1ab-0d3a-4f9b-b200-e9e9d1437a2b" providerId="AD" clId="Web-{41B32D94-DDC2-C863-CE9B-7AC2284770BC}" dt="2025-02-20T22:37:12.955" v="1" actId="34807"/>
          <ac:spMkLst>
            <pc:docMk/>
            <pc:sldMk cId="1891102175" sldId="2584"/>
            <ac:spMk id="12" creationId="{744CAA32-F237-419C-A2DD-43C28D920D3C}"/>
          </ac:spMkLst>
        </pc:spChg>
        <pc:picChg chg="mod">
          <ac:chgData name="Kevin McDonnell" userId="S::kevin@mcd79.com::48e8a1ab-0d3a-4f9b-b200-e9e9d1437a2b" providerId="AD" clId="Web-{41B32D94-DDC2-C863-CE9B-7AC2284770BC}" dt="2025-02-20T22:37:12.955" v="1" actId="34807"/>
          <ac:picMkLst>
            <pc:docMk/>
            <pc:sldMk cId="1891102175" sldId="2584"/>
            <ac:picMk id="5" creationId="{6CEFEEED-ABED-4E7E-9284-8A4E8F289735}"/>
          </ac:picMkLst>
        </pc:picChg>
        <pc:cxnChg chg="add">
          <ac:chgData name="Kevin McDonnell" userId="S::kevin@mcd79.com::48e8a1ab-0d3a-4f9b-b200-e9e9d1437a2b" providerId="AD" clId="Web-{41B32D94-DDC2-C863-CE9B-7AC2284770BC}" dt="2025-02-20T22:37:12.955" v="1" actId="34807"/>
          <ac:cxnSpMkLst>
            <pc:docMk/>
            <pc:sldMk cId="1891102175" sldId="2584"/>
            <ac:cxnSpMk id="10" creationId="{118E06E4-607B-144B-382B-AD3D06B1EE8C}"/>
          </ac:cxnSpMkLst>
        </pc:cxnChg>
        <pc:cxnChg chg="add">
          <ac:chgData name="Kevin McDonnell" userId="S::kevin@mcd79.com::48e8a1ab-0d3a-4f9b-b200-e9e9d1437a2b" providerId="AD" clId="Web-{41B32D94-DDC2-C863-CE9B-7AC2284770BC}" dt="2025-02-20T22:37:12.955" v="1" actId="34807"/>
          <ac:cxnSpMkLst>
            <pc:docMk/>
            <pc:sldMk cId="1891102175" sldId="2584"/>
            <ac:cxnSpMk id="14" creationId="{08052531-D50B-3899-B150-D05525F4F2BC}"/>
          </ac:cxnSpMkLst>
        </pc:cxnChg>
      </pc:sldChg>
      <pc:sldChg chg="addSp modSp add mod modTransition setBg modClrScheme chgLayout">
        <pc:chgData name="Kevin McDonnell" userId="S::kevin@mcd79.com::48e8a1ab-0d3a-4f9b-b200-e9e9d1437a2b" providerId="AD" clId="Web-{41B32D94-DDC2-C863-CE9B-7AC2284770BC}" dt="2025-02-20T22:37:12.955" v="1" actId="34807"/>
        <pc:sldMkLst>
          <pc:docMk/>
          <pc:sldMk cId="2051586617" sldId="2585"/>
        </pc:sldMkLst>
        <pc:spChg chg="mod">
          <ac:chgData name="Kevin McDonnell" userId="S::kevin@mcd79.com::48e8a1ab-0d3a-4f9b-b200-e9e9d1437a2b" providerId="AD" clId="Web-{41B32D94-DDC2-C863-CE9B-7AC2284770BC}" dt="2025-02-20T22:37:12.955" v="1" actId="34807"/>
          <ac:spMkLst>
            <pc:docMk/>
            <pc:sldMk cId="2051586617" sldId="2585"/>
            <ac:spMk id="2" creationId="{EA66890D-DF2F-C372-4923-5858D8F4785E}"/>
          </ac:spMkLst>
        </pc:spChg>
        <pc:spChg chg="add">
          <ac:chgData name="Kevin McDonnell" userId="S::kevin@mcd79.com::48e8a1ab-0d3a-4f9b-b200-e9e9d1437a2b" providerId="AD" clId="Web-{41B32D94-DDC2-C863-CE9B-7AC2284770BC}" dt="2025-02-20T22:37:12.955" v="1" actId="34807"/>
          <ac:spMkLst>
            <pc:docMk/>
            <pc:sldMk cId="2051586617" sldId="2585"/>
            <ac:spMk id="9" creationId="{1653AE3C-AC4F-907C-B473-B9A30D21506F}"/>
          </ac:spMkLst>
        </pc:spChg>
        <pc:graphicFrameChg chg="mod modGraphic">
          <ac:chgData name="Kevin McDonnell" userId="S::kevin@mcd79.com::48e8a1ab-0d3a-4f9b-b200-e9e9d1437a2b" providerId="AD" clId="Web-{41B32D94-DDC2-C863-CE9B-7AC2284770BC}" dt="2025-02-20T22:37:12.955" v="1" actId="34807"/>
          <ac:graphicFrameMkLst>
            <pc:docMk/>
            <pc:sldMk cId="2051586617" sldId="2585"/>
            <ac:graphicFrameMk id="4" creationId="{E97E57D0-E121-48D6-86F9-17C97FBCE158}"/>
          </ac:graphicFrameMkLst>
        </pc:graphicFrameChg>
      </pc:sldChg>
      <pc:sldChg chg="addSp modSp add mod modTransition setBg modClrScheme addAnim chgLayout">
        <pc:chgData name="Kevin McDonnell" userId="S::kevin@mcd79.com::48e8a1ab-0d3a-4f9b-b200-e9e9d1437a2b" providerId="AD" clId="Web-{41B32D94-DDC2-C863-CE9B-7AC2284770BC}" dt="2025-02-20T22:37:12.971" v="26" actId="34807"/>
        <pc:sldMkLst>
          <pc:docMk/>
          <pc:sldMk cId="1284325004" sldId="2586"/>
        </pc:sldMkLst>
        <pc:spChg chg="mod ord">
          <ac:chgData name="Kevin McDonnell" userId="S::kevin@mcd79.com::48e8a1ab-0d3a-4f9b-b200-e9e9d1437a2b" providerId="AD" clId="Web-{41B32D94-DDC2-C863-CE9B-7AC2284770BC}" dt="2025-02-20T22:37:12.955" v="1" actId="34807"/>
          <ac:spMkLst>
            <pc:docMk/>
            <pc:sldMk cId="1284325004" sldId="2586"/>
            <ac:spMk id="2" creationId="{ED206C1A-17F0-940A-748D-41EAE455A7FB}"/>
          </ac:spMkLst>
        </pc:spChg>
        <pc:spChg chg="mod">
          <ac:chgData name="Kevin McDonnell" userId="S::kevin@mcd79.com::48e8a1ab-0d3a-4f9b-b200-e9e9d1437a2b" providerId="AD" clId="Web-{41B32D94-DDC2-C863-CE9B-7AC2284770BC}" dt="2025-02-20T22:37:12.955" v="1" actId="34807"/>
          <ac:spMkLst>
            <pc:docMk/>
            <pc:sldMk cId="1284325004" sldId="2586"/>
            <ac:spMk id="4" creationId="{DA8547CE-AD50-5CE7-CA91-4570DD1EB923}"/>
          </ac:spMkLst>
        </pc:spChg>
        <pc:spChg chg="add">
          <ac:chgData name="Kevin McDonnell" userId="S::kevin@mcd79.com::48e8a1ab-0d3a-4f9b-b200-e9e9d1437a2b" providerId="AD" clId="Web-{41B32D94-DDC2-C863-CE9B-7AC2284770BC}" dt="2025-02-20T22:37:12.955" v="1" actId="34807"/>
          <ac:spMkLst>
            <pc:docMk/>
            <pc:sldMk cId="1284325004" sldId="2586"/>
            <ac:spMk id="12" creationId="{744CAA32-F237-419C-A2DD-43C28D920D3C}"/>
          </ac:spMkLst>
        </pc:spChg>
        <pc:picChg chg="mod">
          <ac:chgData name="Kevin McDonnell" userId="S::kevin@mcd79.com::48e8a1ab-0d3a-4f9b-b200-e9e9d1437a2b" providerId="AD" clId="Web-{41B32D94-DDC2-C863-CE9B-7AC2284770BC}" dt="2025-02-20T22:37:12.955" v="1" actId="34807"/>
          <ac:picMkLst>
            <pc:docMk/>
            <pc:sldMk cId="1284325004" sldId="2586"/>
            <ac:picMk id="5" creationId="{841817C7-599C-4D32-A98B-EDEE8EC700B4}"/>
          </ac:picMkLst>
        </pc:picChg>
        <pc:cxnChg chg="add">
          <ac:chgData name="Kevin McDonnell" userId="S::kevin@mcd79.com::48e8a1ab-0d3a-4f9b-b200-e9e9d1437a2b" providerId="AD" clId="Web-{41B32D94-DDC2-C863-CE9B-7AC2284770BC}" dt="2025-02-20T22:37:12.955" v="1" actId="34807"/>
          <ac:cxnSpMkLst>
            <pc:docMk/>
            <pc:sldMk cId="1284325004" sldId="2586"/>
            <ac:cxnSpMk id="10" creationId="{118E06E4-607B-144B-382B-AD3D06B1EE8C}"/>
          </ac:cxnSpMkLst>
        </pc:cxnChg>
        <pc:cxnChg chg="add">
          <ac:chgData name="Kevin McDonnell" userId="S::kevin@mcd79.com::48e8a1ab-0d3a-4f9b-b200-e9e9d1437a2b" providerId="AD" clId="Web-{41B32D94-DDC2-C863-CE9B-7AC2284770BC}" dt="2025-02-20T22:37:12.955" v="1" actId="34807"/>
          <ac:cxnSpMkLst>
            <pc:docMk/>
            <pc:sldMk cId="1284325004" sldId="2586"/>
            <ac:cxnSpMk id="14" creationId="{92025DBA-8780-9CA0-2826-FF6E3BD1A0C9}"/>
          </ac:cxnSpMkLst>
        </pc:cxnChg>
      </pc:sldChg>
      <pc:sldChg chg="addSp delSp modSp add mod modTransition setBg modClrScheme chgLayout">
        <pc:chgData name="Kevin McDonnell" userId="S::kevin@mcd79.com::48e8a1ab-0d3a-4f9b-b200-e9e9d1437a2b" providerId="AD" clId="Web-{41B32D94-DDC2-C863-CE9B-7AC2284770BC}" dt="2025-02-20T22:37:12.955" v="1" actId="34807"/>
        <pc:sldMkLst>
          <pc:docMk/>
          <pc:sldMk cId="3265337320" sldId="2587"/>
        </pc:sldMkLst>
        <pc:spChg chg="mod">
          <ac:chgData name="Kevin McDonnell" userId="S::kevin@mcd79.com::48e8a1ab-0d3a-4f9b-b200-e9e9d1437a2b" providerId="AD" clId="Web-{41B32D94-DDC2-C863-CE9B-7AC2284770BC}" dt="2025-02-20T22:37:12.955" v="1" actId="34807"/>
          <ac:spMkLst>
            <pc:docMk/>
            <pc:sldMk cId="3265337320" sldId="2587"/>
            <ac:spMk id="2" creationId="{F101230D-7970-42AC-9CAB-5D15399A3147}"/>
          </ac:spMkLst>
        </pc:spChg>
        <pc:spChg chg="del">
          <ac:chgData name="Kevin McDonnell" userId="S::kevin@mcd79.com::48e8a1ab-0d3a-4f9b-b200-e9e9d1437a2b" providerId="AD" clId="Web-{41B32D94-DDC2-C863-CE9B-7AC2284770BC}" dt="2025-02-20T22:37:12.955" v="1" actId="34807"/>
          <ac:spMkLst>
            <pc:docMk/>
            <pc:sldMk cId="3265337320" sldId="2587"/>
            <ac:spMk id="3" creationId="{13633E50-2809-09E4-1BB9-D5EC3FBE36E8}"/>
          </ac:spMkLst>
        </pc:spChg>
        <pc:spChg chg="add">
          <ac:chgData name="Kevin McDonnell" userId="S::kevin@mcd79.com::48e8a1ab-0d3a-4f9b-b200-e9e9d1437a2b" providerId="AD" clId="Web-{41B32D94-DDC2-C863-CE9B-7AC2284770BC}" dt="2025-02-20T22:37:12.955" v="1" actId="34807"/>
          <ac:spMkLst>
            <pc:docMk/>
            <pc:sldMk cId="3265337320" sldId="2587"/>
            <ac:spMk id="8" creationId="{FBABBB60-173D-3315-4F47-F9E4F1813751}"/>
          </ac:spMkLst>
        </pc:spChg>
        <pc:spChg chg="add">
          <ac:chgData name="Kevin McDonnell" userId="S::kevin@mcd79.com::48e8a1ab-0d3a-4f9b-b200-e9e9d1437a2b" providerId="AD" clId="Web-{41B32D94-DDC2-C863-CE9B-7AC2284770BC}" dt="2025-02-20T22:37:12.955" v="1" actId="34807"/>
          <ac:spMkLst>
            <pc:docMk/>
            <pc:sldMk cId="3265337320" sldId="2587"/>
            <ac:spMk id="10" creationId="{DBDA151C-5770-45E4-AAFF-59E7F403866D}"/>
          </ac:spMkLst>
        </pc:spChg>
        <pc:graphicFrameChg chg="add mod">
          <ac:chgData name="Kevin McDonnell" userId="S::kevin@mcd79.com::48e8a1ab-0d3a-4f9b-b200-e9e9d1437a2b" providerId="AD" clId="Web-{41B32D94-DDC2-C863-CE9B-7AC2284770BC}" dt="2025-02-20T22:37:12.955" v="1" actId="34807"/>
          <ac:graphicFrameMkLst>
            <pc:docMk/>
            <pc:sldMk cId="3265337320" sldId="2587"/>
            <ac:graphicFrameMk id="13" creationId="{3C19E5CF-0CD9-1A13-ED3C-A14896FF6698}"/>
          </ac:graphicFrameMkLst>
        </pc:graphicFrameChg>
        <pc:cxnChg chg="add">
          <ac:chgData name="Kevin McDonnell" userId="S::kevin@mcd79.com::48e8a1ab-0d3a-4f9b-b200-e9e9d1437a2b" providerId="AD" clId="Web-{41B32D94-DDC2-C863-CE9B-7AC2284770BC}" dt="2025-02-20T22:37:12.955" v="1" actId="34807"/>
          <ac:cxnSpMkLst>
            <pc:docMk/>
            <pc:sldMk cId="3265337320" sldId="2587"/>
            <ac:cxnSpMk id="12" creationId="{F21FC8CC-145C-8745-889B-6521F9CCB628}"/>
          </ac:cxnSpMkLst>
        </pc:cxnChg>
      </pc:sldChg>
      <pc:sldMasterChg chg="del delSldLayout">
        <pc:chgData name="Kevin McDonnell" userId="S::kevin@mcd79.com::48e8a1ab-0d3a-4f9b-b200-e9e9d1437a2b" providerId="AD" clId="Web-{41B32D94-DDC2-C863-CE9B-7AC2284770BC}" dt="2025-02-20T22:37:12.955" v="1" actId="34807"/>
        <pc:sldMasterMkLst>
          <pc:docMk/>
          <pc:sldMasterMk cId="2460954070" sldId="2147483660"/>
        </pc:sldMasterMkLst>
        <pc:sldLayoutChg chg="del">
          <pc:chgData name="Kevin McDonnell" userId="S::kevin@mcd79.com::48e8a1ab-0d3a-4f9b-b200-e9e9d1437a2b" providerId="AD" clId="Web-{41B32D94-DDC2-C863-CE9B-7AC2284770BC}" dt="2025-02-20T22:37:12.955" v="1" actId="34807"/>
          <pc:sldLayoutMkLst>
            <pc:docMk/>
            <pc:sldMasterMk cId="2460954070" sldId="2147483660"/>
            <pc:sldLayoutMk cId="2385387890" sldId="2147483661"/>
          </pc:sldLayoutMkLst>
        </pc:sldLayoutChg>
        <pc:sldLayoutChg chg="del">
          <pc:chgData name="Kevin McDonnell" userId="S::kevin@mcd79.com::48e8a1ab-0d3a-4f9b-b200-e9e9d1437a2b" providerId="AD" clId="Web-{41B32D94-DDC2-C863-CE9B-7AC2284770BC}" dt="2025-02-20T22:37:12.955" v="1" actId="34807"/>
          <pc:sldLayoutMkLst>
            <pc:docMk/>
            <pc:sldMasterMk cId="2460954070" sldId="2147483660"/>
            <pc:sldLayoutMk cId="949138452" sldId="2147483662"/>
          </pc:sldLayoutMkLst>
        </pc:sldLayoutChg>
        <pc:sldLayoutChg chg="del">
          <pc:chgData name="Kevin McDonnell" userId="S::kevin@mcd79.com::48e8a1ab-0d3a-4f9b-b200-e9e9d1437a2b" providerId="AD" clId="Web-{41B32D94-DDC2-C863-CE9B-7AC2284770BC}" dt="2025-02-20T22:37:12.955" v="1" actId="34807"/>
          <pc:sldLayoutMkLst>
            <pc:docMk/>
            <pc:sldMasterMk cId="2460954070" sldId="2147483660"/>
            <pc:sldLayoutMk cId="2591524520" sldId="2147483663"/>
          </pc:sldLayoutMkLst>
        </pc:sldLayoutChg>
        <pc:sldLayoutChg chg="del">
          <pc:chgData name="Kevin McDonnell" userId="S::kevin@mcd79.com::48e8a1ab-0d3a-4f9b-b200-e9e9d1437a2b" providerId="AD" clId="Web-{41B32D94-DDC2-C863-CE9B-7AC2284770BC}" dt="2025-02-20T22:37:12.955" v="1" actId="34807"/>
          <pc:sldLayoutMkLst>
            <pc:docMk/>
            <pc:sldMasterMk cId="2460954070" sldId="2147483660"/>
            <pc:sldLayoutMk cId="1203092039" sldId="2147483664"/>
          </pc:sldLayoutMkLst>
        </pc:sldLayoutChg>
        <pc:sldLayoutChg chg="del">
          <pc:chgData name="Kevin McDonnell" userId="S::kevin@mcd79.com::48e8a1ab-0d3a-4f9b-b200-e9e9d1437a2b" providerId="AD" clId="Web-{41B32D94-DDC2-C863-CE9B-7AC2284770BC}" dt="2025-02-20T22:37:12.955" v="1" actId="34807"/>
          <pc:sldLayoutMkLst>
            <pc:docMk/>
            <pc:sldMasterMk cId="2460954070" sldId="2147483660"/>
            <pc:sldLayoutMk cId="3733172339" sldId="2147483665"/>
          </pc:sldLayoutMkLst>
        </pc:sldLayoutChg>
        <pc:sldLayoutChg chg="del">
          <pc:chgData name="Kevin McDonnell" userId="S::kevin@mcd79.com::48e8a1ab-0d3a-4f9b-b200-e9e9d1437a2b" providerId="AD" clId="Web-{41B32D94-DDC2-C863-CE9B-7AC2284770BC}" dt="2025-02-20T22:37:12.955" v="1" actId="34807"/>
          <pc:sldLayoutMkLst>
            <pc:docMk/>
            <pc:sldMasterMk cId="2460954070" sldId="2147483660"/>
            <pc:sldLayoutMk cId="3210312558" sldId="2147483666"/>
          </pc:sldLayoutMkLst>
        </pc:sldLayoutChg>
        <pc:sldLayoutChg chg="del">
          <pc:chgData name="Kevin McDonnell" userId="S::kevin@mcd79.com::48e8a1ab-0d3a-4f9b-b200-e9e9d1437a2b" providerId="AD" clId="Web-{41B32D94-DDC2-C863-CE9B-7AC2284770BC}" dt="2025-02-20T22:37:12.955" v="1" actId="34807"/>
          <pc:sldLayoutMkLst>
            <pc:docMk/>
            <pc:sldMasterMk cId="2460954070" sldId="2147483660"/>
            <pc:sldLayoutMk cId="3146388984" sldId="2147483667"/>
          </pc:sldLayoutMkLst>
        </pc:sldLayoutChg>
        <pc:sldLayoutChg chg="del">
          <pc:chgData name="Kevin McDonnell" userId="S::kevin@mcd79.com::48e8a1ab-0d3a-4f9b-b200-e9e9d1437a2b" providerId="AD" clId="Web-{41B32D94-DDC2-C863-CE9B-7AC2284770BC}" dt="2025-02-20T22:37:12.955" v="1" actId="34807"/>
          <pc:sldLayoutMkLst>
            <pc:docMk/>
            <pc:sldMasterMk cId="2460954070" sldId="2147483660"/>
            <pc:sldLayoutMk cId="3171841454" sldId="2147483668"/>
          </pc:sldLayoutMkLst>
        </pc:sldLayoutChg>
        <pc:sldLayoutChg chg="del">
          <pc:chgData name="Kevin McDonnell" userId="S::kevin@mcd79.com::48e8a1ab-0d3a-4f9b-b200-e9e9d1437a2b" providerId="AD" clId="Web-{41B32D94-DDC2-C863-CE9B-7AC2284770BC}" dt="2025-02-20T22:37:12.955" v="1" actId="34807"/>
          <pc:sldLayoutMkLst>
            <pc:docMk/>
            <pc:sldMasterMk cId="2460954070" sldId="2147483660"/>
            <pc:sldLayoutMk cId="1718958274" sldId="2147483669"/>
          </pc:sldLayoutMkLst>
        </pc:sldLayoutChg>
        <pc:sldLayoutChg chg="del">
          <pc:chgData name="Kevin McDonnell" userId="S::kevin@mcd79.com::48e8a1ab-0d3a-4f9b-b200-e9e9d1437a2b" providerId="AD" clId="Web-{41B32D94-DDC2-C863-CE9B-7AC2284770BC}" dt="2025-02-20T22:37:12.955" v="1" actId="34807"/>
          <pc:sldLayoutMkLst>
            <pc:docMk/>
            <pc:sldMasterMk cId="2460954070" sldId="2147483660"/>
            <pc:sldLayoutMk cId="2202905451" sldId="2147483670"/>
          </pc:sldLayoutMkLst>
        </pc:sldLayoutChg>
        <pc:sldLayoutChg chg="del">
          <pc:chgData name="Kevin McDonnell" userId="S::kevin@mcd79.com::48e8a1ab-0d3a-4f9b-b200-e9e9d1437a2b" providerId="AD" clId="Web-{41B32D94-DDC2-C863-CE9B-7AC2284770BC}" dt="2025-02-20T22:37:12.955" v="1" actId="34807"/>
          <pc:sldLayoutMkLst>
            <pc:docMk/>
            <pc:sldMasterMk cId="2460954070" sldId="2147483660"/>
            <pc:sldLayoutMk cId="3479445657" sldId="2147483671"/>
          </pc:sldLayoutMkLst>
        </pc:sldLayoutChg>
      </pc:sldMasterChg>
      <pc:sldMasterChg chg="add addSldLayout">
        <pc:chgData name="Kevin McDonnell" userId="S::kevin@mcd79.com::48e8a1ab-0d3a-4f9b-b200-e9e9d1437a2b" providerId="AD" clId="Web-{41B32D94-DDC2-C863-CE9B-7AC2284770BC}" dt="2025-02-20T22:37:12.955" v="1" actId="34807"/>
        <pc:sldMasterMkLst>
          <pc:docMk/>
          <pc:sldMasterMk cId="3004119663" sldId="2147483672"/>
        </pc:sldMasterMkLst>
        <pc:sldLayoutChg chg="add">
          <pc:chgData name="Kevin McDonnell" userId="S::kevin@mcd79.com::48e8a1ab-0d3a-4f9b-b200-e9e9d1437a2b" providerId="AD" clId="Web-{41B32D94-DDC2-C863-CE9B-7AC2284770BC}" dt="2025-02-20T22:37:12.955" v="1" actId="34807"/>
          <pc:sldLayoutMkLst>
            <pc:docMk/>
            <pc:sldMasterMk cId="3004119663" sldId="2147483672"/>
            <pc:sldLayoutMk cId="2474817055" sldId="2147483673"/>
          </pc:sldLayoutMkLst>
        </pc:sldLayoutChg>
        <pc:sldLayoutChg chg="add">
          <pc:chgData name="Kevin McDonnell" userId="S::kevin@mcd79.com::48e8a1ab-0d3a-4f9b-b200-e9e9d1437a2b" providerId="AD" clId="Web-{41B32D94-DDC2-C863-CE9B-7AC2284770BC}" dt="2025-02-20T22:37:12.955" v="1" actId="34807"/>
          <pc:sldLayoutMkLst>
            <pc:docMk/>
            <pc:sldMasterMk cId="3004119663" sldId="2147483672"/>
            <pc:sldLayoutMk cId="3003086496" sldId="2147483674"/>
          </pc:sldLayoutMkLst>
        </pc:sldLayoutChg>
        <pc:sldLayoutChg chg="add">
          <pc:chgData name="Kevin McDonnell" userId="S::kevin@mcd79.com::48e8a1ab-0d3a-4f9b-b200-e9e9d1437a2b" providerId="AD" clId="Web-{41B32D94-DDC2-C863-CE9B-7AC2284770BC}" dt="2025-02-20T22:37:12.955" v="1" actId="34807"/>
          <pc:sldLayoutMkLst>
            <pc:docMk/>
            <pc:sldMasterMk cId="3004119663" sldId="2147483672"/>
            <pc:sldLayoutMk cId="958948084" sldId="2147483675"/>
          </pc:sldLayoutMkLst>
        </pc:sldLayoutChg>
        <pc:sldLayoutChg chg="add">
          <pc:chgData name="Kevin McDonnell" userId="S::kevin@mcd79.com::48e8a1ab-0d3a-4f9b-b200-e9e9d1437a2b" providerId="AD" clId="Web-{41B32D94-DDC2-C863-CE9B-7AC2284770BC}" dt="2025-02-20T22:37:12.955" v="1" actId="34807"/>
          <pc:sldLayoutMkLst>
            <pc:docMk/>
            <pc:sldMasterMk cId="3004119663" sldId="2147483672"/>
            <pc:sldLayoutMk cId="2735113705" sldId="2147483676"/>
          </pc:sldLayoutMkLst>
        </pc:sldLayoutChg>
        <pc:sldLayoutChg chg="add">
          <pc:chgData name="Kevin McDonnell" userId="S::kevin@mcd79.com::48e8a1ab-0d3a-4f9b-b200-e9e9d1437a2b" providerId="AD" clId="Web-{41B32D94-DDC2-C863-CE9B-7AC2284770BC}" dt="2025-02-20T22:37:12.955" v="1" actId="34807"/>
          <pc:sldLayoutMkLst>
            <pc:docMk/>
            <pc:sldMasterMk cId="3004119663" sldId="2147483672"/>
            <pc:sldLayoutMk cId="3767588750" sldId="2147483677"/>
          </pc:sldLayoutMkLst>
        </pc:sldLayoutChg>
        <pc:sldLayoutChg chg="add">
          <pc:chgData name="Kevin McDonnell" userId="S::kevin@mcd79.com::48e8a1ab-0d3a-4f9b-b200-e9e9d1437a2b" providerId="AD" clId="Web-{41B32D94-DDC2-C863-CE9B-7AC2284770BC}" dt="2025-02-20T22:37:12.955" v="1" actId="34807"/>
          <pc:sldLayoutMkLst>
            <pc:docMk/>
            <pc:sldMasterMk cId="3004119663" sldId="2147483672"/>
            <pc:sldLayoutMk cId="2821314845" sldId="2147483678"/>
          </pc:sldLayoutMkLst>
        </pc:sldLayoutChg>
        <pc:sldLayoutChg chg="add">
          <pc:chgData name="Kevin McDonnell" userId="S::kevin@mcd79.com::48e8a1ab-0d3a-4f9b-b200-e9e9d1437a2b" providerId="AD" clId="Web-{41B32D94-DDC2-C863-CE9B-7AC2284770BC}" dt="2025-02-20T22:37:12.955" v="1" actId="34807"/>
          <pc:sldLayoutMkLst>
            <pc:docMk/>
            <pc:sldMasterMk cId="3004119663" sldId="2147483672"/>
            <pc:sldLayoutMk cId="3277023340" sldId="2147483679"/>
          </pc:sldLayoutMkLst>
        </pc:sldLayoutChg>
        <pc:sldLayoutChg chg="add">
          <pc:chgData name="Kevin McDonnell" userId="S::kevin@mcd79.com::48e8a1ab-0d3a-4f9b-b200-e9e9d1437a2b" providerId="AD" clId="Web-{41B32D94-DDC2-C863-CE9B-7AC2284770BC}" dt="2025-02-20T22:37:12.955" v="1" actId="34807"/>
          <pc:sldLayoutMkLst>
            <pc:docMk/>
            <pc:sldMasterMk cId="3004119663" sldId="2147483672"/>
            <pc:sldLayoutMk cId="4282348903" sldId="2147483680"/>
          </pc:sldLayoutMkLst>
        </pc:sldLayoutChg>
        <pc:sldLayoutChg chg="add">
          <pc:chgData name="Kevin McDonnell" userId="S::kevin@mcd79.com::48e8a1ab-0d3a-4f9b-b200-e9e9d1437a2b" providerId="AD" clId="Web-{41B32D94-DDC2-C863-CE9B-7AC2284770BC}" dt="2025-02-20T22:37:12.955" v="1" actId="34807"/>
          <pc:sldLayoutMkLst>
            <pc:docMk/>
            <pc:sldMasterMk cId="3004119663" sldId="2147483672"/>
            <pc:sldLayoutMk cId="337099478" sldId="2147483681"/>
          </pc:sldLayoutMkLst>
        </pc:sldLayoutChg>
        <pc:sldLayoutChg chg="add">
          <pc:chgData name="Kevin McDonnell" userId="S::kevin@mcd79.com::48e8a1ab-0d3a-4f9b-b200-e9e9d1437a2b" providerId="AD" clId="Web-{41B32D94-DDC2-C863-CE9B-7AC2284770BC}" dt="2025-02-20T22:37:12.955" v="1" actId="34807"/>
          <pc:sldLayoutMkLst>
            <pc:docMk/>
            <pc:sldMasterMk cId="3004119663" sldId="2147483672"/>
            <pc:sldLayoutMk cId="1604468067" sldId="2147483682"/>
          </pc:sldLayoutMkLst>
        </pc:sldLayoutChg>
        <pc:sldLayoutChg chg="add">
          <pc:chgData name="Kevin McDonnell" userId="S::kevin@mcd79.com::48e8a1ab-0d3a-4f9b-b200-e9e9d1437a2b" providerId="AD" clId="Web-{41B32D94-DDC2-C863-CE9B-7AC2284770BC}" dt="2025-02-20T22:37:12.955" v="1" actId="34807"/>
          <pc:sldLayoutMkLst>
            <pc:docMk/>
            <pc:sldMasterMk cId="3004119663" sldId="2147483672"/>
            <pc:sldLayoutMk cId="2455760490" sldId="2147483683"/>
          </pc:sldLayoutMkLst>
        </pc:sldLayoutChg>
      </pc:sldMaster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diagrams/_rels/data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diagrams/_rels/data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61E7C1-3A39-4ADE-8041-82B1CD9B181C}" type="doc">
      <dgm:prSet loTypeId="urn:microsoft.com/office/officeart/2024/3/layout/verticalVisualTextBlock1" loCatId="Picture" qsTypeId="urn:microsoft.com/office/officeart/2005/8/quickstyle/simple4" qsCatId="simple" csTypeId="urn:microsoft.com/office/officeart/2005/8/colors/accent0_3" csCatId="mainScheme" phldr="1"/>
      <dgm:spPr/>
      <dgm:t>
        <a:bodyPr/>
        <a:lstStyle/>
        <a:p>
          <a:endParaRPr lang="en-US"/>
        </a:p>
      </dgm:t>
    </dgm:pt>
    <dgm:pt modelId="{08E658D2-43A9-4596-BD6A-EE708D2BF0E7}">
      <dgm:prSet/>
      <dgm:spPr/>
      <dgm:t>
        <a:bodyPr/>
        <a:lstStyle/>
        <a:p>
          <a:pPr>
            <a:lnSpc>
              <a:spcPct val="100000"/>
            </a:lnSpc>
            <a:defRPr b="1"/>
          </a:pPr>
          <a:r>
            <a:rPr lang="en-US"/>
            <a:t>Evaluating Current Workflows</a:t>
          </a:r>
        </a:p>
      </dgm:t>
    </dgm:pt>
    <dgm:pt modelId="{AFA29941-0262-4B78-9CB3-46C080410743}" type="parTrans" cxnId="{3387677F-D690-4868-A6E2-73CD9C9D9445}">
      <dgm:prSet/>
      <dgm:spPr/>
      <dgm:t>
        <a:bodyPr/>
        <a:lstStyle/>
        <a:p>
          <a:endParaRPr lang="en-US"/>
        </a:p>
      </dgm:t>
    </dgm:pt>
    <dgm:pt modelId="{50A1E7DA-5AE8-4646-B375-80C6006FE586}" type="sibTrans" cxnId="{3387677F-D690-4868-A6E2-73CD9C9D9445}">
      <dgm:prSet/>
      <dgm:spPr/>
      <dgm:t>
        <a:bodyPr/>
        <a:lstStyle/>
        <a:p>
          <a:pPr>
            <a:lnSpc>
              <a:spcPct val="100000"/>
            </a:lnSpc>
            <a:defRPr b="1"/>
          </a:pPr>
          <a:endParaRPr lang="en-US"/>
        </a:p>
      </dgm:t>
    </dgm:pt>
    <dgm:pt modelId="{12771831-BC50-40C4-8CAB-D8DBA6E425D7}">
      <dgm:prSet/>
      <dgm:spPr/>
      <dgm:t>
        <a:bodyPr/>
        <a:lstStyle/>
        <a:p>
          <a:pPr>
            <a:lnSpc>
              <a:spcPct val="100000"/>
            </a:lnSpc>
          </a:pPr>
          <a:r>
            <a:rPr lang="en-US"/>
            <a:t>Assessing existing workflows helps identify areas of inefficiency that need improvement for enhanced productivity.</a:t>
          </a:r>
        </a:p>
      </dgm:t>
    </dgm:pt>
    <dgm:pt modelId="{C9C6C555-EA51-4748-BCB6-6BDB87C725C4}" type="parTrans" cxnId="{4547CF1E-A075-417D-AFBD-476DA2F47044}">
      <dgm:prSet/>
      <dgm:spPr/>
      <dgm:t>
        <a:bodyPr/>
        <a:lstStyle/>
        <a:p>
          <a:endParaRPr lang="en-US"/>
        </a:p>
      </dgm:t>
    </dgm:pt>
    <dgm:pt modelId="{7544F2DD-FB32-486A-937A-DC7BD90377DF}" type="sibTrans" cxnId="{4547CF1E-A075-417D-AFBD-476DA2F47044}">
      <dgm:prSet/>
      <dgm:spPr/>
      <dgm:t>
        <a:bodyPr/>
        <a:lstStyle/>
        <a:p>
          <a:endParaRPr lang="en-US"/>
        </a:p>
      </dgm:t>
    </dgm:pt>
    <dgm:pt modelId="{5AAF694A-64AC-4E06-BA8C-E75281A038C0}">
      <dgm:prSet/>
      <dgm:spPr/>
      <dgm:t>
        <a:bodyPr/>
        <a:lstStyle/>
        <a:p>
          <a:pPr>
            <a:lnSpc>
              <a:spcPct val="100000"/>
            </a:lnSpc>
            <a:defRPr b="1"/>
          </a:pPr>
          <a:r>
            <a:rPr lang="en-US"/>
            <a:t>Identifying Inefficiencies</a:t>
          </a:r>
        </a:p>
      </dgm:t>
    </dgm:pt>
    <dgm:pt modelId="{49CAF95D-6A38-4123-89B9-A4734AA95CE8}" type="parTrans" cxnId="{3C459A93-9AF9-4B00-AED0-EA9FA318A766}">
      <dgm:prSet/>
      <dgm:spPr/>
      <dgm:t>
        <a:bodyPr/>
        <a:lstStyle/>
        <a:p>
          <a:endParaRPr lang="en-US"/>
        </a:p>
      </dgm:t>
    </dgm:pt>
    <dgm:pt modelId="{0EBEAE75-E382-4934-A1C4-50034068C387}" type="sibTrans" cxnId="{3C459A93-9AF9-4B00-AED0-EA9FA318A766}">
      <dgm:prSet/>
      <dgm:spPr/>
      <dgm:t>
        <a:bodyPr/>
        <a:lstStyle/>
        <a:p>
          <a:pPr>
            <a:lnSpc>
              <a:spcPct val="100000"/>
            </a:lnSpc>
            <a:defRPr b="1"/>
          </a:pPr>
          <a:endParaRPr lang="en-US"/>
        </a:p>
      </dgm:t>
    </dgm:pt>
    <dgm:pt modelId="{D2E1E2CF-3D40-4922-9764-35997762D3E4}">
      <dgm:prSet/>
      <dgm:spPr/>
      <dgm:t>
        <a:bodyPr/>
        <a:lstStyle/>
        <a:p>
          <a:pPr>
            <a:lnSpc>
              <a:spcPct val="100000"/>
            </a:lnSpc>
          </a:pPr>
          <a:r>
            <a:rPr lang="en-US"/>
            <a:t>Recognizing bottlenecks in processes allows for targeted solutions, improving overall operational effectiveness.</a:t>
          </a:r>
        </a:p>
      </dgm:t>
    </dgm:pt>
    <dgm:pt modelId="{47838D94-2AE3-4630-9119-5A7CE48B0582}" type="parTrans" cxnId="{404E670C-1F2C-46A3-9238-71A9D2221641}">
      <dgm:prSet/>
      <dgm:spPr/>
      <dgm:t>
        <a:bodyPr/>
        <a:lstStyle/>
        <a:p>
          <a:endParaRPr lang="en-US"/>
        </a:p>
      </dgm:t>
    </dgm:pt>
    <dgm:pt modelId="{D16256D0-04E0-42CC-B990-7ACF2B577851}" type="sibTrans" cxnId="{404E670C-1F2C-46A3-9238-71A9D2221641}">
      <dgm:prSet/>
      <dgm:spPr/>
      <dgm:t>
        <a:bodyPr/>
        <a:lstStyle/>
        <a:p>
          <a:endParaRPr lang="en-US"/>
        </a:p>
      </dgm:t>
    </dgm:pt>
    <dgm:pt modelId="{7ED71FAA-C4D6-4596-97C6-6F0D7C1000F4}">
      <dgm:prSet/>
      <dgm:spPr/>
      <dgm:t>
        <a:bodyPr/>
        <a:lstStyle/>
        <a:p>
          <a:pPr>
            <a:lnSpc>
              <a:spcPct val="100000"/>
            </a:lnSpc>
            <a:defRPr b="1"/>
          </a:pPr>
          <a:r>
            <a:rPr lang="en-US"/>
            <a:t>Guiding Digital Transformation</a:t>
          </a:r>
        </a:p>
      </dgm:t>
    </dgm:pt>
    <dgm:pt modelId="{8D1A1FB1-5C07-4862-8309-26DB284EF40A}" type="parTrans" cxnId="{9F9F0BAA-A7EA-4DFA-8FAD-1CCEE3A62955}">
      <dgm:prSet/>
      <dgm:spPr/>
      <dgm:t>
        <a:bodyPr/>
        <a:lstStyle/>
        <a:p>
          <a:endParaRPr lang="en-US"/>
        </a:p>
      </dgm:t>
    </dgm:pt>
    <dgm:pt modelId="{63812A52-9F7E-4F43-9E54-F6225CFCD93F}" type="sibTrans" cxnId="{9F9F0BAA-A7EA-4DFA-8FAD-1CCEE3A62955}">
      <dgm:prSet/>
      <dgm:spPr/>
      <dgm:t>
        <a:bodyPr/>
        <a:lstStyle/>
        <a:p>
          <a:endParaRPr lang="en-US"/>
        </a:p>
      </dgm:t>
    </dgm:pt>
    <dgm:pt modelId="{841357D3-0091-4374-A9CA-8DD9318D1443}">
      <dgm:prSet/>
      <dgm:spPr/>
      <dgm:t>
        <a:bodyPr/>
        <a:lstStyle/>
        <a:p>
          <a:pPr>
            <a:lnSpc>
              <a:spcPct val="100000"/>
            </a:lnSpc>
          </a:pPr>
          <a:r>
            <a:rPr lang="en-US"/>
            <a:t>Understanding current challenges is crucial for effectively guiding the organization through its digital transformation journey.</a:t>
          </a:r>
        </a:p>
      </dgm:t>
    </dgm:pt>
    <dgm:pt modelId="{5A2A6769-2970-4EB7-94FB-CF3690FF700B}" type="parTrans" cxnId="{B433E3F3-8B4C-4658-9403-E58B0A7D4B1D}">
      <dgm:prSet/>
      <dgm:spPr/>
      <dgm:t>
        <a:bodyPr/>
        <a:lstStyle/>
        <a:p>
          <a:endParaRPr lang="en-US"/>
        </a:p>
      </dgm:t>
    </dgm:pt>
    <dgm:pt modelId="{161E06A1-BFA0-48F2-87B4-BAA888FA4E91}" type="sibTrans" cxnId="{B433E3F3-8B4C-4658-9403-E58B0A7D4B1D}">
      <dgm:prSet/>
      <dgm:spPr/>
      <dgm:t>
        <a:bodyPr/>
        <a:lstStyle/>
        <a:p>
          <a:endParaRPr lang="en-US"/>
        </a:p>
      </dgm:t>
    </dgm:pt>
    <dgm:pt modelId="{E62F18C5-CF5A-4666-A6E0-292FD208D9EF}" type="pres">
      <dgm:prSet presAssocID="{6D61E7C1-3A39-4ADE-8041-82B1CD9B181C}" presName="Root" presStyleCnt="0">
        <dgm:presLayoutVars>
          <dgm:dir/>
          <dgm:resizeHandles val="exact"/>
        </dgm:presLayoutVars>
      </dgm:prSet>
      <dgm:spPr/>
    </dgm:pt>
    <dgm:pt modelId="{9AE844B4-C9F0-4308-B949-F5AB62D6E3BF}" type="pres">
      <dgm:prSet presAssocID="{08E658D2-43A9-4596-BD6A-EE708D2BF0E7}" presName="Composite" presStyleCnt="0"/>
      <dgm:spPr/>
    </dgm:pt>
    <dgm:pt modelId="{2B44F6A9-AD5E-4AFB-862A-71D5BA1A62EB}" type="pres">
      <dgm:prSet presAssocID="{08E658D2-43A9-4596-BD6A-EE708D2BF0E7}" presName="Pictur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blipFill>
      </dgm:spPr>
      <dgm:extLst>
        <a:ext uri="{E40237B7-FDA0-4F09-8148-C483321AD2D9}">
          <dgm14:cNvPr xmlns:dgm14="http://schemas.microsoft.com/office/drawing/2010/diagram" id="0" name="" descr="Gear concept"/>
        </a:ext>
      </dgm:extLst>
    </dgm:pt>
    <dgm:pt modelId="{5A023475-6A18-49BA-93FF-05211AB34384}" type="pres">
      <dgm:prSet presAssocID="{08E658D2-43A9-4596-BD6A-EE708D2BF0E7}" presName="Subtitle" presStyleLbl="revTx" presStyleIdx="0" presStyleCnt="6">
        <dgm:presLayoutVars>
          <dgm:chMax val="0"/>
          <dgm:bulletEnabled/>
        </dgm:presLayoutVars>
      </dgm:prSet>
      <dgm:spPr/>
    </dgm:pt>
    <dgm:pt modelId="{C0C48408-5C7B-478A-8A82-A1EFF420422D}" type="pres">
      <dgm:prSet presAssocID="{08E658D2-43A9-4596-BD6A-EE708D2BF0E7}" presName="Description" presStyleLbl="revTx" presStyleIdx="1" presStyleCnt="6">
        <dgm:presLayoutVars>
          <dgm:bulletEnabled/>
        </dgm:presLayoutVars>
      </dgm:prSet>
      <dgm:spPr/>
    </dgm:pt>
    <dgm:pt modelId="{4B0FE95E-8FA7-4A08-82EA-6974F603E24A}" type="pres">
      <dgm:prSet presAssocID="{50A1E7DA-5AE8-4646-B375-80C6006FE586}" presName="sibTrans" presStyleLbl="sibTrans2D1" presStyleIdx="0" presStyleCnt="0"/>
      <dgm:spPr/>
    </dgm:pt>
    <dgm:pt modelId="{15335A2B-DD44-47BC-9B5F-3686DE740C58}" type="pres">
      <dgm:prSet presAssocID="{5AAF694A-64AC-4E06-BA8C-E75281A038C0}" presName="Composite" presStyleCnt="0"/>
      <dgm:spPr/>
    </dgm:pt>
    <dgm:pt modelId="{D540C5EB-2001-4983-BD14-6D5A2E669834}" type="pres">
      <dgm:prSet presAssocID="{5AAF694A-64AC-4E06-BA8C-E75281A038C0}" presName="Pictur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l="19081" r="14168" b="-2"/>
          <a:stretch/>
        </a:blipFill>
      </dgm:spPr>
      <dgm:extLst>
        <a:ext uri="{E40237B7-FDA0-4F09-8148-C483321AD2D9}">
          <dgm14:cNvPr xmlns:dgm14="http://schemas.microsoft.com/office/drawing/2010/diagram" id="0" name="" descr="Global communication and collaboration intricately involving electronic ropes and keys through social networking of smart phones equipped with AI."/>
        </a:ext>
      </dgm:extLst>
    </dgm:pt>
    <dgm:pt modelId="{E6F3B41B-696C-4E04-BCFD-19E0C304DF3F}" type="pres">
      <dgm:prSet presAssocID="{5AAF694A-64AC-4E06-BA8C-E75281A038C0}" presName="Subtitle" presStyleLbl="revTx" presStyleIdx="2" presStyleCnt="6">
        <dgm:presLayoutVars>
          <dgm:chMax val="0"/>
          <dgm:bulletEnabled/>
        </dgm:presLayoutVars>
      </dgm:prSet>
      <dgm:spPr/>
    </dgm:pt>
    <dgm:pt modelId="{BB933585-3935-48D8-9CD2-9EBFF399490A}" type="pres">
      <dgm:prSet presAssocID="{5AAF694A-64AC-4E06-BA8C-E75281A038C0}" presName="Description" presStyleLbl="revTx" presStyleIdx="3" presStyleCnt="6">
        <dgm:presLayoutVars>
          <dgm:bulletEnabled/>
        </dgm:presLayoutVars>
      </dgm:prSet>
      <dgm:spPr/>
    </dgm:pt>
    <dgm:pt modelId="{EB8008DC-A5C1-4D39-8715-47550C371392}" type="pres">
      <dgm:prSet presAssocID="{0EBEAE75-E382-4934-A1C4-50034068C387}" presName="sibTrans" presStyleLbl="sibTrans2D1" presStyleIdx="0" presStyleCnt="0"/>
      <dgm:spPr/>
    </dgm:pt>
    <dgm:pt modelId="{E14BE934-0012-4088-863D-50D54C546ADF}" type="pres">
      <dgm:prSet presAssocID="{7ED71FAA-C4D6-4596-97C6-6F0D7C1000F4}" presName="Composite" presStyleCnt="0"/>
      <dgm:spPr/>
    </dgm:pt>
    <dgm:pt modelId="{DE355857-3DCE-4D61-9987-CE87C029989E}" type="pres">
      <dgm:prSet presAssocID="{7ED71FAA-C4D6-4596-97C6-6F0D7C1000F4}" presName="Pictur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l="21014" r="12235" b="-2"/>
          <a:stretch/>
        </a:blipFill>
      </dgm:spPr>
      <dgm:extLst>
        <a:ext uri="{E40237B7-FDA0-4F09-8148-C483321AD2D9}">
          <dgm14:cNvPr xmlns:dgm14="http://schemas.microsoft.com/office/drawing/2010/diagram" id="0" name="" descr="Smart city and wireless communication network"/>
        </a:ext>
      </dgm:extLst>
    </dgm:pt>
    <dgm:pt modelId="{D462E37C-CC6A-4AFB-BD3E-FEF9365546FF}" type="pres">
      <dgm:prSet presAssocID="{7ED71FAA-C4D6-4596-97C6-6F0D7C1000F4}" presName="Subtitle" presStyleLbl="revTx" presStyleIdx="4" presStyleCnt="6">
        <dgm:presLayoutVars>
          <dgm:chMax val="0"/>
          <dgm:bulletEnabled/>
        </dgm:presLayoutVars>
      </dgm:prSet>
      <dgm:spPr/>
    </dgm:pt>
    <dgm:pt modelId="{767B2A50-ECF7-49A7-AE7D-9F7D9E2BD532}" type="pres">
      <dgm:prSet presAssocID="{7ED71FAA-C4D6-4596-97C6-6F0D7C1000F4}" presName="Description" presStyleLbl="revTx" presStyleIdx="5" presStyleCnt="6">
        <dgm:presLayoutVars>
          <dgm:bulletEnabled/>
        </dgm:presLayoutVars>
      </dgm:prSet>
      <dgm:spPr/>
    </dgm:pt>
  </dgm:ptLst>
  <dgm:cxnLst>
    <dgm:cxn modelId="{DC749706-86E7-4F79-A34D-532AFF62F36E}" type="presOf" srcId="{12771831-BC50-40C4-8CAB-D8DBA6E425D7}" destId="{C0C48408-5C7B-478A-8A82-A1EFF420422D}" srcOrd="0" destOrd="0" presId="urn:microsoft.com/office/officeart/2024/3/layout/verticalVisualTextBlock1"/>
    <dgm:cxn modelId="{404E670C-1F2C-46A3-9238-71A9D2221641}" srcId="{5AAF694A-64AC-4E06-BA8C-E75281A038C0}" destId="{D2E1E2CF-3D40-4922-9764-35997762D3E4}" srcOrd="0" destOrd="0" parTransId="{47838D94-2AE3-4630-9119-5A7CE48B0582}" sibTransId="{D16256D0-04E0-42CC-B990-7ACF2B577851}"/>
    <dgm:cxn modelId="{A348860F-53B0-4FBB-96FD-B14F5C057767}" type="presOf" srcId="{7ED71FAA-C4D6-4596-97C6-6F0D7C1000F4}" destId="{D462E37C-CC6A-4AFB-BD3E-FEF9365546FF}" srcOrd="0" destOrd="0" presId="urn:microsoft.com/office/officeart/2024/3/layout/verticalVisualTextBlock1"/>
    <dgm:cxn modelId="{4547CF1E-A075-417D-AFBD-476DA2F47044}" srcId="{08E658D2-43A9-4596-BD6A-EE708D2BF0E7}" destId="{12771831-BC50-40C4-8CAB-D8DBA6E425D7}" srcOrd="0" destOrd="0" parTransId="{C9C6C555-EA51-4748-BCB6-6BDB87C725C4}" sibTransId="{7544F2DD-FB32-486A-937A-DC7BD90377DF}"/>
    <dgm:cxn modelId="{E33F252A-5A35-4B6D-9ED7-78931F329315}" type="presOf" srcId="{0EBEAE75-E382-4934-A1C4-50034068C387}" destId="{EB8008DC-A5C1-4D39-8715-47550C371392}" srcOrd="0" destOrd="0" presId="urn:microsoft.com/office/officeart/2024/3/layout/verticalVisualTextBlock1"/>
    <dgm:cxn modelId="{4160B85B-5928-4846-AC05-878C815CE89F}" type="presOf" srcId="{08E658D2-43A9-4596-BD6A-EE708D2BF0E7}" destId="{5A023475-6A18-49BA-93FF-05211AB34384}" srcOrd="0" destOrd="0" presId="urn:microsoft.com/office/officeart/2024/3/layout/verticalVisualTextBlock1"/>
    <dgm:cxn modelId="{5E591D52-EA3A-4541-8381-2DF6B1E04794}" type="presOf" srcId="{50A1E7DA-5AE8-4646-B375-80C6006FE586}" destId="{4B0FE95E-8FA7-4A08-82EA-6974F603E24A}" srcOrd="0" destOrd="0" presId="urn:microsoft.com/office/officeart/2024/3/layout/verticalVisualTextBlock1"/>
    <dgm:cxn modelId="{23317878-86EC-4BFE-B597-49C9B3B91EC2}" type="presOf" srcId="{D2E1E2CF-3D40-4922-9764-35997762D3E4}" destId="{BB933585-3935-48D8-9CD2-9EBFF399490A}" srcOrd="0" destOrd="0" presId="urn:microsoft.com/office/officeart/2024/3/layout/verticalVisualTextBlock1"/>
    <dgm:cxn modelId="{3387677F-D690-4868-A6E2-73CD9C9D9445}" srcId="{6D61E7C1-3A39-4ADE-8041-82B1CD9B181C}" destId="{08E658D2-43A9-4596-BD6A-EE708D2BF0E7}" srcOrd="0" destOrd="0" parTransId="{AFA29941-0262-4B78-9CB3-46C080410743}" sibTransId="{50A1E7DA-5AE8-4646-B375-80C6006FE586}"/>
    <dgm:cxn modelId="{3C459A93-9AF9-4B00-AED0-EA9FA318A766}" srcId="{6D61E7C1-3A39-4ADE-8041-82B1CD9B181C}" destId="{5AAF694A-64AC-4E06-BA8C-E75281A038C0}" srcOrd="1" destOrd="0" parTransId="{49CAF95D-6A38-4123-89B9-A4734AA95CE8}" sibTransId="{0EBEAE75-E382-4934-A1C4-50034068C387}"/>
    <dgm:cxn modelId="{E8953396-A583-4414-9A36-5ED61A109C22}" type="presOf" srcId="{841357D3-0091-4374-A9CA-8DD9318D1443}" destId="{767B2A50-ECF7-49A7-AE7D-9F7D9E2BD532}" srcOrd="0" destOrd="0" presId="urn:microsoft.com/office/officeart/2024/3/layout/verticalVisualTextBlock1"/>
    <dgm:cxn modelId="{9F9F0BAA-A7EA-4DFA-8FAD-1CCEE3A62955}" srcId="{6D61E7C1-3A39-4ADE-8041-82B1CD9B181C}" destId="{7ED71FAA-C4D6-4596-97C6-6F0D7C1000F4}" srcOrd="2" destOrd="0" parTransId="{8D1A1FB1-5C07-4862-8309-26DB284EF40A}" sibTransId="{63812A52-9F7E-4F43-9E54-F6225CFCD93F}"/>
    <dgm:cxn modelId="{E3673ABD-B68E-4316-ABF6-1E74ECA2E666}" type="presOf" srcId="{6D61E7C1-3A39-4ADE-8041-82B1CD9B181C}" destId="{E62F18C5-CF5A-4666-A6E0-292FD208D9EF}" srcOrd="0" destOrd="0" presId="urn:microsoft.com/office/officeart/2024/3/layout/verticalVisualTextBlock1"/>
    <dgm:cxn modelId="{89DA87E2-63CB-4C84-BDCD-61D15538031F}" type="presOf" srcId="{5AAF694A-64AC-4E06-BA8C-E75281A038C0}" destId="{E6F3B41B-696C-4E04-BCFD-19E0C304DF3F}" srcOrd="0" destOrd="0" presId="urn:microsoft.com/office/officeart/2024/3/layout/verticalVisualTextBlock1"/>
    <dgm:cxn modelId="{B433E3F3-8B4C-4658-9403-E58B0A7D4B1D}" srcId="{7ED71FAA-C4D6-4596-97C6-6F0D7C1000F4}" destId="{841357D3-0091-4374-A9CA-8DD9318D1443}" srcOrd="0" destOrd="0" parTransId="{5A2A6769-2970-4EB7-94FB-CF3690FF700B}" sibTransId="{161E06A1-BFA0-48F2-87B4-BAA888FA4E91}"/>
    <dgm:cxn modelId="{9D24C846-E83A-4CE8-B7B9-5F43B26CFF60}" type="presParOf" srcId="{E62F18C5-CF5A-4666-A6E0-292FD208D9EF}" destId="{9AE844B4-C9F0-4308-B949-F5AB62D6E3BF}" srcOrd="0" destOrd="0" presId="urn:microsoft.com/office/officeart/2024/3/layout/verticalVisualTextBlock1"/>
    <dgm:cxn modelId="{DFF71B15-6410-44AC-99A7-DB523A666010}" type="presParOf" srcId="{9AE844B4-C9F0-4308-B949-F5AB62D6E3BF}" destId="{2B44F6A9-AD5E-4AFB-862A-71D5BA1A62EB}" srcOrd="0" destOrd="0" presId="urn:microsoft.com/office/officeart/2024/3/layout/verticalVisualTextBlock1"/>
    <dgm:cxn modelId="{36CC447C-2B89-46EA-92CA-FA95EBFF7090}" type="presParOf" srcId="{9AE844B4-C9F0-4308-B949-F5AB62D6E3BF}" destId="{5A023475-6A18-49BA-93FF-05211AB34384}" srcOrd="1" destOrd="0" presId="urn:microsoft.com/office/officeart/2024/3/layout/verticalVisualTextBlock1"/>
    <dgm:cxn modelId="{DA0369FD-C9D1-4B57-A8A8-2CCC5C633322}" type="presParOf" srcId="{9AE844B4-C9F0-4308-B949-F5AB62D6E3BF}" destId="{C0C48408-5C7B-478A-8A82-A1EFF420422D}" srcOrd="2" destOrd="0" presId="urn:microsoft.com/office/officeart/2024/3/layout/verticalVisualTextBlock1"/>
    <dgm:cxn modelId="{CF47EC97-A2D5-4391-8C16-4B4A4B5A2E3C}" type="presParOf" srcId="{E62F18C5-CF5A-4666-A6E0-292FD208D9EF}" destId="{4B0FE95E-8FA7-4A08-82EA-6974F603E24A}" srcOrd="1" destOrd="0" presId="urn:microsoft.com/office/officeart/2024/3/layout/verticalVisualTextBlock1"/>
    <dgm:cxn modelId="{53A125C3-E48B-4CCF-BEAB-AEB286958A42}" type="presParOf" srcId="{E62F18C5-CF5A-4666-A6E0-292FD208D9EF}" destId="{15335A2B-DD44-47BC-9B5F-3686DE740C58}" srcOrd="2" destOrd="0" presId="urn:microsoft.com/office/officeart/2024/3/layout/verticalVisualTextBlock1"/>
    <dgm:cxn modelId="{AAE2770A-BFCD-4B5A-B59F-50E38AB03B68}" type="presParOf" srcId="{15335A2B-DD44-47BC-9B5F-3686DE740C58}" destId="{D540C5EB-2001-4983-BD14-6D5A2E669834}" srcOrd="0" destOrd="0" presId="urn:microsoft.com/office/officeart/2024/3/layout/verticalVisualTextBlock1"/>
    <dgm:cxn modelId="{98E6CB70-9A18-4FB8-BBAD-DC5138D52268}" type="presParOf" srcId="{15335A2B-DD44-47BC-9B5F-3686DE740C58}" destId="{E6F3B41B-696C-4E04-BCFD-19E0C304DF3F}" srcOrd="1" destOrd="0" presId="urn:microsoft.com/office/officeart/2024/3/layout/verticalVisualTextBlock1"/>
    <dgm:cxn modelId="{A425468F-11B0-4CE3-BCA5-4CA2E6F46CF9}" type="presParOf" srcId="{15335A2B-DD44-47BC-9B5F-3686DE740C58}" destId="{BB933585-3935-48D8-9CD2-9EBFF399490A}" srcOrd="2" destOrd="0" presId="urn:microsoft.com/office/officeart/2024/3/layout/verticalVisualTextBlock1"/>
    <dgm:cxn modelId="{5FDD1802-40AA-4F07-BF51-9CAA50BCA298}" type="presParOf" srcId="{E62F18C5-CF5A-4666-A6E0-292FD208D9EF}" destId="{EB8008DC-A5C1-4D39-8715-47550C371392}" srcOrd="3" destOrd="0" presId="urn:microsoft.com/office/officeart/2024/3/layout/verticalVisualTextBlock1"/>
    <dgm:cxn modelId="{7F44C7BD-D7BB-4911-A949-8F2C1EAA0F90}" type="presParOf" srcId="{E62F18C5-CF5A-4666-A6E0-292FD208D9EF}" destId="{E14BE934-0012-4088-863D-50D54C546ADF}" srcOrd="4" destOrd="0" presId="urn:microsoft.com/office/officeart/2024/3/layout/verticalVisualTextBlock1"/>
    <dgm:cxn modelId="{0004CC3A-C342-4075-A17E-5D344FAEB96B}" type="presParOf" srcId="{E14BE934-0012-4088-863D-50D54C546ADF}" destId="{DE355857-3DCE-4D61-9987-CE87C029989E}" srcOrd="0" destOrd="0" presId="urn:microsoft.com/office/officeart/2024/3/layout/verticalVisualTextBlock1"/>
    <dgm:cxn modelId="{4E84C3C9-6B27-49B9-87FE-D7E047B429C0}" type="presParOf" srcId="{E14BE934-0012-4088-863D-50D54C546ADF}" destId="{D462E37C-CC6A-4AFB-BD3E-FEF9365546FF}" srcOrd="1" destOrd="0" presId="urn:microsoft.com/office/officeart/2024/3/layout/verticalVisualTextBlock1"/>
    <dgm:cxn modelId="{0B63885D-F2F7-465F-8F2A-15A4C18F6F0F}" type="presParOf" srcId="{E14BE934-0012-4088-863D-50D54C546ADF}" destId="{767B2A50-ECF7-49A7-AE7D-9F7D9E2BD532}" srcOrd="2" destOrd="0" presId="urn:microsoft.com/office/officeart/2024/3/layout/verticalVisualTextBlock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1DB94C3-8134-4668-A168-1BF315AA4F9C}" type="doc">
      <dgm:prSet loTypeId="urn:microsoft.com/office/officeart/2024/3/layout/verticalVisualTextBlock1" loCatId="Picture" qsTypeId="urn:microsoft.com/office/officeart/2005/8/quickstyle/simple4" qsCatId="simple" csTypeId="urn:microsoft.com/office/officeart/2005/8/colors/accent0_1" csCatId="mainScheme" phldr="1"/>
      <dgm:spPr/>
      <dgm:t>
        <a:bodyPr/>
        <a:lstStyle/>
        <a:p>
          <a:endParaRPr lang="en-US"/>
        </a:p>
      </dgm:t>
    </dgm:pt>
    <dgm:pt modelId="{E9A8B161-7E50-437B-921B-A8D8EC00E139}">
      <dgm:prSet/>
      <dgm:spPr/>
      <dgm:t>
        <a:bodyPr/>
        <a:lstStyle/>
        <a:p>
          <a:pPr>
            <a:lnSpc>
              <a:spcPct val="100000"/>
            </a:lnSpc>
            <a:defRPr b="1"/>
          </a:pPr>
          <a:r>
            <a:rPr lang="en-US"/>
            <a:t>Gathering Feedback</a:t>
          </a:r>
        </a:p>
      </dgm:t>
    </dgm:pt>
    <dgm:pt modelId="{D7B8142D-5817-4E40-962C-C2795EA638F8}" type="parTrans" cxnId="{D6CD7AA1-FBA5-4007-A69B-DA0CD9F7A0D4}">
      <dgm:prSet/>
      <dgm:spPr/>
      <dgm:t>
        <a:bodyPr/>
        <a:lstStyle/>
        <a:p>
          <a:endParaRPr lang="en-US"/>
        </a:p>
      </dgm:t>
    </dgm:pt>
    <dgm:pt modelId="{97D4328B-AEBE-4E6B-9D99-FBA8DC5DBE61}" type="sibTrans" cxnId="{D6CD7AA1-FBA5-4007-A69B-DA0CD9F7A0D4}">
      <dgm:prSet/>
      <dgm:spPr/>
      <dgm:t>
        <a:bodyPr/>
        <a:lstStyle/>
        <a:p>
          <a:pPr>
            <a:lnSpc>
              <a:spcPct val="100000"/>
            </a:lnSpc>
            <a:defRPr b="1"/>
          </a:pPr>
          <a:endParaRPr lang="en-US"/>
        </a:p>
      </dgm:t>
    </dgm:pt>
    <dgm:pt modelId="{433937D1-0287-4DD2-80BE-21D8535D135E}">
      <dgm:prSet/>
      <dgm:spPr/>
      <dgm:t>
        <a:bodyPr/>
        <a:lstStyle/>
        <a:p>
          <a:pPr>
            <a:lnSpc>
              <a:spcPct val="100000"/>
            </a:lnSpc>
          </a:pPr>
          <a:r>
            <a:rPr lang="en-US"/>
            <a:t>Collecting feedback from employees is essential for identifying pain points in operational processes.</a:t>
          </a:r>
        </a:p>
      </dgm:t>
    </dgm:pt>
    <dgm:pt modelId="{4D280302-D6B3-4767-8029-B78AC8F91A14}" type="parTrans" cxnId="{9AE5C749-1778-4469-AFC3-B577DBF30A51}">
      <dgm:prSet/>
      <dgm:spPr/>
      <dgm:t>
        <a:bodyPr/>
        <a:lstStyle/>
        <a:p>
          <a:endParaRPr lang="en-US"/>
        </a:p>
      </dgm:t>
    </dgm:pt>
    <dgm:pt modelId="{1622FF18-5FC6-4E8B-87E3-EDB6D892F6B0}" type="sibTrans" cxnId="{9AE5C749-1778-4469-AFC3-B577DBF30A51}">
      <dgm:prSet/>
      <dgm:spPr/>
      <dgm:t>
        <a:bodyPr/>
        <a:lstStyle/>
        <a:p>
          <a:endParaRPr lang="en-US"/>
        </a:p>
      </dgm:t>
    </dgm:pt>
    <dgm:pt modelId="{2C968F07-0882-426E-A984-3E3FB9B4D470}">
      <dgm:prSet/>
      <dgm:spPr/>
      <dgm:t>
        <a:bodyPr/>
        <a:lstStyle/>
        <a:p>
          <a:pPr>
            <a:lnSpc>
              <a:spcPct val="100000"/>
            </a:lnSpc>
            <a:defRPr b="1"/>
          </a:pPr>
          <a:r>
            <a:rPr lang="en-US"/>
            <a:t>Understanding Challenges</a:t>
          </a:r>
        </a:p>
      </dgm:t>
    </dgm:pt>
    <dgm:pt modelId="{CD2E69EB-12AD-486B-941E-6DF4DD3D64AC}" type="parTrans" cxnId="{30B5A677-27F4-426D-8C13-9647029272A7}">
      <dgm:prSet/>
      <dgm:spPr/>
      <dgm:t>
        <a:bodyPr/>
        <a:lstStyle/>
        <a:p>
          <a:endParaRPr lang="en-US"/>
        </a:p>
      </dgm:t>
    </dgm:pt>
    <dgm:pt modelId="{B3614E00-5F76-40BD-8FAB-DE69B3DCF4D4}" type="sibTrans" cxnId="{30B5A677-27F4-426D-8C13-9647029272A7}">
      <dgm:prSet/>
      <dgm:spPr/>
      <dgm:t>
        <a:bodyPr/>
        <a:lstStyle/>
        <a:p>
          <a:pPr>
            <a:lnSpc>
              <a:spcPct val="100000"/>
            </a:lnSpc>
            <a:defRPr b="1"/>
          </a:pPr>
          <a:endParaRPr lang="en-US"/>
        </a:p>
      </dgm:t>
    </dgm:pt>
    <dgm:pt modelId="{91317488-9A1D-4E4D-BC62-81A74DCE5C65}">
      <dgm:prSet/>
      <dgm:spPr/>
      <dgm:t>
        <a:bodyPr/>
        <a:lstStyle/>
        <a:p>
          <a:pPr>
            <a:lnSpc>
              <a:spcPct val="100000"/>
            </a:lnSpc>
          </a:pPr>
          <a:r>
            <a:rPr lang="en-US"/>
            <a:t>Understanding the challenges faced by employees and stakeholders helps in pinpointing inefficiencies within operations.</a:t>
          </a:r>
        </a:p>
      </dgm:t>
    </dgm:pt>
    <dgm:pt modelId="{9BF8B7EB-670E-4C29-9A09-4C6D1FE2670A}" type="parTrans" cxnId="{03E41AA3-C6F7-48A6-BCCB-FA5169418A8B}">
      <dgm:prSet/>
      <dgm:spPr/>
      <dgm:t>
        <a:bodyPr/>
        <a:lstStyle/>
        <a:p>
          <a:endParaRPr lang="en-US"/>
        </a:p>
      </dgm:t>
    </dgm:pt>
    <dgm:pt modelId="{43D686CB-FBAF-44D7-8725-012E1371661B}" type="sibTrans" cxnId="{03E41AA3-C6F7-48A6-BCCB-FA5169418A8B}">
      <dgm:prSet/>
      <dgm:spPr/>
      <dgm:t>
        <a:bodyPr/>
        <a:lstStyle/>
        <a:p>
          <a:endParaRPr lang="en-US"/>
        </a:p>
      </dgm:t>
    </dgm:pt>
    <dgm:pt modelId="{133D5C84-C7DD-481B-A70F-B95A35AD9009}">
      <dgm:prSet/>
      <dgm:spPr/>
      <dgm:t>
        <a:bodyPr/>
        <a:lstStyle/>
        <a:p>
          <a:pPr>
            <a:lnSpc>
              <a:spcPct val="100000"/>
            </a:lnSpc>
            <a:defRPr b="1"/>
          </a:pPr>
          <a:r>
            <a:rPr lang="en-US"/>
            <a:t>Developing Solutions</a:t>
          </a:r>
        </a:p>
      </dgm:t>
    </dgm:pt>
    <dgm:pt modelId="{BD3AE3FF-F0D8-47A0-9910-D3030867FFBE}" type="parTrans" cxnId="{0944F57D-E65D-4535-A1BB-F452C2FEC9FD}">
      <dgm:prSet/>
      <dgm:spPr/>
      <dgm:t>
        <a:bodyPr/>
        <a:lstStyle/>
        <a:p>
          <a:endParaRPr lang="en-US"/>
        </a:p>
      </dgm:t>
    </dgm:pt>
    <dgm:pt modelId="{B5503659-F6BB-457A-B512-EC21C2652F61}" type="sibTrans" cxnId="{0944F57D-E65D-4535-A1BB-F452C2FEC9FD}">
      <dgm:prSet/>
      <dgm:spPr/>
      <dgm:t>
        <a:bodyPr/>
        <a:lstStyle/>
        <a:p>
          <a:endParaRPr lang="en-US"/>
        </a:p>
      </dgm:t>
    </dgm:pt>
    <dgm:pt modelId="{C11BCD1D-C8A0-4BC4-AEE2-45D8B6CCB3CB}">
      <dgm:prSet/>
      <dgm:spPr/>
      <dgm:t>
        <a:bodyPr/>
        <a:lstStyle/>
        <a:p>
          <a:pPr>
            <a:lnSpc>
              <a:spcPct val="100000"/>
            </a:lnSpc>
          </a:pPr>
          <a:r>
            <a:rPr lang="en-US"/>
            <a:t>The insights gained from feedback are crucial for developing targeted solutions to improve operational efficiency.</a:t>
          </a:r>
        </a:p>
      </dgm:t>
    </dgm:pt>
    <dgm:pt modelId="{D46FFE26-DDA4-45C7-9AB7-D6F75E5A17BB}" type="parTrans" cxnId="{4E50266E-73E7-45AE-AEE1-7ABE538E1D78}">
      <dgm:prSet/>
      <dgm:spPr/>
      <dgm:t>
        <a:bodyPr/>
        <a:lstStyle/>
        <a:p>
          <a:endParaRPr lang="en-US"/>
        </a:p>
      </dgm:t>
    </dgm:pt>
    <dgm:pt modelId="{AD753C67-5EF2-4341-BED8-F9008E1F8E18}" type="sibTrans" cxnId="{4E50266E-73E7-45AE-AEE1-7ABE538E1D78}">
      <dgm:prSet/>
      <dgm:spPr/>
      <dgm:t>
        <a:bodyPr/>
        <a:lstStyle/>
        <a:p>
          <a:endParaRPr lang="en-US"/>
        </a:p>
      </dgm:t>
    </dgm:pt>
    <dgm:pt modelId="{3C00521B-8584-4348-8AEC-77F0BF00EFB0}" type="pres">
      <dgm:prSet presAssocID="{C1DB94C3-8134-4668-A168-1BF315AA4F9C}" presName="Root" presStyleCnt="0">
        <dgm:presLayoutVars>
          <dgm:dir/>
          <dgm:resizeHandles val="exact"/>
        </dgm:presLayoutVars>
      </dgm:prSet>
      <dgm:spPr/>
    </dgm:pt>
    <dgm:pt modelId="{95E5C801-8598-4FD8-A7DF-83032C310411}" type="pres">
      <dgm:prSet presAssocID="{E9A8B161-7E50-437B-921B-A8D8EC00E139}" presName="Composite" presStyleCnt="0"/>
      <dgm:spPr/>
    </dgm:pt>
    <dgm:pt modelId="{770777BB-51EB-4803-824E-CC04FC8F047B}" type="pres">
      <dgm:prSet presAssocID="{E9A8B161-7E50-437B-921B-A8D8EC00E139}" presName="Pictur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l="27199" r="6049" b="-2"/>
          <a:stretch/>
        </a:blipFill>
      </dgm:spPr>
      <dgm:extLst>
        <a:ext uri="{E40237B7-FDA0-4F09-8148-C483321AD2D9}">
          <dgm14:cNvPr xmlns:dgm14="http://schemas.microsoft.com/office/drawing/2010/diagram" id="0" name="" descr="People talking in workplace"/>
        </a:ext>
      </dgm:extLst>
    </dgm:pt>
    <dgm:pt modelId="{4AC02B92-10F0-4856-BCFC-D5168082F91A}" type="pres">
      <dgm:prSet presAssocID="{E9A8B161-7E50-437B-921B-A8D8EC00E139}" presName="Subtitle" presStyleLbl="revTx" presStyleIdx="0" presStyleCnt="6">
        <dgm:presLayoutVars>
          <dgm:chMax val="0"/>
          <dgm:bulletEnabled/>
        </dgm:presLayoutVars>
      </dgm:prSet>
      <dgm:spPr/>
    </dgm:pt>
    <dgm:pt modelId="{BB305957-3CDB-4F62-8DC6-C2CB902C8F75}" type="pres">
      <dgm:prSet presAssocID="{E9A8B161-7E50-437B-921B-A8D8EC00E139}" presName="Description" presStyleLbl="revTx" presStyleIdx="1" presStyleCnt="6">
        <dgm:presLayoutVars>
          <dgm:bulletEnabled/>
        </dgm:presLayoutVars>
      </dgm:prSet>
      <dgm:spPr/>
    </dgm:pt>
    <dgm:pt modelId="{BBCD1FE2-2B64-461D-B688-D8CA882BE4A0}" type="pres">
      <dgm:prSet presAssocID="{97D4328B-AEBE-4E6B-9D99-FBA8DC5DBE61}" presName="sibTrans" presStyleLbl="sibTrans2D1" presStyleIdx="0" presStyleCnt="0"/>
      <dgm:spPr/>
    </dgm:pt>
    <dgm:pt modelId="{128BC1EB-04D6-4B9B-ACE1-FA093741E2B6}" type="pres">
      <dgm:prSet presAssocID="{2C968F07-0882-426E-A984-3E3FB9B4D470}" presName="Composite" presStyleCnt="0"/>
      <dgm:spPr/>
    </dgm:pt>
    <dgm:pt modelId="{4E94EDD5-19D9-4364-86A8-8CCBE2A8337F}" type="pres">
      <dgm:prSet presAssocID="{2C968F07-0882-426E-A984-3E3FB9B4D470}" presName="Pictur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t="13513" r="-2" b="5485"/>
          <a:stretch/>
        </a:blipFill>
      </dgm:spPr>
      <dgm:extLst>
        <a:ext uri="{E40237B7-FDA0-4F09-8148-C483321AD2D9}">
          <dgm14:cNvPr xmlns:dgm14="http://schemas.microsoft.com/office/drawing/2010/diagram" id="0" name="" descr="School related items floating in circle"/>
        </a:ext>
      </dgm:extLst>
    </dgm:pt>
    <dgm:pt modelId="{A13FD199-2A77-4638-B7CE-9C202E2C01A8}" type="pres">
      <dgm:prSet presAssocID="{2C968F07-0882-426E-A984-3E3FB9B4D470}" presName="Subtitle" presStyleLbl="revTx" presStyleIdx="2" presStyleCnt="6">
        <dgm:presLayoutVars>
          <dgm:chMax val="0"/>
          <dgm:bulletEnabled/>
        </dgm:presLayoutVars>
      </dgm:prSet>
      <dgm:spPr/>
    </dgm:pt>
    <dgm:pt modelId="{C52EB08E-999D-41E6-A85D-0374E4E481A6}" type="pres">
      <dgm:prSet presAssocID="{2C968F07-0882-426E-A984-3E3FB9B4D470}" presName="Description" presStyleLbl="revTx" presStyleIdx="3" presStyleCnt="6">
        <dgm:presLayoutVars>
          <dgm:bulletEnabled/>
        </dgm:presLayoutVars>
      </dgm:prSet>
      <dgm:spPr/>
    </dgm:pt>
    <dgm:pt modelId="{CA8590C1-EA73-4C32-9554-AF18DA9B4CD6}" type="pres">
      <dgm:prSet presAssocID="{B3614E00-5F76-40BD-8FAB-DE69B3DCF4D4}" presName="sibTrans" presStyleLbl="sibTrans2D1" presStyleIdx="0" presStyleCnt="0"/>
      <dgm:spPr/>
    </dgm:pt>
    <dgm:pt modelId="{2438DED9-B5E5-40F4-98DA-B16C049537AC}" type="pres">
      <dgm:prSet presAssocID="{133D5C84-C7DD-481B-A70F-B95A35AD9009}" presName="Composite" presStyleCnt="0"/>
      <dgm:spPr/>
    </dgm:pt>
    <dgm:pt modelId="{E9994332-3C7F-4D2C-B6C0-4BC9900F2FF8}" type="pres">
      <dgm:prSet presAssocID="{133D5C84-C7DD-481B-A70F-B95A35AD9009}" presName="Pictur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l="5417" r="27832" b="-2"/>
          <a:stretch/>
        </a:blipFill>
      </dgm:spPr>
      <dgm:extLst>
        <a:ext uri="{E40237B7-FDA0-4F09-8148-C483321AD2D9}">
          <dgm14:cNvPr xmlns:dgm14="http://schemas.microsoft.com/office/drawing/2010/diagram" id="0" name="" descr="Shot of a group of businesspeople brainstorming around a placardhttp://195.154.178.81/DATA/i_collage/pu/shoots/804768.jpg"/>
        </a:ext>
      </dgm:extLst>
    </dgm:pt>
    <dgm:pt modelId="{DC1E6095-9A57-4848-96E4-D2F9209C7D7B}" type="pres">
      <dgm:prSet presAssocID="{133D5C84-C7DD-481B-A70F-B95A35AD9009}" presName="Subtitle" presStyleLbl="revTx" presStyleIdx="4" presStyleCnt="6">
        <dgm:presLayoutVars>
          <dgm:chMax val="0"/>
          <dgm:bulletEnabled/>
        </dgm:presLayoutVars>
      </dgm:prSet>
      <dgm:spPr/>
    </dgm:pt>
    <dgm:pt modelId="{115149F3-917E-4D35-BAB2-46556D234BD3}" type="pres">
      <dgm:prSet presAssocID="{133D5C84-C7DD-481B-A70F-B95A35AD9009}" presName="Description" presStyleLbl="revTx" presStyleIdx="5" presStyleCnt="6">
        <dgm:presLayoutVars>
          <dgm:bulletEnabled/>
        </dgm:presLayoutVars>
      </dgm:prSet>
      <dgm:spPr/>
    </dgm:pt>
  </dgm:ptLst>
  <dgm:cxnLst>
    <dgm:cxn modelId="{0444C640-BD9F-4222-BF95-A1603106CFFE}" type="presOf" srcId="{97D4328B-AEBE-4E6B-9D99-FBA8DC5DBE61}" destId="{BBCD1FE2-2B64-461D-B688-D8CA882BE4A0}" srcOrd="0" destOrd="0" presId="urn:microsoft.com/office/officeart/2024/3/layout/verticalVisualTextBlock1"/>
    <dgm:cxn modelId="{0E2FDE5E-EE9A-4582-973A-67FB9975AA7B}" type="presOf" srcId="{C1DB94C3-8134-4668-A168-1BF315AA4F9C}" destId="{3C00521B-8584-4348-8AEC-77F0BF00EFB0}" srcOrd="0" destOrd="0" presId="urn:microsoft.com/office/officeart/2024/3/layout/verticalVisualTextBlock1"/>
    <dgm:cxn modelId="{9AE5C749-1778-4469-AFC3-B577DBF30A51}" srcId="{E9A8B161-7E50-437B-921B-A8D8EC00E139}" destId="{433937D1-0287-4DD2-80BE-21D8535D135E}" srcOrd="0" destOrd="0" parTransId="{4D280302-D6B3-4767-8029-B78AC8F91A14}" sibTransId="{1622FF18-5FC6-4E8B-87E3-EDB6D892F6B0}"/>
    <dgm:cxn modelId="{4E50266E-73E7-45AE-AEE1-7ABE538E1D78}" srcId="{133D5C84-C7DD-481B-A70F-B95A35AD9009}" destId="{C11BCD1D-C8A0-4BC4-AEE2-45D8B6CCB3CB}" srcOrd="0" destOrd="0" parTransId="{D46FFE26-DDA4-45C7-9AB7-D6F75E5A17BB}" sibTransId="{AD753C67-5EF2-4341-BED8-F9008E1F8E18}"/>
    <dgm:cxn modelId="{8936A773-104E-45A6-BB31-6A881EFE1258}" type="presOf" srcId="{2C968F07-0882-426E-A984-3E3FB9B4D470}" destId="{A13FD199-2A77-4638-B7CE-9C202E2C01A8}" srcOrd="0" destOrd="0" presId="urn:microsoft.com/office/officeart/2024/3/layout/verticalVisualTextBlock1"/>
    <dgm:cxn modelId="{AB786874-D6C7-4651-8A29-DA51BEF69DF9}" type="presOf" srcId="{91317488-9A1D-4E4D-BC62-81A74DCE5C65}" destId="{C52EB08E-999D-41E6-A85D-0374E4E481A6}" srcOrd="0" destOrd="0" presId="urn:microsoft.com/office/officeart/2024/3/layout/verticalVisualTextBlock1"/>
    <dgm:cxn modelId="{30B5A677-27F4-426D-8C13-9647029272A7}" srcId="{C1DB94C3-8134-4668-A168-1BF315AA4F9C}" destId="{2C968F07-0882-426E-A984-3E3FB9B4D470}" srcOrd="1" destOrd="0" parTransId="{CD2E69EB-12AD-486B-941E-6DF4DD3D64AC}" sibTransId="{B3614E00-5F76-40BD-8FAB-DE69B3DCF4D4}"/>
    <dgm:cxn modelId="{D7C4BD57-23CA-4B99-982B-38F19E361ABC}" type="presOf" srcId="{E9A8B161-7E50-437B-921B-A8D8EC00E139}" destId="{4AC02B92-10F0-4856-BCFC-D5168082F91A}" srcOrd="0" destOrd="0" presId="urn:microsoft.com/office/officeart/2024/3/layout/verticalVisualTextBlock1"/>
    <dgm:cxn modelId="{0944F57D-E65D-4535-A1BB-F452C2FEC9FD}" srcId="{C1DB94C3-8134-4668-A168-1BF315AA4F9C}" destId="{133D5C84-C7DD-481B-A70F-B95A35AD9009}" srcOrd="2" destOrd="0" parTransId="{BD3AE3FF-F0D8-47A0-9910-D3030867FFBE}" sibTransId="{B5503659-F6BB-457A-B512-EC21C2652F61}"/>
    <dgm:cxn modelId="{A9CB4F8E-B91D-480C-B142-118B7DF84D1F}" type="presOf" srcId="{433937D1-0287-4DD2-80BE-21D8535D135E}" destId="{BB305957-3CDB-4F62-8DC6-C2CB902C8F75}" srcOrd="0" destOrd="0" presId="urn:microsoft.com/office/officeart/2024/3/layout/verticalVisualTextBlock1"/>
    <dgm:cxn modelId="{62FFA79E-8A1F-4B5F-B4C3-14A9E872AA87}" type="presOf" srcId="{C11BCD1D-C8A0-4BC4-AEE2-45D8B6CCB3CB}" destId="{115149F3-917E-4D35-BAB2-46556D234BD3}" srcOrd="0" destOrd="0" presId="urn:microsoft.com/office/officeart/2024/3/layout/verticalVisualTextBlock1"/>
    <dgm:cxn modelId="{D6CD7AA1-FBA5-4007-A69B-DA0CD9F7A0D4}" srcId="{C1DB94C3-8134-4668-A168-1BF315AA4F9C}" destId="{E9A8B161-7E50-437B-921B-A8D8EC00E139}" srcOrd="0" destOrd="0" parTransId="{D7B8142D-5817-4E40-962C-C2795EA638F8}" sibTransId="{97D4328B-AEBE-4E6B-9D99-FBA8DC5DBE61}"/>
    <dgm:cxn modelId="{03E41AA3-C6F7-48A6-BCCB-FA5169418A8B}" srcId="{2C968F07-0882-426E-A984-3E3FB9B4D470}" destId="{91317488-9A1D-4E4D-BC62-81A74DCE5C65}" srcOrd="0" destOrd="0" parTransId="{9BF8B7EB-670E-4C29-9A09-4C6D1FE2670A}" sibTransId="{43D686CB-FBAF-44D7-8725-012E1371661B}"/>
    <dgm:cxn modelId="{C8CC76CB-36AB-4059-92ED-34AFAA59E9DD}" type="presOf" srcId="{B3614E00-5F76-40BD-8FAB-DE69B3DCF4D4}" destId="{CA8590C1-EA73-4C32-9554-AF18DA9B4CD6}" srcOrd="0" destOrd="0" presId="urn:microsoft.com/office/officeart/2024/3/layout/verticalVisualTextBlock1"/>
    <dgm:cxn modelId="{26CC3CD1-05DC-45B4-90A9-60320B9E5B27}" type="presOf" srcId="{133D5C84-C7DD-481B-A70F-B95A35AD9009}" destId="{DC1E6095-9A57-4848-96E4-D2F9209C7D7B}" srcOrd="0" destOrd="0" presId="urn:microsoft.com/office/officeart/2024/3/layout/verticalVisualTextBlock1"/>
    <dgm:cxn modelId="{6E4D35E4-253D-4614-BD15-ECE0B8DF7C26}" type="presParOf" srcId="{3C00521B-8584-4348-8AEC-77F0BF00EFB0}" destId="{95E5C801-8598-4FD8-A7DF-83032C310411}" srcOrd="0" destOrd="0" presId="urn:microsoft.com/office/officeart/2024/3/layout/verticalVisualTextBlock1"/>
    <dgm:cxn modelId="{09C5E696-2504-40D6-9A7B-9FD5547D61A2}" type="presParOf" srcId="{95E5C801-8598-4FD8-A7DF-83032C310411}" destId="{770777BB-51EB-4803-824E-CC04FC8F047B}" srcOrd="0" destOrd="0" presId="urn:microsoft.com/office/officeart/2024/3/layout/verticalVisualTextBlock1"/>
    <dgm:cxn modelId="{33C545DC-4524-4028-9A1B-0F07F5F5301D}" type="presParOf" srcId="{95E5C801-8598-4FD8-A7DF-83032C310411}" destId="{4AC02B92-10F0-4856-BCFC-D5168082F91A}" srcOrd="1" destOrd="0" presId="urn:microsoft.com/office/officeart/2024/3/layout/verticalVisualTextBlock1"/>
    <dgm:cxn modelId="{5E4C6D2D-C06C-4CCC-9033-8ACF78BC3227}" type="presParOf" srcId="{95E5C801-8598-4FD8-A7DF-83032C310411}" destId="{BB305957-3CDB-4F62-8DC6-C2CB902C8F75}" srcOrd="2" destOrd="0" presId="urn:microsoft.com/office/officeart/2024/3/layout/verticalVisualTextBlock1"/>
    <dgm:cxn modelId="{A2311FF4-7697-4105-851C-7C0F3A181D57}" type="presParOf" srcId="{3C00521B-8584-4348-8AEC-77F0BF00EFB0}" destId="{BBCD1FE2-2B64-461D-B688-D8CA882BE4A0}" srcOrd="1" destOrd="0" presId="urn:microsoft.com/office/officeart/2024/3/layout/verticalVisualTextBlock1"/>
    <dgm:cxn modelId="{D9A63213-4C47-41DF-BAF9-293DF87A6741}" type="presParOf" srcId="{3C00521B-8584-4348-8AEC-77F0BF00EFB0}" destId="{128BC1EB-04D6-4B9B-ACE1-FA093741E2B6}" srcOrd="2" destOrd="0" presId="urn:microsoft.com/office/officeart/2024/3/layout/verticalVisualTextBlock1"/>
    <dgm:cxn modelId="{D983D9BF-D240-4F36-9D32-984A574317D3}" type="presParOf" srcId="{128BC1EB-04D6-4B9B-ACE1-FA093741E2B6}" destId="{4E94EDD5-19D9-4364-86A8-8CCBE2A8337F}" srcOrd="0" destOrd="0" presId="urn:microsoft.com/office/officeart/2024/3/layout/verticalVisualTextBlock1"/>
    <dgm:cxn modelId="{47EBB9FE-A87E-4320-AD71-5988B29EE474}" type="presParOf" srcId="{128BC1EB-04D6-4B9B-ACE1-FA093741E2B6}" destId="{A13FD199-2A77-4638-B7CE-9C202E2C01A8}" srcOrd="1" destOrd="0" presId="urn:microsoft.com/office/officeart/2024/3/layout/verticalVisualTextBlock1"/>
    <dgm:cxn modelId="{ABCA7744-61D5-4319-A314-3A98FBF9DF08}" type="presParOf" srcId="{128BC1EB-04D6-4B9B-ACE1-FA093741E2B6}" destId="{C52EB08E-999D-41E6-A85D-0374E4E481A6}" srcOrd="2" destOrd="0" presId="urn:microsoft.com/office/officeart/2024/3/layout/verticalVisualTextBlock1"/>
    <dgm:cxn modelId="{A642AE9A-ACE7-41C9-B45B-B00BB4423BA5}" type="presParOf" srcId="{3C00521B-8584-4348-8AEC-77F0BF00EFB0}" destId="{CA8590C1-EA73-4C32-9554-AF18DA9B4CD6}" srcOrd="3" destOrd="0" presId="urn:microsoft.com/office/officeart/2024/3/layout/verticalVisualTextBlock1"/>
    <dgm:cxn modelId="{6AE371F3-45F1-4CCC-B0A9-BEE315414CEC}" type="presParOf" srcId="{3C00521B-8584-4348-8AEC-77F0BF00EFB0}" destId="{2438DED9-B5E5-40F4-98DA-B16C049537AC}" srcOrd="4" destOrd="0" presId="urn:microsoft.com/office/officeart/2024/3/layout/verticalVisualTextBlock1"/>
    <dgm:cxn modelId="{0B535C95-9181-48FE-8FA7-F87CAE13F77B}" type="presParOf" srcId="{2438DED9-B5E5-40F4-98DA-B16C049537AC}" destId="{E9994332-3C7F-4D2C-B6C0-4BC9900F2FF8}" srcOrd="0" destOrd="0" presId="urn:microsoft.com/office/officeart/2024/3/layout/verticalVisualTextBlock1"/>
    <dgm:cxn modelId="{BCDAC821-EE3A-4AC5-A2C1-EC18DBEB1BC0}" type="presParOf" srcId="{2438DED9-B5E5-40F4-98DA-B16C049537AC}" destId="{DC1E6095-9A57-4848-96E4-D2F9209C7D7B}" srcOrd="1" destOrd="0" presId="urn:microsoft.com/office/officeart/2024/3/layout/verticalVisualTextBlock1"/>
    <dgm:cxn modelId="{1FF14CC9-7DF9-4311-9673-19F21FA0D401}" type="presParOf" srcId="{2438DED9-B5E5-40F4-98DA-B16C049537AC}" destId="{115149F3-917E-4D35-BAB2-46556D234BD3}" srcOrd="2" destOrd="0" presId="urn:microsoft.com/office/officeart/2024/3/layout/verticalVisualTextBlock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D7809B6-4946-4A45-809E-FB7B8ACD4BDE}" type="doc">
      <dgm:prSet loTypeId="urn:microsoft.com/office/officeart/2024/3/layout/verticalVisualTextBlock1" loCatId="Picture" qsTypeId="urn:microsoft.com/office/officeart/2005/8/quickstyle/simple4" qsCatId="simple" csTypeId="urn:microsoft.com/office/officeart/2005/8/colors/accent0_2" csCatId="mainScheme" phldr="1"/>
      <dgm:spPr/>
      <dgm:t>
        <a:bodyPr/>
        <a:lstStyle/>
        <a:p>
          <a:endParaRPr lang="en-US"/>
        </a:p>
      </dgm:t>
    </dgm:pt>
    <dgm:pt modelId="{6D226F8E-FA2B-471E-AD2A-FA0F2F186577}">
      <dgm:prSet/>
      <dgm:spPr/>
      <dgm:t>
        <a:bodyPr/>
        <a:lstStyle/>
        <a:p>
          <a:pPr>
            <a:lnSpc>
              <a:spcPct val="100000"/>
            </a:lnSpc>
            <a:defRPr b="1"/>
          </a:pPr>
          <a:r>
            <a:rPr lang="en-US"/>
            <a:t>Identifying Risks</a:t>
          </a:r>
        </a:p>
      </dgm:t>
    </dgm:pt>
    <dgm:pt modelId="{88A54D87-304A-4C8F-9637-B9D7433E4A1E}" type="parTrans" cxnId="{55AEE956-5FA2-475F-8831-66D93C67E0F4}">
      <dgm:prSet/>
      <dgm:spPr/>
      <dgm:t>
        <a:bodyPr/>
        <a:lstStyle/>
        <a:p>
          <a:endParaRPr lang="en-US"/>
        </a:p>
      </dgm:t>
    </dgm:pt>
    <dgm:pt modelId="{9BD11726-90C2-4116-B3AB-EBBDE417F0C6}" type="sibTrans" cxnId="{55AEE956-5FA2-475F-8831-66D93C67E0F4}">
      <dgm:prSet/>
      <dgm:spPr/>
      <dgm:t>
        <a:bodyPr/>
        <a:lstStyle/>
        <a:p>
          <a:pPr>
            <a:lnSpc>
              <a:spcPct val="100000"/>
            </a:lnSpc>
            <a:defRPr b="1"/>
          </a:pPr>
          <a:endParaRPr lang="en-US"/>
        </a:p>
      </dgm:t>
    </dgm:pt>
    <dgm:pt modelId="{A73CE83D-40CD-47FE-9E4C-073A04ECBDF3}">
      <dgm:prSet/>
      <dgm:spPr/>
      <dgm:t>
        <a:bodyPr/>
        <a:lstStyle/>
        <a:p>
          <a:pPr>
            <a:lnSpc>
              <a:spcPct val="100000"/>
            </a:lnSpc>
          </a:pPr>
          <a:r>
            <a:rPr lang="en-US"/>
            <a:t>The first step in risk mitigation is to identify potential risks that could impact project success. This allows for proactive planning.</a:t>
          </a:r>
        </a:p>
      </dgm:t>
    </dgm:pt>
    <dgm:pt modelId="{9AA6A152-5643-45E1-B502-D712FBE4D056}" type="parTrans" cxnId="{5A3CC137-ED02-4F00-ADDE-AD9D3370E59A}">
      <dgm:prSet/>
      <dgm:spPr/>
      <dgm:t>
        <a:bodyPr/>
        <a:lstStyle/>
        <a:p>
          <a:endParaRPr lang="en-US"/>
        </a:p>
      </dgm:t>
    </dgm:pt>
    <dgm:pt modelId="{DA16510A-8548-4B24-A058-6E728D97BADC}" type="sibTrans" cxnId="{5A3CC137-ED02-4F00-ADDE-AD9D3370E59A}">
      <dgm:prSet/>
      <dgm:spPr/>
      <dgm:t>
        <a:bodyPr/>
        <a:lstStyle/>
        <a:p>
          <a:endParaRPr lang="en-US"/>
        </a:p>
      </dgm:t>
    </dgm:pt>
    <dgm:pt modelId="{06411D5E-98DC-4A40-B919-C8791D97C152}">
      <dgm:prSet/>
      <dgm:spPr/>
      <dgm:t>
        <a:bodyPr/>
        <a:lstStyle/>
        <a:p>
          <a:pPr>
            <a:lnSpc>
              <a:spcPct val="100000"/>
            </a:lnSpc>
            <a:defRPr b="1"/>
          </a:pPr>
          <a:r>
            <a:rPr lang="en-US"/>
            <a:t>Developing Contingency Plans</a:t>
          </a:r>
        </a:p>
      </dgm:t>
    </dgm:pt>
    <dgm:pt modelId="{D5EAF2DF-577D-4741-A9DA-31F51FA60445}" type="parTrans" cxnId="{4A9728F4-8FA8-4F7F-8B8C-D542C198A782}">
      <dgm:prSet/>
      <dgm:spPr/>
      <dgm:t>
        <a:bodyPr/>
        <a:lstStyle/>
        <a:p>
          <a:endParaRPr lang="en-US"/>
        </a:p>
      </dgm:t>
    </dgm:pt>
    <dgm:pt modelId="{829D8384-F7B4-4B42-ACFD-505813E8B642}" type="sibTrans" cxnId="{4A9728F4-8FA8-4F7F-8B8C-D542C198A782}">
      <dgm:prSet/>
      <dgm:spPr/>
      <dgm:t>
        <a:bodyPr/>
        <a:lstStyle/>
        <a:p>
          <a:pPr>
            <a:lnSpc>
              <a:spcPct val="100000"/>
            </a:lnSpc>
            <a:defRPr b="1"/>
          </a:pPr>
          <a:endParaRPr lang="en-US"/>
        </a:p>
      </dgm:t>
    </dgm:pt>
    <dgm:pt modelId="{2BCAC714-A4D0-4410-80AC-F69F18BA7897}">
      <dgm:prSet/>
      <dgm:spPr/>
      <dgm:t>
        <a:bodyPr/>
        <a:lstStyle/>
        <a:p>
          <a:pPr>
            <a:lnSpc>
              <a:spcPct val="100000"/>
            </a:lnSpc>
          </a:pPr>
          <a:r>
            <a:rPr lang="en-US"/>
            <a:t>Effective strategies include developing contingency plans that outline actions to take when risks materialize. This ensures preparedness.</a:t>
          </a:r>
        </a:p>
      </dgm:t>
    </dgm:pt>
    <dgm:pt modelId="{423F1BBC-2960-4070-BE4D-7833B23AEAA5}" type="parTrans" cxnId="{66F0DA23-2C6D-42A1-8FA1-25D22BBB4568}">
      <dgm:prSet/>
      <dgm:spPr/>
      <dgm:t>
        <a:bodyPr/>
        <a:lstStyle/>
        <a:p>
          <a:endParaRPr lang="en-US"/>
        </a:p>
      </dgm:t>
    </dgm:pt>
    <dgm:pt modelId="{808895FB-9AE5-4A2B-9C16-08564C4D15A7}" type="sibTrans" cxnId="{66F0DA23-2C6D-42A1-8FA1-25D22BBB4568}">
      <dgm:prSet/>
      <dgm:spPr/>
      <dgm:t>
        <a:bodyPr/>
        <a:lstStyle/>
        <a:p>
          <a:endParaRPr lang="en-US"/>
        </a:p>
      </dgm:t>
    </dgm:pt>
    <dgm:pt modelId="{37AACAFB-E246-4396-BE17-75880849A63E}">
      <dgm:prSet/>
      <dgm:spPr/>
      <dgm:t>
        <a:bodyPr/>
        <a:lstStyle/>
        <a:p>
          <a:pPr>
            <a:lnSpc>
              <a:spcPct val="100000"/>
            </a:lnSpc>
            <a:defRPr b="1"/>
          </a:pPr>
          <a:r>
            <a:rPr lang="en-US"/>
            <a:t>Minimizing Impacts</a:t>
          </a:r>
        </a:p>
      </dgm:t>
    </dgm:pt>
    <dgm:pt modelId="{10690337-5E55-47C0-97F7-1F5DA60836E7}" type="parTrans" cxnId="{0DF29AC5-A380-43E1-9840-3793554A6E06}">
      <dgm:prSet/>
      <dgm:spPr/>
      <dgm:t>
        <a:bodyPr/>
        <a:lstStyle/>
        <a:p>
          <a:endParaRPr lang="en-US"/>
        </a:p>
      </dgm:t>
    </dgm:pt>
    <dgm:pt modelId="{87A46CAB-21DC-4A51-A475-E9F0FC2A8567}" type="sibTrans" cxnId="{0DF29AC5-A380-43E1-9840-3793554A6E06}">
      <dgm:prSet/>
      <dgm:spPr/>
      <dgm:t>
        <a:bodyPr/>
        <a:lstStyle/>
        <a:p>
          <a:endParaRPr lang="en-US"/>
        </a:p>
      </dgm:t>
    </dgm:pt>
    <dgm:pt modelId="{1A11C6FF-9454-4D9E-B30F-F5CC5FAD62BC}">
      <dgm:prSet/>
      <dgm:spPr/>
      <dgm:t>
        <a:bodyPr/>
        <a:lstStyle/>
        <a:p>
          <a:pPr>
            <a:lnSpc>
              <a:spcPct val="100000"/>
            </a:lnSpc>
          </a:pPr>
          <a:r>
            <a:rPr lang="en-US"/>
            <a:t>Implementing risk mitigation strategies helps minimize the impacts on project timelines and resources, ensuring continuity.</a:t>
          </a:r>
        </a:p>
      </dgm:t>
    </dgm:pt>
    <dgm:pt modelId="{1C7A1AE9-51B4-4AEE-A37F-C3E3DA3430F0}" type="parTrans" cxnId="{4078281A-6334-427D-A5BA-46DBE23D0F09}">
      <dgm:prSet/>
      <dgm:spPr/>
      <dgm:t>
        <a:bodyPr/>
        <a:lstStyle/>
        <a:p>
          <a:endParaRPr lang="en-US"/>
        </a:p>
      </dgm:t>
    </dgm:pt>
    <dgm:pt modelId="{B807C32D-4F24-40CE-B954-80044D4C4F7E}" type="sibTrans" cxnId="{4078281A-6334-427D-A5BA-46DBE23D0F09}">
      <dgm:prSet/>
      <dgm:spPr/>
      <dgm:t>
        <a:bodyPr/>
        <a:lstStyle/>
        <a:p>
          <a:endParaRPr lang="en-US"/>
        </a:p>
      </dgm:t>
    </dgm:pt>
    <dgm:pt modelId="{AF42B955-404C-460E-8F5C-675E0CF8CFFA}" type="pres">
      <dgm:prSet presAssocID="{9D7809B6-4946-4A45-809E-FB7B8ACD4BDE}" presName="Root" presStyleCnt="0">
        <dgm:presLayoutVars>
          <dgm:dir/>
          <dgm:resizeHandles val="exact"/>
        </dgm:presLayoutVars>
      </dgm:prSet>
      <dgm:spPr/>
    </dgm:pt>
    <dgm:pt modelId="{17744AED-55C2-4ED9-9035-DE7AF06FB514}" type="pres">
      <dgm:prSet presAssocID="{6D226F8E-FA2B-471E-AD2A-FA0F2F186577}" presName="Composite" presStyleCnt="0"/>
      <dgm:spPr/>
    </dgm:pt>
    <dgm:pt modelId="{8A6E4EE0-0303-4A67-993D-5CB8D5732F44}" type="pres">
      <dgm:prSet presAssocID="{6D226F8E-FA2B-471E-AD2A-FA0F2F186577}" presName="Pictur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l="21002" r="-10" b="-10"/>
          <a:stretch/>
        </a:blipFill>
      </dgm:spPr>
      <dgm:extLst>
        <a:ext uri="{E40237B7-FDA0-4F09-8148-C483321AD2D9}">
          <dgm14:cNvPr xmlns:dgm14="http://schemas.microsoft.com/office/drawing/2010/diagram" id="0" name="" descr="Search Concept"/>
        </a:ext>
      </dgm:extLst>
    </dgm:pt>
    <dgm:pt modelId="{2CEDAE23-AF30-4AD4-BE44-BF3E3EC6CA7E}" type="pres">
      <dgm:prSet presAssocID="{6D226F8E-FA2B-471E-AD2A-FA0F2F186577}" presName="Subtitle" presStyleLbl="revTx" presStyleIdx="0" presStyleCnt="6">
        <dgm:presLayoutVars>
          <dgm:chMax val="0"/>
          <dgm:bulletEnabled/>
        </dgm:presLayoutVars>
      </dgm:prSet>
      <dgm:spPr/>
    </dgm:pt>
    <dgm:pt modelId="{95BC3025-C19C-4EB9-B726-92E2BED2AA54}" type="pres">
      <dgm:prSet presAssocID="{6D226F8E-FA2B-471E-AD2A-FA0F2F186577}" presName="Description" presStyleLbl="revTx" presStyleIdx="1" presStyleCnt="6">
        <dgm:presLayoutVars>
          <dgm:bulletEnabled/>
        </dgm:presLayoutVars>
      </dgm:prSet>
      <dgm:spPr/>
    </dgm:pt>
    <dgm:pt modelId="{55E83CEC-0073-408E-8020-FBF4093CD995}" type="pres">
      <dgm:prSet presAssocID="{9BD11726-90C2-4116-B3AB-EBBDE417F0C6}" presName="sibTrans" presStyleLbl="sibTrans2D1" presStyleIdx="0" presStyleCnt="0"/>
      <dgm:spPr/>
    </dgm:pt>
    <dgm:pt modelId="{FE2DD53E-FF84-40CA-9528-75566203362D}" type="pres">
      <dgm:prSet presAssocID="{06411D5E-98DC-4A40-B919-C8791D97C152}" presName="Composite" presStyleCnt="0"/>
      <dgm:spPr/>
    </dgm:pt>
    <dgm:pt modelId="{DA588A33-01A6-44CA-B865-9DE2E776C3EB}" type="pres">
      <dgm:prSet presAssocID="{06411D5E-98DC-4A40-B919-C8791D97C152}" presName="Pictur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l="16501" r="16748" b="-2"/>
          <a:stretch/>
        </a:blipFill>
      </dgm:spPr>
      <dgm:extLst>
        <a:ext uri="{E40237B7-FDA0-4F09-8148-C483321AD2D9}">
          <dgm14:cNvPr xmlns:dgm14="http://schemas.microsoft.com/office/drawing/2010/diagram" id="0" name="" descr="Teamwork student at the laptop and tablet"/>
        </a:ext>
      </dgm:extLst>
    </dgm:pt>
    <dgm:pt modelId="{FA5DAB4B-6250-42D2-A97E-E5A5480B41B5}" type="pres">
      <dgm:prSet presAssocID="{06411D5E-98DC-4A40-B919-C8791D97C152}" presName="Subtitle" presStyleLbl="revTx" presStyleIdx="2" presStyleCnt="6">
        <dgm:presLayoutVars>
          <dgm:chMax val="0"/>
          <dgm:bulletEnabled/>
        </dgm:presLayoutVars>
      </dgm:prSet>
      <dgm:spPr/>
    </dgm:pt>
    <dgm:pt modelId="{23F3868D-8531-4E68-896A-9D0CC6DFA1A4}" type="pres">
      <dgm:prSet presAssocID="{06411D5E-98DC-4A40-B919-C8791D97C152}" presName="Description" presStyleLbl="revTx" presStyleIdx="3" presStyleCnt="6">
        <dgm:presLayoutVars>
          <dgm:bulletEnabled/>
        </dgm:presLayoutVars>
      </dgm:prSet>
      <dgm:spPr/>
    </dgm:pt>
    <dgm:pt modelId="{D19C2722-DE6E-411B-8DCB-D01378A9B7BC}" type="pres">
      <dgm:prSet presAssocID="{829D8384-F7B4-4B42-ACFD-505813E8B642}" presName="sibTrans" presStyleLbl="sibTrans2D1" presStyleIdx="0" presStyleCnt="0"/>
      <dgm:spPr/>
    </dgm:pt>
    <dgm:pt modelId="{F70B961E-AE09-469A-993C-3543B7A10EEC}" type="pres">
      <dgm:prSet presAssocID="{37AACAFB-E246-4396-BE17-75880849A63E}" presName="Composite" presStyleCnt="0"/>
      <dgm:spPr/>
    </dgm:pt>
    <dgm:pt modelId="{984FCD80-860A-461C-95AC-273AD2EF2C87}" type="pres">
      <dgm:prSet presAssocID="{37AACAFB-E246-4396-BE17-75880849A63E}" presName="Pictur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l="24295" r="8954" b="-2"/>
          <a:stretch/>
        </a:blipFill>
      </dgm:spPr>
      <dgm:extLst>
        <a:ext uri="{E40237B7-FDA0-4F09-8148-C483321AD2D9}">
          <dgm14:cNvPr xmlns:dgm14="http://schemas.microsoft.com/office/drawing/2010/diagram" id="0" name="" descr="Shot of a businessman looking thoughtfully at signs against a white background"/>
        </a:ext>
      </dgm:extLst>
    </dgm:pt>
    <dgm:pt modelId="{4AFE2F89-81BC-4642-87CB-EC71DDCDB663}" type="pres">
      <dgm:prSet presAssocID="{37AACAFB-E246-4396-BE17-75880849A63E}" presName="Subtitle" presStyleLbl="revTx" presStyleIdx="4" presStyleCnt="6">
        <dgm:presLayoutVars>
          <dgm:chMax val="0"/>
          <dgm:bulletEnabled/>
        </dgm:presLayoutVars>
      </dgm:prSet>
      <dgm:spPr/>
    </dgm:pt>
    <dgm:pt modelId="{FD21D859-72C2-4324-A49B-A6EDFE696F0A}" type="pres">
      <dgm:prSet presAssocID="{37AACAFB-E246-4396-BE17-75880849A63E}" presName="Description" presStyleLbl="revTx" presStyleIdx="5" presStyleCnt="6">
        <dgm:presLayoutVars>
          <dgm:bulletEnabled/>
        </dgm:presLayoutVars>
      </dgm:prSet>
      <dgm:spPr/>
    </dgm:pt>
  </dgm:ptLst>
  <dgm:cxnLst>
    <dgm:cxn modelId="{4078281A-6334-427D-A5BA-46DBE23D0F09}" srcId="{37AACAFB-E246-4396-BE17-75880849A63E}" destId="{1A11C6FF-9454-4D9E-B30F-F5CC5FAD62BC}" srcOrd="0" destOrd="0" parTransId="{1C7A1AE9-51B4-4AEE-A37F-C3E3DA3430F0}" sibTransId="{B807C32D-4F24-40CE-B954-80044D4C4F7E}"/>
    <dgm:cxn modelId="{062FE71C-ADFC-4527-ABDB-28008310E28B}" type="presOf" srcId="{6D226F8E-FA2B-471E-AD2A-FA0F2F186577}" destId="{2CEDAE23-AF30-4AD4-BE44-BF3E3EC6CA7E}" srcOrd="0" destOrd="0" presId="urn:microsoft.com/office/officeart/2024/3/layout/verticalVisualTextBlock1"/>
    <dgm:cxn modelId="{66F0DA23-2C6D-42A1-8FA1-25D22BBB4568}" srcId="{06411D5E-98DC-4A40-B919-C8791D97C152}" destId="{2BCAC714-A4D0-4410-80AC-F69F18BA7897}" srcOrd="0" destOrd="0" parTransId="{423F1BBC-2960-4070-BE4D-7833B23AEAA5}" sibTransId="{808895FB-9AE5-4A2B-9C16-08564C4D15A7}"/>
    <dgm:cxn modelId="{F4251427-59B6-4E3B-98E9-BB5C61781AC1}" type="presOf" srcId="{9D7809B6-4946-4A45-809E-FB7B8ACD4BDE}" destId="{AF42B955-404C-460E-8F5C-675E0CF8CFFA}" srcOrd="0" destOrd="0" presId="urn:microsoft.com/office/officeart/2024/3/layout/verticalVisualTextBlock1"/>
    <dgm:cxn modelId="{6C70EF28-294F-40C6-93A9-A2C3DD29E049}" type="presOf" srcId="{06411D5E-98DC-4A40-B919-C8791D97C152}" destId="{FA5DAB4B-6250-42D2-A97E-E5A5480B41B5}" srcOrd="0" destOrd="0" presId="urn:microsoft.com/office/officeart/2024/3/layout/verticalVisualTextBlock1"/>
    <dgm:cxn modelId="{5A3CC137-ED02-4F00-ADDE-AD9D3370E59A}" srcId="{6D226F8E-FA2B-471E-AD2A-FA0F2F186577}" destId="{A73CE83D-40CD-47FE-9E4C-073A04ECBDF3}" srcOrd="0" destOrd="0" parTransId="{9AA6A152-5643-45E1-B502-D712FBE4D056}" sibTransId="{DA16510A-8548-4B24-A058-6E728D97BADC}"/>
    <dgm:cxn modelId="{10725A39-46FA-4E87-8B67-FAD03D5C64D3}" type="presOf" srcId="{2BCAC714-A4D0-4410-80AC-F69F18BA7897}" destId="{23F3868D-8531-4E68-896A-9D0CC6DFA1A4}" srcOrd="0" destOrd="0" presId="urn:microsoft.com/office/officeart/2024/3/layout/verticalVisualTextBlock1"/>
    <dgm:cxn modelId="{F88E3853-A5DE-4A41-8967-F633F9685EFA}" type="presOf" srcId="{A73CE83D-40CD-47FE-9E4C-073A04ECBDF3}" destId="{95BC3025-C19C-4EB9-B726-92E2BED2AA54}" srcOrd="0" destOrd="0" presId="urn:microsoft.com/office/officeart/2024/3/layout/verticalVisualTextBlock1"/>
    <dgm:cxn modelId="{55AEE956-5FA2-475F-8831-66D93C67E0F4}" srcId="{9D7809B6-4946-4A45-809E-FB7B8ACD4BDE}" destId="{6D226F8E-FA2B-471E-AD2A-FA0F2F186577}" srcOrd="0" destOrd="0" parTransId="{88A54D87-304A-4C8F-9637-B9D7433E4A1E}" sibTransId="{9BD11726-90C2-4116-B3AB-EBBDE417F0C6}"/>
    <dgm:cxn modelId="{C2E4FC79-56E2-448A-A2C5-496891D0FEE5}" type="presOf" srcId="{37AACAFB-E246-4396-BE17-75880849A63E}" destId="{4AFE2F89-81BC-4642-87CB-EC71DDCDB663}" srcOrd="0" destOrd="0" presId="urn:microsoft.com/office/officeart/2024/3/layout/verticalVisualTextBlock1"/>
    <dgm:cxn modelId="{57FC2980-09BE-4AC2-BDD1-F5977949FCA1}" type="presOf" srcId="{1A11C6FF-9454-4D9E-B30F-F5CC5FAD62BC}" destId="{FD21D859-72C2-4324-A49B-A6EDFE696F0A}" srcOrd="0" destOrd="0" presId="urn:microsoft.com/office/officeart/2024/3/layout/verticalVisualTextBlock1"/>
    <dgm:cxn modelId="{665FA081-7E52-4AB5-A0B6-0C30C035E21E}" type="presOf" srcId="{9BD11726-90C2-4116-B3AB-EBBDE417F0C6}" destId="{55E83CEC-0073-408E-8020-FBF4093CD995}" srcOrd="0" destOrd="0" presId="urn:microsoft.com/office/officeart/2024/3/layout/verticalVisualTextBlock1"/>
    <dgm:cxn modelId="{0DF29AC5-A380-43E1-9840-3793554A6E06}" srcId="{9D7809B6-4946-4A45-809E-FB7B8ACD4BDE}" destId="{37AACAFB-E246-4396-BE17-75880849A63E}" srcOrd="2" destOrd="0" parTransId="{10690337-5E55-47C0-97F7-1F5DA60836E7}" sibTransId="{87A46CAB-21DC-4A51-A475-E9F0FC2A8567}"/>
    <dgm:cxn modelId="{91A60FD2-10E8-4E94-837D-C69D77FBE8E1}" type="presOf" srcId="{829D8384-F7B4-4B42-ACFD-505813E8B642}" destId="{D19C2722-DE6E-411B-8DCB-D01378A9B7BC}" srcOrd="0" destOrd="0" presId="urn:microsoft.com/office/officeart/2024/3/layout/verticalVisualTextBlock1"/>
    <dgm:cxn modelId="{4A9728F4-8FA8-4F7F-8B8C-D542C198A782}" srcId="{9D7809B6-4946-4A45-809E-FB7B8ACD4BDE}" destId="{06411D5E-98DC-4A40-B919-C8791D97C152}" srcOrd="1" destOrd="0" parTransId="{D5EAF2DF-577D-4741-A9DA-31F51FA60445}" sibTransId="{829D8384-F7B4-4B42-ACFD-505813E8B642}"/>
    <dgm:cxn modelId="{52DF4122-085D-45A4-95FD-BCAB6FA73ACF}" type="presParOf" srcId="{AF42B955-404C-460E-8F5C-675E0CF8CFFA}" destId="{17744AED-55C2-4ED9-9035-DE7AF06FB514}" srcOrd="0" destOrd="0" presId="urn:microsoft.com/office/officeart/2024/3/layout/verticalVisualTextBlock1"/>
    <dgm:cxn modelId="{639E4BAB-ADA1-4276-8AC0-748821D74EDA}" type="presParOf" srcId="{17744AED-55C2-4ED9-9035-DE7AF06FB514}" destId="{8A6E4EE0-0303-4A67-993D-5CB8D5732F44}" srcOrd="0" destOrd="0" presId="urn:microsoft.com/office/officeart/2024/3/layout/verticalVisualTextBlock1"/>
    <dgm:cxn modelId="{20C12960-7E5D-491F-B1B2-209275254BF0}" type="presParOf" srcId="{17744AED-55C2-4ED9-9035-DE7AF06FB514}" destId="{2CEDAE23-AF30-4AD4-BE44-BF3E3EC6CA7E}" srcOrd="1" destOrd="0" presId="urn:microsoft.com/office/officeart/2024/3/layout/verticalVisualTextBlock1"/>
    <dgm:cxn modelId="{44FDB2AE-5149-4712-BD66-4913FE986B1C}" type="presParOf" srcId="{17744AED-55C2-4ED9-9035-DE7AF06FB514}" destId="{95BC3025-C19C-4EB9-B726-92E2BED2AA54}" srcOrd="2" destOrd="0" presId="urn:microsoft.com/office/officeart/2024/3/layout/verticalVisualTextBlock1"/>
    <dgm:cxn modelId="{715EF11B-F527-42FE-92D4-DE8DA4C8A8F3}" type="presParOf" srcId="{AF42B955-404C-460E-8F5C-675E0CF8CFFA}" destId="{55E83CEC-0073-408E-8020-FBF4093CD995}" srcOrd="1" destOrd="0" presId="urn:microsoft.com/office/officeart/2024/3/layout/verticalVisualTextBlock1"/>
    <dgm:cxn modelId="{51B19FA5-C791-4AD0-A5F9-37221788B927}" type="presParOf" srcId="{AF42B955-404C-460E-8F5C-675E0CF8CFFA}" destId="{FE2DD53E-FF84-40CA-9528-75566203362D}" srcOrd="2" destOrd="0" presId="urn:microsoft.com/office/officeart/2024/3/layout/verticalVisualTextBlock1"/>
    <dgm:cxn modelId="{09F53B1C-AABB-46F4-9A3B-34B4F8AB6D52}" type="presParOf" srcId="{FE2DD53E-FF84-40CA-9528-75566203362D}" destId="{DA588A33-01A6-44CA-B865-9DE2E776C3EB}" srcOrd="0" destOrd="0" presId="urn:microsoft.com/office/officeart/2024/3/layout/verticalVisualTextBlock1"/>
    <dgm:cxn modelId="{594DFDF7-A7F9-4E5D-B2B5-AF5CCFC2AA84}" type="presParOf" srcId="{FE2DD53E-FF84-40CA-9528-75566203362D}" destId="{FA5DAB4B-6250-42D2-A97E-E5A5480B41B5}" srcOrd="1" destOrd="0" presId="urn:microsoft.com/office/officeart/2024/3/layout/verticalVisualTextBlock1"/>
    <dgm:cxn modelId="{BC9AC38D-6C8E-40AA-9A1C-E24C03E56708}" type="presParOf" srcId="{FE2DD53E-FF84-40CA-9528-75566203362D}" destId="{23F3868D-8531-4E68-896A-9D0CC6DFA1A4}" srcOrd="2" destOrd="0" presId="urn:microsoft.com/office/officeart/2024/3/layout/verticalVisualTextBlock1"/>
    <dgm:cxn modelId="{9869D4FB-4AB2-48AF-A81F-C9C2D9DC05B1}" type="presParOf" srcId="{AF42B955-404C-460E-8F5C-675E0CF8CFFA}" destId="{D19C2722-DE6E-411B-8DCB-D01378A9B7BC}" srcOrd="3" destOrd="0" presId="urn:microsoft.com/office/officeart/2024/3/layout/verticalVisualTextBlock1"/>
    <dgm:cxn modelId="{0D442641-C5AF-43EF-B877-16EED8DB6ED9}" type="presParOf" srcId="{AF42B955-404C-460E-8F5C-675E0CF8CFFA}" destId="{F70B961E-AE09-469A-993C-3543B7A10EEC}" srcOrd="4" destOrd="0" presId="urn:microsoft.com/office/officeart/2024/3/layout/verticalVisualTextBlock1"/>
    <dgm:cxn modelId="{A0F8BAA3-5E67-4F1A-A7D3-C0A54B3CE4C6}" type="presParOf" srcId="{F70B961E-AE09-469A-993C-3543B7A10EEC}" destId="{984FCD80-860A-461C-95AC-273AD2EF2C87}" srcOrd="0" destOrd="0" presId="urn:microsoft.com/office/officeart/2024/3/layout/verticalVisualTextBlock1"/>
    <dgm:cxn modelId="{E11E462D-360B-4ADC-862E-EA298E0E958F}" type="presParOf" srcId="{F70B961E-AE09-469A-993C-3543B7A10EEC}" destId="{4AFE2F89-81BC-4642-87CB-EC71DDCDB663}" srcOrd="1" destOrd="0" presId="urn:microsoft.com/office/officeart/2024/3/layout/verticalVisualTextBlock1"/>
    <dgm:cxn modelId="{14CE9E38-F0A4-4E6B-A434-B67381A3DEC8}" type="presParOf" srcId="{F70B961E-AE09-469A-993C-3543B7A10EEC}" destId="{FD21D859-72C2-4324-A49B-A6EDFE696F0A}" srcOrd="2" destOrd="0" presId="urn:microsoft.com/office/officeart/2024/3/layout/verticalVisualTextBlock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486554D-DC12-440C-83FE-DF8C6A5A2BDF}" type="doc">
      <dgm:prSet loTypeId="urn:microsoft.com/office/officeart/2024/3/layout/hArchList1" loCatId="List" qsTypeId="urn:microsoft.com/office/officeart/2005/8/quickstyle/simple1" qsCatId="simple" csTypeId="urn:microsoft.com/office/officeart/2005/8/colors/accent1_2" csCatId="accent1" phldr="1"/>
      <dgm:spPr/>
      <dgm:t>
        <a:bodyPr/>
        <a:lstStyle/>
        <a:p>
          <a:endParaRPr lang="en-US"/>
        </a:p>
      </dgm:t>
    </dgm:pt>
    <dgm:pt modelId="{9D91BEF1-BD08-43C9-97D3-7217638B4488}">
      <dgm:prSet/>
      <dgm:spPr/>
      <dgm:t>
        <a:bodyPr/>
        <a:lstStyle/>
        <a:p>
          <a:pPr>
            <a:lnSpc>
              <a:spcPct val="100000"/>
            </a:lnSpc>
            <a:defRPr b="1"/>
          </a:pPr>
          <a:r>
            <a:rPr lang="en-US"/>
            <a:t>Significant Organizational Growth</a:t>
          </a:r>
        </a:p>
      </dgm:t>
    </dgm:pt>
    <dgm:pt modelId="{7F3E7DC7-9738-4F2F-AA7F-78DAF8A15504}" type="parTrans" cxnId="{796F79F8-870F-438E-9F14-1CE21E8B27EC}">
      <dgm:prSet/>
      <dgm:spPr/>
      <dgm:t>
        <a:bodyPr/>
        <a:lstStyle/>
        <a:p>
          <a:endParaRPr lang="en-US"/>
        </a:p>
      </dgm:t>
    </dgm:pt>
    <dgm:pt modelId="{A6FA07F0-5E3A-42A7-BC34-9C5084556DB2}" type="sibTrans" cxnId="{796F79F8-870F-438E-9F14-1CE21E8B27EC}">
      <dgm:prSet/>
      <dgm:spPr/>
      <dgm:t>
        <a:bodyPr/>
        <a:lstStyle/>
        <a:p>
          <a:pPr>
            <a:lnSpc>
              <a:spcPct val="100000"/>
            </a:lnSpc>
            <a:defRPr b="1"/>
          </a:pPr>
          <a:endParaRPr lang="en-US"/>
        </a:p>
      </dgm:t>
    </dgm:pt>
    <dgm:pt modelId="{0602C25D-9A63-4C39-B4FA-A0AC4AADB4C7}">
      <dgm:prSet/>
      <dgm:spPr/>
      <dgm:t>
        <a:bodyPr/>
        <a:lstStyle/>
        <a:p>
          <a:pPr>
            <a:lnSpc>
              <a:spcPct val="100000"/>
            </a:lnSpc>
          </a:pPr>
          <a:r>
            <a:rPr lang="en-US"/>
            <a:t>The feasibility study indicates that digital transformation can lead to substantial growth for the organization, enhancing its competitive edge.</a:t>
          </a:r>
        </a:p>
      </dgm:t>
    </dgm:pt>
    <dgm:pt modelId="{7040662F-D311-4F2C-9ACA-E5D5B0C749A4}" type="parTrans" cxnId="{3DF82344-4D64-45F6-A759-439A585951F0}">
      <dgm:prSet/>
      <dgm:spPr/>
      <dgm:t>
        <a:bodyPr/>
        <a:lstStyle/>
        <a:p>
          <a:endParaRPr lang="en-US"/>
        </a:p>
      </dgm:t>
    </dgm:pt>
    <dgm:pt modelId="{CA5B0EC6-BFFE-4C11-8098-83467AEC6A34}" type="sibTrans" cxnId="{3DF82344-4D64-45F6-A759-439A585951F0}">
      <dgm:prSet/>
      <dgm:spPr/>
      <dgm:t>
        <a:bodyPr/>
        <a:lstStyle/>
        <a:p>
          <a:endParaRPr lang="en-US"/>
        </a:p>
      </dgm:t>
    </dgm:pt>
    <dgm:pt modelId="{FAAC6ACA-2808-4D49-A13A-326444654D57}">
      <dgm:prSet/>
      <dgm:spPr/>
      <dgm:t>
        <a:bodyPr/>
        <a:lstStyle/>
        <a:p>
          <a:pPr>
            <a:lnSpc>
              <a:spcPct val="100000"/>
            </a:lnSpc>
            <a:defRPr b="1"/>
          </a:pPr>
          <a:r>
            <a:rPr lang="en-US"/>
            <a:t>Enhanced Efficiency</a:t>
          </a:r>
        </a:p>
      </dgm:t>
    </dgm:pt>
    <dgm:pt modelId="{D76A5DD8-AE34-4548-836A-AB22DD88D5A8}" type="parTrans" cxnId="{3E3C0D01-0CE0-462B-98AC-083B6927A4C5}">
      <dgm:prSet/>
      <dgm:spPr/>
      <dgm:t>
        <a:bodyPr/>
        <a:lstStyle/>
        <a:p>
          <a:endParaRPr lang="en-US"/>
        </a:p>
      </dgm:t>
    </dgm:pt>
    <dgm:pt modelId="{F5371F0D-0466-4F48-936E-F7A00E8267A2}" type="sibTrans" cxnId="{3E3C0D01-0CE0-462B-98AC-083B6927A4C5}">
      <dgm:prSet/>
      <dgm:spPr/>
      <dgm:t>
        <a:bodyPr/>
        <a:lstStyle/>
        <a:p>
          <a:pPr>
            <a:lnSpc>
              <a:spcPct val="100000"/>
            </a:lnSpc>
            <a:defRPr b="1"/>
          </a:pPr>
          <a:endParaRPr lang="en-US"/>
        </a:p>
      </dgm:t>
    </dgm:pt>
    <dgm:pt modelId="{CB23255A-81F1-411E-9E08-4037E6641D4A}">
      <dgm:prSet/>
      <dgm:spPr/>
      <dgm:t>
        <a:bodyPr/>
        <a:lstStyle/>
        <a:p>
          <a:pPr>
            <a:lnSpc>
              <a:spcPct val="100000"/>
            </a:lnSpc>
          </a:pPr>
          <a:r>
            <a:rPr lang="en-US"/>
            <a:t>Adopting new technologies can streamline processes, improve productivity, and lead to overall operational efficiency.</a:t>
          </a:r>
        </a:p>
      </dgm:t>
    </dgm:pt>
    <dgm:pt modelId="{45A105CC-3F16-45A4-968E-F7EF8AA15A0B}" type="parTrans" cxnId="{89F0948E-B20D-4F27-BB4F-71464374262B}">
      <dgm:prSet/>
      <dgm:spPr/>
      <dgm:t>
        <a:bodyPr/>
        <a:lstStyle/>
        <a:p>
          <a:endParaRPr lang="en-US"/>
        </a:p>
      </dgm:t>
    </dgm:pt>
    <dgm:pt modelId="{FCA8FA32-3367-4B21-A9B9-A3B9EFAA7019}" type="sibTrans" cxnId="{89F0948E-B20D-4F27-BB4F-71464374262B}">
      <dgm:prSet/>
      <dgm:spPr/>
      <dgm:t>
        <a:bodyPr/>
        <a:lstStyle/>
        <a:p>
          <a:endParaRPr lang="en-US"/>
        </a:p>
      </dgm:t>
    </dgm:pt>
    <dgm:pt modelId="{BDFBA792-48F4-4D33-8D5F-BE9888C392C9}">
      <dgm:prSet/>
      <dgm:spPr/>
      <dgm:t>
        <a:bodyPr/>
        <a:lstStyle/>
        <a:p>
          <a:pPr>
            <a:lnSpc>
              <a:spcPct val="100000"/>
            </a:lnSpc>
            <a:defRPr b="1"/>
          </a:pPr>
          <a:r>
            <a:rPr lang="en-US"/>
            <a:t>Achieving Digital Transformation Goals</a:t>
          </a:r>
        </a:p>
      </dgm:t>
    </dgm:pt>
    <dgm:pt modelId="{0D150BE0-933D-4968-AC7A-690E1B7C8202}" type="parTrans" cxnId="{77CBC6E2-EF5D-4A27-8AB1-0835C38516CC}">
      <dgm:prSet/>
      <dgm:spPr/>
      <dgm:t>
        <a:bodyPr/>
        <a:lstStyle/>
        <a:p>
          <a:endParaRPr lang="en-US"/>
        </a:p>
      </dgm:t>
    </dgm:pt>
    <dgm:pt modelId="{B35D5B77-99B2-44D7-8D0B-A719AB01E321}" type="sibTrans" cxnId="{77CBC6E2-EF5D-4A27-8AB1-0835C38516CC}">
      <dgm:prSet/>
      <dgm:spPr/>
      <dgm:t>
        <a:bodyPr/>
        <a:lstStyle/>
        <a:p>
          <a:endParaRPr lang="en-US"/>
        </a:p>
      </dgm:t>
    </dgm:pt>
    <dgm:pt modelId="{494EA28D-4917-4301-86B5-61F4FA9FF2E0}">
      <dgm:prSet/>
      <dgm:spPr/>
      <dgm:t>
        <a:bodyPr/>
        <a:lstStyle/>
        <a:p>
          <a:pPr>
            <a:lnSpc>
              <a:spcPct val="100000"/>
            </a:lnSpc>
          </a:pPr>
          <a:r>
            <a:rPr lang="en-US"/>
            <a:t>Implementing the proposed strategies will help the organization meet its digital transformation objectives effectively.</a:t>
          </a:r>
        </a:p>
      </dgm:t>
    </dgm:pt>
    <dgm:pt modelId="{377A44D4-E4F9-4763-A19D-F777FEB02637}" type="parTrans" cxnId="{19B9C2B1-4114-41D2-B05E-281D91E00DBF}">
      <dgm:prSet/>
      <dgm:spPr/>
      <dgm:t>
        <a:bodyPr/>
        <a:lstStyle/>
        <a:p>
          <a:endParaRPr lang="en-US"/>
        </a:p>
      </dgm:t>
    </dgm:pt>
    <dgm:pt modelId="{953E5C60-4EEF-4DEA-B8A7-46F00D0067DD}" type="sibTrans" cxnId="{19B9C2B1-4114-41D2-B05E-281D91E00DBF}">
      <dgm:prSet/>
      <dgm:spPr/>
      <dgm:t>
        <a:bodyPr/>
        <a:lstStyle/>
        <a:p>
          <a:endParaRPr lang="en-US"/>
        </a:p>
      </dgm:t>
    </dgm:pt>
    <dgm:pt modelId="{053C0EFC-B2A4-4FF3-8B6F-21FA977BCA02}" type="pres">
      <dgm:prSet presAssocID="{4486554D-DC12-440C-83FE-DF8C6A5A2BDF}" presName="Name0" presStyleCnt="0">
        <dgm:presLayoutVars>
          <dgm:dir/>
          <dgm:resizeHandles val="exact"/>
        </dgm:presLayoutVars>
      </dgm:prSet>
      <dgm:spPr/>
    </dgm:pt>
    <dgm:pt modelId="{652AAD2E-9615-49D7-A94D-6333C8D0D1F9}" type="pres">
      <dgm:prSet presAssocID="{9D91BEF1-BD08-43C9-97D3-7217638B4488}" presName="compNode" presStyleCnt="0"/>
      <dgm:spPr/>
    </dgm:pt>
    <dgm:pt modelId="{20CA7845-410E-4F7A-91D6-6B9E693A9D04}" type="pres">
      <dgm:prSet presAssocID="{9D91BEF1-BD08-43C9-97D3-7217638B4488}" presName="pictRect" presStyleLbl="revTx" presStyleIdx="0" presStyleCnt="6">
        <dgm:presLayoutVars>
          <dgm:chMax val="0"/>
          <dgm:bulletEnabled/>
        </dgm:presLayoutVars>
      </dgm:prSet>
      <dgm:spPr/>
    </dgm:pt>
    <dgm:pt modelId="{96464692-30F4-4980-9922-C105D3D82C55}" type="pres">
      <dgm:prSet presAssocID="{9D91BEF1-BD08-43C9-97D3-7217638B4488}" presName="textRect" presStyleLbl="revTx" presStyleIdx="1" presStyleCnt="6">
        <dgm:presLayoutVars>
          <dgm:bulletEnabled/>
        </dgm:presLayoutVars>
      </dgm:prSet>
      <dgm:spPr/>
    </dgm:pt>
    <dgm:pt modelId="{E401099C-3AD2-40A7-B804-CCDD1578DDB4}" type="pres">
      <dgm:prSet presAssocID="{A6FA07F0-5E3A-42A7-BC34-9C5084556DB2}" presName="sibTrans" presStyleLbl="sibTrans2D1" presStyleIdx="0" presStyleCnt="0"/>
      <dgm:spPr/>
    </dgm:pt>
    <dgm:pt modelId="{1967E9CA-0F47-46AE-A8F4-EDC87AFFCF42}" type="pres">
      <dgm:prSet presAssocID="{FAAC6ACA-2808-4D49-A13A-326444654D57}" presName="compNode" presStyleCnt="0"/>
      <dgm:spPr/>
    </dgm:pt>
    <dgm:pt modelId="{D3B33F6F-4D24-4E63-8E7A-A29BF96FEA84}" type="pres">
      <dgm:prSet presAssocID="{FAAC6ACA-2808-4D49-A13A-326444654D57}" presName="pictRect" presStyleLbl="revTx" presStyleIdx="2" presStyleCnt="6">
        <dgm:presLayoutVars>
          <dgm:chMax val="0"/>
          <dgm:bulletEnabled/>
        </dgm:presLayoutVars>
      </dgm:prSet>
      <dgm:spPr/>
    </dgm:pt>
    <dgm:pt modelId="{5DF9320C-C7CC-48D4-8F61-0F4BAAF9B816}" type="pres">
      <dgm:prSet presAssocID="{FAAC6ACA-2808-4D49-A13A-326444654D57}" presName="textRect" presStyleLbl="revTx" presStyleIdx="3" presStyleCnt="6">
        <dgm:presLayoutVars>
          <dgm:bulletEnabled/>
        </dgm:presLayoutVars>
      </dgm:prSet>
      <dgm:spPr/>
    </dgm:pt>
    <dgm:pt modelId="{C0C1AE96-7BCB-4666-A61B-4E8F94ADD483}" type="pres">
      <dgm:prSet presAssocID="{F5371F0D-0466-4F48-936E-F7A00E8267A2}" presName="sibTrans" presStyleLbl="sibTrans2D1" presStyleIdx="0" presStyleCnt="0"/>
      <dgm:spPr/>
    </dgm:pt>
    <dgm:pt modelId="{69B66D4D-8A33-4158-BCBE-79278376A6E3}" type="pres">
      <dgm:prSet presAssocID="{BDFBA792-48F4-4D33-8D5F-BE9888C392C9}" presName="compNode" presStyleCnt="0"/>
      <dgm:spPr/>
    </dgm:pt>
    <dgm:pt modelId="{95A0B58B-049C-406F-A405-EC01F3FF32F3}" type="pres">
      <dgm:prSet presAssocID="{BDFBA792-48F4-4D33-8D5F-BE9888C392C9}" presName="pictRect" presStyleLbl="revTx" presStyleIdx="4" presStyleCnt="6">
        <dgm:presLayoutVars>
          <dgm:chMax val="0"/>
          <dgm:bulletEnabled/>
        </dgm:presLayoutVars>
      </dgm:prSet>
      <dgm:spPr/>
    </dgm:pt>
    <dgm:pt modelId="{6F835AFA-7796-4EEA-B5CC-D86AA9CF8D4C}" type="pres">
      <dgm:prSet presAssocID="{BDFBA792-48F4-4D33-8D5F-BE9888C392C9}" presName="textRect" presStyleLbl="revTx" presStyleIdx="5" presStyleCnt="6">
        <dgm:presLayoutVars>
          <dgm:bulletEnabled/>
        </dgm:presLayoutVars>
      </dgm:prSet>
      <dgm:spPr/>
    </dgm:pt>
  </dgm:ptLst>
  <dgm:cxnLst>
    <dgm:cxn modelId="{3E3C0D01-0CE0-462B-98AC-083B6927A4C5}" srcId="{4486554D-DC12-440C-83FE-DF8C6A5A2BDF}" destId="{FAAC6ACA-2808-4D49-A13A-326444654D57}" srcOrd="1" destOrd="0" parTransId="{D76A5DD8-AE34-4548-836A-AB22DD88D5A8}" sibTransId="{F5371F0D-0466-4F48-936E-F7A00E8267A2}"/>
    <dgm:cxn modelId="{F200112B-6634-4FE6-988F-0B31D64EB37E}" type="presOf" srcId="{BDFBA792-48F4-4D33-8D5F-BE9888C392C9}" destId="{95A0B58B-049C-406F-A405-EC01F3FF32F3}" srcOrd="0" destOrd="0" presId="urn:microsoft.com/office/officeart/2024/3/layout/hArchList1"/>
    <dgm:cxn modelId="{B21EE635-7E8E-4121-9FEF-3AB77E5A8768}" type="presOf" srcId="{A6FA07F0-5E3A-42A7-BC34-9C5084556DB2}" destId="{E401099C-3AD2-40A7-B804-CCDD1578DDB4}" srcOrd="0" destOrd="0" presId="urn:microsoft.com/office/officeart/2024/3/layout/hArchList1"/>
    <dgm:cxn modelId="{89E39D63-0038-4F4D-849E-E5C85C7B827E}" type="presOf" srcId="{9D91BEF1-BD08-43C9-97D3-7217638B4488}" destId="{20CA7845-410E-4F7A-91D6-6B9E693A9D04}" srcOrd="0" destOrd="0" presId="urn:microsoft.com/office/officeart/2024/3/layout/hArchList1"/>
    <dgm:cxn modelId="{3DF82344-4D64-45F6-A759-439A585951F0}" srcId="{9D91BEF1-BD08-43C9-97D3-7217638B4488}" destId="{0602C25D-9A63-4C39-B4FA-A0AC4AADB4C7}" srcOrd="0" destOrd="0" parTransId="{7040662F-D311-4F2C-9ACA-E5D5B0C749A4}" sibTransId="{CA5B0EC6-BFFE-4C11-8098-83467AEC6A34}"/>
    <dgm:cxn modelId="{D3B3BB7C-3DE4-42AB-8710-FEB307AF9D73}" type="presOf" srcId="{F5371F0D-0466-4F48-936E-F7A00E8267A2}" destId="{C0C1AE96-7BCB-4666-A61B-4E8F94ADD483}" srcOrd="0" destOrd="0" presId="urn:microsoft.com/office/officeart/2024/3/layout/hArchList1"/>
    <dgm:cxn modelId="{89F0948E-B20D-4F27-BB4F-71464374262B}" srcId="{FAAC6ACA-2808-4D49-A13A-326444654D57}" destId="{CB23255A-81F1-411E-9E08-4037E6641D4A}" srcOrd="0" destOrd="0" parTransId="{45A105CC-3F16-45A4-968E-F7EF8AA15A0B}" sibTransId="{FCA8FA32-3367-4B21-A9B9-A3B9EFAA7019}"/>
    <dgm:cxn modelId="{622D9C97-92D6-4D49-97C6-18936F41A7E9}" type="presOf" srcId="{494EA28D-4917-4301-86B5-61F4FA9FF2E0}" destId="{6F835AFA-7796-4EEA-B5CC-D86AA9CF8D4C}" srcOrd="0" destOrd="0" presId="urn:microsoft.com/office/officeart/2024/3/layout/hArchList1"/>
    <dgm:cxn modelId="{EE5681A2-5322-4924-BF7D-8129A25304C2}" type="presOf" srcId="{FAAC6ACA-2808-4D49-A13A-326444654D57}" destId="{D3B33F6F-4D24-4E63-8E7A-A29BF96FEA84}" srcOrd="0" destOrd="0" presId="urn:microsoft.com/office/officeart/2024/3/layout/hArchList1"/>
    <dgm:cxn modelId="{7B5653AB-8102-4C2A-A007-9E4B895EC20D}" type="presOf" srcId="{CB23255A-81F1-411E-9E08-4037E6641D4A}" destId="{5DF9320C-C7CC-48D4-8F61-0F4BAAF9B816}" srcOrd="0" destOrd="0" presId="urn:microsoft.com/office/officeart/2024/3/layout/hArchList1"/>
    <dgm:cxn modelId="{19B9C2B1-4114-41D2-B05E-281D91E00DBF}" srcId="{BDFBA792-48F4-4D33-8D5F-BE9888C392C9}" destId="{494EA28D-4917-4301-86B5-61F4FA9FF2E0}" srcOrd="0" destOrd="0" parTransId="{377A44D4-E4F9-4763-A19D-F777FEB02637}" sibTransId="{953E5C60-4EEF-4DEA-B8A7-46F00D0067DD}"/>
    <dgm:cxn modelId="{4BA86BCA-F490-42F5-95BC-5AE5E1E49537}" type="presOf" srcId="{4486554D-DC12-440C-83FE-DF8C6A5A2BDF}" destId="{053C0EFC-B2A4-4FF3-8B6F-21FA977BCA02}" srcOrd="0" destOrd="0" presId="urn:microsoft.com/office/officeart/2024/3/layout/hArchList1"/>
    <dgm:cxn modelId="{77CBC6E2-EF5D-4A27-8AB1-0835C38516CC}" srcId="{4486554D-DC12-440C-83FE-DF8C6A5A2BDF}" destId="{BDFBA792-48F4-4D33-8D5F-BE9888C392C9}" srcOrd="2" destOrd="0" parTransId="{0D150BE0-933D-4968-AC7A-690E1B7C8202}" sibTransId="{B35D5B77-99B2-44D7-8D0B-A719AB01E321}"/>
    <dgm:cxn modelId="{17BDB8F0-7619-45EB-9254-9D7BA6612C67}" type="presOf" srcId="{0602C25D-9A63-4C39-B4FA-A0AC4AADB4C7}" destId="{96464692-30F4-4980-9922-C105D3D82C55}" srcOrd="0" destOrd="0" presId="urn:microsoft.com/office/officeart/2024/3/layout/hArchList1"/>
    <dgm:cxn modelId="{796F79F8-870F-438E-9F14-1CE21E8B27EC}" srcId="{4486554D-DC12-440C-83FE-DF8C6A5A2BDF}" destId="{9D91BEF1-BD08-43C9-97D3-7217638B4488}" srcOrd="0" destOrd="0" parTransId="{7F3E7DC7-9738-4F2F-AA7F-78DAF8A15504}" sibTransId="{A6FA07F0-5E3A-42A7-BC34-9C5084556DB2}"/>
    <dgm:cxn modelId="{0F34B61F-BBC9-45B9-974B-803A6FE594F9}" type="presParOf" srcId="{053C0EFC-B2A4-4FF3-8B6F-21FA977BCA02}" destId="{652AAD2E-9615-49D7-A94D-6333C8D0D1F9}" srcOrd="0" destOrd="0" presId="urn:microsoft.com/office/officeart/2024/3/layout/hArchList1"/>
    <dgm:cxn modelId="{DD3993E0-7316-4392-AE48-887687DF4820}" type="presParOf" srcId="{652AAD2E-9615-49D7-A94D-6333C8D0D1F9}" destId="{20CA7845-410E-4F7A-91D6-6B9E693A9D04}" srcOrd="0" destOrd="0" presId="urn:microsoft.com/office/officeart/2024/3/layout/hArchList1"/>
    <dgm:cxn modelId="{8E41BD13-E01F-440A-989A-79874FCA32E3}" type="presParOf" srcId="{652AAD2E-9615-49D7-A94D-6333C8D0D1F9}" destId="{96464692-30F4-4980-9922-C105D3D82C55}" srcOrd="1" destOrd="0" presId="urn:microsoft.com/office/officeart/2024/3/layout/hArchList1"/>
    <dgm:cxn modelId="{1AB6B8C3-A050-4067-8B24-2DBB9238EF24}" type="presParOf" srcId="{053C0EFC-B2A4-4FF3-8B6F-21FA977BCA02}" destId="{E401099C-3AD2-40A7-B804-CCDD1578DDB4}" srcOrd="1" destOrd="0" presId="urn:microsoft.com/office/officeart/2024/3/layout/hArchList1"/>
    <dgm:cxn modelId="{053E0AD1-3B30-424A-BF76-0D1066329CDE}" type="presParOf" srcId="{053C0EFC-B2A4-4FF3-8B6F-21FA977BCA02}" destId="{1967E9CA-0F47-46AE-A8F4-EDC87AFFCF42}" srcOrd="2" destOrd="0" presId="urn:microsoft.com/office/officeart/2024/3/layout/hArchList1"/>
    <dgm:cxn modelId="{A10D0F2D-6A05-4850-A917-9F92D5EF7415}" type="presParOf" srcId="{1967E9CA-0F47-46AE-A8F4-EDC87AFFCF42}" destId="{D3B33F6F-4D24-4E63-8E7A-A29BF96FEA84}" srcOrd="0" destOrd="0" presId="urn:microsoft.com/office/officeart/2024/3/layout/hArchList1"/>
    <dgm:cxn modelId="{1657F7EF-6A2A-4CC1-BBB2-37D0518EE584}" type="presParOf" srcId="{1967E9CA-0F47-46AE-A8F4-EDC87AFFCF42}" destId="{5DF9320C-C7CC-48D4-8F61-0F4BAAF9B816}" srcOrd="1" destOrd="0" presId="urn:microsoft.com/office/officeart/2024/3/layout/hArchList1"/>
    <dgm:cxn modelId="{29978814-A554-41C2-B299-3D358182C44D}" type="presParOf" srcId="{053C0EFC-B2A4-4FF3-8B6F-21FA977BCA02}" destId="{C0C1AE96-7BCB-4666-A61B-4E8F94ADD483}" srcOrd="3" destOrd="0" presId="urn:microsoft.com/office/officeart/2024/3/layout/hArchList1"/>
    <dgm:cxn modelId="{794EDD82-E197-444E-9CE9-7FB9B6F43F0E}" type="presParOf" srcId="{053C0EFC-B2A4-4FF3-8B6F-21FA977BCA02}" destId="{69B66D4D-8A33-4158-BCBE-79278376A6E3}" srcOrd="4" destOrd="0" presId="urn:microsoft.com/office/officeart/2024/3/layout/hArchList1"/>
    <dgm:cxn modelId="{DEC0D15C-EEB7-4670-A15F-82507B46F6B7}" type="presParOf" srcId="{69B66D4D-8A33-4158-BCBE-79278376A6E3}" destId="{95A0B58B-049C-406F-A405-EC01F3FF32F3}" srcOrd="0" destOrd="0" presId="urn:microsoft.com/office/officeart/2024/3/layout/hArchList1"/>
    <dgm:cxn modelId="{C521AFFE-6366-4973-9154-1882CF974C65}" type="presParOf" srcId="{69B66D4D-8A33-4158-BCBE-79278376A6E3}" destId="{6F835AFA-7796-4EEA-B5CC-D86AA9CF8D4C}" srcOrd="1" destOrd="0" presId="urn:microsoft.com/office/officeart/2024/3/layout/hArc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44F6A9-AD5E-4AFB-862A-71D5BA1A62EB}">
      <dsp:nvSpPr>
        <dsp:cNvPr id="0" name=""/>
        <dsp:cNvSpPr/>
      </dsp:nvSpPr>
      <dsp:spPr>
        <a:xfrm>
          <a:off x="0" y="0"/>
          <a:ext cx="1681599" cy="1681599"/>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blipFill>
        <a:ln>
          <a:noFill/>
        </a:ln>
        <a:effectLst/>
      </dsp:spPr>
      <dsp:style>
        <a:lnRef idx="0">
          <a:scrgbClr r="0" g="0" b="0"/>
        </a:lnRef>
        <a:fillRef idx="3">
          <a:scrgbClr r="0" g="0" b="0"/>
        </a:fillRef>
        <a:effectRef idx="2">
          <a:scrgbClr r="0" g="0" b="0"/>
        </a:effectRef>
        <a:fontRef idx="minor">
          <a:schemeClr val="lt1"/>
        </a:fontRef>
      </dsp:style>
    </dsp:sp>
    <dsp:sp modelId="{5A023475-6A18-49BA-93FF-05211AB34384}">
      <dsp:nvSpPr>
        <dsp:cNvPr id="0" name=""/>
        <dsp:cNvSpPr/>
      </dsp:nvSpPr>
      <dsp:spPr>
        <a:xfrm>
          <a:off x="1861599" y="0"/>
          <a:ext cx="5167674" cy="3461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Evaluating Current Workflows</a:t>
          </a:r>
        </a:p>
      </dsp:txBody>
      <dsp:txXfrm>
        <a:off x="1861599" y="0"/>
        <a:ext cx="5167674" cy="346182"/>
      </dsp:txXfrm>
    </dsp:sp>
    <dsp:sp modelId="{C0C48408-5C7B-478A-8A82-A1EFF420422D}">
      <dsp:nvSpPr>
        <dsp:cNvPr id="0" name=""/>
        <dsp:cNvSpPr/>
      </dsp:nvSpPr>
      <dsp:spPr>
        <a:xfrm>
          <a:off x="1861599" y="346182"/>
          <a:ext cx="5167674" cy="1335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Assessing existing workflows helps identify areas of inefficiency that need improvement for enhanced productivity.</a:t>
          </a:r>
        </a:p>
      </dsp:txBody>
      <dsp:txXfrm>
        <a:off x="1861599" y="346182"/>
        <a:ext cx="5167674" cy="1335417"/>
      </dsp:txXfrm>
    </dsp:sp>
    <dsp:sp modelId="{D540C5EB-2001-4983-BD14-6D5A2E669834}">
      <dsp:nvSpPr>
        <dsp:cNvPr id="0" name=""/>
        <dsp:cNvSpPr/>
      </dsp:nvSpPr>
      <dsp:spPr>
        <a:xfrm>
          <a:off x="0" y="1816127"/>
          <a:ext cx="1681599" cy="1681599"/>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l="19081" r="14168" b="-2"/>
          <a:stretch/>
        </a:blipFill>
        <a:ln>
          <a:noFill/>
        </a:ln>
        <a:effectLst/>
      </dsp:spPr>
      <dsp:style>
        <a:lnRef idx="0">
          <a:scrgbClr r="0" g="0" b="0"/>
        </a:lnRef>
        <a:fillRef idx="3">
          <a:scrgbClr r="0" g="0" b="0"/>
        </a:fillRef>
        <a:effectRef idx="2">
          <a:scrgbClr r="0" g="0" b="0"/>
        </a:effectRef>
        <a:fontRef idx="minor">
          <a:schemeClr val="lt1"/>
        </a:fontRef>
      </dsp:style>
    </dsp:sp>
    <dsp:sp modelId="{E6F3B41B-696C-4E04-BCFD-19E0C304DF3F}">
      <dsp:nvSpPr>
        <dsp:cNvPr id="0" name=""/>
        <dsp:cNvSpPr/>
      </dsp:nvSpPr>
      <dsp:spPr>
        <a:xfrm>
          <a:off x="1861599" y="1816127"/>
          <a:ext cx="5167674" cy="3461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Identifying Inefficiencies</a:t>
          </a:r>
        </a:p>
      </dsp:txBody>
      <dsp:txXfrm>
        <a:off x="1861599" y="1816127"/>
        <a:ext cx="5167674" cy="346182"/>
      </dsp:txXfrm>
    </dsp:sp>
    <dsp:sp modelId="{BB933585-3935-48D8-9CD2-9EBFF399490A}">
      <dsp:nvSpPr>
        <dsp:cNvPr id="0" name=""/>
        <dsp:cNvSpPr/>
      </dsp:nvSpPr>
      <dsp:spPr>
        <a:xfrm>
          <a:off x="1861599" y="2162310"/>
          <a:ext cx="5167674" cy="1335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Recognizing bottlenecks in processes allows for targeted solutions, improving overall operational effectiveness.</a:t>
          </a:r>
        </a:p>
      </dsp:txBody>
      <dsp:txXfrm>
        <a:off x="1861599" y="2162310"/>
        <a:ext cx="5167674" cy="1335417"/>
      </dsp:txXfrm>
    </dsp:sp>
    <dsp:sp modelId="{DE355857-3DCE-4D61-9987-CE87C029989E}">
      <dsp:nvSpPr>
        <dsp:cNvPr id="0" name=""/>
        <dsp:cNvSpPr/>
      </dsp:nvSpPr>
      <dsp:spPr>
        <a:xfrm>
          <a:off x="0" y="3632255"/>
          <a:ext cx="1681599" cy="1681599"/>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l="21014" r="12235" b="-2"/>
          <a:stretch/>
        </a:blipFill>
        <a:ln>
          <a:noFill/>
        </a:ln>
        <a:effectLst/>
      </dsp:spPr>
      <dsp:style>
        <a:lnRef idx="0">
          <a:scrgbClr r="0" g="0" b="0"/>
        </a:lnRef>
        <a:fillRef idx="3">
          <a:scrgbClr r="0" g="0" b="0"/>
        </a:fillRef>
        <a:effectRef idx="2">
          <a:scrgbClr r="0" g="0" b="0"/>
        </a:effectRef>
        <a:fontRef idx="minor">
          <a:schemeClr val="lt1"/>
        </a:fontRef>
      </dsp:style>
    </dsp:sp>
    <dsp:sp modelId="{D462E37C-CC6A-4AFB-BD3E-FEF9365546FF}">
      <dsp:nvSpPr>
        <dsp:cNvPr id="0" name=""/>
        <dsp:cNvSpPr/>
      </dsp:nvSpPr>
      <dsp:spPr>
        <a:xfrm>
          <a:off x="1861599" y="3632255"/>
          <a:ext cx="5167674" cy="3461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Guiding Digital Transformation</a:t>
          </a:r>
        </a:p>
      </dsp:txBody>
      <dsp:txXfrm>
        <a:off x="1861599" y="3632255"/>
        <a:ext cx="5167674" cy="346182"/>
      </dsp:txXfrm>
    </dsp:sp>
    <dsp:sp modelId="{767B2A50-ECF7-49A7-AE7D-9F7D9E2BD532}">
      <dsp:nvSpPr>
        <dsp:cNvPr id="0" name=""/>
        <dsp:cNvSpPr/>
      </dsp:nvSpPr>
      <dsp:spPr>
        <a:xfrm>
          <a:off x="1861599" y="3978438"/>
          <a:ext cx="5167674" cy="1335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Understanding current challenges is crucial for effectively guiding the organization through its digital transformation journey.</a:t>
          </a:r>
        </a:p>
      </dsp:txBody>
      <dsp:txXfrm>
        <a:off x="1861599" y="3978438"/>
        <a:ext cx="5167674" cy="133541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0777BB-51EB-4803-824E-CC04FC8F047B}">
      <dsp:nvSpPr>
        <dsp:cNvPr id="0" name=""/>
        <dsp:cNvSpPr/>
      </dsp:nvSpPr>
      <dsp:spPr>
        <a:xfrm>
          <a:off x="0" y="0"/>
          <a:ext cx="1681599" cy="1681599"/>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l="27199" r="6049" b="-2"/>
          <a:stretch/>
        </a:blipFill>
        <a:ln>
          <a:noFill/>
        </a:ln>
        <a:effectLst/>
      </dsp:spPr>
      <dsp:style>
        <a:lnRef idx="0">
          <a:scrgbClr r="0" g="0" b="0"/>
        </a:lnRef>
        <a:fillRef idx="3">
          <a:scrgbClr r="0" g="0" b="0"/>
        </a:fillRef>
        <a:effectRef idx="2">
          <a:scrgbClr r="0" g="0" b="0"/>
        </a:effectRef>
        <a:fontRef idx="minor">
          <a:schemeClr val="lt1"/>
        </a:fontRef>
      </dsp:style>
    </dsp:sp>
    <dsp:sp modelId="{4AC02B92-10F0-4856-BCFC-D5168082F91A}">
      <dsp:nvSpPr>
        <dsp:cNvPr id="0" name=""/>
        <dsp:cNvSpPr/>
      </dsp:nvSpPr>
      <dsp:spPr>
        <a:xfrm>
          <a:off x="1861599" y="0"/>
          <a:ext cx="5167674" cy="3461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Gathering Feedback</a:t>
          </a:r>
        </a:p>
      </dsp:txBody>
      <dsp:txXfrm>
        <a:off x="1861599" y="0"/>
        <a:ext cx="5167674" cy="346182"/>
      </dsp:txXfrm>
    </dsp:sp>
    <dsp:sp modelId="{BB305957-3CDB-4F62-8DC6-C2CB902C8F75}">
      <dsp:nvSpPr>
        <dsp:cNvPr id="0" name=""/>
        <dsp:cNvSpPr/>
      </dsp:nvSpPr>
      <dsp:spPr>
        <a:xfrm>
          <a:off x="1861599" y="346182"/>
          <a:ext cx="5167674" cy="1335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Collecting feedback from employees is essential for identifying pain points in operational processes.</a:t>
          </a:r>
        </a:p>
      </dsp:txBody>
      <dsp:txXfrm>
        <a:off x="1861599" y="346182"/>
        <a:ext cx="5167674" cy="1335417"/>
      </dsp:txXfrm>
    </dsp:sp>
    <dsp:sp modelId="{4E94EDD5-19D9-4364-86A8-8CCBE2A8337F}">
      <dsp:nvSpPr>
        <dsp:cNvPr id="0" name=""/>
        <dsp:cNvSpPr/>
      </dsp:nvSpPr>
      <dsp:spPr>
        <a:xfrm>
          <a:off x="0" y="1816127"/>
          <a:ext cx="1681599" cy="1681599"/>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t="13513" r="-2" b="5485"/>
          <a:stretch/>
        </a:blipFill>
        <a:ln>
          <a:noFill/>
        </a:ln>
        <a:effectLst/>
      </dsp:spPr>
      <dsp:style>
        <a:lnRef idx="0">
          <a:scrgbClr r="0" g="0" b="0"/>
        </a:lnRef>
        <a:fillRef idx="3">
          <a:scrgbClr r="0" g="0" b="0"/>
        </a:fillRef>
        <a:effectRef idx="2">
          <a:scrgbClr r="0" g="0" b="0"/>
        </a:effectRef>
        <a:fontRef idx="minor">
          <a:schemeClr val="lt1"/>
        </a:fontRef>
      </dsp:style>
    </dsp:sp>
    <dsp:sp modelId="{A13FD199-2A77-4638-B7CE-9C202E2C01A8}">
      <dsp:nvSpPr>
        <dsp:cNvPr id="0" name=""/>
        <dsp:cNvSpPr/>
      </dsp:nvSpPr>
      <dsp:spPr>
        <a:xfrm>
          <a:off x="1861599" y="1816127"/>
          <a:ext cx="5167674" cy="3461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Understanding Challenges</a:t>
          </a:r>
        </a:p>
      </dsp:txBody>
      <dsp:txXfrm>
        <a:off x="1861599" y="1816127"/>
        <a:ext cx="5167674" cy="346182"/>
      </dsp:txXfrm>
    </dsp:sp>
    <dsp:sp modelId="{C52EB08E-999D-41E6-A85D-0374E4E481A6}">
      <dsp:nvSpPr>
        <dsp:cNvPr id="0" name=""/>
        <dsp:cNvSpPr/>
      </dsp:nvSpPr>
      <dsp:spPr>
        <a:xfrm>
          <a:off x="1861599" y="2162310"/>
          <a:ext cx="5167674" cy="1335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Understanding the challenges faced by employees and stakeholders helps in pinpointing inefficiencies within operations.</a:t>
          </a:r>
        </a:p>
      </dsp:txBody>
      <dsp:txXfrm>
        <a:off x="1861599" y="2162310"/>
        <a:ext cx="5167674" cy="1335417"/>
      </dsp:txXfrm>
    </dsp:sp>
    <dsp:sp modelId="{E9994332-3C7F-4D2C-B6C0-4BC9900F2FF8}">
      <dsp:nvSpPr>
        <dsp:cNvPr id="0" name=""/>
        <dsp:cNvSpPr/>
      </dsp:nvSpPr>
      <dsp:spPr>
        <a:xfrm>
          <a:off x="0" y="3632255"/>
          <a:ext cx="1681599" cy="1681599"/>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l="5417" r="27832" b="-2"/>
          <a:stretch/>
        </a:blipFill>
        <a:ln>
          <a:noFill/>
        </a:ln>
        <a:effectLst/>
      </dsp:spPr>
      <dsp:style>
        <a:lnRef idx="0">
          <a:scrgbClr r="0" g="0" b="0"/>
        </a:lnRef>
        <a:fillRef idx="3">
          <a:scrgbClr r="0" g="0" b="0"/>
        </a:fillRef>
        <a:effectRef idx="2">
          <a:scrgbClr r="0" g="0" b="0"/>
        </a:effectRef>
        <a:fontRef idx="minor">
          <a:schemeClr val="lt1"/>
        </a:fontRef>
      </dsp:style>
    </dsp:sp>
    <dsp:sp modelId="{DC1E6095-9A57-4848-96E4-D2F9209C7D7B}">
      <dsp:nvSpPr>
        <dsp:cNvPr id="0" name=""/>
        <dsp:cNvSpPr/>
      </dsp:nvSpPr>
      <dsp:spPr>
        <a:xfrm>
          <a:off x="1861599" y="3632255"/>
          <a:ext cx="5167674" cy="3461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Developing Solutions</a:t>
          </a:r>
        </a:p>
      </dsp:txBody>
      <dsp:txXfrm>
        <a:off x="1861599" y="3632255"/>
        <a:ext cx="5167674" cy="346182"/>
      </dsp:txXfrm>
    </dsp:sp>
    <dsp:sp modelId="{115149F3-917E-4D35-BAB2-46556D234BD3}">
      <dsp:nvSpPr>
        <dsp:cNvPr id="0" name=""/>
        <dsp:cNvSpPr/>
      </dsp:nvSpPr>
      <dsp:spPr>
        <a:xfrm>
          <a:off x="1861599" y="3978438"/>
          <a:ext cx="5167674" cy="1335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The insights gained from feedback are crucial for developing targeted solutions to improve operational efficiency.</a:t>
          </a:r>
        </a:p>
      </dsp:txBody>
      <dsp:txXfrm>
        <a:off x="1861599" y="3978438"/>
        <a:ext cx="5167674" cy="133541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6E4EE0-0303-4A67-993D-5CB8D5732F44}">
      <dsp:nvSpPr>
        <dsp:cNvPr id="0" name=""/>
        <dsp:cNvSpPr/>
      </dsp:nvSpPr>
      <dsp:spPr>
        <a:xfrm>
          <a:off x="0" y="0"/>
          <a:ext cx="1681599" cy="1681599"/>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l="21002" r="-10" b="-10"/>
          <a:stretch/>
        </a:blipFill>
        <a:ln>
          <a:noFill/>
        </a:ln>
        <a:effectLst/>
      </dsp:spPr>
      <dsp:style>
        <a:lnRef idx="0">
          <a:scrgbClr r="0" g="0" b="0"/>
        </a:lnRef>
        <a:fillRef idx="3">
          <a:scrgbClr r="0" g="0" b="0"/>
        </a:fillRef>
        <a:effectRef idx="2">
          <a:scrgbClr r="0" g="0" b="0"/>
        </a:effectRef>
        <a:fontRef idx="minor">
          <a:schemeClr val="lt1"/>
        </a:fontRef>
      </dsp:style>
    </dsp:sp>
    <dsp:sp modelId="{2CEDAE23-AF30-4AD4-BE44-BF3E3EC6CA7E}">
      <dsp:nvSpPr>
        <dsp:cNvPr id="0" name=""/>
        <dsp:cNvSpPr/>
      </dsp:nvSpPr>
      <dsp:spPr>
        <a:xfrm>
          <a:off x="1861599" y="0"/>
          <a:ext cx="5167674" cy="3461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Identifying Risks</a:t>
          </a:r>
        </a:p>
      </dsp:txBody>
      <dsp:txXfrm>
        <a:off x="1861599" y="0"/>
        <a:ext cx="5167674" cy="346182"/>
      </dsp:txXfrm>
    </dsp:sp>
    <dsp:sp modelId="{95BC3025-C19C-4EB9-B726-92E2BED2AA54}">
      <dsp:nvSpPr>
        <dsp:cNvPr id="0" name=""/>
        <dsp:cNvSpPr/>
      </dsp:nvSpPr>
      <dsp:spPr>
        <a:xfrm>
          <a:off x="1861599" y="346182"/>
          <a:ext cx="5167674" cy="1335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The first step in risk mitigation is to identify potential risks that could impact project success. This allows for proactive planning.</a:t>
          </a:r>
        </a:p>
      </dsp:txBody>
      <dsp:txXfrm>
        <a:off x="1861599" y="346182"/>
        <a:ext cx="5167674" cy="1335417"/>
      </dsp:txXfrm>
    </dsp:sp>
    <dsp:sp modelId="{DA588A33-01A6-44CA-B865-9DE2E776C3EB}">
      <dsp:nvSpPr>
        <dsp:cNvPr id="0" name=""/>
        <dsp:cNvSpPr/>
      </dsp:nvSpPr>
      <dsp:spPr>
        <a:xfrm>
          <a:off x="0" y="1816127"/>
          <a:ext cx="1681599" cy="1681599"/>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l="16501" r="16748" b="-2"/>
          <a:stretch/>
        </a:blipFill>
        <a:ln>
          <a:noFill/>
        </a:ln>
        <a:effectLst/>
      </dsp:spPr>
      <dsp:style>
        <a:lnRef idx="0">
          <a:scrgbClr r="0" g="0" b="0"/>
        </a:lnRef>
        <a:fillRef idx="3">
          <a:scrgbClr r="0" g="0" b="0"/>
        </a:fillRef>
        <a:effectRef idx="2">
          <a:scrgbClr r="0" g="0" b="0"/>
        </a:effectRef>
        <a:fontRef idx="minor">
          <a:schemeClr val="lt1"/>
        </a:fontRef>
      </dsp:style>
    </dsp:sp>
    <dsp:sp modelId="{FA5DAB4B-6250-42D2-A97E-E5A5480B41B5}">
      <dsp:nvSpPr>
        <dsp:cNvPr id="0" name=""/>
        <dsp:cNvSpPr/>
      </dsp:nvSpPr>
      <dsp:spPr>
        <a:xfrm>
          <a:off x="1861599" y="1816127"/>
          <a:ext cx="5167674" cy="3461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Developing Contingency Plans</a:t>
          </a:r>
        </a:p>
      </dsp:txBody>
      <dsp:txXfrm>
        <a:off x="1861599" y="1816127"/>
        <a:ext cx="5167674" cy="346182"/>
      </dsp:txXfrm>
    </dsp:sp>
    <dsp:sp modelId="{23F3868D-8531-4E68-896A-9D0CC6DFA1A4}">
      <dsp:nvSpPr>
        <dsp:cNvPr id="0" name=""/>
        <dsp:cNvSpPr/>
      </dsp:nvSpPr>
      <dsp:spPr>
        <a:xfrm>
          <a:off x="1861599" y="2162310"/>
          <a:ext cx="5167674" cy="1335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Effective strategies include developing contingency plans that outline actions to take when risks materialize. This ensures preparedness.</a:t>
          </a:r>
        </a:p>
      </dsp:txBody>
      <dsp:txXfrm>
        <a:off x="1861599" y="2162310"/>
        <a:ext cx="5167674" cy="1335417"/>
      </dsp:txXfrm>
    </dsp:sp>
    <dsp:sp modelId="{984FCD80-860A-461C-95AC-273AD2EF2C87}">
      <dsp:nvSpPr>
        <dsp:cNvPr id="0" name=""/>
        <dsp:cNvSpPr/>
      </dsp:nvSpPr>
      <dsp:spPr>
        <a:xfrm>
          <a:off x="0" y="3632255"/>
          <a:ext cx="1681599" cy="1681599"/>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l="24295" r="8954" b="-2"/>
          <a:stretch/>
        </a:blipFill>
        <a:ln>
          <a:noFill/>
        </a:ln>
        <a:effectLst/>
      </dsp:spPr>
      <dsp:style>
        <a:lnRef idx="0">
          <a:scrgbClr r="0" g="0" b="0"/>
        </a:lnRef>
        <a:fillRef idx="3">
          <a:scrgbClr r="0" g="0" b="0"/>
        </a:fillRef>
        <a:effectRef idx="2">
          <a:scrgbClr r="0" g="0" b="0"/>
        </a:effectRef>
        <a:fontRef idx="minor">
          <a:schemeClr val="lt1"/>
        </a:fontRef>
      </dsp:style>
    </dsp:sp>
    <dsp:sp modelId="{4AFE2F89-81BC-4642-87CB-EC71DDCDB663}">
      <dsp:nvSpPr>
        <dsp:cNvPr id="0" name=""/>
        <dsp:cNvSpPr/>
      </dsp:nvSpPr>
      <dsp:spPr>
        <a:xfrm>
          <a:off x="1861599" y="3632255"/>
          <a:ext cx="5167674" cy="3461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Minimizing Impacts</a:t>
          </a:r>
        </a:p>
      </dsp:txBody>
      <dsp:txXfrm>
        <a:off x="1861599" y="3632255"/>
        <a:ext cx="5167674" cy="346182"/>
      </dsp:txXfrm>
    </dsp:sp>
    <dsp:sp modelId="{FD21D859-72C2-4324-A49B-A6EDFE696F0A}">
      <dsp:nvSpPr>
        <dsp:cNvPr id="0" name=""/>
        <dsp:cNvSpPr/>
      </dsp:nvSpPr>
      <dsp:spPr>
        <a:xfrm>
          <a:off x="1861599" y="3978438"/>
          <a:ext cx="5167674" cy="1335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Implementing risk mitigation strategies helps minimize the impacts on project timelines and resources, ensuring continuity.</a:t>
          </a:r>
        </a:p>
      </dsp:txBody>
      <dsp:txXfrm>
        <a:off x="1861599" y="3978438"/>
        <a:ext cx="5167674" cy="133541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CA7845-410E-4F7A-91D6-6B9E693A9D04}">
      <dsp:nvSpPr>
        <dsp:cNvPr id="0" name=""/>
        <dsp:cNvSpPr/>
      </dsp:nvSpPr>
      <dsp:spPr>
        <a:xfrm>
          <a:off x="0" y="0"/>
          <a:ext cx="3377565" cy="5950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Significant Organizational Growth</a:t>
          </a:r>
        </a:p>
      </dsp:txBody>
      <dsp:txXfrm>
        <a:off x="0" y="0"/>
        <a:ext cx="3377565" cy="595074"/>
      </dsp:txXfrm>
    </dsp:sp>
    <dsp:sp modelId="{96464692-30F4-4980-9922-C105D3D82C55}">
      <dsp:nvSpPr>
        <dsp:cNvPr id="0" name=""/>
        <dsp:cNvSpPr/>
      </dsp:nvSpPr>
      <dsp:spPr>
        <a:xfrm>
          <a:off x="0" y="595074"/>
          <a:ext cx="3377565" cy="18928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The feasibility study indicates that digital transformation can lead to substantial growth for the organization, enhancing its competitive edge.</a:t>
          </a:r>
        </a:p>
      </dsp:txBody>
      <dsp:txXfrm>
        <a:off x="0" y="595074"/>
        <a:ext cx="3377565" cy="1892815"/>
      </dsp:txXfrm>
    </dsp:sp>
    <dsp:sp modelId="{D3B33F6F-4D24-4E63-8E7A-A29BF96FEA84}">
      <dsp:nvSpPr>
        <dsp:cNvPr id="0" name=""/>
        <dsp:cNvSpPr/>
      </dsp:nvSpPr>
      <dsp:spPr>
        <a:xfrm>
          <a:off x="3715321" y="0"/>
          <a:ext cx="3377565" cy="5950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Enhanced Efficiency</a:t>
          </a:r>
        </a:p>
      </dsp:txBody>
      <dsp:txXfrm>
        <a:off x="3715321" y="0"/>
        <a:ext cx="3377565" cy="595074"/>
      </dsp:txXfrm>
    </dsp:sp>
    <dsp:sp modelId="{5DF9320C-C7CC-48D4-8F61-0F4BAAF9B816}">
      <dsp:nvSpPr>
        <dsp:cNvPr id="0" name=""/>
        <dsp:cNvSpPr/>
      </dsp:nvSpPr>
      <dsp:spPr>
        <a:xfrm>
          <a:off x="3715321" y="595074"/>
          <a:ext cx="3377565" cy="18928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Adopting new technologies can streamline processes, improve productivity, and lead to overall operational efficiency.</a:t>
          </a:r>
        </a:p>
      </dsp:txBody>
      <dsp:txXfrm>
        <a:off x="3715321" y="595074"/>
        <a:ext cx="3377565" cy="1892815"/>
      </dsp:txXfrm>
    </dsp:sp>
    <dsp:sp modelId="{95A0B58B-049C-406F-A405-EC01F3FF32F3}">
      <dsp:nvSpPr>
        <dsp:cNvPr id="0" name=""/>
        <dsp:cNvSpPr/>
      </dsp:nvSpPr>
      <dsp:spPr>
        <a:xfrm>
          <a:off x="7430643" y="0"/>
          <a:ext cx="3377565" cy="5950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Achieving Digital Transformation Goals</a:t>
          </a:r>
        </a:p>
      </dsp:txBody>
      <dsp:txXfrm>
        <a:off x="7430643" y="0"/>
        <a:ext cx="3377565" cy="595074"/>
      </dsp:txXfrm>
    </dsp:sp>
    <dsp:sp modelId="{6F835AFA-7796-4EEA-B5CC-D86AA9CF8D4C}">
      <dsp:nvSpPr>
        <dsp:cNvPr id="0" name=""/>
        <dsp:cNvSpPr/>
      </dsp:nvSpPr>
      <dsp:spPr>
        <a:xfrm>
          <a:off x="7430643" y="595074"/>
          <a:ext cx="3377565" cy="18928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Implementing the proposed strategies will help the organization meet its digital transformation objectives effectively.</a:t>
          </a:r>
        </a:p>
      </dsp:txBody>
      <dsp:txXfrm>
        <a:off x="7430643" y="595074"/>
        <a:ext cx="3377565" cy="1892815"/>
      </dsp:txXfrm>
    </dsp:sp>
  </dsp:spTree>
</dsp:drawing>
</file>

<file path=ppt/diagrams/layout1.xml><?xml version="1.0" encoding="utf-8"?>
<dgm:layoutDef xmlns:dgm="http://schemas.openxmlformats.org/drawingml/2006/diagram" xmlns:a="http://schemas.openxmlformats.org/drawingml/2006/main" uniqueId="urn:microsoft.com/office/officeart/2024/3/layout/verticalVisualTextBlock1">
  <dgm:title val="Vertical Visual Text Blocks"/>
  <dgm:desc val="Pictures with short bits of text with formatted headers. Use as an easier-to-read alternative to a bulleted list."/>
  <dgm:catLst>
    <dgm:cat type="picture" pri="1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Root">
    <dgm:varLst>
      <dgm:dir/>
      <dgm:resizeHandles val="exact"/>
    </dgm:varLst>
    <dgm:choose name="BasedOnLanguageDirection">
      <dgm:if name="LeftToRight" func="var" arg="dir" op="equ" val="norm">
        <dgm:alg type="lin">
          <dgm:param type="linDir" val="fromT"/>
          <dgm:param type="vertAlign" val="t"/>
          <dgm:param type="horzAlign" val="l"/>
        </dgm:alg>
      </dgm:if>
      <dgm:else name="RightToLeft">
        <dgm:alg type="lin">
          <dgm:param type="linDir" val="fromT"/>
          <dgm:param type="vertAlign" val="t"/>
          <dgm:param type="horzAlign" val="r"/>
        </dgm:alg>
      </dgm:else>
    </dgm:choose>
    <dgm:presOf/>
    <dgm:constrLst>
      <dgm:constr type="primFontSz" for="des" forName="Subtitle" op="equ" val="18"/>
      <dgm:constr type="primFontSz" for="des" forName="Description" refType="primFontSz" refFor="des" refForName="Subtitle" op="equ" fact="0.77"/>
      <dgm:constr type="w" for="ch" forName="Composite" refType="w"/>
      <dgm:constr type="h" for="ch" forName="Composite" refType="h"/>
      <dgm:constr type="h" for="ch" forName="sibTrans" refType="h" refFor="ch" refForName="Composite" fact="0.08"/>
      <dgm:constr type="sp" refType="w" refFor="ch" refForName="Composite" op="equ" fact="0.1"/>
    </dgm:constrLst>
    <dgm:ruleLst/>
    <dgm:forEach name="DirectChildrenOfRoot" axis="ch" ptType="node">
      <dgm:layoutNode name="Composite">
        <dgm:alg type="composite"/>
        <dgm:shape xmlns:r="http://schemas.openxmlformats.org/officeDocument/2006/relationships" r:blip="">
          <dgm:adjLst/>
        </dgm:shape>
        <dgm:presOf/>
        <dgm:constrLst>
          <dgm:constr type="w" for="ch" forName="Picture" refType="w" fact="0.335"/>
          <dgm:constr type="h" for="ch" forName="Picture" refType="w" refFor="ch" refForName="Picture" op="equ"/>
          <dgm:constr type="h" for="ch" forName="Picture" refType="h" op="lte"/>
          <dgm:constr type="l" for="ch" forName="Subtitle" refType="r" refFor="ch" refForName="Picture"/>
          <dgm:constr type="lOff" for="ch" forName="Subtitle" val="5"/>
          <dgm:constr type="h" for="ch" forName="Subtitle" refType="h" fact="0.1"/>
          <dgm:constr type="t" for="ch" forName="Description" refType="b" refFor="ch" refForName="Subtitle"/>
          <dgm:constr type="l" for="ch" forName="Description" refType="r" refFor="ch" refForName="Picture"/>
          <dgm:constr type="lOff" for="ch" forName="Description" val="5"/>
        </dgm:constrLst>
        <dgm:ruleLst/>
        <dgm:layoutNode name="Picture" styleLbl="node1">
          <dgm:alg type="sp"/>
          <dgm:shape xmlns:r="http://schemas.openxmlformats.org/officeDocument/2006/relationships" type="rect" r:blip="" blipPhldr="1">
            <dgm:adjLst/>
          </dgm:shape>
          <dgm:presOf/>
          <dgm:constrLst/>
          <dgm:ruleLst/>
        </dgm:layoutNode>
        <dgm:layoutNode name="Subtitle"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SubtitleConstraintsBasedOnLanguageDirection">
            <dgm:if name="SubtitleIsLeftToRight" func="var" arg="dir" op="equ" val="norm">
              <dgm:constrLst>
                <dgm:constr type="h" refType="w" op="lte" fact="0.4"/>
                <dgm:constr type="lMarg"/>
                <dgm:constr type="rMarg" refType="primFontSz" fact="0.1"/>
                <dgm:constr type="tMarg" refType="primFontSz" fact="0.1"/>
                <dgm:constr type="bMarg" refType="primFontSz" fact="0.1"/>
              </dgm:constrLst>
            </dgm:if>
            <dgm:else name="SubtitleIsRightToLeft">
              <dgm:constrLst>
                <dgm:constr type="h" refType="w" op="lte" fact="0.4"/>
                <dgm:constr type="rMarg"/>
                <dgm:constr type="lMarg" refType="primFontSz" fact="0.1"/>
                <dgm:constr type="tMarg" refType="primFontSz" fact="0.1"/>
                <dgm:constr type="bMarg" refType="primFontSz" fact="0.1"/>
              </dgm:constrLst>
            </dgm:else>
          </dgm:choose>
          <dgm:ruleLst>
            <dgm:rule type="h" val="INF" fact="NaN" max="NaN"/>
            <dgm:rule type="primFontSz" val="5" fact="NaN" max="NaN"/>
          </dgm:ruleLst>
        </dgm:layoutNode>
        <dgm:layoutNode name="Description"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DescriptionConstraintsBasedOnLanguageDirection">
            <dgm:if name="DescriptionIsLeftToRight" func="var" arg="dir" op="equ" val="norm">
              <dgm:constrLst>
                <dgm:constr type="lMarg"/>
                <dgm:constr type="rMarg" refType="primFontSz" fact="0.1"/>
                <dgm:constr type="tMarg" refType="primFontSz" fact="0.1"/>
                <dgm:constr type="bMarg" refType="primFontSz" fact="0.1"/>
              </dgm:constrLst>
            </dgm:if>
            <dgm:else name="DescriptionIsRightToLeft">
              <dgm:constrLst>
                <dgm:constr type="lMarg" refType="primFontSz" fact="0.1"/>
                <dgm:constr type="rMarg"/>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24/3/layout/verticalVisualTextBlock1">
  <dgm:title val="Vertical Visual Text Blocks"/>
  <dgm:desc val="Pictures with short bits of text with formatted headers. Use as an easier-to-read alternative to a bulleted list."/>
  <dgm:catLst>
    <dgm:cat type="picture" pri="1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Root">
    <dgm:varLst>
      <dgm:dir/>
      <dgm:resizeHandles val="exact"/>
    </dgm:varLst>
    <dgm:choose name="BasedOnLanguageDirection">
      <dgm:if name="LeftToRight" func="var" arg="dir" op="equ" val="norm">
        <dgm:alg type="lin">
          <dgm:param type="linDir" val="fromT"/>
          <dgm:param type="vertAlign" val="t"/>
          <dgm:param type="horzAlign" val="l"/>
        </dgm:alg>
      </dgm:if>
      <dgm:else name="RightToLeft">
        <dgm:alg type="lin">
          <dgm:param type="linDir" val="fromT"/>
          <dgm:param type="vertAlign" val="t"/>
          <dgm:param type="horzAlign" val="r"/>
        </dgm:alg>
      </dgm:else>
    </dgm:choose>
    <dgm:presOf/>
    <dgm:constrLst>
      <dgm:constr type="primFontSz" for="des" forName="Subtitle" op="equ" val="18"/>
      <dgm:constr type="primFontSz" for="des" forName="Description" refType="primFontSz" refFor="des" refForName="Subtitle" op="equ" fact="0.77"/>
      <dgm:constr type="w" for="ch" forName="Composite" refType="w"/>
      <dgm:constr type="h" for="ch" forName="Composite" refType="h"/>
      <dgm:constr type="h" for="ch" forName="sibTrans" refType="h" refFor="ch" refForName="Composite" fact="0.08"/>
      <dgm:constr type="sp" refType="w" refFor="ch" refForName="Composite" op="equ" fact="0.1"/>
    </dgm:constrLst>
    <dgm:ruleLst/>
    <dgm:forEach name="DirectChildrenOfRoot" axis="ch" ptType="node">
      <dgm:layoutNode name="Composite">
        <dgm:alg type="composite"/>
        <dgm:shape xmlns:r="http://schemas.openxmlformats.org/officeDocument/2006/relationships" r:blip="">
          <dgm:adjLst/>
        </dgm:shape>
        <dgm:presOf/>
        <dgm:constrLst>
          <dgm:constr type="w" for="ch" forName="Picture" refType="w" fact="0.335"/>
          <dgm:constr type="h" for="ch" forName="Picture" refType="w" refFor="ch" refForName="Picture" op="equ"/>
          <dgm:constr type="h" for="ch" forName="Picture" refType="h" op="lte"/>
          <dgm:constr type="l" for="ch" forName="Subtitle" refType="r" refFor="ch" refForName="Picture"/>
          <dgm:constr type="lOff" for="ch" forName="Subtitle" val="5"/>
          <dgm:constr type="h" for="ch" forName="Subtitle" refType="h" fact="0.1"/>
          <dgm:constr type="t" for="ch" forName="Description" refType="b" refFor="ch" refForName="Subtitle"/>
          <dgm:constr type="l" for="ch" forName="Description" refType="r" refFor="ch" refForName="Picture"/>
          <dgm:constr type="lOff" for="ch" forName="Description" val="5"/>
        </dgm:constrLst>
        <dgm:ruleLst/>
        <dgm:layoutNode name="Picture" styleLbl="node1">
          <dgm:alg type="sp"/>
          <dgm:shape xmlns:r="http://schemas.openxmlformats.org/officeDocument/2006/relationships" type="rect" r:blip="" blipPhldr="1">
            <dgm:adjLst/>
          </dgm:shape>
          <dgm:presOf/>
          <dgm:constrLst/>
          <dgm:ruleLst/>
        </dgm:layoutNode>
        <dgm:layoutNode name="Subtitle"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SubtitleConstraintsBasedOnLanguageDirection">
            <dgm:if name="SubtitleIsLeftToRight" func="var" arg="dir" op="equ" val="norm">
              <dgm:constrLst>
                <dgm:constr type="h" refType="w" op="lte" fact="0.4"/>
                <dgm:constr type="lMarg"/>
                <dgm:constr type="rMarg" refType="primFontSz" fact="0.1"/>
                <dgm:constr type="tMarg" refType="primFontSz" fact="0.1"/>
                <dgm:constr type="bMarg" refType="primFontSz" fact="0.1"/>
              </dgm:constrLst>
            </dgm:if>
            <dgm:else name="SubtitleIsRightToLeft">
              <dgm:constrLst>
                <dgm:constr type="h" refType="w" op="lte" fact="0.4"/>
                <dgm:constr type="rMarg"/>
                <dgm:constr type="lMarg" refType="primFontSz" fact="0.1"/>
                <dgm:constr type="tMarg" refType="primFontSz" fact="0.1"/>
                <dgm:constr type="bMarg" refType="primFontSz" fact="0.1"/>
              </dgm:constrLst>
            </dgm:else>
          </dgm:choose>
          <dgm:ruleLst>
            <dgm:rule type="h" val="INF" fact="NaN" max="NaN"/>
            <dgm:rule type="primFontSz" val="5" fact="NaN" max="NaN"/>
          </dgm:ruleLst>
        </dgm:layoutNode>
        <dgm:layoutNode name="Description"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DescriptionConstraintsBasedOnLanguageDirection">
            <dgm:if name="DescriptionIsLeftToRight" func="var" arg="dir" op="equ" val="norm">
              <dgm:constrLst>
                <dgm:constr type="lMarg"/>
                <dgm:constr type="rMarg" refType="primFontSz" fact="0.1"/>
                <dgm:constr type="tMarg" refType="primFontSz" fact="0.1"/>
                <dgm:constr type="bMarg" refType="primFontSz" fact="0.1"/>
              </dgm:constrLst>
            </dgm:if>
            <dgm:else name="DescriptionIsRightToLeft">
              <dgm:constrLst>
                <dgm:constr type="lMarg" refType="primFontSz" fact="0.1"/>
                <dgm:constr type="rMarg"/>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24/3/layout/verticalVisualTextBlock1">
  <dgm:title val="Vertical Visual Text Blocks"/>
  <dgm:desc val="Pictures with short bits of text with formatted headers. Use as an easier-to-read alternative to a bulleted list."/>
  <dgm:catLst>
    <dgm:cat type="picture" pri="1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Root">
    <dgm:varLst>
      <dgm:dir/>
      <dgm:resizeHandles val="exact"/>
    </dgm:varLst>
    <dgm:choose name="BasedOnLanguageDirection">
      <dgm:if name="LeftToRight" func="var" arg="dir" op="equ" val="norm">
        <dgm:alg type="lin">
          <dgm:param type="linDir" val="fromT"/>
          <dgm:param type="vertAlign" val="t"/>
          <dgm:param type="horzAlign" val="l"/>
        </dgm:alg>
      </dgm:if>
      <dgm:else name="RightToLeft">
        <dgm:alg type="lin">
          <dgm:param type="linDir" val="fromT"/>
          <dgm:param type="vertAlign" val="t"/>
          <dgm:param type="horzAlign" val="r"/>
        </dgm:alg>
      </dgm:else>
    </dgm:choose>
    <dgm:presOf/>
    <dgm:constrLst>
      <dgm:constr type="primFontSz" for="des" forName="Subtitle" op="equ" val="18"/>
      <dgm:constr type="primFontSz" for="des" forName="Description" refType="primFontSz" refFor="des" refForName="Subtitle" op="equ" fact="0.77"/>
      <dgm:constr type="w" for="ch" forName="Composite" refType="w"/>
      <dgm:constr type="h" for="ch" forName="Composite" refType="h"/>
      <dgm:constr type="h" for="ch" forName="sibTrans" refType="h" refFor="ch" refForName="Composite" fact="0.08"/>
      <dgm:constr type="sp" refType="w" refFor="ch" refForName="Composite" op="equ" fact="0.1"/>
    </dgm:constrLst>
    <dgm:ruleLst/>
    <dgm:forEach name="DirectChildrenOfRoot" axis="ch" ptType="node">
      <dgm:layoutNode name="Composite">
        <dgm:alg type="composite"/>
        <dgm:shape xmlns:r="http://schemas.openxmlformats.org/officeDocument/2006/relationships" r:blip="">
          <dgm:adjLst/>
        </dgm:shape>
        <dgm:presOf/>
        <dgm:constrLst>
          <dgm:constr type="w" for="ch" forName="Picture" refType="w" fact="0.335"/>
          <dgm:constr type="h" for="ch" forName="Picture" refType="w" refFor="ch" refForName="Picture" op="equ"/>
          <dgm:constr type="h" for="ch" forName="Picture" refType="h" op="lte"/>
          <dgm:constr type="l" for="ch" forName="Subtitle" refType="r" refFor="ch" refForName="Picture"/>
          <dgm:constr type="lOff" for="ch" forName="Subtitle" val="5"/>
          <dgm:constr type="h" for="ch" forName="Subtitle" refType="h" fact="0.1"/>
          <dgm:constr type="t" for="ch" forName="Description" refType="b" refFor="ch" refForName="Subtitle"/>
          <dgm:constr type="l" for="ch" forName="Description" refType="r" refFor="ch" refForName="Picture"/>
          <dgm:constr type="lOff" for="ch" forName="Description" val="5"/>
        </dgm:constrLst>
        <dgm:ruleLst/>
        <dgm:layoutNode name="Picture" styleLbl="node1">
          <dgm:alg type="sp"/>
          <dgm:shape xmlns:r="http://schemas.openxmlformats.org/officeDocument/2006/relationships" type="rect" r:blip="" blipPhldr="1">
            <dgm:adjLst/>
          </dgm:shape>
          <dgm:presOf/>
          <dgm:constrLst/>
          <dgm:ruleLst/>
        </dgm:layoutNode>
        <dgm:layoutNode name="Subtitle"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SubtitleConstraintsBasedOnLanguageDirection">
            <dgm:if name="SubtitleIsLeftToRight" func="var" arg="dir" op="equ" val="norm">
              <dgm:constrLst>
                <dgm:constr type="h" refType="w" op="lte" fact="0.4"/>
                <dgm:constr type="lMarg"/>
                <dgm:constr type="rMarg" refType="primFontSz" fact="0.1"/>
                <dgm:constr type="tMarg" refType="primFontSz" fact="0.1"/>
                <dgm:constr type="bMarg" refType="primFontSz" fact="0.1"/>
              </dgm:constrLst>
            </dgm:if>
            <dgm:else name="SubtitleIsRightToLeft">
              <dgm:constrLst>
                <dgm:constr type="h" refType="w" op="lte" fact="0.4"/>
                <dgm:constr type="rMarg"/>
                <dgm:constr type="lMarg" refType="primFontSz" fact="0.1"/>
                <dgm:constr type="tMarg" refType="primFontSz" fact="0.1"/>
                <dgm:constr type="bMarg" refType="primFontSz" fact="0.1"/>
              </dgm:constrLst>
            </dgm:else>
          </dgm:choose>
          <dgm:ruleLst>
            <dgm:rule type="h" val="INF" fact="NaN" max="NaN"/>
            <dgm:rule type="primFontSz" val="5" fact="NaN" max="NaN"/>
          </dgm:ruleLst>
        </dgm:layoutNode>
        <dgm:layoutNode name="Description"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DescriptionConstraintsBasedOnLanguageDirection">
            <dgm:if name="DescriptionIsLeftToRight" func="var" arg="dir" op="equ" val="norm">
              <dgm:constrLst>
                <dgm:constr type="lMarg"/>
                <dgm:constr type="rMarg" refType="primFontSz" fact="0.1"/>
                <dgm:constr type="tMarg" refType="primFontSz" fact="0.1"/>
                <dgm:constr type="bMarg" refType="primFontSz" fact="0.1"/>
              </dgm:constrLst>
            </dgm:if>
            <dgm:else name="DescriptionIsRightToLeft">
              <dgm:constrLst>
                <dgm:constr type="lMarg" refType="primFontSz" fact="0.1"/>
                <dgm:constr type="rMarg"/>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24/3/layout/hArchList1">
  <dgm:title val="Horizontal Text Blocks"/>
  <dgm:desc val="Short bits of text with formatted headers. Use as an easier-to-read alternative to a bulleted list."/>
  <dgm:catLst>
    <dgm:cat type="list" pri="100"/>
    <dgm:cat type="timeline" pri="500"/>
    <dgm:cat type="process" pri="6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vertAlign" val="t"/>
          <dgm:param type="horzAlign" val="l"/>
        </dgm:alg>
      </dgm:if>
      <dgm:else name="Name3">
        <dgm:alg type="lin">
          <dgm:param type="vertAlign" val="t"/>
          <dgm:param type="horzAlign" val="r"/>
        </dgm:alg>
      </dgm:else>
    </dgm:choose>
    <dgm:presOf/>
    <dgm:constrLst>
      <dgm:constr type="primFontSz" for="des" forName="pictRect" op="equ" val="18"/>
      <dgm:constr type="primFontSz" for="des" forName="textRect" refType="primFontSz" refFor="des" refForName="pictRect" op="equ" fact="0.77"/>
      <dgm:constr type="w" for="ch" forName="compNode" refType="w"/>
      <dgm:constr type="h" for="ch" forName="compNode" refType="h"/>
      <dgm:constr type="h" for="des" forName="pictRect" op="equ"/>
      <dgm:constr type="h" for="des" forName="pictRect" refType="primFontSz" refFor="des" refForName="pictRect" fact="3"/>
      <dgm:constr type="w" for="ch" ptType="sibTrans" refType="w" refFor="ch" refForName="compNode" op="equ" fact="0.1"/>
      <dgm:constr type="sp" refType="w" refFor="ch" refForName="compNode" op="equ" fact="0.1"/>
    </dgm:constrLst>
    <dgm:ruleLst/>
    <dgm:forEach name="Name4" axis="ch" ptType="node" cnt="20">
      <dgm:layoutNode name="compNode">
        <dgm:alg type="composite"/>
        <dgm:shape xmlns:r="http://schemas.openxmlformats.org/officeDocument/2006/relationships" r:blip="">
          <dgm:adjLst/>
        </dgm:shape>
        <dgm:presOf axis="self"/>
        <dgm:constrLst>
          <dgm:constr type="h" for="ch" forName="pictRect" refType="h" fact="0.1"/>
          <dgm:constr type="l" for="ch" forName="pictRect"/>
          <dgm:constr type="t" for="ch" forName="pictRect"/>
          <dgm:constr type="l" for="ch" forName="textRect"/>
          <dgm:constr type="t" for="ch" forName="textRect" refType="b" refFor="ch" refForName="pictRect"/>
        </dgm:constrLst>
        <dgm:ruleLst/>
        <dgm:layoutNode name="pictRect"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choosePictRectConstraints">
            <dgm:if name="ifPictRectConstraints" func="var" arg="dir" op="equ" val="norm">
              <dgm:constrLst>
                <dgm:constr type="h" refType="w" op="lte" fact="0.4"/>
                <dgm:constr type="lMarg" val="10.8"/>
                <dgm:constr type="rMarg" refType="primFontSz" fact="0.1"/>
                <dgm:constr type="tMarg" refType="primFontSz" fact="0.1"/>
                <dgm:constr type="bMarg" refType="primFontSz" fact="0.1"/>
              </dgm:constrLst>
            </dgm:if>
            <dgm:else name="elsePictRectConstraints">
              <dgm:constrLst>
                <dgm:constr type="lMarg" refType="primFontSz" fact="0.1"/>
                <dgm:constr type="rMarg" val="10.8"/>
                <dgm:constr type="tMarg" refType="primFontSz" fact="0.1"/>
                <dgm:constr type="bMarg" refType="primFontSz" fact="0.1"/>
              </dgm:constrLst>
            </dgm:else>
          </dgm:choose>
          <dgm:ruleLst>
            <dgm:rule type="h" val="INF" fact="NaN" max="NaN"/>
            <dgm:rule type="primFontSz" val="5" fact="NaN" max="NaN"/>
          </dgm:ruleLst>
        </dgm:layoutNode>
        <dgm:layoutNode name="textRect"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chooseTextRectConstraints">
            <dgm:if name="ifTextRectConstraints" func="var" arg="dir" op="equ" val="norm">
              <dgm:constrLst>
                <dgm:constr type="lMarg" val="10.8"/>
                <dgm:constr type="rMarg" refType="primFontSz" fact="0.1"/>
                <dgm:constr type="tMarg" refType="primFontSz" fact="0.1"/>
                <dgm:constr type="bMarg" refType="primFontSz" fact="0.1"/>
              </dgm:constrLst>
            </dgm:if>
            <dgm:else name="elseTextRectConstraints">
              <dgm:constrLst>
                <dgm:constr type="lMarg" refType="primFontSz" fact="0.1"/>
                <dgm:constr type="rMarg" val="10.8"/>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F268BA-38CB-4270-9910-47A5EA585693}" type="datetimeFigureOut">
              <a:t>2/20/2025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4F8C92-91A6-4B06-BAE2-304F0BD65120}" type="slidenum">
              <a:t>‹#›</a:t>
            </a:fld>
            <a:endParaRPr lang="en-US"/>
          </a:p>
        </p:txBody>
      </p:sp>
    </p:spTree>
    <p:extLst>
      <p:ext uri="{BB962C8B-B14F-4D97-AF65-F5344CB8AC3E}">
        <p14:creationId xmlns:p14="http://schemas.microsoft.com/office/powerpoint/2010/main" val="656873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AI-generated content may be incorrect.
---
This presentation aims to explore the feasibility of the Enterprise Digital Transformation Initiative, commonly known as EDTI. We will cover its objectives, current state analysis, proposed technologies, implementation strategies, cost-benefit analysis, and risk assessment.
</a:t>
            </a:r>
          </a:p>
        </p:txBody>
      </p:sp>
      <p:sp>
        <p:nvSpPr>
          <p:cNvPr id="4" name="Slide Number Placeholder 3"/>
          <p:cNvSpPr>
            <a:spLocks noGrp="1"/>
          </p:cNvSpPr>
          <p:nvPr>
            <p:ph type="sldNum" sz="quarter" idx="5"/>
          </p:nvPr>
        </p:nvSpPr>
        <p:spPr/>
        <p:txBody>
          <a:bodyPr/>
          <a:lstStyle/>
          <a:p>
            <a:fld id="{2CE9214A-EE03-4805-A05F-2BF1305DB537}" type="slidenum">
              <a:t>1</a:t>
            </a:fld>
            <a:endParaRPr lang="en-US"/>
          </a:p>
        </p:txBody>
      </p:sp>
    </p:spTree>
    <p:extLst>
      <p:ext uri="{BB962C8B-B14F-4D97-AF65-F5344CB8AC3E}">
        <p14:creationId xmlns:p14="http://schemas.microsoft.com/office/powerpoint/2010/main" val="40558945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Identifying pain points involves gathering feedback from employees and stakeholders to understand the challenges they face in day-to-day operations. This feedback is crucial for developing targeted solutions as part of the transformation strategy.</a:t>
            </a:r>
          </a:p>
        </p:txBody>
      </p:sp>
      <p:sp>
        <p:nvSpPr>
          <p:cNvPr id="4" name="Slide Number Placeholder 3"/>
          <p:cNvSpPr>
            <a:spLocks noGrp="1"/>
          </p:cNvSpPr>
          <p:nvPr>
            <p:ph type="sldNum" sz="quarter" idx="5"/>
          </p:nvPr>
        </p:nvSpPr>
        <p:spPr/>
        <p:txBody>
          <a:bodyPr/>
          <a:lstStyle/>
          <a:p>
            <a:fld id="{2CE9214A-EE03-4805-A05F-2BF1305DB537}" type="slidenum">
              <a:t>10</a:t>
            </a:fld>
            <a:endParaRPr lang="en-US"/>
          </a:p>
        </p:txBody>
      </p:sp>
    </p:spTree>
    <p:extLst>
      <p:ext uri="{BB962C8B-B14F-4D97-AF65-F5344CB8AC3E}">
        <p14:creationId xmlns:p14="http://schemas.microsoft.com/office/powerpoint/2010/main" val="34840025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this section, we outline the digital technologies that can facilitate the transformation process. These technologies will enable the organization to enhance its operations and better serve its customers.</a:t>
            </a:r>
          </a:p>
        </p:txBody>
      </p:sp>
      <p:sp>
        <p:nvSpPr>
          <p:cNvPr id="4" name="Slide Number Placeholder 3"/>
          <p:cNvSpPr>
            <a:spLocks noGrp="1"/>
          </p:cNvSpPr>
          <p:nvPr>
            <p:ph type="sldNum" sz="quarter" idx="5"/>
          </p:nvPr>
        </p:nvSpPr>
        <p:spPr/>
        <p:txBody>
          <a:bodyPr/>
          <a:lstStyle/>
          <a:p>
            <a:fld id="{2CE9214A-EE03-4805-A05F-2BF1305DB537}" type="slidenum">
              <a:t>11</a:t>
            </a:fld>
            <a:endParaRPr lang="en-US"/>
          </a:p>
        </p:txBody>
      </p:sp>
    </p:spTree>
    <p:extLst>
      <p:ext uri="{BB962C8B-B14F-4D97-AF65-F5344CB8AC3E}">
        <p14:creationId xmlns:p14="http://schemas.microsoft.com/office/powerpoint/2010/main" val="2041285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Leveraging advanced analytics and big data allows organizations to extract meaningful insights from vast amounts of data. This technology supports informed decision-making and improves operational efficiency.</a:t>
            </a:r>
          </a:p>
        </p:txBody>
      </p:sp>
      <p:sp>
        <p:nvSpPr>
          <p:cNvPr id="4" name="Slide Number Placeholder 3"/>
          <p:cNvSpPr>
            <a:spLocks noGrp="1"/>
          </p:cNvSpPr>
          <p:nvPr>
            <p:ph type="sldNum" sz="quarter" idx="5"/>
          </p:nvPr>
        </p:nvSpPr>
        <p:spPr/>
        <p:txBody>
          <a:bodyPr/>
          <a:lstStyle/>
          <a:p>
            <a:fld id="{2CE9214A-EE03-4805-A05F-2BF1305DB537}" type="slidenum">
              <a:t>12</a:t>
            </a:fld>
            <a:endParaRPr lang="en-US"/>
          </a:p>
        </p:txBody>
      </p:sp>
    </p:spTree>
    <p:extLst>
      <p:ext uri="{BB962C8B-B14F-4D97-AF65-F5344CB8AC3E}">
        <p14:creationId xmlns:p14="http://schemas.microsoft.com/office/powerpoint/2010/main" val="29050088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AI and machine learning can automate repetitive tasks, analyze data patterns, and enhance customer interactions through personalized experiences. This technology drives innovation and operational effectiveness.</a:t>
            </a:r>
          </a:p>
        </p:txBody>
      </p:sp>
      <p:sp>
        <p:nvSpPr>
          <p:cNvPr id="4" name="Slide Number Placeholder 3"/>
          <p:cNvSpPr>
            <a:spLocks noGrp="1"/>
          </p:cNvSpPr>
          <p:nvPr>
            <p:ph type="sldNum" sz="quarter" idx="5"/>
          </p:nvPr>
        </p:nvSpPr>
        <p:spPr/>
        <p:txBody>
          <a:bodyPr/>
          <a:lstStyle/>
          <a:p>
            <a:fld id="{2CE9214A-EE03-4805-A05F-2BF1305DB537}" type="slidenum">
              <a:t>13</a:t>
            </a:fld>
            <a:endParaRPr lang="en-US"/>
          </a:p>
        </p:txBody>
      </p:sp>
    </p:spTree>
    <p:extLst>
      <p:ext uri="{BB962C8B-B14F-4D97-AF65-F5344CB8AC3E}">
        <p14:creationId xmlns:p14="http://schemas.microsoft.com/office/powerpoint/2010/main" val="1321737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Cloud computing enables scalable and flexible IT resources, while IoT integration allows for real-time data collection and monitoring. Together, these technologies enhance connectivity and operational capabilities.</a:t>
            </a:r>
          </a:p>
        </p:txBody>
      </p:sp>
      <p:sp>
        <p:nvSpPr>
          <p:cNvPr id="4" name="Slide Number Placeholder 3"/>
          <p:cNvSpPr>
            <a:spLocks noGrp="1"/>
          </p:cNvSpPr>
          <p:nvPr>
            <p:ph type="sldNum" sz="quarter" idx="5"/>
          </p:nvPr>
        </p:nvSpPr>
        <p:spPr/>
        <p:txBody>
          <a:bodyPr/>
          <a:lstStyle/>
          <a:p>
            <a:fld id="{2CE9214A-EE03-4805-A05F-2BF1305DB537}" type="slidenum">
              <a:t>14</a:t>
            </a:fld>
            <a:endParaRPr lang="en-US"/>
          </a:p>
        </p:txBody>
      </p:sp>
    </p:spTree>
    <p:extLst>
      <p:ext uri="{BB962C8B-B14F-4D97-AF65-F5344CB8AC3E}">
        <p14:creationId xmlns:p14="http://schemas.microsoft.com/office/powerpoint/2010/main" val="31387048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 well-structured implementation strategy is essential for the success of EDTI. This section covers the phased approach, change management, and stakeholder engagement necessary for effective transformation.</a:t>
            </a:r>
          </a:p>
        </p:txBody>
      </p:sp>
      <p:sp>
        <p:nvSpPr>
          <p:cNvPr id="4" name="Slide Number Placeholder 3"/>
          <p:cNvSpPr>
            <a:spLocks noGrp="1"/>
          </p:cNvSpPr>
          <p:nvPr>
            <p:ph type="sldNum" sz="quarter" idx="5"/>
          </p:nvPr>
        </p:nvSpPr>
        <p:spPr/>
        <p:txBody>
          <a:bodyPr/>
          <a:lstStyle/>
          <a:p>
            <a:fld id="{2CE9214A-EE03-4805-A05F-2BF1305DB537}" type="slidenum">
              <a:t>15</a:t>
            </a:fld>
            <a:endParaRPr lang="en-US"/>
          </a:p>
        </p:txBody>
      </p:sp>
    </p:spTree>
    <p:extLst>
      <p:ext uri="{BB962C8B-B14F-4D97-AF65-F5344CB8AC3E}">
        <p14:creationId xmlns:p14="http://schemas.microsoft.com/office/powerpoint/2010/main" val="12153618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Implementing EDTI through a phased approach allows for manageable changes and minimizes disruption. Each phase will focus on specific areas for transformation, enabling gradual progress.</a:t>
            </a:r>
          </a:p>
        </p:txBody>
      </p:sp>
      <p:sp>
        <p:nvSpPr>
          <p:cNvPr id="4" name="Slide Number Placeholder 3"/>
          <p:cNvSpPr>
            <a:spLocks noGrp="1"/>
          </p:cNvSpPr>
          <p:nvPr>
            <p:ph type="sldNum" sz="quarter" idx="5"/>
          </p:nvPr>
        </p:nvSpPr>
        <p:spPr/>
        <p:txBody>
          <a:bodyPr/>
          <a:lstStyle/>
          <a:p>
            <a:fld id="{2CE9214A-EE03-4805-A05F-2BF1305DB537}" type="slidenum">
              <a:t>16</a:t>
            </a:fld>
            <a:endParaRPr lang="en-US"/>
          </a:p>
        </p:txBody>
      </p:sp>
    </p:spTree>
    <p:extLst>
      <p:ext uri="{BB962C8B-B14F-4D97-AF65-F5344CB8AC3E}">
        <p14:creationId xmlns:p14="http://schemas.microsoft.com/office/powerpoint/2010/main" val="21273645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Effective change management is critical for ensuring employee buy-in and smooth transitions. Providing comprehensive training helps employees adapt to new technologies and processes, fostering a culture of innovation.</a:t>
            </a:r>
          </a:p>
        </p:txBody>
      </p:sp>
      <p:sp>
        <p:nvSpPr>
          <p:cNvPr id="4" name="Slide Number Placeholder 3"/>
          <p:cNvSpPr>
            <a:spLocks noGrp="1"/>
          </p:cNvSpPr>
          <p:nvPr>
            <p:ph type="sldNum" sz="quarter" idx="5"/>
          </p:nvPr>
        </p:nvSpPr>
        <p:spPr/>
        <p:txBody>
          <a:bodyPr/>
          <a:lstStyle/>
          <a:p>
            <a:fld id="{2CE9214A-EE03-4805-A05F-2BF1305DB537}" type="slidenum">
              <a:t>17</a:t>
            </a:fld>
            <a:endParaRPr lang="en-US"/>
          </a:p>
        </p:txBody>
      </p:sp>
    </p:spTree>
    <p:extLst>
      <p:ext uri="{BB962C8B-B14F-4D97-AF65-F5344CB8AC3E}">
        <p14:creationId xmlns:p14="http://schemas.microsoft.com/office/powerpoint/2010/main" val="802069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Engaging stakeholders throughout the transformation process is essential for aligning objectives and expectations. Clear communication helps to build trust and ensure that everyone is on the same page.</a:t>
            </a:r>
          </a:p>
        </p:txBody>
      </p:sp>
      <p:sp>
        <p:nvSpPr>
          <p:cNvPr id="4" name="Slide Number Placeholder 3"/>
          <p:cNvSpPr>
            <a:spLocks noGrp="1"/>
          </p:cNvSpPr>
          <p:nvPr>
            <p:ph type="sldNum" sz="quarter" idx="5"/>
          </p:nvPr>
        </p:nvSpPr>
        <p:spPr/>
        <p:txBody>
          <a:bodyPr/>
          <a:lstStyle/>
          <a:p>
            <a:fld id="{2CE9214A-EE03-4805-A05F-2BF1305DB537}" type="slidenum">
              <a:t>18</a:t>
            </a:fld>
            <a:endParaRPr lang="en-US"/>
          </a:p>
        </p:txBody>
      </p:sp>
    </p:spTree>
    <p:extLst>
      <p:ext uri="{BB962C8B-B14F-4D97-AF65-F5344CB8AC3E}">
        <p14:creationId xmlns:p14="http://schemas.microsoft.com/office/powerpoint/2010/main" val="37646212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Conducting a cost-benefit analysis helps to evaluate the financial implications of EDTI. This analysis compares the estimated costs of implementation against the anticipated financial benefits.</a:t>
            </a:r>
          </a:p>
        </p:txBody>
      </p:sp>
      <p:sp>
        <p:nvSpPr>
          <p:cNvPr id="4" name="Slide Number Placeholder 3"/>
          <p:cNvSpPr>
            <a:spLocks noGrp="1"/>
          </p:cNvSpPr>
          <p:nvPr>
            <p:ph type="sldNum" sz="quarter" idx="5"/>
          </p:nvPr>
        </p:nvSpPr>
        <p:spPr/>
        <p:txBody>
          <a:bodyPr/>
          <a:lstStyle/>
          <a:p>
            <a:fld id="{2CE9214A-EE03-4805-A05F-2BF1305DB537}" type="slidenum">
              <a:t>19</a:t>
            </a:fld>
            <a:endParaRPr lang="en-US"/>
          </a:p>
        </p:txBody>
      </p:sp>
    </p:spTree>
    <p:extLst>
      <p:ext uri="{BB962C8B-B14F-4D97-AF65-F5344CB8AC3E}">
        <p14:creationId xmlns:p14="http://schemas.microsoft.com/office/powerpoint/2010/main" val="370346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this session, we will first introduce the EDTI, discussing its goals and significance in today's business landscape. Next, we will analyze the current state of operations and technology within the organization. We will then propose digital technologies to consider, outline an implementation strategy, and conclude with a cost-benefit analysis and risk assessment.</a:t>
            </a:r>
          </a:p>
        </p:txBody>
      </p:sp>
      <p:sp>
        <p:nvSpPr>
          <p:cNvPr id="4" name="Slide Number Placeholder 3"/>
          <p:cNvSpPr>
            <a:spLocks noGrp="1"/>
          </p:cNvSpPr>
          <p:nvPr>
            <p:ph type="sldNum" sz="quarter" idx="5"/>
          </p:nvPr>
        </p:nvSpPr>
        <p:spPr/>
        <p:txBody>
          <a:bodyPr/>
          <a:lstStyle/>
          <a:p>
            <a:fld id="{2CE9214A-EE03-4805-A05F-2BF1305DB537}" type="slidenum">
              <a:t>2</a:t>
            </a:fld>
            <a:endParaRPr lang="en-US"/>
          </a:p>
        </p:txBody>
      </p:sp>
    </p:spTree>
    <p:extLst>
      <p:ext uri="{BB962C8B-B14F-4D97-AF65-F5344CB8AC3E}">
        <p14:creationId xmlns:p14="http://schemas.microsoft.com/office/powerpoint/2010/main" val="3450539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Estimating implementation costs involves calculating expenses related to technology acquisition, training, and change management. Understanding these costs is crucial for budgeting and resource allocation.</a:t>
            </a:r>
          </a:p>
        </p:txBody>
      </p:sp>
      <p:sp>
        <p:nvSpPr>
          <p:cNvPr id="4" name="Slide Number Placeholder 3"/>
          <p:cNvSpPr>
            <a:spLocks noGrp="1"/>
          </p:cNvSpPr>
          <p:nvPr>
            <p:ph type="sldNum" sz="quarter" idx="5"/>
          </p:nvPr>
        </p:nvSpPr>
        <p:spPr/>
        <p:txBody>
          <a:bodyPr/>
          <a:lstStyle/>
          <a:p>
            <a:fld id="{2CE9214A-EE03-4805-A05F-2BF1305DB537}" type="slidenum">
              <a:t>20</a:t>
            </a:fld>
            <a:endParaRPr lang="en-US"/>
          </a:p>
        </p:txBody>
      </p:sp>
    </p:spTree>
    <p:extLst>
      <p:ext uri="{BB962C8B-B14F-4D97-AF65-F5344CB8AC3E}">
        <p14:creationId xmlns:p14="http://schemas.microsoft.com/office/powerpoint/2010/main" val="23305476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projected financial benefits of EDTI include increased revenue, reduced operational costs, and improved productivity. These benefits will contribute to the overall financial health of the organization.</a:t>
            </a:r>
          </a:p>
        </p:txBody>
      </p:sp>
      <p:sp>
        <p:nvSpPr>
          <p:cNvPr id="4" name="Slide Number Placeholder 3"/>
          <p:cNvSpPr>
            <a:spLocks noGrp="1"/>
          </p:cNvSpPr>
          <p:nvPr>
            <p:ph type="sldNum" sz="quarter" idx="5"/>
          </p:nvPr>
        </p:nvSpPr>
        <p:spPr/>
        <p:txBody>
          <a:bodyPr/>
          <a:lstStyle/>
          <a:p>
            <a:fld id="{2CE9214A-EE03-4805-A05F-2BF1305DB537}" type="slidenum">
              <a:t>21</a:t>
            </a:fld>
            <a:endParaRPr lang="en-US"/>
          </a:p>
        </p:txBody>
      </p:sp>
    </p:spTree>
    <p:extLst>
      <p:ext uri="{BB962C8B-B14F-4D97-AF65-F5344CB8AC3E}">
        <p14:creationId xmlns:p14="http://schemas.microsoft.com/office/powerpoint/2010/main" val="8785829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Evaluating the long-term return on investment is essential for understanding the value of EDTI. A positive ROI indicates that the benefits of transformation will outweigh the costs over time.</a:t>
            </a:r>
          </a:p>
        </p:txBody>
      </p:sp>
      <p:sp>
        <p:nvSpPr>
          <p:cNvPr id="4" name="Slide Number Placeholder 3"/>
          <p:cNvSpPr>
            <a:spLocks noGrp="1"/>
          </p:cNvSpPr>
          <p:nvPr>
            <p:ph type="sldNum" sz="quarter" idx="5"/>
          </p:nvPr>
        </p:nvSpPr>
        <p:spPr/>
        <p:txBody>
          <a:bodyPr/>
          <a:lstStyle/>
          <a:p>
            <a:fld id="{2CE9214A-EE03-4805-A05F-2BF1305DB537}" type="slidenum">
              <a:t>22</a:t>
            </a:fld>
            <a:endParaRPr lang="en-US"/>
          </a:p>
        </p:txBody>
      </p:sp>
    </p:spTree>
    <p:extLst>
      <p:ext uri="{BB962C8B-B14F-4D97-AF65-F5344CB8AC3E}">
        <p14:creationId xmlns:p14="http://schemas.microsoft.com/office/powerpoint/2010/main" val="32880958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Assessing and mitigating risks is a crucial part of the EDTI process. This section addresses potential risks associated with the transformation and outlines strategies to mitigate them.</a:t>
            </a:r>
          </a:p>
        </p:txBody>
      </p:sp>
      <p:sp>
        <p:nvSpPr>
          <p:cNvPr id="4" name="Slide Number Placeholder 3"/>
          <p:cNvSpPr>
            <a:spLocks noGrp="1"/>
          </p:cNvSpPr>
          <p:nvPr>
            <p:ph type="sldNum" sz="quarter" idx="5"/>
          </p:nvPr>
        </p:nvSpPr>
        <p:spPr/>
        <p:txBody>
          <a:bodyPr/>
          <a:lstStyle/>
          <a:p>
            <a:fld id="{2CE9214A-EE03-4805-A05F-2BF1305DB537}" type="slidenum">
              <a:t>23</a:t>
            </a:fld>
            <a:endParaRPr lang="en-US"/>
          </a:p>
        </p:txBody>
      </p:sp>
    </p:spTree>
    <p:extLst>
      <p:ext uri="{BB962C8B-B14F-4D97-AF65-F5344CB8AC3E}">
        <p14:creationId xmlns:p14="http://schemas.microsoft.com/office/powerpoint/2010/main" val="29330055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Identifying potential risks involves conducting a thorough analysis of factors that could hinder the success of the transformation. This proactive approach helps to address issues before they arise.</a:t>
            </a:r>
          </a:p>
        </p:txBody>
      </p:sp>
      <p:sp>
        <p:nvSpPr>
          <p:cNvPr id="4" name="Slide Number Placeholder 3"/>
          <p:cNvSpPr>
            <a:spLocks noGrp="1"/>
          </p:cNvSpPr>
          <p:nvPr>
            <p:ph type="sldNum" sz="quarter" idx="5"/>
          </p:nvPr>
        </p:nvSpPr>
        <p:spPr/>
        <p:txBody>
          <a:bodyPr/>
          <a:lstStyle/>
          <a:p>
            <a:fld id="{2CE9214A-EE03-4805-A05F-2BF1305DB537}" type="slidenum">
              <a:t>24</a:t>
            </a:fld>
            <a:endParaRPr lang="en-US"/>
          </a:p>
        </p:txBody>
      </p:sp>
    </p:spTree>
    <p:extLst>
      <p:ext uri="{BB962C8B-B14F-4D97-AF65-F5344CB8AC3E}">
        <p14:creationId xmlns:p14="http://schemas.microsoft.com/office/powerpoint/2010/main" val="28004936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Developing risk mitigation strategies involves creating contingency plans to address identified risks. Effective strategies will help minimize impacts and ensure project continuity.</a:t>
            </a:r>
          </a:p>
        </p:txBody>
      </p:sp>
      <p:sp>
        <p:nvSpPr>
          <p:cNvPr id="4" name="Slide Number Placeholder 3"/>
          <p:cNvSpPr>
            <a:spLocks noGrp="1"/>
          </p:cNvSpPr>
          <p:nvPr>
            <p:ph type="sldNum" sz="quarter" idx="5"/>
          </p:nvPr>
        </p:nvSpPr>
        <p:spPr/>
        <p:txBody>
          <a:bodyPr/>
          <a:lstStyle/>
          <a:p>
            <a:fld id="{2CE9214A-EE03-4805-A05F-2BF1305DB537}" type="slidenum">
              <a:t>25</a:t>
            </a:fld>
            <a:endParaRPr lang="en-US"/>
          </a:p>
        </p:txBody>
      </p:sp>
    </p:spTree>
    <p:extLst>
      <p:ext uri="{BB962C8B-B14F-4D97-AF65-F5344CB8AC3E}">
        <p14:creationId xmlns:p14="http://schemas.microsoft.com/office/powerpoint/2010/main" val="2446825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Implementing continuous monitoring and evaluation processes allows the organization to track progress and make adjustments as needed. This adaptability is key to navigating the complexities of digital transformation.</a:t>
            </a:r>
          </a:p>
        </p:txBody>
      </p:sp>
      <p:sp>
        <p:nvSpPr>
          <p:cNvPr id="4" name="Slide Number Placeholder 3"/>
          <p:cNvSpPr>
            <a:spLocks noGrp="1"/>
          </p:cNvSpPr>
          <p:nvPr>
            <p:ph type="sldNum" sz="quarter" idx="5"/>
          </p:nvPr>
        </p:nvSpPr>
        <p:spPr/>
        <p:txBody>
          <a:bodyPr/>
          <a:lstStyle/>
          <a:p>
            <a:fld id="{2CE9214A-EE03-4805-A05F-2BF1305DB537}" type="slidenum">
              <a:t>26</a:t>
            </a:fld>
            <a:endParaRPr lang="en-US"/>
          </a:p>
        </p:txBody>
      </p:sp>
    </p:spTree>
    <p:extLst>
      <p:ext uri="{BB962C8B-B14F-4D97-AF65-F5344CB8AC3E}">
        <p14:creationId xmlns:p14="http://schemas.microsoft.com/office/powerpoint/2010/main" val="14927507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conclusion, the feasibility study of the Enterprise Digital Transformation Initiative highlights the potential for significant organizational growth and efficiency. By adopting proposed technologies and strategies, the organization can achieve its digital transformation goals.</a:t>
            </a:r>
          </a:p>
        </p:txBody>
      </p:sp>
      <p:sp>
        <p:nvSpPr>
          <p:cNvPr id="4" name="Slide Number Placeholder 3"/>
          <p:cNvSpPr>
            <a:spLocks noGrp="1"/>
          </p:cNvSpPr>
          <p:nvPr>
            <p:ph type="sldNum" sz="quarter" idx="5"/>
          </p:nvPr>
        </p:nvSpPr>
        <p:spPr/>
        <p:txBody>
          <a:bodyPr/>
          <a:lstStyle/>
          <a:p>
            <a:fld id="{2CE9214A-EE03-4805-A05F-2BF1305DB537}" type="slidenum">
              <a:t>27</a:t>
            </a:fld>
            <a:endParaRPr lang="en-US"/>
          </a:p>
        </p:txBody>
      </p:sp>
    </p:spTree>
    <p:extLst>
      <p:ext uri="{BB962C8B-B14F-4D97-AF65-F5344CB8AC3E}">
        <p14:creationId xmlns:p14="http://schemas.microsoft.com/office/powerpoint/2010/main" val="4125603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EDTI represents a strategic shift towards integrating digital technologies into all facets of an organization. This section covers the overview, objectives, and the importance of embracing digital transformation for sustained competitiveness.</a:t>
            </a:r>
          </a:p>
        </p:txBody>
      </p:sp>
      <p:sp>
        <p:nvSpPr>
          <p:cNvPr id="4" name="Slide Number Placeholder 3"/>
          <p:cNvSpPr>
            <a:spLocks noGrp="1"/>
          </p:cNvSpPr>
          <p:nvPr>
            <p:ph type="sldNum" sz="quarter" idx="5"/>
          </p:nvPr>
        </p:nvSpPr>
        <p:spPr/>
        <p:txBody>
          <a:bodyPr/>
          <a:lstStyle/>
          <a:p>
            <a:fld id="{2CE9214A-EE03-4805-A05F-2BF1305DB537}" type="slidenum">
              <a:t>3</a:t>
            </a:fld>
            <a:endParaRPr lang="en-US"/>
          </a:p>
        </p:txBody>
      </p:sp>
    </p:spTree>
    <p:extLst>
      <p:ext uri="{BB962C8B-B14F-4D97-AF65-F5344CB8AC3E}">
        <p14:creationId xmlns:p14="http://schemas.microsoft.com/office/powerpoint/2010/main" val="32364716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EDTI aims to improve operational efficiency, enhance customer experience, and foster innovation through the adoption of digital tools and processes. Its primary objective is to align technology with business goals to drive growth.</a:t>
            </a:r>
          </a:p>
        </p:txBody>
      </p:sp>
      <p:sp>
        <p:nvSpPr>
          <p:cNvPr id="4" name="Slide Number Placeholder 3"/>
          <p:cNvSpPr>
            <a:spLocks noGrp="1"/>
          </p:cNvSpPr>
          <p:nvPr>
            <p:ph type="sldNum" sz="quarter" idx="5"/>
          </p:nvPr>
        </p:nvSpPr>
        <p:spPr/>
        <p:txBody>
          <a:bodyPr/>
          <a:lstStyle/>
          <a:p>
            <a:fld id="{2CE9214A-EE03-4805-A05F-2BF1305DB537}" type="slidenum">
              <a:t>4</a:t>
            </a:fld>
            <a:endParaRPr lang="en-US"/>
          </a:p>
        </p:txBody>
      </p:sp>
    </p:spTree>
    <p:extLst>
      <p:ext uri="{BB962C8B-B14F-4D97-AF65-F5344CB8AC3E}">
        <p14:creationId xmlns:p14="http://schemas.microsoft.com/office/powerpoint/2010/main" val="24718903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Digital transformation is vital for organizations to remain competitive in an increasingly digital world. It enables them to respond rapidly to market changes, leverage data for insights, and improve overall agility.</a:t>
            </a:r>
          </a:p>
        </p:txBody>
      </p:sp>
      <p:sp>
        <p:nvSpPr>
          <p:cNvPr id="4" name="Slide Number Placeholder 3"/>
          <p:cNvSpPr>
            <a:spLocks noGrp="1"/>
          </p:cNvSpPr>
          <p:nvPr>
            <p:ph type="sldNum" sz="quarter" idx="5"/>
          </p:nvPr>
        </p:nvSpPr>
        <p:spPr/>
        <p:txBody>
          <a:bodyPr/>
          <a:lstStyle/>
          <a:p>
            <a:fld id="{2CE9214A-EE03-4805-A05F-2BF1305DB537}" type="slidenum">
              <a:t>5</a:t>
            </a:fld>
            <a:endParaRPr lang="en-US"/>
          </a:p>
        </p:txBody>
      </p:sp>
    </p:spTree>
    <p:extLst>
      <p:ext uri="{BB962C8B-B14F-4D97-AF65-F5344CB8AC3E}">
        <p14:creationId xmlns:p14="http://schemas.microsoft.com/office/powerpoint/2010/main" val="1539852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expected benefits of EDTI include operational cost savings, improved productivity, enhanced customer satisfaction, and the ability to innovate. This transformation paves the way for long-term sustainability and success.</a:t>
            </a:r>
          </a:p>
        </p:txBody>
      </p:sp>
      <p:sp>
        <p:nvSpPr>
          <p:cNvPr id="4" name="Slide Number Placeholder 3"/>
          <p:cNvSpPr>
            <a:spLocks noGrp="1"/>
          </p:cNvSpPr>
          <p:nvPr>
            <p:ph type="sldNum" sz="quarter" idx="5"/>
          </p:nvPr>
        </p:nvSpPr>
        <p:spPr/>
        <p:txBody>
          <a:bodyPr/>
          <a:lstStyle/>
          <a:p>
            <a:fld id="{2CE9214A-EE03-4805-A05F-2BF1305DB537}" type="slidenum">
              <a:t>6</a:t>
            </a:fld>
            <a:endParaRPr lang="en-US"/>
          </a:p>
        </p:txBody>
      </p:sp>
    </p:spTree>
    <p:extLst>
      <p:ext uri="{BB962C8B-B14F-4D97-AF65-F5344CB8AC3E}">
        <p14:creationId xmlns:p14="http://schemas.microsoft.com/office/powerpoint/2010/main" val="1029603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 understand the potential impact of EDTI, we need to assess the current state of the organization's operations and technology. This analysis will pinpoint existing inefficiencies and highlight areas for improvement.</a:t>
            </a:r>
          </a:p>
        </p:txBody>
      </p:sp>
      <p:sp>
        <p:nvSpPr>
          <p:cNvPr id="4" name="Slide Number Placeholder 3"/>
          <p:cNvSpPr>
            <a:spLocks noGrp="1"/>
          </p:cNvSpPr>
          <p:nvPr>
            <p:ph type="sldNum" sz="quarter" idx="5"/>
          </p:nvPr>
        </p:nvSpPr>
        <p:spPr/>
        <p:txBody>
          <a:bodyPr/>
          <a:lstStyle/>
          <a:p>
            <a:fld id="{2CE9214A-EE03-4805-A05F-2BF1305DB537}" type="slidenum">
              <a:t>7</a:t>
            </a:fld>
            <a:endParaRPr lang="en-US"/>
          </a:p>
        </p:txBody>
      </p:sp>
    </p:spTree>
    <p:extLst>
      <p:ext uri="{BB962C8B-B14F-4D97-AF65-F5344CB8AC3E}">
        <p14:creationId xmlns:p14="http://schemas.microsoft.com/office/powerpoint/2010/main" val="42820390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assessment involves evaluating current workflows and processes to identify inefficiencies and bottlenecks that hinder productivity. Understanding these challenges is essential for guiding the digital transformation.</a:t>
            </a:r>
          </a:p>
        </p:txBody>
      </p:sp>
      <p:sp>
        <p:nvSpPr>
          <p:cNvPr id="4" name="Slide Number Placeholder 3"/>
          <p:cNvSpPr>
            <a:spLocks noGrp="1"/>
          </p:cNvSpPr>
          <p:nvPr>
            <p:ph type="sldNum" sz="quarter" idx="5"/>
          </p:nvPr>
        </p:nvSpPr>
        <p:spPr/>
        <p:txBody>
          <a:bodyPr/>
          <a:lstStyle/>
          <a:p>
            <a:fld id="{2CE9214A-EE03-4805-A05F-2BF1305DB537}" type="slidenum">
              <a:t>8</a:t>
            </a:fld>
            <a:endParaRPr lang="en-US"/>
          </a:p>
        </p:txBody>
      </p:sp>
    </p:spTree>
    <p:extLst>
      <p:ext uri="{BB962C8B-B14F-4D97-AF65-F5344CB8AC3E}">
        <p14:creationId xmlns:p14="http://schemas.microsoft.com/office/powerpoint/2010/main" val="3081134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 overview of the current technology landscape involves examining existing IT infrastructure, software applications, and tools in use. This landscape helps to identify gaps and areas where new technologies can be integrated.</a:t>
            </a:r>
          </a:p>
        </p:txBody>
      </p:sp>
      <p:sp>
        <p:nvSpPr>
          <p:cNvPr id="4" name="Slide Number Placeholder 3"/>
          <p:cNvSpPr>
            <a:spLocks noGrp="1"/>
          </p:cNvSpPr>
          <p:nvPr>
            <p:ph type="sldNum" sz="quarter" idx="5"/>
          </p:nvPr>
        </p:nvSpPr>
        <p:spPr/>
        <p:txBody>
          <a:bodyPr/>
          <a:lstStyle/>
          <a:p>
            <a:fld id="{2CE9214A-EE03-4805-A05F-2BF1305DB537}" type="slidenum">
              <a:t>9</a:t>
            </a:fld>
            <a:endParaRPr lang="en-US"/>
          </a:p>
        </p:txBody>
      </p:sp>
    </p:spTree>
    <p:extLst>
      <p:ext uri="{BB962C8B-B14F-4D97-AF65-F5344CB8AC3E}">
        <p14:creationId xmlns:p14="http://schemas.microsoft.com/office/powerpoint/2010/main" val="1114013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5610A-17B4-4656-93CF-E1D9982860F7}"/>
              </a:ext>
            </a:extLst>
          </p:cNvPr>
          <p:cNvSpPr>
            <a:spLocks noGrp="1"/>
          </p:cNvSpPr>
          <p:nvPr>
            <p:ph type="ctrTitle"/>
          </p:nvPr>
        </p:nvSpPr>
        <p:spPr>
          <a:xfrm>
            <a:off x="640080" y="1371599"/>
            <a:ext cx="6675120" cy="2951825"/>
          </a:xfrm>
        </p:spPr>
        <p:txBody>
          <a:bodyPr anchor="t">
            <a:normAutofit/>
          </a:bodyPr>
          <a:lstStyle>
            <a:lvl1pPr algn="l">
              <a:defRPr sz="5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A451C80B-DFD6-415B-BA5B-E56E510CD12B}"/>
              </a:ext>
            </a:extLst>
          </p:cNvPr>
          <p:cNvSpPr>
            <a:spLocks noGrp="1"/>
          </p:cNvSpPr>
          <p:nvPr>
            <p:ph type="subTitle" idx="1"/>
          </p:nvPr>
        </p:nvSpPr>
        <p:spPr>
          <a:xfrm>
            <a:off x="640080" y="4584879"/>
            <a:ext cx="6675120" cy="1287887"/>
          </a:xfrm>
        </p:spPr>
        <p:txBody>
          <a:bodyPr anchor="b">
            <a:normAutofit/>
          </a:bodyPr>
          <a:lstStyle>
            <a:lvl1pPr marL="0" indent="0" algn="l">
              <a:lnSpc>
                <a:spcPct val="13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67A2065B-06FF-4991-9F8A-4BE25457B479}"/>
              </a:ext>
            </a:extLst>
          </p:cNvPr>
          <p:cNvSpPr>
            <a:spLocks noGrp="1"/>
          </p:cNvSpPr>
          <p:nvPr>
            <p:ph type="dt" sz="half" idx="10"/>
          </p:nvPr>
        </p:nvSpPr>
        <p:spPr/>
        <p:txBody>
          <a:bodyPr/>
          <a:lstStyle/>
          <a:p>
            <a:fld id="{6444479B-705B-4489-957E-7E8A228BDFA0}" type="datetime1">
              <a:rPr lang="en-US" smtClean="0"/>
              <a:t>2/20/2025</a:t>
            </a:fld>
            <a:endParaRPr lang="en-US"/>
          </a:p>
        </p:txBody>
      </p:sp>
      <p:sp>
        <p:nvSpPr>
          <p:cNvPr id="5" name="Footer Placeholder 4">
            <a:extLst>
              <a:ext uri="{FF2B5EF4-FFF2-40B4-BE49-F238E27FC236}">
                <a16:creationId xmlns:a16="http://schemas.microsoft.com/office/drawing/2014/main" id="{B20DF2FA-C604-45D8-A633-11D3742EC14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2EE5DA9-2D04-4850-AB9F-BD353816504A}"/>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24748170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E4BB7-3F30-4C31-9BB2-8EC24FC0A1D6}"/>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1ECF4134-70F5-4EE6-88BE-49D129630CD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19EABC7-C044-44DE-B303-55A0581DA1E8}"/>
              </a:ext>
            </a:extLst>
          </p:cNvPr>
          <p:cNvSpPr>
            <a:spLocks noGrp="1"/>
          </p:cNvSpPr>
          <p:nvPr>
            <p:ph type="dt" sz="half" idx="10"/>
          </p:nvPr>
        </p:nvSpPr>
        <p:spPr/>
        <p:txBody>
          <a:bodyPr/>
          <a:lstStyle/>
          <a:p>
            <a:fld id="{C07B66AD-7C08-490A-ADA4-B47E10FB2407}" type="datetime1">
              <a:rPr lang="en-US" smtClean="0"/>
              <a:t>2/20/2025</a:t>
            </a:fld>
            <a:endParaRPr lang="en-US"/>
          </a:p>
        </p:txBody>
      </p:sp>
      <p:sp>
        <p:nvSpPr>
          <p:cNvPr id="5" name="Footer Placeholder 4">
            <a:extLst>
              <a:ext uri="{FF2B5EF4-FFF2-40B4-BE49-F238E27FC236}">
                <a16:creationId xmlns:a16="http://schemas.microsoft.com/office/drawing/2014/main" id="{4D4A63E1-5BC5-402E-9916-BAB84BCF0BB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A2EF915-AF64-4ECC-8B1A-B7E6A89B7917}"/>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1604468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1CB3635-47E1-90D8-B693-DA85A66B3831}"/>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a:extLst>
              <a:ext uri="{FF2B5EF4-FFF2-40B4-BE49-F238E27FC236}">
                <a16:creationId xmlns:a16="http://schemas.microsoft.com/office/drawing/2014/main" id="{6EB09414-2AA1-4D8E-A00A-C092FBC92D91}"/>
              </a:ext>
            </a:extLst>
          </p:cNvPr>
          <p:cNvSpPr>
            <a:spLocks noGrp="1"/>
          </p:cNvSpPr>
          <p:nvPr>
            <p:ph type="title" orient="vert"/>
          </p:nvPr>
        </p:nvSpPr>
        <p:spPr>
          <a:xfrm>
            <a:off x="9209219" y="640079"/>
            <a:ext cx="1811773" cy="5536884"/>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D42C3A78-37C5-46D0-9DF4-CB78AF883C2C}"/>
              </a:ext>
            </a:extLst>
          </p:cNvPr>
          <p:cNvSpPr>
            <a:spLocks noGrp="1"/>
          </p:cNvSpPr>
          <p:nvPr>
            <p:ph type="body" orient="vert" idx="1"/>
          </p:nvPr>
        </p:nvSpPr>
        <p:spPr>
          <a:xfrm>
            <a:off x="640080" y="640080"/>
            <a:ext cx="8412422" cy="553688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9D8705E-925D-4F57-8268-107CE3CF4C45}"/>
              </a:ext>
            </a:extLst>
          </p:cNvPr>
          <p:cNvSpPr>
            <a:spLocks noGrp="1"/>
          </p:cNvSpPr>
          <p:nvPr>
            <p:ph type="dt" sz="half" idx="10"/>
          </p:nvPr>
        </p:nvSpPr>
        <p:spPr/>
        <p:txBody>
          <a:bodyPr/>
          <a:lstStyle/>
          <a:p>
            <a:fld id="{05B95027-4255-49E7-9841-CD21BCC99996}" type="datetime1">
              <a:rPr lang="en-US" smtClean="0"/>
              <a:t>2/20/2025</a:t>
            </a:fld>
            <a:endParaRPr lang="en-US"/>
          </a:p>
        </p:txBody>
      </p:sp>
      <p:sp>
        <p:nvSpPr>
          <p:cNvPr id="5" name="Footer Placeholder 4">
            <a:extLst>
              <a:ext uri="{FF2B5EF4-FFF2-40B4-BE49-F238E27FC236}">
                <a16:creationId xmlns:a16="http://schemas.microsoft.com/office/drawing/2014/main" id="{50FE207E-070D-4EC8-A44C-21F1815FDAA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5D01D1-C266-4161-A820-C084B980131C}"/>
              </a:ext>
            </a:extLst>
          </p:cNvPr>
          <p:cNvSpPr>
            <a:spLocks noGrp="1"/>
          </p:cNvSpPr>
          <p:nvPr>
            <p:ph type="sldNum" sz="quarter" idx="12"/>
          </p:nvPr>
        </p:nvSpPr>
        <p:spPr/>
        <p:txBody>
          <a:bodyPr/>
          <a:lstStyle/>
          <a:p>
            <a:fld id="{70C12960-6E85-460F-B6E3-5B82CB31AF3D}" type="slidenum">
              <a:rPr lang="en-US" smtClean="0"/>
              <a:t>‹#›</a:t>
            </a:fld>
            <a:endParaRPr lang="en-US"/>
          </a:p>
        </p:txBody>
      </p:sp>
      <p:cxnSp>
        <p:nvCxnSpPr>
          <p:cNvPr id="7" name="Straight Connector 6">
            <a:extLst>
              <a:ext uri="{FF2B5EF4-FFF2-40B4-BE49-F238E27FC236}">
                <a16:creationId xmlns:a16="http://schemas.microsoft.com/office/drawing/2014/main" id="{3230604F-219C-2DEE-830E-27274CC2FE19}"/>
              </a:ext>
              <a:ext uri="{C183D7F6-B498-43B3-948B-1728B52AA6E4}">
                <adec:decorative xmlns:adec="http://schemas.microsoft.com/office/drawing/2017/decorative" val="1"/>
              </a:ext>
            </a:extLst>
          </p:cNvPr>
          <p:cNvCxnSpPr>
            <a:cxnSpLocks/>
          </p:cNvCxnSpPr>
          <p:nvPr/>
        </p:nvCxnSpPr>
        <p:spPr>
          <a:xfrm rot="5400000">
            <a:off x="10872154" y="1192438"/>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5760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3E47706-8D18-4093-A7C1-F30D7543CED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C7C8FC-AAEA-4AB6-9DB5-2503F58F0E69}"/>
              </a:ext>
            </a:extLst>
          </p:cNvPr>
          <p:cNvSpPr>
            <a:spLocks noGrp="1"/>
          </p:cNvSpPr>
          <p:nvPr>
            <p:ph type="dt" sz="half" idx="10"/>
          </p:nvPr>
        </p:nvSpPr>
        <p:spPr/>
        <p:txBody>
          <a:bodyPr/>
          <a:lstStyle/>
          <a:p>
            <a:fld id="{9F89F774-3FA6-43B8-9241-99959C8FD463}" type="datetime1">
              <a:rPr lang="en-US" smtClean="0"/>
              <a:t>2/20/2025</a:t>
            </a:fld>
            <a:endParaRPr lang="en-US"/>
          </a:p>
        </p:txBody>
      </p:sp>
      <p:sp>
        <p:nvSpPr>
          <p:cNvPr id="5" name="Footer Placeholder 4">
            <a:extLst>
              <a:ext uri="{FF2B5EF4-FFF2-40B4-BE49-F238E27FC236}">
                <a16:creationId xmlns:a16="http://schemas.microsoft.com/office/drawing/2014/main" id="{E8B1616B-3F08-4869-A522-773C38940F6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E030CE6-9124-4B3A-A912-AE16B5C34003}"/>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3003086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1BB59B6-79B9-97F5-AC3B-DF65899D39D8}"/>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6C78885-57B2-4930-BD7D-CBF916EDF1C6}"/>
              </a:ext>
            </a:extLst>
          </p:cNvPr>
          <p:cNvSpPr>
            <a:spLocks noGrp="1"/>
          </p:cNvSpPr>
          <p:nvPr>
            <p:ph type="title"/>
          </p:nvPr>
        </p:nvSpPr>
        <p:spPr>
          <a:xfrm>
            <a:off x="640080" y="1291366"/>
            <a:ext cx="9214884" cy="3159974"/>
          </a:xfrm>
        </p:spPr>
        <p:txBody>
          <a:bodyPr anchor="b">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BE495E4-2F8B-4CC7-88AC-A312067E60D2}"/>
              </a:ext>
            </a:extLst>
          </p:cNvPr>
          <p:cNvSpPr>
            <a:spLocks noGrp="1"/>
          </p:cNvSpPr>
          <p:nvPr>
            <p:ph type="body" idx="1"/>
          </p:nvPr>
        </p:nvSpPr>
        <p:spPr>
          <a:xfrm>
            <a:off x="640080" y="5018567"/>
            <a:ext cx="7907079" cy="1073889"/>
          </a:xfrm>
        </p:spPr>
        <p:txBody>
          <a:bodyP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8585CC9-BAD3-4807-90BB-97DA2D6A6BE2}"/>
              </a:ext>
            </a:extLst>
          </p:cNvPr>
          <p:cNvSpPr>
            <a:spLocks noGrp="1"/>
          </p:cNvSpPr>
          <p:nvPr>
            <p:ph type="dt" sz="half" idx="10"/>
          </p:nvPr>
        </p:nvSpPr>
        <p:spPr/>
        <p:txBody>
          <a:bodyPr/>
          <a:lstStyle/>
          <a:p>
            <a:fld id="{F9504452-5DCC-4FE2-A5C9-8A5EF6714D65}" type="datetime1">
              <a:rPr lang="en-US" smtClean="0"/>
              <a:t>2/20/2025</a:t>
            </a:fld>
            <a:endParaRPr lang="en-US"/>
          </a:p>
        </p:txBody>
      </p:sp>
      <p:sp>
        <p:nvSpPr>
          <p:cNvPr id="5" name="Footer Placeholder 4">
            <a:extLst>
              <a:ext uri="{FF2B5EF4-FFF2-40B4-BE49-F238E27FC236}">
                <a16:creationId xmlns:a16="http://schemas.microsoft.com/office/drawing/2014/main" id="{5F108CEF-165F-4D7E-9666-5CD0156B497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E0EBC3D-3277-4D34-9F67-71040C21E3B3}"/>
              </a:ext>
            </a:extLst>
          </p:cNvPr>
          <p:cNvSpPr>
            <a:spLocks noGrp="1"/>
          </p:cNvSpPr>
          <p:nvPr>
            <p:ph type="sldNum" sz="quarter" idx="12"/>
          </p:nvPr>
        </p:nvSpPr>
        <p:spPr/>
        <p:txBody>
          <a:bodyPr/>
          <a:lstStyle/>
          <a:p>
            <a:fld id="{70C12960-6E85-460F-B6E3-5B82CB31AF3D}" type="slidenum">
              <a:rPr lang="en-US" smtClean="0"/>
              <a:t>‹#›</a:t>
            </a:fld>
            <a:endParaRPr lang="en-US"/>
          </a:p>
        </p:txBody>
      </p:sp>
      <p:cxnSp>
        <p:nvCxnSpPr>
          <p:cNvPr id="7" name="Straight Connector 6">
            <a:extLst>
              <a:ext uri="{FF2B5EF4-FFF2-40B4-BE49-F238E27FC236}">
                <a16:creationId xmlns:a16="http://schemas.microsoft.com/office/drawing/2014/main" id="{FF05EAE5-4812-F718-6D75-9627884180BF}"/>
              </a:ext>
              <a:ext uri="{C183D7F6-B498-43B3-948B-1728B52AA6E4}">
                <adec:decorative xmlns:adec="http://schemas.microsoft.com/office/drawing/2017/decorative" val="1"/>
              </a:ext>
            </a:extLst>
          </p:cNvPr>
          <p:cNvCxnSpPr>
            <a:cxnSpLocks/>
          </p:cNvCxnSpPr>
          <p:nvPr/>
        </p:nvCxnSpPr>
        <p:spPr>
          <a:xfrm>
            <a:off x="716281" y="4715234"/>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9480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477A4-4D01-45B6-9563-0BF13BA72F7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EE17E00-96AC-45F0-82B2-9F601E9B93C2}"/>
              </a:ext>
            </a:extLst>
          </p:cNvPr>
          <p:cNvSpPr>
            <a:spLocks noGrp="1"/>
          </p:cNvSpPr>
          <p:nvPr>
            <p:ph sz="half" idx="1"/>
          </p:nvPr>
        </p:nvSpPr>
        <p:spPr>
          <a:xfrm>
            <a:off x="640080" y="2633472"/>
            <a:ext cx="5212080" cy="35661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72BA30CD-95C0-427B-A571-A7D8A53278F4}"/>
              </a:ext>
            </a:extLst>
          </p:cNvPr>
          <p:cNvSpPr>
            <a:spLocks noGrp="1"/>
          </p:cNvSpPr>
          <p:nvPr>
            <p:ph sz="half" idx="2"/>
          </p:nvPr>
        </p:nvSpPr>
        <p:spPr>
          <a:xfrm>
            <a:off x="6318928" y="2633472"/>
            <a:ext cx="5212080" cy="35661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6F67CAC-53E4-44AF-BEAC-8FFB96F05A86}"/>
              </a:ext>
            </a:extLst>
          </p:cNvPr>
          <p:cNvSpPr>
            <a:spLocks noGrp="1"/>
          </p:cNvSpPr>
          <p:nvPr>
            <p:ph type="dt" sz="half" idx="10"/>
          </p:nvPr>
        </p:nvSpPr>
        <p:spPr/>
        <p:txBody>
          <a:bodyPr/>
          <a:lstStyle/>
          <a:p>
            <a:fld id="{E579ABC2-0180-4F3A-A895-A85BC724D472}" type="datetime1">
              <a:rPr lang="en-US" smtClean="0"/>
              <a:t>2/20/2025</a:t>
            </a:fld>
            <a:endParaRPr lang="en-US"/>
          </a:p>
        </p:txBody>
      </p:sp>
      <p:sp>
        <p:nvSpPr>
          <p:cNvPr id="6" name="Footer Placeholder 5">
            <a:extLst>
              <a:ext uri="{FF2B5EF4-FFF2-40B4-BE49-F238E27FC236}">
                <a16:creationId xmlns:a16="http://schemas.microsoft.com/office/drawing/2014/main" id="{083D9F3A-E7F0-45E7-AFA8-0D4A669EC16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C5F008B-58BB-45FF-923F-5909DAB49D34}"/>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2735113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7B549-9E51-42E0-992A-73E775957773}"/>
              </a:ext>
            </a:extLst>
          </p:cNvPr>
          <p:cNvSpPr>
            <a:spLocks noGrp="1"/>
          </p:cNvSpPr>
          <p:nvPr>
            <p:ph type="title"/>
          </p:nvPr>
        </p:nvSpPr>
        <p:spPr>
          <a:xfrm>
            <a:off x="640079" y="1371599"/>
            <a:ext cx="10890929" cy="93975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81A5FDC-7C4B-45FB-8462-E2CE79919F33}"/>
              </a:ext>
            </a:extLst>
          </p:cNvPr>
          <p:cNvSpPr>
            <a:spLocks noGrp="1"/>
          </p:cNvSpPr>
          <p:nvPr>
            <p:ph type="body" idx="1"/>
          </p:nvPr>
        </p:nvSpPr>
        <p:spPr>
          <a:xfrm>
            <a:off x="640079" y="2311352"/>
            <a:ext cx="5212080" cy="695373"/>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BD8B686-2E92-45B9-A3D7-9DCAA0C50B36}"/>
              </a:ext>
            </a:extLst>
          </p:cNvPr>
          <p:cNvSpPr>
            <a:spLocks noGrp="1"/>
          </p:cNvSpPr>
          <p:nvPr>
            <p:ph sz="half" idx="2"/>
          </p:nvPr>
        </p:nvSpPr>
        <p:spPr>
          <a:xfrm>
            <a:off x="640079" y="3006725"/>
            <a:ext cx="5212080" cy="3191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86ADB526-4A44-47B6-8D14-93202E590AA7}"/>
              </a:ext>
            </a:extLst>
          </p:cNvPr>
          <p:cNvSpPr>
            <a:spLocks noGrp="1"/>
          </p:cNvSpPr>
          <p:nvPr>
            <p:ph type="body" sz="quarter" idx="3"/>
          </p:nvPr>
        </p:nvSpPr>
        <p:spPr>
          <a:xfrm>
            <a:off x="6318928" y="2311352"/>
            <a:ext cx="5212080" cy="695373"/>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4177CA-5C13-4311-BFD3-B98FBD942DA5}"/>
              </a:ext>
            </a:extLst>
          </p:cNvPr>
          <p:cNvSpPr>
            <a:spLocks noGrp="1"/>
          </p:cNvSpPr>
          <p:nvPr>
            <p:ph sz="quarter" idx="4"/>
          </p:nvPr>
        </p:nvSpPr>
        <p:spPr>
          <a:xfrm>
            <a:off x="6318928" y="3006725"/>
            <a:ext cx="5212080" cy="3191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DEA255A-4CB5-40CA-B756-1AA5E27C20BF}"/>
              </a:ext>
            </a:extLst>
          </p:cNvPr>
          <p:cNvSpPr>
            <a:spLocks noGrp="1"/>
          </p:cNvSpPr>
          <p:nvPr>
            <p:ph type="dt" sz="half" idx="10"/>
          </p:nvPr>
        </p:nvSpPr>
        <p:spPr/>
        <p:txBody>
          <a:bodyPr/>
          <a:lstStyle/>
          <a:p>
            <a:fld id="{6AEEA9BA-4E8F-439E-BEA4-91FBA01E3F5F}" type="datetime1">
              <a:rPr lang="en-US" smtClean="0"/>
              <a:t>2/20/2025</a:t>
            </a:fld>
            <a:endParaRPr lang="en-US"/>
          </a:p>
        </p:txBody>
      </p:sp>
      <p:sp>
        <p:nvSpPr>
          <p:cNvPr id="8" name="Footer Placeholder 7">
            <a:extLst>
              <a:ext uri="{FF2B5EF4-FFF2-40B4-BE49-F238E27FC236}">
                <a16:creationId xmlns:a16="http://schemas.microsoft.com/office/drawing/2014/main" id="{FF3072C4-10F1-49B8-B0BF-69204EDDCFA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A5ACC97-44C1-4887-909B-E6732D3C1FFE}"/>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3767588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7D313-943A-47E0-8A7A-DFFBCC297AB7}"/>
              </a:ext>
            </a:extLst>
          </p:cNvPr>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23AC25A7-81C8-4AA1-AD9F-C78A451FDE2E}"/>
              </a:ext>
            </a:extLst>
          </p:cNvPr>
          <p:cNvSpPr>
            <a:spLocks noGrp="1"/>
          </p:cNvSpPr>
          <p:nvPr>
            <p:ph type="dt" sz="half" idx="10"/>
          </p:nvPr>
        </p:nvSpPr>
        <p:spPr/>
        <p:txBody>
          <a:bodyPr/>
          <a:lstStyle/>
          <a:p>
            <a:fld id="{BE15BF18-0007-481C-AA29-413124BC3EE7}" type="datetime1">
              <a:rPr lang="en-US" smtClean="0"/>
              <a:t>2/20/2025</a:t>
            </a:fld>
            <a:endParaRPr lang="en-US"/>
          </a:p>
        </p:txBody>
      </p:sp>
      <p:sp>
        <p:nvSpPr>
          <p:cNvPr id="4" name="Footer Placeholder 3">
            <a:extLst>
              <a:ext uri="{FF2B5EF4-FFF2-40B4-BE49-F238E27FC236}">
                <a16:creationId xmlns:a16="http://schemas.microsoft.com/office/drawing/2014/main" id="{6EF54740-6022-46B2-9C55-B60E9651684F}"/>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9497C9-6B5E-46D6-8FE9-0A5E0CF7F95B}"/>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2821314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useBgFill="1">
        <p:nvSpPr>
          <p:cNvPr id="5" name="Rectangle 4">
            <a:extLst>
              <a:ext uri="{FF2B5EF4-FFF2-40B4-BE49-F238E27FC236}">
                <a16:creationId xmlns:a16="http://schemas.microsoft.com/office/drawing/2014/main" id="{149F9F0F-FB8C-5565-247C-BDCC156B5CAF}"/>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92740D3C-270A-401A-810C-2F86BBBB87D4}"/>
              </a:ext>
            </a:extLst>
          </p:cNvPr>
          <p:cNvSpPr>
            <a:spLocks noGrp="1"/>
          </p:cNvSpPr>
          <p:nvPr>
            <p:ph type="dt" sz="half" idx="10"/>
          </p:nvPr>
        </p:nvSpPr>
        <p:spPr/>
        <p:txBody>
          <a:bodyPr/>
          <a:lstStyle/>
          <a:p>
            <a:fld id="{09BE9870-3748-43AD-B547-02A075CB4A1D}" type="datetime1">
              <a:rPr lang="en-US" smtClean="0"/>
              <a:t>2/20/2025</a:t>
            </a:fld>
            <a:endParaRPr lang="en-US"/>
          </a:p>
        </p:txBody>
      </p:sp>
      <p:sp>
        <p:nvSpPr>
          <p:cNvPr id="3" name="Footer Placeholder 2">
            <a:extLst>
              <a:ext uri="{FF2B5EF4-FFF2-40B4-BE49-F238E27FC236}">
                <a16:creationId xmlns:a16="http://schemas.microsoft.com/office/drawing/2014/main" id="{DDCBE9F8-1765-4F36-A4DE-1DB136025AC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7790CF9E-A6C6-4873-ADBE-7A2939319E58}"/>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3277023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8CDF8-00AD-4441-A6D5-9D7A659EB6C0}"/>
              </a:ext>
            </a:extLst>
          </p:cNvPr>
          <p:cNvSpPr>
            <a:spLocks noGrp="1"/>
          </p:cNvSpPr>
          <p:nvPr>
            <p:ph type="title"/>
          </p:nvPr>
        </p:nvSpPr>
        <p:spPr>
          <a:xfrm>
            <a:off x="640080" y="1371600"/>
            <a:ext cx="3859397" cy="1451723"/>
          </a:xfrm>
        </p:spPr>
        <p:txBody>
          <a:bodyPr anchor="t">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8C330AF-CB7E-420A-AE8A-E02E90325885}"/>
              </a:ext>
            </a:extLst>
          </p:cNvPr>
          <p:cNvSpPr>
            <a:spLocks noGrp="1"/>
          </p:cNvSpPr>
          <p:nvPr>
            <p:ph idx="1"/>
          </p:nvPr>
        </p:nvSpPr>
        <p:spPr>
          <a:xfrm>
            <a:off x="4936519" y="1031001"/>
            <a:ext cx="6594490" cy="516636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F43257AD-2422-4CDA-9C55-700F4B5BF251}"/>
              </a:ext>
            </a:extLst>
          </p:cNvPr>
          <p:cNvSpPr>
            <a:spLocks noGrp="1"/>
          </p:cNvSpPr>
          <p:nvPr>
            <p:ph type="body" sz="half" idx="2"/>
          </p:nvPr>
        </p:nvSpPr>
        <p:spPr>
          <a:xfrm>
            <a:off x="640080" y="2972168"/>
            <a:ext cx="3859397" cy="322682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1B7454-C1CC-46F2-A6FB-1FE786C48F49}"/>
              </a:ext>
            </a:extLst>
          </p:cNvPr>
          <p:cNvSpPr>
            <a:spLocks noGrp="1"/>
          </p:cNvSpPr>
          <p:nvPr>
            <p:ph type="dt" sz="half" idx="10"/>
          </p:nvPr>
        </p:nvSpPr>
        <p:spPr/>
        <p:txBody>
          <a:bodyPr/>
          <a:lstStyle/>
          <a:p>
            <a:fld id="{558E7897-33C5-4F1A-9307-D068E37F3DC7}" type="datetime1">
              <a:rPr lang="en-US" smtClean="0"/>
              <a:t>2/20/2025</a:t>
            </a:fld>
            <a:endParaRPr lang="en-US"/>
          </a:p>
        </p:txBody>
      </p:sp>
      <p:sp>
        <p:nvSpPr>
          <p:cNvPr id="6" name="Footer Placeholder 5">
            <a:extLst>
              <a:ext uri="{FF2B5EF4-FFF2-40B4-BE49-F238E27FC236}">
                <a16:creationId xmlns:a16="http://schemas.microsoft.com/office/drawing/2014/main" id="{49077DBE-6CC7-421B-AB5E-341E20BD922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D6EAB8F-7526-4CDB-B782-FAD8B3E70B0A}"/>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4282348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1647F-5A61-44C9-81DC-331C9AE5DDAE}"/>
              </a:ext>
            </a:extLst>
          </p:cNvPr>
          <p:cNvSpPr>
            <a:spLocks noGrp="1"/>
          </p:cNvSpPr>
          <p:nvPr>
            <p:ph type="title"/>
          </p:nvPr>
        </p:nvSpPr>
        <p:spPr>
          <a:xfrm>
            <a:off x="640080" y="1371600"/>
            <a:ext cx="3859397" cy="1451723"/>
          </a:xfrm>
        </p:spPr>
        <p:txBody>
          <a:bodyPr anchor="t">
            <a:normAutofit/>
          </a:bodyPr>
          <a:lstStyle>
            <a:lvl1pPr>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31627A0F-F1B8-49BE-A0FF-7FE16E3BDCC1}"/>
              </a:ext>
            </a:extLst>
          </p:cNvPr>
          <p:cNvSpPr>
            <a:spLocks noGrp="1"/>
          </p:cNvSpPr>
          <p:nvPr>
            <p:ph type="pic" idx="1"/>
          </p:nvPr>
        </p:nvSpPr>
        <p:spPr>
          <a:xfrm>
            <a:off x="4937760" y="1033271"/>
            <a:ext cx="6592824" cy="516636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C86D1BD6-1519-4431-9FAF-7D4F4129972C}"/>
              </a:ext>
            </a:extLst>
          </p:cNvPr>
          <p:cNvSpPr>
            <a:spLocks noGrp="1"/>
          </p:cNvSpPr>
          <p:nvPr>
            <p:ph type="body" sz="half" idx="2"/>
          </p:nvPr>
        </p:nvSpPr>
        <p:spPr>
          <a:xfrm>
            <a:off x="640080" y="2972167"/>
            <a:ext cx="3859397" cy="32268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A587A0-353B-42C2-BA96-B1ADEDF642BE}"/>
              </a:ext>
            </a:extLst>
          </p:cNvPr>
          <p:cNvSpPr>
            <a:spLocks noGrp="1"/>
          </p:cNvSpPr>
          <p:nvPr>
            <p:ph type="dt" sz="half" idx="10"/>
          </p:nvPr>
        </p:nvSpPr>
        <p:spPr/>
        <p:txBody>
          <a:bodyPr/>
          <a:lstStyle/>
          <a:p>
            <a:fld id="{82E171BA-CC09-47C8-A6DF-F5C5CB59CEEC}" type="datetime1">
              <a:rPr lang="en-US" smtClean="0"/>
              <a:t>2/20/2025</a:t>
            </a:fld>
            <a:endParaRPr lang="en-US"/>
          </a:p>
        </p:txBody>
      </p:sp>
      <p:sp>
        <p:nvSpPr>
          <p:cNvPr id="6" name="Footer Placeholder 5">
            <a:extLst>
              <a:ext uri="{FF2B5EF4-FFF2-40B4-BE49-F238E27FC236}">
                <a16:creationId xmlns:a16="http://schemas.microsoft.com/office/drawing/2014/main" id="{44D5A88E-3957-4B76-B1BE-4164029217B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5F7C5FD-E56A-4C66-8F23-087F95A2FD0E}"/>
              </a:ext>
            </a:extLst>
          </p:cNvPr>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3370994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AB4E786-7636-4278-8595-D365D28A796A}"/>
              </a:ext>
            </a:extLst>
          </p:cNvPr>
          <p:cNvSpPr>
            <a:spLocks noGrp="1"/>
          </p:cNvSpPr>
          <p:nvPr>
            <p:ph type="title"/>
          </p:nvPr>
        </p:nvSpPr>
        <p:spPr>
          <a:xfrm>
            <a:off x="640079" y="1371601"/>
            <a:ext cx="10890929" cy="109728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A740849-7059-4C70-992B-5304D2EE9BAB}"/>
              </a:ext>
            </a:extLst>
          </p:cNvPr>
          <p:cNvSpPr>
            <a:spLocks noGrp="1"/>
          </p:cNvSpPr>
          <p:nvPr>
            <p:ph type="body" idx="1"/>
          </p:nvPr>
        </p:nvSpPr>
        <p:spPr>
          <a:xfrm>
            <a:off x="640080" y="2633472"/>
            <a:ext cx="10890928" cy="35661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09FEBF6-CEA6-4332-87B3-697807571C84}"/>
              </a:ext>
            </a:extLst>
          </p:cNvPr>
          <p:cNvSpPr>
            <a:spLocks noGrp="1"/>
          </p:cNvSpPr>
          <p:nvPr>
            <p:ph type="dt" sz="half" idx="2"/>
          </p:nvPr>
        </p:nvSpPr>
        <p:spPr>
          <a:xfrm>
            <a:off x="640080" y="6356350"/>
            <a:ext cx="2743200" cy="365125"/>
          </a:xfrm>
          <a:prstGeom prst="rect">
            <a:avLst/>
          </a:prstGeom>
        </p:spPr>
        <p:txBody>
          <a:bodyPr vert="horz" lIns="91440" tIns="45720" rIns="91440" bIns="45720" rtlCol="0" anchor="ctr"/>
          <a:lstStyle>
            <a:lvl1pPr algn="l">
              <a:defRPr sz="900" b="1" cap="all" spc="300" baseline="0">
                <a:solidFill>
                  <a:schemeClr val="tx1"/>
                </a:solidFill>
              </a:defRPr>
            </a:lvl1pPr>
          </a:lstStyle>
          <a:p>
            <a:fld id="{7DA38F49-B3E2-4BF0-BEC7-C30D34ABBB8D}" type="datetime1">
              <a:rPr lang="en-US" smtClean="0"/>
              <a:t>2/20/2025</a:t>
            </a:fld>
            <a:endParaRPr lang="en-US"/>
          </a:p>
        </p:txBody>
      </p:sp>
      <p:sp>
        <p:nvSpPr>
          <p:cNvPr id="5" name="Footer Placeholder 4">
            <a:extLst>
              <a:ext uri="{FF2B5EF4-FFF2-40B4-BE49-F238E27FC236}">
                <a16:creationId xmlns:a16="http://schemas.microsoft.com/office/drawing/2014/main" id="{BC6BAF94-621C-43E1-BA0C-410A6899031B}"/>
              </a:ext>
            </a:extLst>
          </p:cNvPr>
          <p:cNvSpPr>
            <a:spLocks noGrp="1"/>
          </p:cNvSpPr>
          <p:nvPr>
            <p:ph type="ftr" sz="quarter" idx="3"/>
          </p:nvPr>
        </p:nvSpPr>
        <p:spPr>
          <a:xfrm>
            <a:off x="6767622" y="6356350"/>
            <a:ext cx="4040373" cy="365125"/>
          </a:xfrm>
          <a:prstGeom prst="rect">
            <a:avLst/>
          </a:prstGeom>
        </p:spPr>
        <p:txBody>
          <a:bodyPr vert="horz" lIns="91440" tIns="45720" rIns="91440" bIns="45720" rtlCol="0" anchor="ctr"/>
          <a:lstStyle>
            <a:lvl1pPr algn="r">
              <a:defRPr sz="900" b="1" cap="all" spc="300" baseline="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137D19E5-9E16-48C9-AAE2-0C70679A8D7B}"/>
              </a:ext>
            </a:extLst>
          </p:cNvPr>
          <p:cNvSpPr>
            <a:spLocks noGrp="1"/>
          </p:cNvSpPr>
          <p:nvPr>
            <p:ph type="sldNum" sz="quarter" idx="4"/>
          </p:nvPr>
        </p:nvSpPr>
        <p:spPr>
          <a:xfrm>
            <a:off x="10807995" y="6356350"/>
            <a:ext cx="723014" cy="365125"/>
          </a:xfrm>
          <a:prstGeom prst="rect">
            <a:avLst/>
          </a:prstGeom>
        </p:spPr>
        <p:txBody>
          <a:bodyPr vert="horz" lIns="91440" tIns="45720" rIns="91440" bIns="45720" rtlCol="0" anchor="ctr"/>
          <a:lstStyle>
            <a:lvl1pPr algn="r">
              <a:defRPr sz="900" b="1" cap="all" spc="300" baseline="0">
                <a:solidFill>
                  <a:schemeClr val="tx1"/>
                </a:solidFill>
              </a:defRPr>
            </a:lvl1pPr>
          </a:lstStyle>
          <a:p>
            <a:fld id="{70C12960-6E85-460F-B6E3-5B82CB31AF3D}" type="slidenum">
              <a:rPr lang="en-US" smtClean="0"/>
              <a:t>‹#›</a:t>
            </a:fld>
            <a:endParaRPr lang="en-US"/>
          </a:p>
        </p:txBody>
      </p:sp>
      <p:cxnSp>
        <p:nvCxnSpPr>
          <p:cNvPr id="9" name="Straight Connector 8">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p:cNvCxnSpPr>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411966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tx1"/>
          </a:solidFill>
          <a:latin typeface="+mn-lt"/>
          <a:ea typeface="+mn-ea"/>
          <a:cs typeface="+mn-cs"/>
        </a:defRPr>
      </a:lvl1pPr>
      <a:lvl2pPr marL="493776" indent="-228600" algn="l" defTabSz="914400" rtl="0" eaLnBrk="1" latinLnBrk="0" hangingPunct="1">
        <a:lnSpc>
          <a:spcPct val="120000"/>
        </a:lnSpc>
        <a:spcBef>
          <a:spcPts val="500"/>
        </a:spcBef>
        <a:buSzPct val="87000"/>
        <a:buFont typeface="Arial" panose="020B0604020202020204" pitchFamily="34" charset="0"/>
        <a:buChar char="•"/>
        <a:defRPr sz="1800" kern="1200">
          <a:solidFill>
            <a:schemeClr val="tx1"/>
          </a:solidFill>
          <a:latin typeface="+mn-lt"/>
          <a:ea typeface="+mn-ea"/>
          <a:cs typeface="+mn-cs"/>
        </a:defRPr>
      </a:lvl2pPr>
      <a:lvl3pPr marL="73152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tx1"/>
          </a:solidFill>
          <a:latin typeface="+mn-lt"/>
          <a:ea typeface="+mn-ea"/>
          <a:cs typeface="+mn-cs"/>
        </a:defRPr>
      </a:lvl3pPr>
      <a:lvl4pPr marL="1051560" indent="-28575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4pPr>
      <a:lvl5pPr marL="1298448"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2" name="Title 1">
            <a:extLst>
              <a:ext uri="{FF2B5EF4-FFF2-40B4-BE49-F238E27FC236}">
                <a16:creationId xmlns:a16="http://schemas.microsoft.com/office/drawing/2014/main" id="{987FF3A8-B298-AF19-437B-9FC5867F2820}"/>
              </a:ext>
            </a:extLst>
          </p:cNvPr>
          <p:cNvSpPr>
            <a:spLocks noGrp="1"/>
          </p:cNvSpPr>
          <p:nvPr>
            <p:ph type="ctrTitle"/>
          </p:nvPr>
        </p:nvSpPr>
        <p:spPr>
          <a:xfrm>
            <a:off x="574400" y="997527"/>
            <a:ext cx="4053018" cy="3505057"/>
          </a:xfrm>
        </p:spPr>
        <p:txBody>
          <a:bodyPr anchor="t">
            <a:normAutofit/>
          </a:bodyPr>
          <a:lstStyle/>
          <a:p>
            <a:pPr>
              <a:lnSpc>
                <a:spcPct val="90000"/>
              </a:lnSpc>
            </a:pPr>
            <a:r>
              <a:rPr lang="en-US" sz="4000"/>
              <a:t>Feasibility Study of Enterprise Digital Transformation Initiative (EDTI)</a:t>
            </a:r>
          </a:p>
        </p:txBody>
      </p:sp>
      <p:sp>
        <p:nvSpPr>
          <p:cNvPr id="3" name="Subtitle 2">
            <a:extLst>
              <a:ext uri="{FF2B5EF4-FFF2-40B4-BE49-F238E27FC236}">
                <a16:creationId xmlns:a16="http://schemas.microsoft.com/office/drawing/2014/main" id="{9AC61D79-6B21-9CE4-C2D3-D348C0DD1D60}"/>
              </a:ext>
            </a:extLst>
          </p:cNvPr>
          <p:cNvSpPr>
            <a:spLocks noGrp="1"/>
          </p:cNvSpPr>
          <p:nvPr>
            <p:ph type="subTitle" idx="1"/>
          </p:nvPr>
        </p:nvSpPr>
        <p:spPr>
          <a:xfrm>
            <a:off x="574399" y="4608945"/>
            <a:ext cx="3919961" cy="1334655"/>
          </a:xfrm>
        </p:spPr>
        <p:txBody>
          <a:bodyPr anchor="b">
            <a:normAutofit/>
          </a:bodyPr>
          <a:lstStyle/>
          <a:p>
            <a:pPr>
              <a:lnSpc>
                <a:spcPct val="120000"/>
              </a:lnSpc>
            </a:pPr>
            <a:r>
              <a:rPr lang="en-US" sz="1700"/>
              <a:t>Analyzing the potential of digital transformation strategies</a:t>
            </a:r>
          </a:p>
        </p:txBody>
      </p:sp>
      <p:pic>
        <p:nvPicPr>
          <p:cNvPr id="4" name="Picture 3" descr="A row of computers on desk">
            <a:extLst>
              <a:ext uri="{FF2B5EF4-FFF2-40B4-BE49-F238E27FC236}">
                <a16:creationId xmlns:a16="http://schemas.microsoft.com/office/drawing/2014/main" id="{221E4ACC-7E4F-4868-964D-DD0EA2188078}"/>
              </a:ext>
            </a:extLst>
          </p:cNvPr>
          <p:cNvPicPr>
            <a:picLocks noChangeAspect="1"/>
          </p:cNvPicPr>
          <p:nvPr/>
        </p:nvPicPr>
        <p:blipFill>
          <a:blip r:embed="rId3"/>
          <a:srcRect l="10850" r="5975" b="-1"/>
          <a:stretch/>
        </p:blipFill>
        <p:spPr>
          <a:xfrm>
            <a:off x="5218980" y="672912"/>
            <a:ext cx="6973019" cy="5596128"/>
          </a:xfrm>
          <a:prstGeom prst="rect">
            <a:avLst/>
          </a:prstGeom>
        </p:spPr>
      </p:pic>
      <p:cxnSp>
        <p:nvCxnSpPr>
          <p:cNvPr id="11" name="Straight Connector 10">
            <a:extLst>
              <a:ext uri="{FF2B5EF4-FFF2-40B4-BE49-F238E27FC236}">
                <a16:creationId xmlns:a16="http://schemas.microsoft.com/office/drawing/2014/main" id="{7CC73A33-65FF-41A9-A3B0-006753CD102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215128" y="6274446"/>
            <a:ext cx="697687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2123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par>
                                <p:cTn id="11" presetID="42" presetClass="entr" presetSubtype="0" fill="hold" grpId="1" nodeType="withEffect">
                                  <p:stCondLst>
                                    <p:cond delay="250"/>
                                  </p:stCondLst>
                                  <p:iterate type="lt">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653AE3C-AC4F-907C-B473-B9A30D2150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34E55659-97EF-714A-73DC-39F1BDAB1020}"/>
              </a:ext>
            </a:extLst>
          </p:cNvPr>
          <p:cNvSpPr>
            <a:spLocks noGrp="1"/>
          </p:cNvSpPr>
          <p:nvPr>
            <p:ph type="title"/>
          </p:nvPr>
        </p:nvSpPr>
        <p:spPr>
          <a:xfrm>
            <a:off x="640080" y="914400"/>
            <a:ext cx="3412998" cy="1839433"/>
          </a:xfrm>
        </p:spPr>
        <p:txBody>
          <a:bodyPr>
            <a:normAutofit/>
          </a:bodyPr>
          <a:lstStyle/>
          <a:p>
            <a:r>
              <a:rPr lang="en-US" sz="3600"/>
              <a:t>Identification of Pain Points and Inefficiencies</a:t>
            </a:r>
          </a:p>
        </p:txBody>
      </p:sp>
      <p:graphicFrame>
        <p:nvGraphicFramePr>
          <p:cNvPr id="4" name="Content Placeholder 3">
            <a:extLst>
              <a:ext uri="{FF2B5EF4-FFF2-40B4-BE49-F238E27FC236}">
                <a16:creationId xmlns:a16="http://schemas.microsoft.com/office/drawing/2014/main" id="{925C61AF-D132-4FF1-A47A-24E4590CD8BC}"/>
              </a:ext>
            </a:extLst>
          </p:cNvPr>
          <p:cNvGraphicFramePr>
            <a:graphicFrameLocks noGrp="1"/>
          </p:cNvGraphicFramePr>
          <p:nvPr>
            <p:ph idx="1"/>
            <p:extLst>
              <p:ext uri="{D42A27DB-BD31-4B8C-83A1-F6EECF244321}">
                <p14:modId xmlns:p14="http://schemas.microsoft.com/office/powerpoint/2010/main" val="2315790616"/>
              </p:ext>
              <p:ext uri="{E7BDC344-281C-4309-B0C6-D0EE65EED2A8}">
                <p202:designPr xmlns:p202="http://schemas.microsoft.com/office/powerpoint/2020/02/main">
                  <p202:designTagLst>
                    <p202:designTag name="ARCH:1:CLS" val="InformationBlock"/>
                    <p202:designTag name="ARCH:1:VSVAR" val="VisualTitledTextBox"/>
                  </p202:designTagLst>
                </p202:designPr>
              </p:ext>
            </p:extLst>
          </p:nvPr>
        </p:nvGraphicFramePr>
        <p:xfrm>
          <a:off x="4632670" y="1014984"/>
          <a:ext cx="7029274" cy="53146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92058009"/>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46B9231A-B34B-4A29-A6AC-532E1EE815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useBgFill="1">
        <p:nvSpPr>
          <p:cNvPr id="9" name="Rectangle 8">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2" name="Title 1">
            <a:extLst>
              <a:ext uri="{FF2B5EF4-FFF2-40B4-BE49-F238E27FC236}">
                <a16:creationId xmlns:a16="http://schemas.microsoft.com/office/drawing/2014/main" id="{541317BC-86C4-C70E-9C28-B4CB364FF82D}"/>
              </a:ext>
            </a:extLst>
          </p:cNvPr>
          <p:cNvSpPr>
            <a:spLocks noGrp="1"/>
          </p:cNvSpPr>
          <p:nvPr>
            <p:ph type="ctrTitle"/>
          </p:nvPr>
        </p:nvSpPr>
        <p:spPr>
          <a:xfrm>
            <a:off x="559219" y="1115844"/>
            <a:ext cx="7680960" cy="4631911"/>
          </a:xfrm>
        </p:spPr>
        <p:txBody>
          <a:bodyPr anchor="b">
            <a:normAutofit/>
          </a:bodyPr>
          <a:lstStyle/>
          <a:p>
            <a:r>
              <a:rPr lang="en-US" sz="6500"/>
              <a:t>Proposed Digital Technologies</a:t>
            </a:r>
          </a:p>
        </p:txBody>
      </p:sp>
      <p:cxnSp>
        <p:nvCxnSpPr>
          <p:cNvPr id="11" name="Straight Connector 10">
            <a:extLst>
              <a:ext uri="{FF2B5EF4-FFF2-40B4-BE49-F238E27FC236}">
                <a16:creationId xmlns:a16="http://schemas.microsoft.com/office/drawing/2014/main" id="{53C0BBAA-A5EC-5D5D-32E6-9F7EA60484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131" y="6268313"/>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3324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graphs and charts  Financial data analyzingPlease see some similar pictures from my lightbox:">
            <a:extLst>
              <a:ext uri="{FF2B5EF4-FFF2-40B4-BE49-F238E27FC236}">
                <a16:creationId xmlns:a16="http://schemas.microsoft.com/office/drawing/2014/main" id="{1ED312C0-3261-44F2-AD53-318CC6EF51F3}"/>
              </a:ext>
            </a:extLst>
          </p:cNvPr>
          <p:cNvPicPr>
            <a:picLocks noGrp="1" noChangeAspect="1"/>
          </p:cNvPicPr>
          <p:nvPr>
            <p:ph sz="half" idx="1"/>
          </p:nvPr>
        </p:nvPicPr>
        <p:blipFill>
          <a:blip r:embed="rId3"/>
          <a:srcRect l="18327" r="26606" b="2"/>
          <a:stretch/>
        </p:blipFill>
        <p:spPr>
          <a:xfrm>
            <a:off x="20" y="914399"/>
            <a:ext cx="4416532" cy="5353523"/>
          </a:xfrm>
          <a:prstGeom prst="rect">
            <a:avLst/>
          </a:prstGeom>
        </p:spPr>
      </p:pic>
      <p:cxnSp>
        <p:nvCxnSpPr>
          <p:cNvPr id="14" name="Straight Connector 13">
            <a:extLst>
              <a:ext uri="{FF2B5EF4-FFF2-40B4-BE49-F238E27FC236}">
                <a16:creationId xmlns:a16="http://schemas.microsoft.com/office/drawing/2014/main" id="{08052531-D50B-3899-B150-D05525F4F2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5209D164-20D4-7A22-FF32-89AED6F82022}"/>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a:t>Advanced Analytics and Big Data</a:t>
            </a:r>
          </a:p>
        </p:txBody>
      </p:sp>
      <p:sp>
        <p:nvSpPr>
          <p:cNvPr id="4" name="Content Placeholder 3">
            <a:extLst>
              <a:ext uri="{FF2B5EF4-FFF2-40B4-BE49-F238E27FC236}">
                <a16:creationId xmlns:a16="http://schemas.microsoft.com/office/drawing/2014/main" id="{B998766E-5938-5C00-A6D4-CA211A2C1277}"/>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a:normAutofit/>
          </a:bodyPr>
          <a:lstStyle/>
          <a:p>
            <a:pPr marL="0" indent="0">
              <a:spcBef>
                <a:spcPts val="2500"/>
              </a:spcBef>
              <a:buNone/>
            </a:pPr>
            <a:r>
              <a:rPr lang="en-US" sz="1400" b="1"/>
              <a:t>Extracting Insights</a:t>
            </a:r>
          </a:p>
          <a:p>
            <a:pPr marL="0" lvl="1" indent="0">
              <a:buNone/>
            </a:pPr>
            <a:r>
              <a:rPr lang="en-US" sz="1400"/>
              <a:t>Advanced analytics enables organizations to derive actionable insights from large volumes of data, enhancing strategic planning.</a:t>
            </a:r>
          </a:p>
          <a:p>
            <a:pPr marL="0" indent="0">
              <a:spcBef>
                <a:spcPts val="2500"/>
              </a:spcBef>
              <a:buNone/>
            </a:pPr>
            <a:r>
              <a:rPr lang="en-US" sz="1400" b="1"/>
              <a:t>Informed Decision-Making</a:t>
            </a:r>
          </a:p>
          <a:p>
            <a:pPr marL="0" lvl="1" indent="0">
              <a:buNone/>
            </a:pPr>
            <a:r>
              <a:rPr lang="en-US" sz="1400"/>
              <a:t>By utilizing big data, organizations can make informed decisions that positively impact business outcomes and efficiency.</a:t>
            </a:r>
          </a:p>
          <a:p>
            <a:pPr marL="0" indent="0">
              <a:spcBef>
                <a:spcPts val="2500"/>
              </a:spcBef>
              <a:buNone/>
            </a:pPr>
            <a:r>
              <a:rPr lang="en-US" sz="1400" b="1"/>
              <a:t>Operational Efficiency</a:t>
            </a:r>
          </a:p>
          <a:p>
            <a:pPr marL="0" lvl="1" indent="0">
              <a:buNone/>
            </a:pPr>
            <a:r>
              <a:rPr lang="en-US" sz="1400"/>
              <a:t>Leveraging advanced analytics leads to improved operational efficiency, allowing organizations to optimize their processes and resources.</a:t>
            </a:r>
          </a:p>
        </p:txBody>
      </p:sp>
    </p:spTree>
    <p:extLst>
      <p:ext uri="{BB962C8B-B14F-4D97-AF65-F5344CB8AC3E}">
        <p14:creationId xmlns:p14="http://schemas.microsoft.com/office/powerpoint/2010/main" val="12389446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rtificial Intelligence digital concept with brain shape">
            <a:extLst>
              <a:ext uri="{FF2B5EF4-FFF2-40B4-BE49-F238E27FC236}">
                <a16:creationId xmlns:a16="http://schemas.microsoft.com/office/drawing/2014/main" id="{32AB6457-4FD3-4C4B-820E-6687D5258A65}"/>
              </a:ext>
            </a:extLst>
          </p:cNvPr>
          <p:cNvPicPr>
            <a:picLocks noGrp="1" noChangeAspect="1"/>
          </p:cNvPicPr>
          <p:nvPr>
            <p:ph sz="half" idx="1"/>
          </p:nvPr>
        </p:nvPicPr>
        <p:blipFill>
          <a:blip r:embed="rId3"/>
          <a:srcRect l="17532" r="20595"/>
          <a:stretch/>
        </p:blipFill>
        <p:spPr>
          <a:xfrm>
            <a:off x="20" y="914399"/>
            <a:ext cx="4416532" cy="5353523"/>
          </a:xfrm>
          <a:prstGeom prst="rect">
            <a:avLst/>
          </a:prstGeom>
        </p:spPr>
      </p:pic>
      <p:cxnSp>
        <p:nvCxnSpPr>
          <p:cNvPr id="14" name="Straight Connector 13">
            <a:extLst>
              <a:ext uri="{FF2B5EF4-FFF2-40B4-BE49-F238E27FC236}">
                <a16:creationId xmlns:a16="http://schemas.microsoft.com/office/drawing/2014/main" id="{08052531-D50B-3899-B150-D05525F4F2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118778D-00DB-652E-CE43-9D10BCADF0FA}"/>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a:t>Artificial Intelligence and Machine Learning</a:t>
            </a:r>
          </a:p>
        </p:txBody>
      </p:sp>
      <p:sp>
        <p:nvSpPr>
          <p:cNvPr id="4" name="Content Placeholder 3">
            <a:extLst>
              <a:ext uri="{FF2B5EF4-FFF2-40B4-BE49-F238E27FC236}">
                <a16:creationId xmlns:a16="http://schemas.microsoft.com/office/drawing/2014/main" id="{4097EBAC-1016-A714-1A0D-C0E36B9E9E1E}"/>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a:normAutofit/>
          </a:bodyPr>
          <a:lstStyle/>
          <a:p>
            <a:pPr marL="0" indent="0">
              <a:spcBef>
                <a:spcPts val="2500"/>
              </a:spcBef>
              <a:buNone/>
            </a:pPr>
            <a:r>
              <a:rPr lang="en-US" sz="1400" b="1"/>
              <a:t>Automation of Tasks</a:t>
            </a:r>
          </a:p>
          <a:p>
            <a:pPr marL="0" lvl="1" indent="0">
              <a:buNone/>
            </a:pPr>
            <a:r>
              <a:rPr lang="en-US" sz="1400"/>
              <a:t>AI and machine learning can automate repetitive tasks, increasing efficiency and allowing humans to focus on higher-value activities.</a:t>
            </a:r>
          </a:p>
          <a:p>
            <a:pPr marL="0" indent="0">
              <a:spcBef>
                <a:spcPts val="2500"/>
              </a:spcBef>
              <a:buNone/>
            </a:pPr>
            <a:r>
              <a:rPr lang="en-US" sz="1400" b="1"/>
              <a:t>Data Pattern Analysis</a:t>
            </a:r>
          </a:p>
          <a:p>
            <a:pPr marL="0" lvl="1" indent="0">
              <a:buNone/>
            </a:pPr>
            <a:r>
              <a:rPr lang="en-US" sz="1400"/>
              <a:t>These technologies analyze vast amounts of data to identify patterns, helping organizations make data-driven decisions.</a:t>
            </a:r>
          </a:p>
          <a:p>
            <a:pPr marL="0" indent="0">
              <a:spcBef>
                <a:spcPts val="2500"/>
              </a:spcBef>
              <a:buNone/>
            </a:pPr>
            <a:r>
              <a:rPr lang="en-US" sz="1400" b="1"/>
              <a:t>Enhanced Customer Interactions</a:t>
            </a:r>
          </a:p>
          <a:p>
            <a:pPr marL="0" lvl="1" indent="0">
              <a:buNone/>
            </a:pPr>
            <a:r>
              <a:rPr lang="en-US" sz="1400"/>
              <a:t>AI enhances customer interactions through personalized experiences, improving satisfaction and loyalty.</a:t>
            </a:r>
          </a:p>
        </p:txBody>
      </p:sp>
    </p:spTree>
    <p:extLst>
      <p:ext uri="{BB962C8B-B14F-4D97-AF65-F5344CB8AC3E}">
        <p14:creationId xmlns:p14="http://schemas.microsoft.com/office/powerpoint/2010/main" val="3132806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Cloud computing network">
            <a:extLst>
              <a:ext uri="{FF2B5EF4-FFF2-40B4-BE49-F238E27FC236}">
                <a16:creationId xmlns:a16="http://schemas.microsoft.com/office/drawing/2014/main" id="{BDE1A085-D3B1-4114-9FDC-4BC781A9C2D2}"/>
              </a:ext>
            </a:extLst>
          </p:cNvPr>
          <p:cNvPicPr>
            <a:picLocks noGrp="1" noChangeAspect="1"/>
          </p:cNvPicPr>
          <p:nvPr>
            <p:ph sz="half" idx="1"/>
          </p:nvPr>
        </p:nvPicPr>
        <p:blipFill>
          <a:blip r:embed="rId3"/>
          <a:srcRect l="31272" r="22323" b="-2"/>
          <a:stretch/>
        </p:blipFill>
        <p:spPr>
          <a:xfrm>
            <a:off x="20" y="914399"/>
            <a:ext cx="4416532" cy="5353523"/>
          </a:xfrm>
          <a:prstGeom prst="rect">
            <a:avLst/>
          </a:prstGeom>
        </p:spPr>
      </p:pic>
      <p:cxnSp>
        <p:nvCxnSpPr>
          <p:cNvPr id="14" name="Straight Connector 13">
            <a:extLst>
              <a:ext uri="{FF2B5EF4-FFF2-40B4-BE49-F238E27FC236}">
                <a16:creationId xmlns:a16="http://schemas.microsoft.com/office/drawing/2014/main" id="{08052531-D50B-3899-B150-D05525F4F2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6930B1DE-B0B9-6D12-CEB0-0F728F4657B8}"/>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a:t>Cloud Computing and IoT Integration</a:t>
            </a:r>
          </a:p>
        </p:txBody>
      </p:sp>
      <p:sp>
        <p:nvSpPr>
          <p:cNvPr id="4" name="Content Placeholder 3">
            <a:extLst>
              <a:ext uri="{FF2B5EF4-FFF2-40B4-BE49-F238E27FC236}">
                <a16:creationId xmlns:a16="http://schemas.microsoft.com/office/drawing/2014/main" id="{C262ABDC-BBC7-185B-B486-9356627B032B}"/>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a:normAutofit/>
          </a:bodyPr>
          <a:lstStyle/>
          <a:p>
            <a:pPr marL="0" indent="0">
              <a:spcBef>
                <a:spcPts val="2500"/>
              </a:spcBef>
              <a:buNone/>
            </a:pPr>
            <a:r>
              <a:rPr lang="en-US" sz="1400" b="1"/>
              <a:t>Scalable IT Resources</a:t>
            </a:r>
          </a:p>
          <a:p>
            <a:pPr marL="0" lvl="1" indent="0">
              <a:buNone/>
            </a:pPr>
            <a:r>
              <a:rPr lang="en-US" sz="1400"/>
              <a:t>Cloud computing provides scalable and flexible IT resources that can adapt to varying workloads and demands.</a:t>
            </a:r>
          </a:p>
          <a:p>
            <a:pPr marL="0" indent="0">
              <a:spcBef>
                <a:spcPts val="2500"/>
              </a:spcBef>
              <a:buNone/>
            </a:pPr>
            <a:r>
              <a:rPr lang="en-US" sz="1400" b="1"/>
              <a:t>Real-Time Data Collection</a:t>
            </a:r>
          </a:p>
          <a:p>
            <a:pPr marL="0" lvl="1" indent="0">
              <a:buNone/>
            </a:pPr>
            <a:r>
              <a:rPr lang="en-US" sz="1400"/>
              <a:t>IoT integration enables real-time data collection and monitoring from various connected devices, improving decision-making.</a:t>
            </a:r>
          </a:p>
          <a:p>
            <a:pPr marL="0" indent="0">
              <a:spcBef>
                <a:spcPts val="2500"/>
              </a:spcBef>
              <a:buNone/>
            </a:pPr>
            <a:r>
              <a:rPr lang="en-US" sz="1400" b="1"/>
              <a:t>Enhanced Connectivity</a:t>
            </a:r>
          </a:p>
          <a:p>
            <a:pPr marL="0" lvl="1" indent="0">
              <a:buNone/>
            </a:pPr>
            <a:r>
              <a:rPr lang="en-US" sz="1400"/>
              <a:t>The combination of cloud computing and IoT enhances connectivity, leading to improved operational capabilities and efficiencies.</a:t>
            </a:r>
          </a:p>
        </p:txBody>
      </p:sp>
    </p:spTree>
    <p:extLst>
      <p:ext uri="{BB962C8B-B14F-4D97-AF65-F5344CB8AC3E}">
        <p14:creationId xmlns:p14="http://schemas.microsoft.com/office/powerpoint/2010/main" val="22126115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46B9231A-B34B-4A29-A6AC-532E1EE815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useBgFill="1">
        <p:nvSpPr>
          <p:cNvPr id="9" name="Rectangle 8">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2" name="Title 1">
            <a:extLst>
              <a:ext uri="{FF2B5EF4-FFF2-40B4-BE49-F238E27FC236}">
                <a16:creationId xmlns:a16="http://schemas.microsoft.com/office/drawing/2014/main" id="{9CB59B1A-9581-0729-4E86-EC8A0CF4D611}"/>
              </a:ext>
            </a:extLst>
          </p:cNvPr>
          <p:cNvSpPr>
            <a:spLocks noGrp="1"/>
          </p:cNvSpPr>
          <p:nvPr>
            <p:ph type="ctrTitle"/>
          </p:nvPr>
        </p:nvSpPr>
        <p:spPr>
          <a:xfrm>
            <a:off x="559219" y="1115844"/>
            <a:ext cx="7680960" cy="4631911"/>
          </a:xfrm>
        </p:spPr>
        <p:txBody>
          <a:bodyPr anchor="b">
            <a:normAutofit/>
          </a:bodyPr>
          <a:lstStyle/>
          <a:p>
            <a:r>
              <a:rPr lang="en-US" sz="6500"/>
              <a:t>Implementation Strategy</a:t>
            </a:r>
          </a:p>
        </p:txBody>
      </p:sp>
      <p:cxnSp>
        <p:nvCxnSpPr>
          <p:cNvPr id="11" name="Straight Connector 10">
            <a:extLst>
              <a:ext uri="{FF2B5EF4-FFF2-40B4-BE49-F238E27FC236}">
                <a16:creationId xmlns:a16="http://schemas.microsoft.com/office/drawing/2014/main" id="{53C0BBAA-A5EC-5D5D-32E6-9F7EA60484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131" y="6268313"/>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06145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http://2.bp.blogspot.com/_nfGE6pTtBkA/TVBSUyGQ7fI/AAAAAAAAADo/EhooIG5YSrc/s1600/competition%2Bbanner.jpg">
            <a:extLst>
              <a:ext uri="{FF2B5EF4-FFF2-40B4-BE49-F238E27FC236}">
                <a16:creationId xmlns:a16="http://schemas.microsoft.com/office/drawing/2014/main" id="{BA361D67-DF65-4254-BCE1-969A08D16D79}"/>
              </a:ext>
            </a:extLst>
          </p:cNvPr>
          <p:cNvPicPr>
            <a:picLocks noGrp="1" noChangeAspect="1"/>
          </p:cNvPicPr>
          <p:nvPr>
            <p:ph sz="half" idx="1"/>
          </p:nvPr>
        </p:nvPicPr>
        <p:blipFill>
          <a:blip r:embed="rId3"/>
          <a:srcRect l="26714" r="11413"/>
          <a:stretch/>
        </p:blipFill>
        <p:spPr>
          <a:xfrm>
            <a:off x="20" y="914399"/>
            <a:ext cx="4416532" cy="5353523"/>
          </a:xfrm>
          <a:prstGeom prst="rect">
            <a:avLst/>
          </a:prstGeom>
        </p:spPr>
      </p:pic>
      <p:cxnSp>
        <p:nvCxnSpPr>
          <p:cNvPr id="14" name="Straight Connector 13">
            <a:extLst>
              <a:ext uri="{FF2B5EF4-FFF2-40B4-BE49-F238E27FC236}">
                <a16:creationId xmlns:a16="http://schemas.microsoft.com/office/drawing/2014/main" id="{08052531-D50B-3899-B150-D05525F4F2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0646E741-F281-AADA-B50C-955F8753AE63}"/>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a:t>Phased Approach to Transformation</a:t>
            </a:r>
          </a:p>
        </p:txBody>
      </p:sp>
      <p:sp>
        <p:nvSpPr>
          <p:cNvPr id="4" name="Content Placeholder 3">
            <a:extLst>
              <a:ext uri="{FF2B5EF4-FFF2-40B4-BE49-F238E27FC236}">
                <a16:creationId xmlns:a16="http://schemas.microsoft.com/office/drawing/2014/main" id="{53199710-20E1-C068-2EE7-FC0AB71F0436}"/>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a:normAutofit/>
          </a:bodyPr>
          <a:lstStyle/>
          <a:p>
            <a:pPr marL="0" indent="0">
              <a:spcBef>
                <a:spcPts val="2500"/>
              </a:spcBef>
              <a:buNone/>
            </a:pPr>
            <a:r>
              <a:rPr lang="en-US" sz="1400" b="1"/>
              <a:t>Manageable Changes</a:t>
            </a:r>
          </a:p>
          <a:p>
            <a:pPr marL="0" lvl="1" indent="0">
              <a:buNone/>
            </a:pPr>
            <a:r>
              <a:rPr lang="en-US" sz="1400"/>
              <a:t>A phased approach ensures that changes are manageable and do not overwhelm the organization during transformation.</a:t>
            </a:r>
          </a:p>
          <a:p>
            <a:pPr marL="0" indent="0">
              <a:spcBef>
                <a:spcPts val="2500"/>
              </a:spcBef>
              <a:buNone/>
            </a:pPr>
            <a:r>
              <a:rPr lang="en-US" sz="1400" b="1"/>
              <a:t>Minimized Disruption</a:t>
            </a:r>
          </a:p>
          <a:p>
            <a:pPr marL="0" lvl="1" indent="0">
              <a:buNone/>
            </a:pPr>
            <a:r>
              <a:rPr lang="en-US" sz="1400"/>
              <a:t>This approach minimizes disruption by allowing the organization to adapt gradually without significant interruptions.</a:t>
            </a:r>
          </a:p>
          <a:p>
            <a:pPr marL="0" indent="0">
              <a:spcBef>
                <a:spcPts val="2500"/>
              </a:spcBef>
              <a:buNone/>
            </a:pPr>
            <a:r>
              <a:rPr lang="en-US" sz="1400" b="1"/>
              <a:t>Focus on Specific Areas</a:t>
            </a:r>
          </a:p>
          <a:p>
            <a:pPr marL="0" lvl="1" indent="0">
              <a:buNone/>
            </a:pPr>
            <a:r>
              <a:rPr lang="en-US" sz="1400"/>
              <a:t>Each phase targets specific areas, allowing for concentrated efforts and effective transformation outcomes.</a:t>
            </a:r>
          </a:p>
        </p:txBody>
      </p:sp>
    </p:spTree>
    <p:extLst>
      <p:ext uri="{BB962C8B-B14F-4D97-AF65-F5344CB8AC3E}">
        <p14:creationId xmlns:p14="http://schemas.microsoft.com/office/powerpoint/2010/main" val="30584334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Business team brainstorming">
            <a:extLst>
              <a:ext uri="{FF2B5EF4-FFF2-40B4-BE49-F238E27FC236}">
                <a16:creationId xmlns:a16="http://schemas.microsoft.com/office/drawing/2014/main" id="{66EDD4D3-1839-4EF3-82B1-C452F2ABC5F0}"/>
              </a:ext>
            </a:extLst>
          </p:cNvPr>
          <p:cNvPicPr>
            <a:picLocks noGrp="1" noChangeAspect="1"/>
          </p:cNvPicPr>
          <p:nvPr>
            <p:ph sz="half" idx="1"/>
          </p:nvPr>
        </p:nvPicPr>
        <p:blipFill>
          <a:blip r:embed="rId3"/>
          <a:srcRect l="32468" r="12466" b="2"/>
          <a:stretch/>
        </p:blipFill>
        <p:spPr>
          <a:xfrm>
            <a:off x="20" y="914399"/>
            <a:ext cx="4416532" cy="5353523"/>
          </a:xfrm>
          <a:prstGeom prst="rect">
            <a:avLst/>
          </a:prstGeom>
        </p:spPr>
      </p:pic>
      <p:cxnSp>
        <p:nvCxnSpPr>
          <p:cNvPr id="14" name="Straight Connector 13">
            <a:extLst>
              <a:ext uri="{FF2B5EF4-FFF2-40B4-BE49-F238E27FC236}">
                <a16:creationId xmlns:a16="http://schemas.microsoft.com/office/drawing/2014/main" id="{08052531-D50B-3899-B150-D05525F4F2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342E779-95AA-972F-8759-6656EE1641C9}"/>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a:t>Change Management and Training</a:t>
            </a:r>
          </a:p>
        </p:txBody>
      </p:sp>
      <p:sp>
        <p:nvSpPr>
          <p:cNvPr id="4" name="Content Placeholder 3">
            <a:extLst>
              <a:ext uri="{FF2B5EF4-FFF2-40B4-BE49-F238E27FC236}">
                <a16:creationId xmlns:a16="http://schemas.microsoft.com/office/drawing/2014/main" id="{EC1C9936-E924-2ECD-55A5-D6DEB2ED9B1A}"/>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a:normAutofit/>
          </a:bodyPr>
          <a:lstStyle/>
          <a:p>
            <a:pPr marL="0" indent="0">
              <a:spcBef>
                <a:spcPts val="2500"/>
              </a:spcBef>
              <a:buNone/>
            </a:pPr>
            <a:r>
              <a:rPr lang="en-US" sz="1400" b="1"/>
              <a:t>Importance of Change Management</a:t>
            </a:r>
          </a:p>
          <a:p>
            <a:pPr marL="0" lvl="1" indent="0">
              <a:buNone/>
            </a:pPr>
            <a:r>
              <a:rPr lang="en-US" sz="1400"/>
              <a:t>Effective change management ensures employee buy-in, facilitating smoother transitions during organizational changes.</a:t>
            </a:r>
          </a:p>
          <a:p>
            <a:pPr marL="0" indent="0">
              <a:spcBef>
                <a:spcPts val="2500"/>
              </a:spcBef>
              <a:buNone/>
            </a:pPr>
            <a:r>
              <a:rPr lang="en-US" sz="1400" b="1"/>
              <a:t>Comprehensive Training</a:t>
            </a:r>
          </a:p>
          <a:p>
            <a:pPr marL="0" lvl="1" indent="0">
              <a:buNone/>
            </a:pPr>
            <a:r>
              <a:rPr lang="en-US" sz="1400"/>
              <a:t>Providing comprehensive training helps employees adapt to new technologies and processes, enhancing overall efficiency.</a:t>
            </a:r>
          </a:p>
          <a:p>
            <a:pPr marL="0" indent="0">
              <a:spcBef>
                <a:spcPts val="2500"/>
              </a:spcBef>
              <a:buNone/>
            </a:pPr>
            <a:r>
              <a:rPr lang="en-US" sz="1400" b="1"/>
              <a:t>Fostering Innovation</a:t>
            </a:r>
          </a:p>
          <a:p>
            <a:pPr marL="0" lvl="1" indent="0">
              <a:buNone/>
            </a:pPr>
            <a:r>
              <a:rPr lang="en-US" sz="1400"/>
              <a:t>Training fosters a culture of innovation, empowering employees to embrace changes and contribute ideas.</a:t>
            </a:r>
          </a:p>
        </p:txBody>
      </p:sp>
    </p:spTree>
    <p:extLst>
      <p:ext uri="{BB962C8B-B14F-4D97-AF65-F5344CB8AC3E}">
        <p14:creationId xmlns:p14="http://schemas.microsoft.com/office/powerpoint/2010/main" val="7466308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Group of people talking">
            <a:extLst>
              <a:ext uri="{FF2B5EF4-FFF2-40B4-BE49-F238E27FC236}">
                <a16:creationId xmlns:a16="http://schemas.microsoft.com/office/drawing/2014/main" id="{75F5DE73-E8C8-4930-A453-4254992A240C}"/>
              </a:ext>
            </a:extLst>
          </p:cNvPr>
          <p:cNvPicPr>
            <a:picLocks noGrp="1" noChangeAspect="1"/>
          </p:cNvPicPr>
          <p:nvPr>
            <p:ph sz="half" idx="1"/>
          </p:nvPr>
        </p:nvPicPr>
        <p:blipFill>
          <a:blip r:embed="rId3"/>
          <a:srcRect l="35003" r="9931" b="2"/>
          <a:stretch/>
        </p:blipFill>
        <p:spPr>
          <a:xfrm>
            <a:off x="20" y="914399"/>
            <a:ext cx="4416532" cy="5353523"/>
          </a:xfrm>
          <a:prstGeom prst="rect">
            <a:avLst/>
          </a:prstGeom>
        </p:spPr>
      </p:pic>
      <p:cxnSp>
        <p:nvCxnSpPr>
          <p:cNvPr id="14" name="Straight Connector 13">
            <a:extLst>
              <a:ext uri="{FF2B5EF4-FFF2-40B4-BE49-F238E27FC236}">
                <a16:creationId xmlns:a16="http://schemas.microsoft.com/office/drawing/2014/main" id="{08052531-D50B-3899-B150-D05525F4F2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B7B2A14E-D185-83CA-1585-49D0B19DF7CE}"/>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a:t>Stakeholder Engagement and Communication</a:t>
            </a:r>
          </a:p>
        </p:txBody>
      </p:sp>
      <p:sp>
        <p:nvSpPr>
          <p:cNvPr id="4" name="Content Placeholder 3">
            <a:extLst>
              <a:ext uri="{FF2B5EF4-FFF2-40B4-BE49-F238E27FC236}">
                <a16:creationId xmlns:a16="http://schemas.microsoft.com/office/drawing/2014/main" id="{2FBA5D0C-868D-93DC-7ADA-D57385B8CB8A}"/>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a:normAutofit/>
          </a:bodyPr>
          <a:lstStyle/>
          <a:p>
            <a:pPr marL="0" indent="0">
              <a:spcBef>
                <a:spcPts val="2500"/>
              </a:spcBef>
              <a:buNone/>
            </a:pPr>
            <a:r>
              <a:rPr lang="en-US" sz="1400" b="1"/>
              <a:t>Importance of Engagement</a:t>
            </a:r>
          </a:p>
          <a:p>
            <a:pPr marL="0" lvl="1" indent="0">
              <a:buNone/>
            </a:pPr>
            <a:r>
              <a:rPr lang="en-US" sz="1400"/>
              <a:t>Engaging stakeholders is crucial for aligning their objectives with the overall goals of the transformation process.</a:t>
            </a:r>
          </a:p>
          <a:p>
            <a:pPr marL="0" indent="0">
              <a:spcBef>
                <a:spcPts val="2500"/>
              </a:spcBef>
              <a:buNone/>
            </a:pPr>
            <a:r>
              <a:rPr lang="en-US" sz="1400" b="1"/>
              <a:t>Building Trust</a:t>
            </a:r>
          </a:p>
          <a:p>
            <a:pPr marL="0" lvl="1" indent="0">
              <a:buNone/>
            </a:pPr>
            <a:r>
              <a:rPr lang="en-US" sz="1400"/>
              <a:t>Clear communication is key to building trust among stakeholders, ensuring transparency and open dialogue throughout the process.</a:t>
            </a:r>
          </a:p>
          <a:p>
            <a:pPr marL="0" indent="0">
              <a:spcBef>
                <a:spcPts val="2500"/>
              </a:spcBef>
              <a:buNone/>
            </a:pPr>
            <a:r>
              <a:rPr lang="en-US" sz="1400" b="1"/>
              <a:t>Aligning Expectations</a:t>
            </a:r>
          </a:p>
          <a:p>
            <a:pPr marL="0" lvl="1" indent="0">
              <a:buNone/>
            </a:pPr>
            <a:r>
              <a:rPr lang="en-US" sz="1400"/>
              <a:t>Effective communication helps to ensure that all stakeholders have aligned expectations, minimizing misunderstandings and conflicts.</a:t>
            </a:r>
          </a:p>
        </p:txBody>
      </p:sp>
    </p:spTree>
    <p:extLst>
      <p:ext uri="{BB962C8B-B14F-4D97-AF65-F5344CB8AC3E}">
        <p14:creationId xmlns:p14="http://schemas.microsoft.com/office/powerpoint/2010/main" val="29732675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46B9231A-B34B-4A29-A6AC-532E1EE815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useBgFill="1">
        <p:nvSpPr>
          <p:cNvPr id="9" name="Rectangle 8">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2" name="Title 1">
            <a:extLst>
              <a:ext uri="{FF2B5EF4-FFF2-40B4-BE49-F238E27FC236}">
                <a16:creationId xmlns:a16="http://schemas.microsoft.com/office/drawing/2014/main" id="{5BE9A33C-822B-7E2F-E3EC-343B1954478A}"/>
              </a:ext>
            </a:extLst>
          </p:cNvPr>
          <p:cNvSpPr>
            <a:spLocks noGrp="1"/>
          </p:cNvSpPr>
          <p:nvPr>
            <p:ph type="ctrTitle"/>
          </p:nvPr>
        </p:nvSpPr>
        <p:spPr>
          <a:xfrm>
            <a:off x="559219" y="1115844"/>
            <a:ext cx="7680960" cy="4631911"/>
          </a:xfrm>
        </p:spPr>
        <p:txBody>
          <a:bodyPr anchor="b">
            <a:normAutofit/>
          </a:bodyPr>
          <a:lstStyle/>
          <a:p>
            <a:r>
              <a:rPr lang="en-US" sz="6500"/>
              <a:t>Cost-Benefit Analysis</a:t>
            </a:r>
          </a:p>
        </p:txBody>
      </p:sp>
      <p:cxnSp>
        <p:nvCxnSpPr>
          <p:cNvPr id="11" name="Straight Connector 10">
            <a:extLst>
              <a:ext uri="{FF2B5EF4-FFF2-40B4-BE49-F238E27FC236}">
                <a16:creationId xmlns:a16="http://schemas.microsoft.com/office/drawing/2014/main" id="{53C0BBAA-A5EC-5D5D-32E6-9F7EA60484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131" y="6268313"/>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61983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35CF0C86-3B5F-479E-BA4C-B235319CB3CA}"/>
              </a:ext>
            </a:extLst>
          </p:cNvPr>
          <p:cNvPicPr>
            <a:picLocks noGrp="1" noChangeAspect="1"/>
          </p:cNvPicPr>
          <p:nvPr>
            <p:ph sz="half" idx="1"/>
          </p:nvPr>
        </p:nvPicPr>
        <p:blipFill>
          <a:blip r:embed="rId3"/>
          <a:srcRect l="9153" r="20897" b="-2"/>
          <a:stretch/>
        </p:blipFill>
        <p:spPr>
          <a:xfrm>
            <a:off x="-1" y="914399"/>
            <a:ext cx="6657255" cy="5353523"/>
          </a:xfrm>
          <a:prstGeom prst="rect">
            <a:avLst/>
          </a:prstGeom>
        </p:spPr>
      </p:pic>
      <p:cxnSp>
        <p:nvCxnSpPr>
          <p:cNvPr id="14" name="Straight Connector 13">
            <a:extLst>
              <a:ext uri="{FF2B5EF4-FFF2-40B4-BE49-F238E27FC236}">
                <a16:creationId xmlns:a16="http://schemas.microsoft.com/office/drawing/2014/main" id="{08052531-D50B-3899-B150-D05525F4F2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0" y="6267922"/>
            <a:ext cx="665683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BEC85DF-C7BF-8881-AAE3-AA6E0CEE97E3}"/>
              </a:ext>
            </a:extLst>
          </p:cNvPr>
          <p:cNvSpPr>
            <a:spLocks noGrp="1"/>
          </p:cNvSpPr>
          <p:nvPr>
            <p:ph type="title"/>
          </p:nvPr>
        </p:nvSpPr>
        <p:spPr>
          <a:xfrm>
            <a:off x="7269904" y="914400"/>
            <a:ext cx="4261104" cy="1097280"/>
          </a:xfrm>
        </p:spPr>
        <p:txBody>
          <a:bodyPr vert="horz" lIns="91440" tIns="45720" rIns="91440" bIns="45720" rtlCol="0" anchor="t">
            <a:normAutofit/>
          </a:bodyPr>
          <a:lstStyle/>
          <a:p>
            <a:pPr>
              <a:lnSpc>
                <a:spcPct val="90000"/>
              </a:lnSpc>
            </a:pPr>
            <a:r>
              <a:rPr lang="en-US" sz="3600"/>
              <a:t>Agenda for Today's Session</a:t>
            </a:r>
          </a:p>
        </p:txBody>
      </p:sp>
      <p:sp>
        <p:nvSpPr>
          <p:cNvPr id="4" name="Content Placeholder 3">
            <a:extLst>
              <a:ext uri="{FF2B5EF4-FFF2-40B4-BE49-F238E27FC236}">
                <a16:creationId xmlns:a16="http://schemas.microsoft.com/office/drawing/2014/main" id="{20D2BA72-BCC2-4A73-A6E4-F1EA6165BFDD}"/>
              </a:ext>
            </a:extLst>
          </p:cNvPr>
          <p:cNvSpPr>
            <a:spLocks noGrp="1"/>
          </p:cNvSpPr>
          <p:nvPr>
            <p:ph sz="half" idx="2"/>
          </p:nvPr>
        </p:nvSpPr>
        <p:spPr>
          <a:xfrm>
            <a:off x="7269905" y="2176036"/>
            <a:ext cx="4261104" cy="4121887"/>
          </a:xfrm>
        </p:spPr>
        <p:txBody>
          <a:bodyPr vert="horz" lIns="91440" tIns="45720" rIns="91440" bIns="45720" rtlCol="0">
            <a:normAutofit/>
          </a:bodyPr>
          <a:lstStyle/>
          <a:p>
            <a:r>
              <a:rPr lang="en-US"/>
              <a:t>Introduction to Enterprise Digital Transformation Initiative (EDTI)</a:t>
            </a:r>
          </a:p>
          <a:p>
            <a:r>
              <a:rPr lang="en-US"/>
              <a:t>Current State Analysis</a:t>
            </a:r>
          </a:p>
          <a:p>
            <a:r>
              <a:rPr lang="en-US"/>
              <a:t>Proposed Digital Technologies</a:t>
            </a:r>
          </a:p>
          <a:p>
            <a:r>
              <a:rPr lang="en-US"/>
              <a:t>Implementation Strategy</a:t>
            </a:r>
          </a:p>
          <a:p>
            <a:r>
              <a:rPr lang="en-US"/>
              <a:t>Cost-Benefit Analysis</a:t>
            </a:r>
          </a:p>
          <a:p>
            <a:r>
              <a:rPr lang="en-US"/>
              <a:t>Risk Assessment and Mitigation</a:t>
            </a:r>
          </a:p>
        </p:txBody>
      </p:sp>
    </p:spTree>
    <p:extLst>
      <p:ext uri="{BB962C8B-B14F-4D97-AF65-F5344CB8AC3E}">
        <p14:creationId xmlns:p14="http://schemas.microsoft.com/office/powerpoint/2010/main" val="12706794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Two people, man and woman, working together in office, business meeting, cropped photo.">
            <a:extLst>
              <a:ext uri="{FF2B5EF4-FFF2-40B4-BE49-F238E27FC236}">
                <a16:creationId xmlns:a16="http://schemas.microsoft.com/office/drawing/2014/main" id="{257F1C29-F120-404F-BAAC-B8D012B34D25}"/>
              </a:ext>
            </a:extLst>
          </p:cNvPr>
          <p:cNvPicPr>
            <a:picLocks noGrp="1" noChangeAspect="1"/>
          </p:cNvPicPr>
          <p:nvPr>
            <p:ph sz="half" idx="1"/>
          </p:nvPr>
        </p:nvPicPr>
        <p:blipFill>
          <a:blip r:embed="rId3"/>
          <a:srcRect l="7475" r="37459" b="2"/>
          <a:stretch/>
        </p:blipFill>
        <p:spPr>
          <a:xfrm>
            <a:off x="20" y="914399"/>
            <a:ext cx="4416532" cy="5353523"/>
          </a:xfrm>
          <a:prstGeom prst="rect">
            <a:avLst/>
          </a:prstGeom>
        </p:spPr>
      </p:pic>
      <p:cxnSp>
        <p:nvCxnSpPr>
          <p:cNvPr id="14" name="Straight Connector 13">
            <a:extLst>
              <a:ext uri="{FF2B5EF4-FFF2-40B4-BE49-F238E27FC236}">
                <a16:creationId xmlns:a16="http://schemas.microsoft.com/office/drawing/2014/main" id="{08052531-D50B-3899-B150-D05525F4F2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5DA823B4-3268-0627-C2DE-6B179B86E895}"/>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a:t>Estimation of Implementation Costs</a:t>
            </a:r>
          </a:p>
        </p:txBody>
      </p:sp>
      <p:sp>
        <p:nvSpPr>
          <p:cNvPr id="4" name="Content Placeholder 3">
            <a:extLst>
              <a:ext uri="{FF2B5EF4-FFF2-40B4-BE49-F238E27FC236}">
                <a16:creationId xmlns:a16="http://schemas.microsoft.com/office/drawing/2014/main" id="{E9C233ED-5F59-A47B-8B05-2B92AC483025}"/>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a:normAutofit/>
          </a:bodyPr>
          <a:lstStyle/>
          <a:p>
            <a:pPr marL="0" indent="0">
              <a:spcBef>
                <a:spcPts val="2500"/>
              </a:spcBef>
              <a:buNone/>
            </a:pPr>
            <a:r>
              <a:rPr lang="en-US" sz="1400" b="1"/>
              <a:t>Technology Acquisition Costs</a:t>
            </a:r>
          </a:p>
          <a:p>
            <a:pPr marL="0" lvl="1" indent="0">
              <a:buNone/>
            </a:pPr>
            <a:r>
              <a:rPr lang="en-US" sz="1400"/>
              <a:t>Calculating expenses for technology acquisition includes hardware, software, and licensing fees essential for implementation.</a:t>
            </a:r>
          </a:p>
          <a:p>
            <a:pPr marL="0" indent="0">
              <a:spcBef>
                <a:spcPts val="2500"/>
              </a:spcBef>
              <a:buNone/>
            </a:pPr>
            <a:r>
              <a:rPr lang="en-US" sz="1400" b="1"/>
              <a:t>Training Expenses</a:t>
            </a:r>
          </a:p>
          <a:p>
            <a:pPr marL="0" lvl="1" indent="0">
              <a:buNone/>
            </a:pPr>
            <a:r>
              <a:rPr lang="en-US" sz="1400"/>
              <a:t>Training expenses are critical to ensure team members are skilled in utilizing new technologies effectively during implementation.</a:t>
            </a:r>
          </a:p>
          <a:p>
            <a:pPr marL="0" indent="0">
              <a:spcBef>
                <a:spcPts val="2500"/>
              </a:spcBef>
              <a:buNone/>
            </a:pPr>
            <a:r>
              <a:rPr lang="en-US" sz="1400" b="1"/>
              <a:t>Change Management Costs</a:t>
            </a:r>
          </a:p>
          <a:p>
            <a:pPr marL="0" lvl="1" indent="0">
              <a:buNone/>
            </a:pPr>
            <a:r>
              <a:rPr lang="en-US" sz="1400"/>
              <a:t>Change management costs cover the resources and strategies needed to support personnel through the transition process.</a:t>
            </a:r>
          </a:p>
        </p:txBody>
      </p:sp>
    </p:spTree>
    <p:extLst>
      <p:ext uri="{BB962C8B-B14F-4D97-AF65-F5344CB8AC3E}">
        <p14:creationId xmlns:p14="http://schemas.microsoft.com/office/powerpoint/2010/main" val="2310058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3D financial charts">
            <a:extLst>
              <a:ext uri="{FF2B5EF4-FFF2-40B4-BE49-F238E27FC236}">
                <a16:creationId xmlns:a16="http://schemas.microsoft.com/office/drawing/2014/main" id="{828049E8-E72E-4DBE-8DC9-9D30E0D2D61E}"/>
              </a:ext>
            </a:extLst>
          </p:cNvPr>
          <p:cNvPicPr>
            <a:picLocks noGrp="1" noChangeAspect="1"/>
          </p:cNvPicPr>
          <p:nvPr>
            <p:ph sz="half" idx="1"/>
          </p:nvPr>
        </p:nvPicPr>
        <p:blipFill>
          <a:blip r:embed="rId3"/>
          <a:srcRect l="18468" r="19658"/>
          <a:stretch/>
        </p:blipFill>
        <p:spPr>
          <a:xfrm>
            <a:off x="20" y="914399"/>
            <a:ext cx="4416532" cy="5353523"/>
          </a:xfrm>
          <a:prstGeom prst="rect">
            <a:avLst/>
          </a:prstGeom>
        </p:spPr>
      </p:pic>
      <p:cxnSp>
        <p:nvCxnSpPr>
          <p:cNvPr id="14" name="Straight Connector 13">
            <a:extLst>
              <a:ext uri="{FF2B5EF4-FFF2-40B4-BE49-F238E27FC236}">
                <a16:creationId xmlns:a16="http://schemas.microsoft.com/office/drawing/2014/main" id="{08052531-D50B-3899-B150-D05525F4F2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167A0A1F-ED12-7FAF-2D7F-1D497692F95D}"/>
              </a:ext>
            </a:extLst>
          </p:cNvPr>
          <p:cNvSpPr>
            <a:spLocks noGrp="1"/>
          </p:cNvSpPr>
          <p:nvPr>
            <p:ph type="title"/>
          </p:nvPr>
        </p:nvSpPr>
        <p:spPr>
          <a:xfrm>
            <a:off x="5029200" y="914400"/>
            <a:ext cx="6501810" cy="1097280"/>
          </a:xfrm>
        </p:spPr>
        <p:txBody>
          <a:bodyPr vert="horz" lIns="91440" tIns="45720" rIns="91440" bIns="45720" rtlCol="0" anchor="t">
            <a:normAutofit/>
          </a:bodyPr>
          <a:lstStyle/>
          <a:p>
            <a:r>
              <a:rPr lang="en-US"/>
              <a:t>Projected Financial Benefits</a:t>
            </a:r>
          </a:p>
        </p:txBody>
      </p:sp>
      <p:sp>
        <p:nvSpPr>
          <p:cNvPr id="4" name="Content Placeholder 3">
            <a:extLst>
              <a:ext uri="{FF2B5EF4-FFF2-40B4-BE49-F238E27FC236}">
                <a16:creationId xmlns:a16="http://schemas.microsoft.com/office/drawing/2014/main" id="{E10B1E49-E5AF-7EBF-DD32-6151631E93C3}"/>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a:normAutofit/>
          </a:bodyPr>
          <a:lstStyle/>
          <a:p>
            <a:pPr marL="0" indent="0">
              <a:spcBef>
                <a:spcPts val="2500"/>
              </a:spcBef>
              <a:buNone/>
            </a:pPr>
            <a:r>
              <a:rPr lang="en-US" sz="1400" b="1"/>
              <a:t>Increased Revenue</a:t>
            </a:r>
          </a:p>
          <a:p>
            <a:pPr marL="0" lvl="1" indent="0">
              <a:buNone/>
            </a:pPr>
            <a:r>
              <a:rPr lang="en-US" sz="1400"/>
              <a:t>EDTI is expected to generate increased revenue through enhanced service offerings and market expansion.</a:t>
            </a:r>
          </a:p>
          <a:p>
            <a:pPr marL="0" indent="0">
              <a:spcBef>
                <a:spcPts val="2500"/>
              </a:spcBef>
              <a:buNone/>
            </a:pPr>
            <a:r>
              <a:rPr lang="en-US" sz="1400" b="1"/>
              <a:t>Reduced Operational Costs</a:t>
            </a:r>
          </a:p>
          <a:p>
            <a:pPr marL="0" lvl="1" indent="0">
              <a:buNone/>
            </a:pPr>
            <a:r>
              <a:rPr lang="en-US" sz="1400"/>
              <a:t>By streamlining processes and utilizing efficient technologies, EDTI aims to significantly lower operational costs.</a:t>
            </a:r>
          </a:p>
          <a:p>
            <a:pPr marL="0" indent="0">
              <a:spcBef>
                <a:spcPts val="2500"/>
              </a:spcBef>
              <a:buNone/>
            </a:pPr>
            <a:r>
              <a:rPr lang="en-US" sz="1400" b="1"/>
              <a:t>Improved Productivity</a:t>
            </a:r>
          </a:p>
          <a:p>
            <a:pPr marL="0" lvl="1" indent="0">
              <a:buNone/>
            </a:pPr>
            <a:r>
              <a:rPr lang="en-US" sz="1400"/>
              <a:t>Improvements in technology and processes will lead to enhanced productivity across various departments within the organization.</a:t>
            </a:r>
          </a:p>
        </p:txBody>
      </p:sp>
    </p:spTree>
    <p:extLst>
      <p:ext uri="{BB962C8B-B14F-4D97-AF65-F5344CB8AC3E}">
        <p14:creationId xmlns:p14="http://schemas.microsoft.com/office/powerpoint/2010/main" val="28779306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Chalk board">
            <a:extLst>
              <a:ext uri="{FF2B5EF4-FFF2-40B4-BE49-F238E27FC236}">
                <a16:creationId xmlns:a16="http://schemas.microsoft.com/office/drawing/2014/main" id="{29312C86-2FEB-41DC-9B08-DE74DF6C7C27}"/>
              </a:ext>
            </a:extLst>
          </p:cNvPr>
          <p:cNvPicPr>
            <a:picLocks noGrp="1" noChangeAspect="1"/>
          </p:cNvPicPr>
          <p:nvPr>
            <p:ph sz="half" idx="1"/>
          </p:nvPr>
        </p:nvPicPr>
        <p:blipFill>
          <a:blip r:embed="rId3"/>
          <a:srcRect l="20129" r="19235" b="-1"/>
          <a:stretch/>
        </p:blipFill>
        <p:spPr>
          <a:xfrm>
            <a:off x="20" y="914399"/>
            <a:ext cx="4416532" cy="5353523"/>
          </a:xfrm>
          <a:prstGeom prst="rect">
            <a:avLst/>
          </a:prstGeom>
        </p:spPr>
      </p:pic>
      <p:cxnSp>
        <p:nvCxnSpPr>
          <p:cNvPr id="14" name="Straight Connector 13">
            <a:extLst>
              <a:ext uri="{FF2B5EF4-FFF2-40B4-BE49-F238E27FC236}">
                <a16:creationId xmlns:a16="http://schemas.microsoft.com/office/drawing/2014/main" id="{08052531-D50B-3899-B150-D05525F4F2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5E58A277-BD1E-F756-FBF1-BE3472517BFF}"/>
              </a:ext>
            </a:extLst>
          </p:cNvPr>
          <p:cNvSpPr>
            <a:spLocks noGrp="1"/>
          </p:cNvSpPr>
          <p:nvPr>
            <p:ph type="title"/>
          </p:nvPr>
        </p:nvSpPr>
        <p:spPr>
          <a:xfrm>
            <a:off x="5029200" y="914400"/>
            <a:ext cx="6501810" cy="1097280"/>
          </a:xfrm>
        </p:spPr>
        <p:txBody>
          <a:bodyPr vert="horz" lIns="91440" tIns="45720" rIns="91440" bIns="45720" rtlCol="0" anchor="t">
            <a:normAutofit/>
          </a:bodyPr>
          <a:lstStyle/>
          <a:p>
            <a:pPr>
              <a:lnSpc>
                <a:spcPct val="90000"/>
              </a:lnSpc>
            </a:pPr>
            <a:r>
              <a:rPr lang="en-US" sz="3400"/>
              <a:t>Long-Term Return on Investment</a:t>
            </a:r>
          </a:p>
        </p:txBody>
      </p:sp>
      <p:sp>
        <p:nvSpPr>
          <p:cNvPr id="4" name="Content Placeholder 3">
            <a:extLst>
              <a:ext uri="{FF2B5EF4-FFF2-40B4-BE49-F238E27FC236}">
                <a16:creationId xmlns:a16="http://schemas.microsoft.com/office/drawing/2014/main" id="{4A891ECD-FC85-B393-704D-4D8EFC81C11B}"/>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a:normAutofit/>
          </a:bodyPr>
          <a:lstStyle/>
          <a:p>
            <a:pPr marL="0" indent="0">
              <a:spcBef>
                <a:spcPts val="2500"/>
              </a:spcBef>
              <a:buNone/>
            </a:pPr>
            <a:r>
              <a:rPr lang="en-US" sz="1400" b="1"/>
              <a:t>Importance of ROI Evaluation</a:t>
            </a:r>
          </a:p>
          <a:p>
            <a:pPr marL="0" lvl="1" indent="0">
              <a:buNone/>
            </a:pPr>
            <a:r>
              <a:rPr lang="en-US" sz="1400"/>
              <a:t>Evaluating ROI is crucial for assessing the effectiveness of EDTI initiatives and ensuring informed decision-making.</a:t>
            </a:r>
          </a:p>
          <a:p>
            <a:pPr marL="0" indent="0">
              <a:spcBef>
                <a:spcPts val="2500"/>
              </a:spcBef>
              <a:buNone/>
            </a:pPr>
            <a:r>
              <a:rPr lang="en-US" sz="1400" b="1"/>
              <a:t>Understanding Positive ROI</a:t>
            </a:r>
          </a:p>
          <a:p>
            <a:pPr marL="0" lvl="1" indent="0">
              <a:buNone/>
            </a:pPr>
            <a:r>
              <a:rPr lang="en-US" sz="1400"/>
              <a:t>A positive ROI signifies that long-term benefits of transformation will exceed costs, providing value to stakeholders.</a:t>
            </a:r>
          </a:p>
          <a:p>
            <a:pPr marL="0" indent="0">
              <a:spcBef>
                <a:spcPts val="2500"/>
              </a:spcBef>
              <a:buNone/>
            </a:pPr>
            <a:r>
              <a:rPr lang="en-US" sz="1400" b="1"/>
              <a:t>Cost-Benefit Assessment</a:t>
            </a:r>
          </a:p>
          <a:p>
            <a:pPr marL="0" lvl="1" indent="0">
              <a:buNone/>
            </a:pPr>
            <a:r>
              <a:rPr lang="en-US" sz="1400"/>
              <a:t>Conducting a thorough cost-benefit assessment helps identify the potential financial impact of different investment strategies.</a:t>
            </a:r>
          </a:p>
        </p:txBody>
      </p:sp>
    </p:spTree>
    <p:extLst>
      <p:ext uri="{BB962C8B-B14F-4D97-AF65-F5344CB8AC3E}">
        <p14:creationId xmlns:p14="http://schemas.microsoft.com/office/powerpoint/2010/main" val="22901627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46B9231A-B34B-4A29-A6AC-532E1EE815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useBgFill="1">
        <p:nvSpPr>
          <p:cNvPr id="9" name="Rectangle 8">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2" name="Title 1">
            <a:extLst>
              <a:ext uri="{FF2B5EF4-FFF2-40B4-BE49-F238E27FC236}">
                <a16:creationId xmlns:a16="http://schemas.microsoft.com/office/drawing/2014/main" id="{884DA76E-9A18-6762-6B2B-20128C1BCD23}"/>
              </a:ext>
            </a:extLst>
          </p:cNvPr>
          <p:cNvSpPr>
            <a:spLocks noGrp="1"/>
          </p:cNvSpPr>
          <p:nvPr>
            <p:ph type="ctrTitle"/>
          </p:nvPr>
        </p:nvSpPr>
        <p:spPr>
          <a:xfrm>
            <a:off x="559219" y="1115844"/>
            <a:ext cx="7680960" cy="4631911"/>
          </a:xfrm>
        </p:spPr>
        <p:txBody>
          <a:bodyPr anchor="b">
            <a:normAutofit/>
          </a:bodyPr>
          <a:lstStyle/>
          <a:p>
            <a:r>
              <a:rPr lang="en-US" sz="6500"/>
              <a:t>Risk Assessment and Mitigation</a:t>
            </a:r>
          </a:p>
        </p:txBody>
      </p:sp>
      <p:cxnSp>
        <p:nvCxnSpPr>
          <p:cNvPr id="11" name="Straight Connector 10">
            <a:extLst>
              <a:ext uri="{FF2B5EF4-FFF2-40B4-BE49-F238E27FC236}">
                <a16:creationId xmlns:a16="http://schemas.microsoft.com/office/drawing/2014/main" id="{53C0BBAA-A5EC-5D5D-32E6-9F7EA60484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131" y="6268313"/>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8239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Exchanging ideas in the boardroom">
            <a:extLst>
              <a:ext uri="{FF2B5EF4-FFF2-40B4-BE49-F238E27FC236}">
                <a16:creationId xmlns:a16="http://schemas.microsoft.com/office/drawing/2014/main" id="{6CEFEEED-ABED-4E7E-9284-8A4E8F289735}"/>
              </a:ext>
            </a:extLst>
          </p:cNvPr>
          <p:cNvPicPr>
            <a:picLocks noGrp="1" noChangeAspect="1"/>
          </p:cNvPicPr>
          <p:nvPr>
            <p:ph sz="half" idx="1"/>
          </p:nvPr>
        </p:nvPicPr>
        <p:blipFill>
          <a:blip r:embed="rId3"/>
          <a:srcRect l="303" r="16693" b="2"/>
          <a:stretch/>
        </p:blipFill>
        <p:spPr>
          <a:xfrm>
            <a:off x="-1" y="914399"/>
            <a:ext cx="6657255" cy="5353523"/>
          </a:xfrm>
          <a:prstGeom prst="rect">
            <a:avLst/>
          </a:prstGeom>
        </p:spPr>
      </p:pic>
      <p:cxnSp>
        <p:nvCxnSpPr>
          <p:cNvPr id="14" name="Straight Connector 13">
            <a:extLst>
              <a:ext uri="{FF2B5EF4-FFF2-40B4-BE49-F238E27FC236}">
                <a16:creationId xmlns:a16="http://schemas.microsoft.com/office/drawing/2014/main" id="{08052531-D50B-3899-B150-D05525F4F2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0" y="6267922"/>
            <a:ext cx="665683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EDF62C0A-97F1-2FA5-9BB7-C2B784BB4B62}"/>
              </a:ext>
            </a:extLst>
          </p:cNvPr>
          <p:cNvSpPr>
            <a:spLocks noGrp="1"/>
          </p:cNvSpPr>
          <p:nvPr>
            <p:ph type="title"/>
          </p:nvPr>
        </p:nvSpPr>
        <p:spPr>
          <a:xfrm>
            <a:off x="7269904" y="914400"/>
            <a:ext cx="4261104" cy="1097280"/>
          </a:xfrm>
        </p:spPr>
        <p:txBody>
          <a:bodyPr vert="horz" lIns="91440" tIns="45720" rIns="91440" bIns="45720" rtlCol="0" anchor="t">
            <a:normAutofit/>
          </a:bodyPr>
          <a:lstStyle/>
          <a:p>
            <a:pPr>
              <a:lnSpc>
                <a:spcPct val="90000"/>
              </a:lnSpc>
            </a:pPr>
            <a:r>
              <a:rPr lang="en-US" sz="3600"/>
              <a:t>Identification of Potential Risks</a:t>
            </a:r>
          </a:p>
        </p:txBody>
      </p:sp>
      <p:sp>
        <p:nvSpPr>
          <p:cNvPr id="4" name="Content Placeholder 3">
            <a:extLst>
              <a:ext uri="{FF2B5EF4-FFF2-40B4-BE49-F238E27FC236}">
                <a16:creationId xmlns:a16="http://schemas.microsoft.com/office/drawing/2014/main" id="{C1C368DC-2D70-4CF7-8261-AC7D909E2576}"/>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269905" y="2176036"/>
            <a:ext cx="4261104" cy="4121887"/>
          </a:xfrm>
        </p:spPr>
        <p:txBody>
          <a:bodyPr>
            <a:normAutofit/>
          </a:bodyPr>
          <a:lstStyle/>
          <a:p>
            <a:pPr marL="0" indent="0">
              <a:spcBef>
                <a:spcPts val="2500"/>
              </a:spcBef>
              <a:buNone/>
            </a:pPr>
            <a:r>
              <a:rPr lang="en-US" sz="1400" b="1"/>
              <a:t>Risk Analysis Process</a:t>
            </a:r>
          </a:p>
          <a:p>
            <a:pPr marL="0" lvl="1" indent="0">
              <a:buNone/>
            </a:pPr>
            <a:r>
              <a:rPr lang="en-US" sz="1400"/>
              <a:t>Conducting a thorough analysis of potential risks is essential for successful transformation. This includes identifying key factors that could impact outcomes.</a:t>
            </a:r>
          </a:p>
          <a:p>
            <a:pPr marL="0" indent="0">
              <a:spcBef>
                <a:spcPts val="2500"/>
              </a:spcBef>
              <a:buNone/>
            </a:pPr>
            <a:r>
              <a:rPr lang="en-US" sz="1400" b="1"/>
              <a:t>Proactive Issue Resolution</a:t>
            </a:r>
          </a:p>
          <a:p>
            <a:pPr marL="0" lvl="1" indent="0">
              <a:buNone/>
            </a:pPr>
            <a:r>
              <a:rPr lang="en-US" sz="1400"/>
              <a:t>A proactive approach to risk identification allows teams to address potential issues before they escalate, ensuring smoother transitions.</a:t>
            </a:r>
          </a:p>
        </p:txBody>
      </p:sp>
    </p:spTree>
    <p:extLst>
      <p:ext uri="{BB962C8B-B14F-4D97-AF65-F5344CB8AC3E}">
        <p14:creationId xmlns:p14="http://schemas.microsoft.com/office/powerpoint/2010/main" val="18911021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653AE3C-AC4F-907C-B473-B9A30D2150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EA66890D-DF2F-C372-4923-5858D8F4785E}"/>
              </a:ext>
            </a:extLst>
          </p:cNvPr>
          <p:cNvSpPr>
            <a:spLocks noGrp="1"/>
          </p:cNvSpPr>
          <p:nvPr>
            <p:ph type="title"/>
          </p:nvPr>
        </p:nvSpPr>
        <p:spPr>
          <a:xfrm>
            <a:off x="640080" y="914400"/>
            <a:ext cx="3412998" cy="1839433"/>
          </a:xfrm>
        </p:spPr>
        <p:txBody>
          <a:bodyPr>
            <a:normAutofit/>
          </a:bodyPr>
          <a:lstStyle/>
          <a:p>
            <a:r>
              <a:rPr lang="en-US" sz="3600"/>
              <a:t>Risk Mitigation Strategies</a:t>
            </a:r>
          </a:p>
        </p:txBody>
      </p:sp>
      <p:graphicFrame>
        <p:nvGraphicFramePr>
          <p:cNvPr id="4" name="Content Placeholder 3">
            <a:extLst>
              <a:ext uri="{FF2B5EF4-FFF2-40B4-BE49-F238E27FC236}">
                <a16:creationId xmlns:a16="http://schemas.microsoft.com/office/drawing/2014/main" id="{E97E57D0-E121-48D6-86F9-17C97FBCE158}"/>
              </a:ext>
            </a:extLst>
          </p:cNvPr>
          <p:cNvGraphicFramePr>
            <a:graphicFrameLocks noGrp="1"/>
          </p:cNvGraphicFramePr>
          <p:nvPr>
            <p:ph idx="1"/>
            <p:extLst>
              <p:ext uri="{D42A27DB-BD31-4B8C-83A1-F6EECF244321}">
                <p14:modId xmlns:p14="http://schemas.microsoft.com/office/powerpoint/2010/main" val="995253231"/>
              </p:ext>
              <p:ext uri="{E7BDC344-281C-4309-B0C6-D0EE65EED2A8}">
                <p202:designPr xmlns:p202="http://schemas.microsoft.com/office/powerpoint/2020/02/main">
                  <p202:designTagLst>
                    <p202:designTag name="ARCH:1:CLS" val="InformationBlock"/>
                    <p202:designTag name="ARCH:1:VSVAR" val="VisualTitledTextBox"/>
                  </p202:designTagLst>
                </p202:designPr>
              </p:ext>
            </p:extLst>
          </p:nvPr>
        </p:nvGraphicFramePr>
        <p:xfrm>
          <a:off x="4632670" y="1014984"/>
          <a:ext cx="7029274" cy="53146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51586617"/>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Cropped shot of young computer programmers working on source code">
            <a:extLst>
              <a:ext uri="{FF2B5EF4-FFF2-40B4-BE49-F238E27FC236}">
                <a16:creationId xmlns:a16="http://schemas.microsoft.com/office/drawing/2014/main" id="{841817C7-599C-4D32-A98B-EDEE8EC700B4}"/>
              </a:ext>
            </a:extLst>
          </p:cNvPr>
          <p:cNvPicPr>
            <a:picLocks noGrp="1" noChangeAspect="1"/>
          </p:cNvPicPr>
          <p:nvPr>
            <p:ph sz="half" idx="1"/>
          </p:nvPr>
        </p:nvPicPr>
        <p:blipFill>
          <a:blip r:embed="rId3"/>
          <a:srcRect l="7785" r="9811" b="2"/>
          <a:stretch/>
        </p:blipFill>
        <p:spPr>
          <a:xfrm>
            <a:off x="7776429" y="914400"/>
            <a:ext cx="4414591" cy="5357106"/>
          </a:xfrm>
          <a:prstGeom prst="rect">
            <a:avLst/>
          </a:prstGeom>
        </p:spPr>
      </p:pic>
      <p:cxnSp>
        <p:nvCxnSpPr>
          <p:cNvPr id="14" name="Straight Connector 13">
            <a:extLst>
              <a:ext uri="{FF2B5EF4-FFF2-40B4-BE49-F238E27FC236}">
                <a16:creationId xmlns:a16="http://schemas.microsoft.com/office/drawing/2014/main" id="{92025DBA-8780-9CA0-2826-FF6E3BD1A0C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774468" y="6271515"/>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ED206C1A-17F0-940A-748D-41EAE455A7FB}"/>
              </a:ext>
            </a:extLst>
          </p:cNvPr>
          <p:cNvSpPr>
            <a:spLocks noGrp="1"/>
          </p:cNvSpPr>
          <p:nvPr>
            <p:ph type="title"/>
          </p:nvPr>
        </p:nvSpPr>
        <p:spPr>
          <a:xfrm>
            <a:off x="640080" y="914400"/>
            <a:ext cx="6291472" cy="1097280"/>
          </a:xfrm>
        </p:spPr>
        <p:txBody>
          <a:bodyPr vert="horz" lIns="91440" tIns="45720" rIns="91440" bIns="45720" rtlCol="0" anchor="t">
            <a:normAutofit/>
          </a:bodyPr>
          <a:lstStyle/>
          <a:p>
            <a:pPr>
              <a:lnSpc>
                <a:spcPct val="90000"/>
              </a:lnSpc>
            </a:pPr>
            <a:r>
              <a:rPr lang="en-US" sz="3400"/>
              <a:t>Continuous Monitoring and Evaluation</a:t>
            </a:r>
          </a:p>
        </p:txBody>
      </p:sp>
      <p:sp>
        <p:nvSpPr>
          <p:cNvPr id="4" name="Content Placeholder 3">
            <a:extLst>
              <a:ext uri="{FF2B5EF4-FFF2-40B4-BE49-F238E27FC236}">
                <a16:creationId xmlns:a16="http://schemas.microsoft.com/office/drawing/2014/main" id="{DA8547CE-AD50-5CE7-CA91-4570DD1EB923}"/>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40080" y="2176036"/>
            <a:ext cx="6291472" cy="4123944"/>
          </a:xfrm>
        </p:spPr>
        <p:txBody>
          <a:bodyPr>
            <a:normAutofit/>
          </a:bodyPr>
          <a:lstStyle/>
          <a:p>
            <a:pPr marL="0" indent="0">
              <a:spcBef>
                <a:spcPts val="2500"/>
              </a:spcBef>
              <a:buNone/>
            </a:pPr>
            <a:r>
              <a:rPr lang="en-US" sz="1400" b="1"/>
              <a:t>Track Progress</a:t>
            </a:r>
          </a:p>
          <a:p>
            <a:pPr marL="0" lvl="1" indent="0">
              <a:buNone/>
            </a:pPr>
            <a:r>
              <a:rPr lang="en-US" sz="1400"/>
              <a:t>Continuous monitoring enables organizations to effectively track progress toward their goals and objectives, ensuring accountability.</a:t>
            </a:r>
          </a:p>
          <a:p>
            <a:pPr marL="0" indent="0">
              <a:spcBef>
                <a:spcPts val="2500"/>
              </a:spcBef>
              <a:buNone/>
            </a:pPr>
            <a:r>
              <a:rPr lang="en-US" sz="1400" b="1"/>
              <a:t>Make Adjustments</a:t>
            </a:r>
          </a:p>
          <a:p>
            <a:pPr marL="0" lvl="1" indent="0">
              <a:buNone/>
            </a:pPr>
            <a:r>
              <a:rPr lang="en-US" sz="1400"/>
              <a:t>Evaluation processes allow organizations to make necessary adjustments to strategies based on real-time data and insights.</a:t>
            </a:r>
          </a:p>
          <a:p>
            <a:pPr marL="0" indent="0">
              <a:spcBef>
                <a:spcPts val="2500"/>
              </a:spcBef>
              <a:buNone/>
            </a:pPr>
            <a:r>
              <a:rPr lang="en-US" sz="1400" b="1"/>
              <a:t>Adaptability in Transformation</a:t>
            </a:r>
          </a:p>
          <a:p>
            <a:pPr marL="0" lvl="1" indent="0">
              <a:buNone/>
            </a:pPr>
            <a:r>
              <a:rPr lang="en-US" sz="1400"/>
              <a:t>The ability to adapt is crucial for success in navigating the complexities of digital transformation initiatives.</a:t>
            </a:r>
          </a:p>
        </p:txBody>
      </p:sp>
    </p:spTree>
    <p:extLst>
      <p:ext uri="{BB962C8B-B14F-4D97-AF65-F5344CB8AC3E}">
        <p14:creationId xmlns:p14="http://schemas.microsoft.com/office/powerpoint/2010/main" val="12843250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BABBB60-173D-3315-4F47-F9E4F18137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useBgFill="1">
        <p:nvSpPr>
          <p:cNvPr id="10" name="Rectangle 9">
            <a:extLst>
              <a:ext uri="{FF2B5EF4-FFF2-40B4-BE49-F238E27FC236}">
                <a16:creationId xmlns:a16="http://schemas.microsoft.com/office/drawing/2014/main" id="{DBDA151C-5770-45E4-AAFF-59E7F40386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2" name="Title 1">
            <a:extLst>
              <a:ext uri="{FF2B5EF4-FFF2-40B4-BE49-F238E27FC236}">
                <a16:creationId xmlns:a16="http://schemas.microsoft.com/office/drawing/2014/main" id="{F101230D-7970-42AC-9CAB-5D15399A3147}"/>
              </a:ext>
            </a:extLst>
          </p:cNvPr>
          <p:cNvSpPr>
            <a:spLocks noGrp="1"/>
          </p:cNvSpPr>
          <p:nvPr>
            <p:ph type="title"/>
          </p:nvPr>
        </p:nvSpPr>
        <p:spPr>
          <a:xfrm>
            <a:off x="640079" y="1572768"/>
            <a:ext cx="8162176" cy="1406993"/>
          </a:xfrm>
        </p:spPr>
        <p:txBody>
          <a:bodyPr anchor="b">
            <a:normAutofit/>
          </a:bodyPr>
          <a:lstStyle/>
          <a:p>
            <a:r>
              <a:rPr lang="en-US" sz="6000"/>
              <a:t>Conclusion</a:t>
            </a:r>
          </a:p>
        </p:txBody>
      </p:sp>
      <p:graphicFrame>
        <p:nvGraphicFramePr>
          <p:cNvPr id="13" name="Content Placeholder 2">
            <a:extLst>
              <a:ext uri="{FF2B5EF4-FFF2-40B4-BE49-F238E27FC236}">
                <a16:creationId xmlns:a16="http://schemas.microsoft.com/office/drawing/2014/main" id="{3C19E5CF-0CD9-1A13-ED3C-A14896FF6698}"/>
              </a:ext>
            </a:extLst>
          </p:cNvPr>
          <p:cNvGraphicFramePr>
            <a:graphicFrameLocks noGrp="1"/>
          </p:cNvGraphicFrame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GraphicFramePr>
        <p:xfrm>
          <a:off x="640078" y="3593592"/>
          <a:ext cx="10808208" cy="2514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2" name="Straight Connector 11">
            <a:extLst>
              <a:ext uri="{FF2B5EF4-FFF2-40B4-BE49-F238E27FC236}">
                <a16:creationId xmlns:a16="http://schemas.microsoft.com/office/drawing/2014/main" id="{F21FC8CC-145C-8745-889B-6521F9CCB62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3256965"/>
            <a:ext cx="978862" cy="0"/>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533732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46B9231A-B34B-4A29-A6AC-532E1EE815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useBgFill="1">
        <p:nvSpPr>
          <p:cNvPr id="9" name="Rectangle 8">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2" name="Title 1">
            <a:extLst>
              <a:ext uri="{FF2B5EF4-FFF2-40B4-BE49-F238E27FC236}">
                <a16:creationId xmlns:a16="http://schemas.microsoft.com/office/drawing/2014/main" id="{AF773B35-1BE3-CF8C-0D36-4310FB5D3F3D}"/>
              </a:ext>
            </a:extLst>
          </p:cNvPr>
          <p:cNvSpPr>
            <a:spLocks noGrp="1"/>
          </p:cNvSpPr>
          <p:nvPr>
            <p:ph type="ctrTitle"/>
          </p:nvPr>
        </p:nvSpPr>
        <p:spPr>
          <a:xfrm>
            <a:off x="559219" y="1115844"/>
            <a:ext cx="7680960" cy="4631911"/>
          </a:xfrm>
        </p:spPr>
        <p:txBody>
          <a:bodyPr anchor="b">
            <a:normAutofit/>
          </a:bodyPr>
          <a:lstStyle/>
          <a:p>
            <a:r>
              <a:rPr lang="en-US" sz="6500"/>
              <a:t>Introduction to Enterprise Digital Transformation Initiative (EDTI)</a:t>
            </a:r>
          </a:p>
        </p:txBody>
      </p:sp>
      <p:cxnSp>
        <p:nvCxnSpPr>
          <p:cNvPr id="11" name="Straight Connector 10">
            <a:extLst>
              <a:ext uri="{FF2B5EF4-FFF2-40B4-BE49-F238E27FC236}">
                <a16:creationId xmlns:a16="http://schemas.microsoft.com/office/drawing/2014/main" id="{53C0BBAA-A5EC-5D5D-32E6-9F7EA60484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131" y="6268313"/>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79332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8FCE029E-5073-4498-8104-8427AA987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pic>
        <p:nvPicPr>
          <p:cNvPr id="5" name="Content Placeholder 4" descr="fourth industrial revolution technology concept">
            <a:extLst>
              <a:ext uri="{FF2B5EF4-FFF2-40B4-BE49-F238E27FC236}">
                <a16:creationId xmlns:a16="http://schemas.microsoft.com/office/drawing/2014/main" id="{27977CF3-D6B9-44B3-924C-51EDDC795667}"/>
              </a:ext>
            </a:extLst>
          </p:cNvPr>
          <p:cNvPicPr>
            <a:picLocks noGrp="1" noChangeAspect="1"/>
          </p:cNvPicPr>
          <p:nvPr>
            <p:ph sz="half" idx="1"/>
          </p:nvPr>
        </p:nvPicPr>
        <p:blipFill>
          <a:blip r:embed="rId3"/>
          <a:srcRect l="12097" r="12479" b="-1"/>
          <a:stretch/>
        </p:blipFill>
        <p:spPr>
          <a:xfrm>
            <a:off x="1" y="2613892"/>
            <a:ext cx="4946906" cy="3689359"/>
          </a:xfrm>
          <a:prstGeom prst="rect">
            <a:avLst/>
          </a:prstGeom>
        </p:spPr>
      </p:pic>
      <p:cxnSp>
        <p:nvCxnSpPr>
          <p:cNvPr id="14" name="Straight Connector 13">
            <a:extLst>
              <a:ext uri="{FF2B5EF4-FFF2-40B4-BE49-F238E27FC236}">
                <a16:creationId xmlns:a16="http://schemas.microsoft.com/office/drawing/2014/main" id="{BEFF515C-2521-4964-9DAC-2BFB8EC86AE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0" y="6274446"/>
            <a:ext cx="4946904"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736D408-6D16-2078-BBB8-5ECC072F61C7}"/>
              </a:ext>
            </a:extLst>
          </p:cNvPr>
          <p:cNvSpPr>
            <a:spLocks noGrp="1"/>
          </p:cNvSpPr>
          <p:nvPr>
            <p:ph type="title"/>
          </p:nvPr>
        </p:nvSpPr>
        <p:spPr>
          <a:xfrm>
            <a:off x="640080" y="914401"/>
            <a:ext cx="4306824" cy="1477817"/>
          </a:xfrm>
        </p:spPr>
        <p:txBody>
          <a:bodyPr vert="horz" lIns="91440" tIns="45720" rIns="91440" bIns="45720" rtlCol="0" anchor="t">
            <a:normAutofit/>
          </a:bodyPr>
          <a:lstStyle/>
          <a:p>
            <a:r>
              <a:rPr lang="en-US"/>
              <a:t>Overview and Objectives of EDTI</a:t>
            </a:r>
          </a:p>
        </p:txBody>
      </p:sp>
      <p:sp>
        <p:nvSpPr>
          <p:cNvPr id="4" name="Content Placeholder 3">
            <a:extLst>
              <a:ext uri="{FF2B5EF4-FFF2-40B4-BE49-F238E27FC236}">
                <a16:creationId xmlns:a16="http://schemas.microsoft.com/office/drawing/2014/main" id="{53E61D29-D36C-991F-2419-1877FD3A3DE1}"/>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641848" y="1014984"/>
            <a:ext cx="5889161" cy="5288267"/>
          </a:xfrm>
        </p:spPr>
        <p:txBody>
          <a:bodyPr>
            <a:normAutofit/>
          </a:bodyPr>
          <a:lstStyle/>
          <a:p>
            <a:pPr marL="0" indent="0">
              <a:spcBef>
                <a:spcPts val="2500"/>
              </a:spcBef>
              <a:buNone/>
            </a:pPr>
            <a:r>
              <a:rPr lang="en-US" sz="1400" b="1"/>
              <a:t>Operational Efficiency</a:t>
            </a:r>
          </a:p>
          <a:p>
            <a:pPr marL="0" lvl="1" indent="0">
              <a:buNone/>
            </a:pPr>
            <a:r>
              <a:rPr lang="en-US" sz="1400"/>
              <a:t>EDTI focuses on improving operational efficiency by implementing digital tools that streamline processes and reduce costs.</a:t>
            </a:r>
          </a:p>
          <a:p>
            <a:pPr marL="0" indent="0">
              <a:spcBef>
                <a:spcPts val="2500"/>
              </a:spcBef>
              <a:buNone/>
            </a:pPr>
            <a:r>
              <a:rPr lang="en-US" sz="1400" b="1"/>
              <a:t>Enhanced Customer Experience</a:t>
            </a:r>
          </a:p>
          <a:p>
            <a:pPr marL="0" lvl="1" indent="0">
              <a:buNone/>
            </a:pPr>
            <a:r>
              <a:rPr lang="en-US" sz="1400"/>
              <a:t>By adopting digital processes, EDTI aims to enhance customer experiences, ensuring satisfaction and loyalty.</a:t>
            </a:r>
          </a:p>
          <a:p>
            <a:pPr marL="0" indent="0">
              <a:spcBef>
                <a:spcPts val="2500"/>
              </a:spcBef>
              <a:buNone/>
            </a:pPr>
            <a:r>
              <a:rPr lang="en-US" sz="1400" b="1"/>
              <a:t>Fostering Innovation</a:t>
            </a:r>
          </a:p>
          <a:p>
            <a:pPr marL="0" lvl="1" indent="0">
              <a:buNone/>
            </a:pPr>
            <a:r>
              <a:rPr lang="en-US" sz="1400"/>
              <a:t>EDTI encourages innovation through the use of advanced technologies, positioning businesses for future growth.</a:t>
            </a:r>
          </a:p>
          <a:p>
            <a:pPr marL="0" indent="0">
              <a:spcBef>
                <a:spcPts val="2500"/>
              </a:spcBef>
              <a:buNone/>
            </a:pPr>
            <a:r>
              <a:rPr lang="en-US" sz="1400" b="1"/>
              <a:t>Aligning Technology with Business Goals</a:t>
            </a:r>
          </a:p>
          <a:p>
            <a:pPr marL="0" lvl="1" indent="0">
              <a:buNone/>
            </a:pPr>
            <a:r>
              <a:rPr lang="en-US" sz="1400"/>
              <a:t>The primary objective of EDTI is to ensure technology aligns with business goals, driving sustainable growth.</a:t>
            </a:r>
          </a:p>
        </p:txBody>
      </p:sp>
    </p:spTree>
    <p:extLst>
      <p:ext uri="{BB962C8B-B14F-4D97-AF65-F5344CB8AC3E}">
        <p14:creationId xmlns:p14="http://schemas.microsoft.com/office/powerpoint/2010/main" val="38899339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8FCE029E-5073-4498-8104-8427AA987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pic>
        <p:nvPicPr>
          <p:cNvPr id="5" name="Content Placeholder 4" descr="Light Icon">
            <a:extLst>
              <a:ext uri="{FF2B5EF4-FFF2-40B4-BE49-F238E27FC236}">
                <a16:creationId xmlns:a16="http://schemas.microsoft.com/office/drawing/2014/main" id="{924035FD-8A9F-441B-8CE7-104532D71BB4}"/>
              </a:ext>
            </a:extLst>
          </p:cNvPr>
          <p:cNvPicPr>
            <a:picLocks noGrp="1" noChangeAspect="1"/>
          </p:cNvPicPr>
          <p:nvPr>
            <p:ph sz="half" idx="1"/>
          </p:nvPr>
        </p:nvPicPr>
        <p:blipFill>
          <a:blip r:embed="rId3"/>
          <a:srcRect t="2925" r="-2" b="22494"/>
          <a:stretch/>
        </p:blipFill>
        <p:spPr>
          <a:xfrm>
            <a:off x="1" y="2613892"/>
            <a:ext cx="4946906" cy="3689359"/>
          </a:xfrm>
          <a:prstGeom prst="rect">
            <a:avLst/>
          </a:prstGeom>
        </p:spPr>
      </p:pic>
      <p:cxnSp>
        <p:nvCxnSpPr>
          <p:cNvPr id="14" name="Straight Connector 13">
            <a:extLst>
              <a:ext uri="{FF2B5EF4-FFF2-40B4-BE49-F238E27FC236}">
                <a16:creationId xmlns:a16="http://schemas.microsoft.com/office/drawing/2014/main" id="{BEFF515C-2521-4964-9DAC-2BFB8EC86AE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0" y="6274446"/>
            <a:ext cx="4946904"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475A0F7-7A6C-5579-A352-2F67C367513F}"/>
              </a:ext>
            </a:extLst>
          </p:cNvPr>
          <p:cNvSpPr>
            <a:spLocks noGrp="1"/>
          </p:cNvSpPr>
          <p:nvPr>
            <p:ph type="title"/>
          </p:nvPr>
        </p:nvSpPr>
        <p:spPr>
          <a:xfrm>
            <a:off x="640080" y="914401"/>
            <a:ext cx="4306824" cy="1477817"/>
          </a:xfrm>
        </p:spPr>
        <p:txBody>
          <a:bodyPr vert="horz" lIns="91440" tIns="45720" rIns="91440" bIns="45720" rtlCol="0" anchor="t">
            <a:normAutofit/>
          </a:bodyPr>
          <a:lstStyle/>
          <a:p>
            <a:pPr>
              <a:lnSpc>
                <a:spcPct val="90000"/>
              </a:lnSpc>
            </a:pPr>
            <a:r>
              <a:rPr lang="en-US" sz="3400"/>
              <a:t>Importance of Digital Transformation</a:t>
            </a:r>
          </a:p>
        </p:txBody>
      </p:sp>
      <p:sp>
        <p:nvSpPr>
          <p:cNvPr id="4" name="Content Placeholder 3">
            <a:extLst>
              <a:ext uri="{FF2B5EF4-FFF2-40B4-BE49-F238E27FC236}">
                <a16:creationId xmlns:a16="http://schemas.microsoft.com/office/drawing/2014/main" id="{108B6129-99D8-9B3E-8BDD-62C0E8B067EB}"/>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641848" y="1014984"/>
            <a:ext cx="5889161" cy="5288267"/>
          </a:xfrm>
        </p:spPr>
        <p:txBody>
          <a:bodyPr>
            <a:normAutofit/>
          </a:bodyPr>
          <a:lstStyle/>
          <a:p>
            <a:pPr marL="0" indent="0">
              <a:spcBef>
                <a:spcPts val="2500"/>
              </a:spcBef>
              <a:buNone/>
            </a:pPr>
            <a:r>
              <a:rPr lang="en-US" sz="1400" b="1"/>
              <a:t>Competitive Advantage</a:t>
            </a:r>
          </a:p>
          <a:p>
            <a:pPr marL="0" lvl="1" indent="0">
              <a:buNone/>
            </a:pPr>
            <a:r>
              <a:rPr lang="en-US" sz="1400"/>
              <a:t>Digital transformation is essential for organizations to stay ahead of competitors in a fast-paced digital environment.</a:t>
            </a:r>
          </a:p>
          <a:p>
            <a:pPr marL="0" indent="0">
              <a:spcBef>
                <a:spcPts val="2500"/>
              </a:spcBef>
              <a:buNone/>
            </a:pPr>
            <a:r>
              <a:rPr lang="en-US" sz="1400" b="1"/>
              <a:t>Market Responsiveness</a:t>
            </a:r>
          </a:p>
          <a:p>
            <a:pPr marL="0" lvl="1" indent="0">
              <a:buNone/>
            </a:pPr>
            <a:r>
              <a:rPr lang="en-US" sz="1400"/>
              <a:t>Organizations can quickly adapt to market changes through digital tools and technologies, enhancing their responsiveness.</a:t>
            </a:r>
          </a:p>
          <a:p>
            <a:pPr marL="0" indent="0">
              <a:spcBef>
                <a:spcPts val="2500"/>
              </a:spcBef>
              <a:buNone/>
            </a:pPr>
            <a:r>
              <a:rPr lang="en-US" sz="1400" b="1"/>
              <a:t>Data-Driven Insights</a:t>
            </a:r>
          </a:p>
          <a:p>
            <a:pPr marL="0" lvl="1" indent="0">
              <a:buNone/>
            </a:pPr>
            <a:r>
              <a:rPr lang="en-US" sz="1400"/>
              <a:t>Leveraging data analytics allows organizations to gain valuable insights, driving informed decision-making and strategic planning.</a:t>
            </a:r>
          </a:p>
          <a:p>
            <a:pPr marL="0" indent="0">
              <a:spcBef>
                <a:spcPts val="2500"/>
              </a:spcBef>
              <a:buNone/>
            </a:pPr>
            <a:r>
              <a:rPr lang="en-US" sz="1400" b="1"/>
              <a:t>Enhanced Agility</a:t>
            </a:r>
          </a:p>
          <a:p>
            <a:pPr marL="0" lvl="1" indent="0">
              <a:buNone/>
            </a:pPr>
            <a:r>
              <a:rPr lang="en-US" sz="1400"/>
              <a:t>Digital transformation improves overall organizational agility, enabling faster execution and innovation in processes.</a:t>
            </a:r>
          </a:p>
        </p:txBody>
      </p:sp>
    </p:spTree>
    <p:extLst>
      <p:ext uri="{BB962C8B-B14F-4D97-AF65-F5344CB8AC3E}">
        <p14:creationId xmlns:p14="http://schemas.microsoft.com/office/powerpoint/2010/main" val="19248548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8FCE029E-5073-4498-8104-8427AA987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pic>
        <p:nvPicPr>
          <p:cNvPr id="5" name="Content Placeholder 4" descr="Shot of a businessman holding on to a bunch of cryptocurrency balloons on top of a graph against a white background">
            <a:extLst>
              <a:ext uri="{FF2B5EF4-FFF2-40B4-BE49-F238E27FC236}">
                <a16:creationId xmlns:a16="http://schemas.microsoft.com/office/drawing/2014/main" id="{666A5B72-A0CC-499D-BBF9-F472539DA199}"/>
              </a:ext>
            </a:extLst>
          </p:cNvPr>
          <p:cNvPicPr>
            <a:picLocks noGrp="1" noChangeAspect="1"/>
          </p:cNvPicPr>
          <p:nvPr>
            <p:ph sz="half" idx="1"/>
          </p:nvPr>
        </p:nvPicPr>
        <p:blipFill>
          <a:blip r:embed="rId3"/>
          <a:srcRect r="-2" b="13025"/>
          <a:stretch/>
        </p:blipFill>
        <p:spPr>
          <a:xfrm>
            <a:off x="1" y="2613892"/>
            <a:ext cx="4946906" cy="3689359"/>
          </a:xfrm>
          <a:prstGeom prst="rect">
            <a:avLst/>
          </a:prstGeom>
        </p:spPr>
      </p:pic>
      <p:cxnSp>
        <p:nvCxnSpPr>
          <p:cNvPr id="14" name="Straight Connector 13">
            <a:extLst>
              <a:ext uri="{FF2B5EF4-FFF2-40B4-BE49-F238E27FC236}">
                <a16:creationId xmlns:a16="http://schemas.microsoft.com/office/drawing/2014/main" id="{BEFF515C-2521-4964-9DAC-2BFB8EC86AE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0" y="6274446"/>
            <a:ext cx="4946904"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B615A7B3-F561-CA80-E690-BA1DBD8E2B22}"/>
              </a:ext>
            </a:extLst>
          </p:cNvPr>
          <p:cNvSpPr>
            <a:spLocks noGrp="1"/>
          </p:cNvSpPr>
          <p:nvPr>
            <p:ph type="title"/>
          </p:nvPr>
        </p:nvSpPr>
        <p:spPr>
          <a:xfrm>
            <a:off x="640080" y="914401"/>
            <a:ext cx="4306824" cy="1477817"/>
          </a:xfrm>
        </p:spPr>
        <p:txBody>
          <a:bodyPr vert="horz" lIns="91440" tIns="45720" rIns="91440" bIns="45720" rtlCol="0" anchor="t">
            <a:normAutofit/>
          </a:bodyPr>
          <a:lstStyle/>
          <a:p>
            <a:r>
              <a:rPr lang="en-US" sz="3700"/>
              <a:t>Expected Benefits for the Organization</a:t>
            </a:r>
          </a:p>
        </p:txBody>
      </p:sp>
      <p:sp>
        <p:nvSpPr>
          <p:cNvPr id="4" name="Content Placeholder 3">
            <a:extLst>
              <a:ext uri="{FF2B5EF4-FFF2-40B4-BE49-F238E27FC236}">
                <a16:creationId xmlns:a16="http://schemas.microsoft.com/office/drawing/2014/main" id="{88F2F378-BDC4-810C-D7D9-9990001FDBD2}"/>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641848" y="1014984"/>
            <a:ext cx="5889161" cy="5288267"/>
          </a:xfrm>
        </p:spPr>
        <p:txBody>
          <a:bodyPr>
            <a:normAutofit/>
          </a:bodyPr>
          <a:lstStyle/>
          <a:p>
            <a:pPr marL="0" indent="0">
              <a:spcBef>
                <a:spcPts val="2500"/>
              </a:spcBef>
              <a:buNone/>
            </a:pPr>
            <a:r>
              <a:rPr lang="en-US" sz="1400" b="1"/>
              <a:t>Operational Cost Savings</a:t>
            </a:r>
          </a:p>
          <a:p>
            <a:pPr marL="0" lvl="1" indent="0">
              <a:buNone/>
            </a:pPr>
            <a:r>
              <a:rPr lang="en-US" sz="1400"/>
              <a:t>EDTI is expected to significantly reduce operational costs, leading to enhanced profitability for the organization.</a:t>
            </a:r>
          </a:p>
          <a:p>
            <a:pPr marL="0" indent="0">
              <a:spcBef>
                <a:spcPts val="2500"/>
              </a:spcBef>
              <a:buNone/>
            </a:pPr>
            <a:r>
              <a:rPr lang="en-US" sz="1400" b="1"/>
              <a:t>Improved Productivity</a:t>
            </a:r>
          </a:p>
          <a:p>
            <a:pPr marL="0" lvl="1" indent="0">
              <a:buNone/>
            </a:pPr>
            <a:r>
              <a:rPr lang="en-US" sz="1400"/>
              <a:t>The implementation of EDTI aims to boost productivity across departments, resulting in more efficient workflows and processes.</a:t>
            </a:r>
          </a:p>
          <a:p>
            <a:pPr marL="0" indent="0">
              <a:spcBef>
                <a:spcPts val="2500"/>
              </a:spcBef>
              <a:buNone/>
            </a:pPr>
            <a:r>
              <a:rPr lang="en-US" sz="1400" b="1"/>
              <a:t>Enhanced Customer Satisfaction</a:t>
            </a:r>
          </a:p>
          <a:p>
            <a:pPr marL="0" lvl="1" indent="0">
              <a:buNone/>
            </a:pPr>
            <a:r>
              <a:rPr lang="en-US" sz="1400"/>
              <a:t>EDTI will lead to improved customer satisfaction through better service delivery and responsiveness.</a:t>
            </a:r>
          </a:p>
          <a:p>
            <a:pPr marL="0" indent="0">
              <a:spcBef>
                <a:spcPts val="2500"/>
              </a:spcBef>
              <a:buNone/>
            </a:pPr>
            <a:r>
              <a:rPr lang="en-US" sz="1400" b="1"/>
              <a:t>Ability to Innovate</a:t>
            </a:r>
          </a:p>
          <a:p>
            <a:pPr marL="0" lvl="1" indent="0">
              <a:buNone/>
            </a:pPr>
            <a:r>
              <a:rPr lang="en-US" sz="1400"/>
              <a:t>The transformation enables the organization to innovate and adapt to changing market demands effectively.</a:t>
            </a:r>
          </a:p>
        </p:txBody>
      </p:sp>
    </p:spTree>
    <p:extLst>
      <p:ext uri="{BB962C8B-B14F-4D97-AF65-F5344CB8AC3E}">
        <p14:creationId xmlns:p14="http://schemas.microsoft.com/office/powerpoint/2010/main" val="29005814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46B9231A-B34B-4A29-A6AC-532E1EE815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useBgFill="1">
        <p:nvSpPr>
          <p:cNvPr id="9" name="Rectangle 8">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2" name="Title 1">
            <a:extLst>
              <a:ext uri="{FF2B5EF4-FFF2-40B4-BE49-F238E27FC236}">
                <a16:creationId xmlns:a16="http://schemas.microsoft.com/office/drawing/2014/main" id="{517CE413-7143-BDC5-C180-E32024FBCC89}"/>
              </a:ext>
            </a:extLst>
          </p:cNvPr>
          <p:cNvSpPr>
            <a:spLocks noGrp="1"/>
          </p:cNvSpPr>
          <p:nvPr>
            <p:ph type="ctrTitle"/>
          </p:nvPr>
        </p:nvSpPr>
        <p:spPr>
          <a:xfrm>
            <a:off x="559219" y="1115844"/>
            <a:ext cx="7680960" cy="4631911"/>
          </a:xfrm>
        </p:spPr>
        <p:txBody>
          <a:bodyPr anchor="b">
            <a:normAutofit/>
          </a:bodyPr>
          <a:lstStyle/>
          <a:p>
            <a:r>
              <a:rPr lang="en-US" sz="6500"/>
              <a:t>Current State Analysis</a:t>
            </a:r>
          </a:p>
        </p:txBody>
      </p:sp>
      <p:cxnSp>
        <p:nvCxnSpPr>
          <p:cNvPr id="11" name="Straight Connector 10">
            <a:extLst>
              <a:ext uri="{FF2B5EF4-FFF2-40B4-BE49-F238E27FC236}">
                <a16:creationId xmlns:a16="http://schemas.microsoft.com/office/drawing/2014/main" id="{53C0BBAA-A5EC-5D5D-32E6-9F7EA60484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131" y="6268313"/>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8999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653AE3C-AC4F-907C-B473-B9A30D2150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8B1A5C86-E6FB-B52F-9C73-C6FD8435FF1D}"/>
              </a:ext>
            </a:extLst>
          </p:cNvPr>
          <p:cNvSpPr>
            <a:spLocks noGrp="1"/>
          </p:cNvSpPr>
          <p:nvPr>
            <p:ph type="title"/>
          </p:nvPr>
        </p:nvSpPr>
        <p:spPr>
          <a:xfrm>
            <a:off x="640080" y="914400"/>
            <a:ext cx="3412998" cy="1839433"/>
          </a:xfrm>
        </p:spPr>
        <p:txBody>
          <a:bodyPr>
            <a:normAutofit/>
          </a:bodyPr>
          <a:lstStyle/>
          <a:p>
            <a:pPr>
              <a:lnSpc>
                <a:spcPct val="90000"/>
              </a:lnSpc>
            </a:pPr>
            <a:r>
              <a:rPr lang="en-US" sz="3100"/>
              <a:t>Assessment of Existing Operations and Processes</a:t>
            </a:r>
          </a:p>
        </p:txBody>
      </p:sp>
      <p:graphicFrame>
        <p:nvGraphicFramePr>
          <p:cNvPr id="4" name="Content Placeholder 3">
            <a:extLst>
              <a:ext uri="{FF2B5EF4-FFF2-40B4-BE49-F238E27FC236}">
                <a16:creationId xmlns:a16="http://schemas.microsoft.com/office/drawing/2014/main" id="{11B0FE45-FF35-4118-A540-D5C8B32AFD74}"/>
              </a:ext>
            </a:extLst>
          </p:cNvPr>
          <p:cNvGraphicFramePr>
            <a:graphicFrameLocks noGrp="1"/>
          </p:cNvGraphicFramePr>
          <p:nvPr>
            <p:ph idx="1"/>
            <p:extLst>
              <p:ext uri="{D42A27DB-BD31-4B8C-83A1-F6EECF244321}">
                <p14:modId xmlns:p14="http://schemas.microsoft.com/office/powerpoint/2010/main" val="201782455"/>
              </p:ext>
              <p:ext uri="{E7BDC344-281C-4309-B0C6-D0EE65EED2A8}">
                <p202:designPr xmlns:p202="http://schemas.microsoft.com/office/powerpoint/2020/02/main">
                  <p202:designTagLst>
                    <p202:designTag name="ARCH:1:CLS" val="InformationBlock"/>
                    <p202:designTag name="ARCH:1:VSVAR" val="VisualTitledTextBox"/>
                  </p202:designTagLst>
                </p202:designPr>
              </p:ext>
            </p:extLst>
          </p:nvPr>
        </p:nvGraphicFramePr>
        <p:xfrm>
          <a:off x="4632670" y="1014984"/>
          <a:ext cx="7029274" cy="53146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3572893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Layout of website design sketches on white paper">
            <a:extLst>
              <a:ext uri="{FF2B5EF4-FFF2-40B4-BE49-F238E27FC236}">
                <a16:creationId xmlns:a16="http://schemas.microsoft.com/office/drawing/2014/main" id="{A83EB495-468A-428C-93EB-049534DDEB7E}"/>
              </a:ext>
            </a:extLst>
          </p:cNvPr>
          <p:cNvPicPr>
            <a:picLocks noGrp="1" noChangeAspect="1"/>
          </p:cNvPicPr>
          <p:nvPr>
            <p:ph sz="half" idx="1"/>
          </p:nvPr>
        </p:nvPicPr>
        <p:blipFill>
          <a:blip r:embed="rId3"/>
          <a:srcRect l="16048" r="40641"/>
          <a:stretch/>
        </p:blipFill>
        <p:spPr>
          <a:xfrm>
            <a:off x="20" y="914399"/>
            <a:ext cx="4416532" cy="5353523"/>
          </a:xfrm>
          <a:prstGeom prst="rect">
            <a:avLst/>
          </a:prstGeom>
        </p:spPr>
      </p:pic>
      <p:cxnSp>
        <p:nvCxnSpPr>
          <p:cNvPr id="14" name="Straight Connector 13">
            <a:extLst>
              <a:ext uri="{FF2B5EF4-FFF2-40B4-BE49-F238E27FC236}">
                <a16:creationId xmlns:a16="http://schemas.microsoft.com/office/drawing/2014/main" id="{08052531-D50B-3899-B150-D05525F4F2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0FBA669B-69D8-EAD1-D8F6-4E6592078916}"/>
              </a:ext>
            </a:extLst>
          </p:cNvPr>
          <p:cNvSpPr>
            <a:spLocks noGrp="1"/>
          </p:cNvSpPr>
          <p:nvPr>
            <p:ph type="title"/>
          </p:nvPr>
        </p:nvSpPr>
        <p:spPr>
          <a:xfrm>
            <a:off x="5029200" y="914400"/>
            <a:ext cx="6501810" cy="1097280"/>
          </a:xfrm>
        </p:spPr>
        <p:txBody>
          <a:bodyPr vert="horz" lIns="91440" tIns="45720" rIns="91440" bIns="45720" rtlCol="0" anchor="t">
            <a:normAutofit/>
          </a:bodyPr>
          <a:lstStyle/>
          <a:p>
            <a:r>
              <a:rPr lang="en-US" sz="3700"/>
              <a:t>Current Technology Landscape</a:t>
            </a:r>
          </a:p>
        </p:txBody>
      </p:sp>
      <p:sp>
        <p:nvSpPr>
          <p:cNvPr id="4" name="Content Placeholder 3">
            <a:extLst>
              <a:ext uri="{FF2B5EF4-FFF2-40B4-BE49-F238E27FC236}">
                <a16:creationId xmlns:a16="http://schemas.microsoft.com/office/drawing/2014/main" id="{220098E9-4A9B-C1E2-9404-51090AA688EF}"/>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029200" y="2176036"/>
            <a:ext cx="6501810" cy="4121885"/>
          </a:xfrm>
        </p:spPr>
        <p:txBody>
          <a:bodyPr>
            <a:normAutofit/>
          </a:bodyPr>
          <a:lstStyle/>
          <a:p>
            <a:pPr marL="0" indent="0">
              <a:spcBef>
                <a:spcPts val="2500"/>
              </a:spcBef>
              <a:buNone/>
            </a:pPr>
            <a:r>
              <a:rPr lang="en-US" sz="1400" b="1"/>
              <a:t>IT Infrastructure Overview</a:t>
            </a:r>
          </a:p>
          <a:p>
            <a:pPr marL="0" lvl="1" indent="0">
              <a:buNone/>
            </a:pPr>
            <a:r>
              <a:rPr lang="en-US" sz="1400"/>
              <a:t>Understanding the existing IT infrastructure is crucial for evaluating its efficiency and capability to support business needs.</a:t>
            </a:r>
          </a:p>
          <a:p>
            <a:pPr marL="0" indent="0">
              <a:spcBef>
                <a:spcPts val="2500"/>
              </a:spcBef>
              <a:buNone/>
            </a:pPr>
            <a:r>
              <a:rPr lang="en-US" sz="1400" b="1"/>
              <a:t>Software Applications Analysis</a:t>
            </a:r>
          </a:p>
          <a:p>
            <a:pPr marL="0" lvl="1" indent="0">
              <a:buNone/>
            </a:pPr>
            <a:r>
              <a:rPr lang="en-US" sz="1400"/>
              <a:t>Assessing the software applications currently in use allows organizations to determine functionality and areas for improvement.</a:t>
            </a:r>
          </a:p>
          <a:p>
            <a:pPr marL="0" indent="0">
              <a:spcBef>
                <a:spcPts val="2500"/>
              </a:spcBef>
              <a:buNone/>
            </a:pPr>
            <a:r>
              <a:rPr lang="en-US" sz="1400" b="1"/>
              <a:t>Identifying Technology Gaps</a:t>
            </a:r>
          </a:p>
          <a:p>
            <a:pPr marL="0" lvl="1" indent="0">
              <a:buNone/>
            </a:pPr>
            <a:r>
              <a:rPr lang="en-US" sz="1400"/>
              <a:t>By examining the technology landscape, gaps can be identified where new technologies can be implemented to enhance performance.</a:t>
            </a:r>
          </a:p>
        </p:txBody>
      </p:sp>
    </p:spTree>
    <p:extLst>
      <p:ext uri="{BB962C8B-B14F-4D97-AF65-F5344CB8AC3E}">
        <p14:creationId xmlns:p14="http://schemas.microsoft.com/office/powerpoint/2010/main" val="8864604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DashVTI">
  <a:themeElements>
    <a:clrScheme name="Custom 6">
      <a:dk1>
        <a:sysClr val="windowText" lastClr="000000"/>
      </a:dk1>
      <a:lt1>
        <a:sysClr val="window" lastClr="FFFFFF"/>
      </a:lt1>
      <a:dk2>
        <a:srgbClr val="0D1C3B"/>
      </a:dk2>
      <a:lt2>
        <a:srgbClr val="F5F2F9"/>
      </a:lt2>
      <a:accent1>
        <a:srgbClr val="1973EB"/>
      </a:accent1>
      <a:accent2>
        <a:srgbClr val="25C8A2"/>
      </a:accent2>
      <a:accent3>
        <a:srgbClr val="BF8ED1"/>
      </a:accent3>
      <a:accent4>
        <a:srgbClr val="FE733C"/>
      </a:accent4>
      <a:accent5>
        <a:srgbClr val="FE5A5A"/>
      </a:accent5>
      <a:accent6>
        <a:srgbClr val="1AC16E"/>
      </a:accent6>
      <a:hlink>
        <a:srgbClr val="1AC16E"/>
      </a:hlink>
      <a:folHlink>
        <a:srgbClr val="00B0F0"/>
      </a:folHlink>
    </a:clrScheme>
    <a:fontScheme name="grandview display">
      <a:majorFont>
        <a:latin typeface="Grandview Display"/>
        <a:ea typeface=""/>
        <a:cs typeface=""/>
      </a:majorFont>
      <a:minorFont>
        <a:latin typeface="Grandview Displ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shVTI" id="{0A75137F-CDEB-4E94-A788-9D255EBE1B91}" vid="{DE9A6A09-5855-45A3-8E99-4290ED2405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ocument_x0020_type xmlns="2d27fadb-54ef-4362-b229-b41e4692d589">Implementation plan</Document_x0020_type>
    <PrimeClassificationStatus xmlns="e2ecedd7-ecd4-408d-9425-855ac022e5fa" xsi:nil="true"/>
    <PrimeClassificationStatusDetails xmlns="e2ecedd7-ecd4-408d-9425-855ac022e5fa" xsi:nil="true"/>
    <PrimeLastClassified xmlns="e2ecedd7-ecd4-408d-9425-855ac022e5fa" xsi:nil="true"/>
    <PrimeCorrectedByUser xmlns="e2ecedd7-ecd4-408d-9425-855ac022e5fa" xsi:nil="true"/>
    <File_x0020_summary xmlns="2d27fadb-54ef-4362-b229-b41e4692d589">This document is a feasibility study for the Enterprise Digital Transformation Initiative (EDTI). It analyzes objectives, current state, proposed technologies, implementation strategies, cost-benefit analysis, and risk assessment, concluding that digital </File_x0020_summary>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1CE28BD982FC49BBEE983C3AE0D9AC" ma:contentTypeVersion="10" ma:contentTypeDescription="Create a new document." ma:contentTypeScope="" ma:versionID="1ddbc7d989a3358eefb3085e339fd137">
  <xsd:schema xmlns:xsd="http://www.w3.org/2001/XMLSchema" xmlns:xs="http://www.w3.org/2001/XMLSchema" xmlns:p="http://schemas.microsoft.com/office/2006/metadata/properties" xmlns:ns2="2d27fadb-54ef-4362-b229-b41e4692d589" xmlns:ns3="e2ecedd7-ecd4-408d-9425-855ac022e5fa" targetNamespace="http://schemas.microsoft.com/office/2006/metadata/properties" ma:root="true" ma:fieldsID="1437688aa650a127a10ff39421862544" ns2:_="" ns3:_="">
    <xsd:import namespace="2d27fadb-54ef-4362-b229-b41e4692d589"/>
    <xsd:import namespace="e2ecedd7-ecd4-408d-9425-855ac022e5f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Document_x0020_type" minOccurs="0"/>
                <xsd:element ref="ns3:PrimeClassificationStatus" minOccurs="0"/>
                <xsd:element ref="ns3:PrimeClassificationStatusDetails" minOccurs="0"/>
                <xsd:element ref="ns3:PrimeLastClassified" minOccurs="0"/>
                <xsd:element ref="ns3:PrimeCorrectedByUser" minOccurs="0"/>
                <xsd:element ref="ns2:File_x0020_summar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27fadb-54ef-4362-b229-b41e4692d58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Document_x0020_type" ma:index="12" nillable="true" ma:displayName="Document type" ma:internalName="Document_x0020_type">
      <xsd:simpleType>
        <xsd:restriction base="dms:Choice">
          <xsd:enumeration value="Implementation plan"/>
          <xsd:enumeration value="Project proposal"/>
          <xsd:enumeration value="Technical specification"/>
          <xsd:enumeration value="Training material"/>
          <xsd:enumeration value="Unknown"/>
        </xsd:restriction>
      </xsd:simpleType>
    </xsd:element>
    <xsd:element name="File_x0020_summary" ma:index="17" nillable="true" ma:displayName="File summary" ma:internalName="File_x0020_summar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2ecedd7-ecd4-408d-9425-855ac022e5fa" elementFormDefault="qualified">
    <xsd:import namespace="http://schemas.microsoft.com/office/2006/documentManagement/types"/>
    <xsd:import namespace="http://schemas.microsoft.com/office/infopath/2007/PartnerControls"/>
    <xsd:element name="PrimeClassificationStatus" ma:index="13" nillable="true" ma:displayName="Processing status" ma:internalName="PrimeClassificationStatus">
      <xsd:simpleType>
        <xsd:restriction base="dms:Text"/>
      </xsd:simpleType>
    </xsd:element>
    <xsd:element name="PrimeClassificationStatusDetails" ma:index="14" nillable="true" ma:displayName="Processing details" ma:internalName="PrimeClassificationStatusDetails">
      <xsd:simpleType>
        <xsd:restriction base="dms:Note">
          <xsd:maxLength value="255"/>
        </xsd:restriction>
      </xsd:simpleType>
    </xsd:element>
    <xsd:element name="PrimeLastClassified" ma:index="15" nillable="true" ma:displayName="Processed" ma:internalName="PrimeLastClassified">
      <xsd:simpleType>
        <xsd:restriction base="dms:DateTime"/>
      </xsd:simpleType>
    </xsd:element>
    <xsd:element name="PrimeCorrectedByUser" ma:index="16" nillable="true" ma:displayName="Corrected" ma:internalName="PrimeCorrectedByUser">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ECE076B-A70A-4933-B102-BDD32AA7E556}">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D236E57-7D77-4189-817F-8FBA9C58703D}"/>
</file>

<file path=customXml/itemProps3.xml><?xml version="1.0" encoding="utf-8"?>
<ds:datastoreItem xmlns:ds="http://schemas.openxmlformats.org/officeDocument/2006/customXml" ds:itemID="{C0690D35-EDA3-4CD6-8F8C-0F60F2FC50E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0</Words>
  <Application>Microsoft Office PowerPoint</Application>
  <PresentationFormat>Widescreen</PresentationFormat>
  <Paragraphs>0</Paragraphs>
  <Slides>27</Slides>
  <Notes>27</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DashVTI</vt:lpstr>
      <vt:lpstr>Feasibility Study of Enterprise Digital Transformation Initiative (EDTI)</vt:lpstr>
      <vt:lpstr>Agenda for Today's Session</vt:lpstr>
      <vt:lpstr>Introduction to Enterprise Digital Transformation Initiative (EDTI)</vt:lpstr>
      <vt:lpstr>Overview and Objectives of EDTI</vt:lpstr>
      <vt:lpstr>Importance of Digital Transformation</vt:lpstr>
      <vt:lpstr>Expected Benefits for the Organization</vt:lpstr>
      <vt:lpstr>Current State Analysis</vt:lpstr>
      <vt:lpstr>Assessment of Existing Operations and Processes</vt:lpstr>
      <vt:lpstr>Current Technology Landscape</vt:lpstr>
      <vt:lpstr>Identification of Pain Points and Inefficiencies</vt:lpstr>
      <vt:lpstr>Proposed Digital Technologies</vt:lpstr>
      <vt:lpstr>Advanced Analytics and Big Data</vt:lpstr>
      <vt:lpstr>Artificial Intelligence and Machine Learning</vt:lpstr>
      <vt:lpstr>Cloud Computing and IoT Integration</vt:lpstr>
      <vt:lpstr>Implementation Strategy</vt:lpstr>
      <vt:lpstr>Phased Approach to Transformation</vt:lpstr>
      <vt:lpstr>Change Management and Training</vt:lpstr>
      <vt:lpstr>Stakeholder Engagement and Communication</vt:lpstr>
      <vt:lpstr>Cost-Benefit Analysis</vt:lpstr>
      <vt:lpstr>Estimation of Implementation Costs</vt:lpstr>
      <vt:lpstr>Projected Financial Benefits</vt:lpstr>
      <vt:lpstr>Long-Term Return on Investment</vt:lpstr>
      <vt:lpstr>Risk Assessment and Mitigation</vt:lpstr>
      <vt:lpstr>Identification of Potential Risks</vt:lpstr>
      <vt:lpstr>Risk Mitigation Strategies</vt:lpstr>
      <vt:lpstr>Continuous Monitoring and Evaluation</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2</cp:revision>
  <dcterms:created xsi:type="dcterms:W3CDTF">2025-02-20T22:34:34Z</dcterms:created>
  <dcterms:modified xsi:type="dcterms:W3CDTF">2025-02-20T22:37:17Z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0x010100B31CE28BD982FC49BBEE983C3AE0D9AC</vt:lpwstr>
  </property>
</Properties>
</file>