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1858" y="2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2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05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311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56708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3911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668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545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2619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71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725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139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29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6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26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189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038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474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20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ideo 4" descr="Windmills">
            <a:extLst>
              <a:ext uri="{FF2B5EF4-FFF2-40B4-BE49-F238E27FC236}">
                <a16:creationId xmlns:a16="http://schemas.microsoft.com/office/drawing/2014/main" id="{52D802E2-EF5B-67DD-74EB-9607CBE8F0B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13705" r="11081" b="-1"/>
          <a:stretch/>
        </p:blipFill>
        <p:spPr>
          <a:xfrm>
            <a:off x="-2285" y="10"/>
            <a:ext cx="9143999" cy="68579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325550"/>
            <a:ext cx="75438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GB" sz="4500">
                <a:solidFill>
                  <a:srgbClr val="FFFFFF"/>
                </a:solidFill>
              </a:rPr>
              <a:t>Project Governance Plan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072043"/>
            <a:ext cx="75438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fr-FR">
                <a:solidFill>
                  <a:srgbClr val="FFFFFF"/>
                </a:solidFill>
              </a:rPr>
              <a:t>Enterprise Digital Transformation Initiative (EDTI)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The Project Governance Plan outlines the framework for overseeing the Enterprise Digital Transformation Initiative (EDTI). It defines roles, responsibilities, and decision-making processes to ensure successful project execution.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Governance 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The governance structure for EDTI includes the following key roles:</a:t>
            </a:r>
          </a:p>
          <a:p>
            <a:r>
              <a:t>- Executive Sponsor: Chief Information Officer (CIO)</a:t>
            </a:r>
          </a:p>
          <a:p>
            <a:r>
              <a:t>- Project Steering Committee: Senior executives from key departments</a:t>
            </a:r>
          </a:p>
          <a:p>
            <a:r>
              <a:t>- Project Manager: Appointed from the Systems Integrator</a:t>
            </a:r>
          </a:p>
          <a:p>
            <a:r>
              <a:t>- Project Team: Representatives from IT, business units, and external partners</a:t>
            </a:r>
          </a:p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Roles and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t>Executive Sponsor:</a:t>
            </a:r>
          </a:p>
          <a:p>
            <a:r>
              <a:t>- Provide strategic direction and support</a:t>
            </a:r>
          </a:p>
          <a:p>
            <a:r>
              <a:t>- Approve major project decisions and changes</a:t>
            </a:r>
          </a:p>
          <a:p>
            <a:endParaRPr/>
          </a:p>
          <a:p>
            <a:r>
              <a:t>Project Steering Committee:</a:t>
            </a:r>
          </a:p>
          <a:p>
            <a:r>
              <a:t>- Monitor project progress and performance</a:t>
            </a:r>
          </a:p>
          <a:p>
            <a:r>
              <a:t>- Resolve escalated issues and risks</a:t>
            </a:r>
          </a:p>
          <a:p>
            <a:endParaRPr/>
          </a:p>
          <a:p>
            <a:r>
              <a:t>Project Manager:</a:t>
            </a:r>
          </a:p>
          <a:p>
            <a:r>
              <a:t>- Oversee day-to-day project activities</a:t>
            </a:r>
          </a:p>
          <a:p>
            <a:r>
              <a:t>- Ensure project deliverables are met on time and within budget</a:t>
            </a:r>
          </a:p>
          <a:p>
            <a:endParaRPr/>
          </a:p>
          <a:p>
            <a:r>
              <a:t>Project Team:</a:t>
            </a:r>
          </a:p>
          <a:p>
            <a:r>
              <a:t>- Execute project tasks and activities</a:t>
            </a:r>
          </a:p>
          <a:p>
            <a:r>
              <a:t>- Collaborate with stakeholders to achieve project goals</a:t>
            </a:r>
          </a:p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Decision-Making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The decision-making process for EDTI includes the following steps:</a:t>
            </a:r>
          </a:p>
          <a:p>
            <a:r>
              <a:t>1. Identify the decision required and gather relevant information.</a:t>
            </a:r>
          </a:p>
          <a:p>
            <a:r>
              <a:t>2. Evaluate options and potential impacts.</a:t>
            </a:r>
          </a:p>
          <a:p>
            <a:r>
              <a:t>3. Present recommendations to the Project Steering Committee.</a:t>
            </a:r>
          </a:p>
          <a:p>
            <a:r>
              <a:t>4. Obtain approval from the Executive Sponsor for major decisions.</a:t>
            </a:r>
          </a:p>
          <a:p>
            <a:r>
              <a:t>5. Communicate decisions to the Project Team and stakeholders.</a:t>
            </a:r>
          </a:p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Communication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The communication plan for EDTI includes:</a:t>
            </a:r>
          </a:p>
          <a:p>
            <a:r>
              <a:t>- Regular status updates to the Project Steering Committee.</a:t>
            </a:r>
          </a:p>
          <a:p>
            <a:r>
              <a:t>- Weekly progress meetings with the Project Team.</a:t>
            </a:r>
          </a:p>
          <a:p>
            <a:r>
              <a:t>- Monthly newsletters to all stakeholders.</a:t>
            </a:r>
          </a:p>
          <a:p>
            <a:r>
              <a:t>- Ad-hoc communications for urgent issues or changes.</a:t>
            </a:r>
          </a:p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Risk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The risk management process for EDTI includes:</a:t>
            </a:r>
          </a:p>
          <a:p>
            <a:r>
              <a:t>- Identifying potential risks and their impacts.</a:t>
            </a:r>
          </a:p>
          <a:p>
            <a:r>
              <a:t>- Assessing the likelihood and severity of risks.</a:t>
            </a:r>
          </a:p>
          <a:p>
            <a:r>
              <a:t>- Developing mitigation plans for high-priority risks.</a:t>
            </a:r>
          </a:p>
          <a:p>
            <a:r>
              <a:t>- Monitoring and reviewing risks throughout the project lifecycle.</a:t>
            </a:r>
          </a:p>
          <a:p>
            <a:endParaRPr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1CE28BD982FC49BBEE983C3AE0D9AC" ma:contentTypeVersion="10" ma:contentTypeDescription="Create a new document." ma:contentTypeScope="" ma:versionID="1ddbc7d989a3358eefb3085e339fd137">
  <xsd:schema xmlns:xsd="http://www.w3.org/2001/XMLSchema" xmlns:xs="http://www.w3.org/2001/XMLSchema" xmlns:p="http://schemas.microsoft.com/office/2006/metadata/properties" xmlns:ns2="2d27fadb-54ef-4362-b229-b41e4692d589" xmlns:ns3="e2ecedd7-ecd4-408d-9425-855ac022e5fa" targetNamespace="http://schemas.microsoft.com/office/2006/metadata/properties" ma:root="true" ma:fieldsID="1437688aa650a127a10ff39421862544" ns2:_="" ns3:_="">
    <xsd:import namespace="2d27fadb-54ef-4362-b229-b41e4692d589"/>
    <xsd:import namespace="e2ecedd7-ecd4-408d-9425-855ac022e5f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Document_x0020_type" minOccurs="0"/>
                <xsd:element ref="ns3:PrimeClassificationStatus" minOccurs="0"/>
                <xsd:element ref="ns3:PrimeClassificationStatusDetails" minOccurs="0"/>
                <xsd:element ref="ns3:PrimeLastClassified" minOccurs="0"/>
                <xsd:element ref="ns3:PrimeCorrectedByUser" minOccurs="0"/>
                <xsd:element ref="ns2:File_x0020_summa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27fadb-54ef-4362-b229-b41e4692d5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Document_x0020_type" ma:index="12" nillable="true" ma:displayName="Document type" ma:internalName="Document_x0020_type">
      <xsd:simpleType>
        <xsd:restriction base="dms:Choice">
          <xsd:enumeration value="Implementation plan"/>
          <xsd:enumeration value="Project proposal"/>
          <xsd:enumeration value="Technical specification"/>
          <xsd:enumeration value="Training material"/>
          <xsd:enumeration value="Unknown"/>
        </xsd:restriction>
      </xsd:simpleType>
    </xsd:element>
    <xsd:element name="File_x0020_summary" ma:index="17" nillable="true" ma:displayName="File summary" ma:internalName="File_x0020_summar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ecedd7-ecd4-408d-9425-855ac022e5fa" elementFormDefault="qualified">
    <xsd:import namespace="http://schemas.microsoft.com/office/2006/documentManagement/types"/>
    <xsd:import namespace="http://schemas.microsoft.com/office/infopath/2007/PartnerControls"/>
    <xsd:element name="PrimeClassificationStatus" ma:index="13" nillable="true" ma:displayName="Processing status" ma:internalName="PrimeClassificationStatus">
      <xsd:simpleType>
        <xsd:restriction base="dms:Text"/>
      </xsd:simpleType>
    </xsd:element>
    <xsd:element name="PrimeClassificationStatusDetails" ma:index="14" nillable="true" ma:displayName="Processing details" ma:internalName="PrimeClassificationStatusDetails">
      <xsd:simpleType>
        <xsd:restriction base="dms:Note">
          <xsd:maxLength value="255"/>
        </xsd:restriction>
      </xsd:simpleType>
    </xsd:element>
    <xsd:element name="PrimeLastClassified" ma:index="15" nillable="true" ma:displayName="Processed" ma:internalName="PrimeLastClassified">
      <xsd:simpleType>
        <xsd:restriction base="dms:DateTime"/>
      </xsd:simpleType>
    </xsd:element>
    <xsd:element name="PrimeCorrectedByUser" ma:index="16" nillable="true" ma:displayName="Corrected" ma:internalName="PrimeCorrectedByUser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_x0020_type xmlns="2d27fadb-54ef-4362-b229-b41e4692d589">Implementation plan</Document_x0020_type>
    <PrimeClassificationStatus xmlns="e2ecedd7-ecd4-408d-9425-855ac022e5fa" xsi:nil="true"/>
    <PrimeClassificationStatusDetails xmlns="e2ecedd7-ecd4-408d-9425-855ac022e5fa" xsi:nil="true"/>
    <PrimeLastClassified xmlns="e2ecedd7-ecd4-408d-9425-855ac022e5fa" xsi:nil="true"/>
    <PrimeCorrectedByUser xmlns="e2ecedd7-ecd4-408d-9425-855ac022e5fa" xsi:nil="true"/>
    <File_x0020_summary xmlns="2d27fadb-54ef-4362-b229-b41e4692d589">The Project Governance Plan for the Enterprise Digital Transformation Initiative (EDTI) defines the governance structure, roles, responsibilities, decision-making process, communication plan, and risk management framework to ensure successful project exec</File_x0020_summary>
  </documentManagement>
</p:properties>
</file>

<file path=customXml/itemProps1.xml><?xml version="1.0" encoding="utf-8"?>
<ds:datastoreItem xmlns:ds="http://schemas.openxmlformats.org/officeDocument/2006/customXml" ds:itemID="{053DACCA-FAC5-412E-86A9-81BD22BD5C3A}"/>
</file>

<file path=customXml/itemProps2.xml><?xml version="1.0" encoding="utf-8"?>
<ds:datastoreItem xmlns:ds="http://schemas.openxmlformats.org/officeDocument/2006/customXml" ds:itemID="{75E897C8-4C5C-4FB5-B84F-A9983ED118D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AAE12D-00CE-4C96-AA60-F972EDE25970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2d27fadb-54ef-4362-b229-b41e4692d589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</TotalTime>
  <Words>323</Words>
  <Application>Microsoft Office PowerPoint</Application>
  <PresentationFormat>On-screen Show (4:3)</PresentationFormat>
  <Paragraphs>45</Paragraphs>
  <Slides>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Century Gothic</vt:lpstr>
      <vt:lpstr>Wingdings 3</vt:lpstr>
      <vt:lpstr>Ion</vt:lpstr>
      <vt:lpstr>Project Governance Plan</vt:lpstr>
      <vt:lpstr>Introduction</vt:lpstr>
      <vt:lpstr>Governance Structure</vt:lpstr>
      <vt:lpstr>Roles and Responsibilities</vt:lpstr>
      <vt:lpstr>Decision-Making Process</vt:lpstr>
      <vt:lpstr>Communication Plan</vt:lpstr>
      <vt:lpstr>Risk Management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Kevin McDonnell</cp:lastModifiedBy>
  <cp:revision>2</cp:revision>
  <dcterms:created xsi:type="dcterms:W3CDTF">2013-01-27T09:14:16Z</dcterms:created>
  <dcterms:modified xsi:type="dcterms:W3CDTF">2025-02-20T22:43:42Z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0x010100B31CE28BD982FC49BBEE983C3AE0D9AC</vt:lpwstr>
  </property>
</Properties>
</file>