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en-US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D2D7EB3-B61E-4A82-8701-DE4FCE26258D}" type="datetime">
              <a:rPr b="0" lang="en-US" sz="1200" spc="-1" strike="noStrike">
                <a:solidFill>
                  <a:srgbClr val="8b8b8b"/>
                </a:solidFill>
                <a:latin typeface="Calibri"/>
              </a:rPr>
              <a:t>4/20/21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6436F18-39B3-4F20-AA48-4DBE8395A5D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Some Tableau Visuals</a:t>
            </a:r>
            <a:endParaRPr b="0" lang="en-US" sz="6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slide2" descr=""/>
          <p:cNvPicPr/>
          <p:nvPr/>
        </p:nvPicPr>
        <p:blipFill>
          <a:blip r:embed="rId1"/>
          <a:stretch/>
        </p:blipFill>
        <p:spPr>
          <a:xfrm>
            <a:off x="1155240" y="0"/>
            <a:ext cx="988092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slide3" descr=""/>
          <p:cNvPicPr/>
          <p:nvPr/>
        </p:nvPicPr>
        <p:blipFill>
          <a:blip r:embed="rId1"/>
          <a:stretch/>
        </p:blipFill>
        <p:spPr>
          <a:xfrm>
            <a:off x="3307320" y="0"/>
            <a:ext cx="5576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slide4" descr=""/>
          <p:cNvPicPr/>
          <p:nvPr/>
        </p:nvPicPr>
        <p:blipFill>
          <a:blip r:embed="rId1"/>
          <a:stretch/>
        </p:blipFill>
        <p:spPr>
          <a:xfrm>
            <a:off x="2910240" y="0"/>
            <a:ext cx="6371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slide5" descr=""/>
          <p:cNvPicPr/>
          <p:nvPr/>
        </p:nvPicPr>
        <p:blipFill>
          <a:blip r:embed="rId1"/>
          <a:stretch/>
        </p:blipFill>
        <p:spPr>
          <a:xfrm>
            <a:off x="600840" y="0"/>
            <a:ext cx="1098972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lide6" descr=""/>
          <p:cNvPicPr/>
          <p:nvPr/>
        </p:nvPicPr>
        <p:blipFill>
          <a:blip r:embed="rId1"/>
          <a:stretch/>
        </p:blipFill>
        <p:spPr>
          <a:xfrm>
            <a:off x="700560" y="0"/>
            <a:ext cx="10790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lide7" descr=""/>
          <p:cNvPicPr/>
          <p:nvPr/>
        </p:nvPicPr>
        <p:blipFill>
          <a:blip r:embed="rId1"/>
          <a:stretch/>
        </p:blipFill>
        <p:spPr>
          <a:xfrm>
            <a:off x="1239840" y="0"/>
            <a:ext cx="971172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lide8" descr=""/>
          <p:cNvPicPr/>
          <p:nvPr/>
        </p:nvPicPr>
        <p:blipFill>
          <a:blip r:embed="rId1"/>
          <a:stretch/>
        </p:blipFill>
        <p:spPr>
          <a:xfrm>
            <a:off x="343080" y="1224000"/>
            <a:ext cx="11505960" cy="440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lide9" descr=""/>
          <p:cNvPicPr/>
          <p:nvPr/>
        </p:nvPicPr>
        <p:blipFill>
          <a:blip r:embed="rId1"/>
          <a:stretch/>
        </p:blipFill>
        <p:spPr>
          <a:xfrm>
            <a:off x="639000" y="0"/>
            <a:ext cx="1091340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lide10" descr=""/>
          <p:cNvPicPr/>
          <p:nvPr/>
        </p:nvPicPr>
        <p:blipFill>
          <a:blip r:embed="rId1"/>
          <a:stretch/>
        </p:blipFill>
        <p:spPr>
          <a:xfrm>
            <a:off x="1004760" y="0"/>
            <a:ext cx="1018260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lide11" descr=""/>
          <p:cNvPicPr/>
          <p:nvPr/>
        </p:nvPicPr>
        <p:blipFill>
          <a:blip r:embed="rId1"/>
          <a:stretch/>
        </p:blipFill>
        <p:spPr>
          <a:xfrm>
            <a:off x="129960" y="0"/>
            <a:ext cx="119318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lide12" descr=""/>
          <p:cNvPicPr/>
          <p:nvPr/>
        </p:nvPicPr>
        <p:blipFill>
          <a:blip r:embed="rId1"/>
          <a:stretch/>
        </p:blipFill>
        <p:spPr>
          <a:xfrm>
            <a:off x="5188320" y="0"/>
            <a:ext cx="181512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slide13" descr=""/>
          <p:cNvPicPr/>
          <p:nvPr/>
        </p:nvPicPr>
        <p:blipFill>
          <a:blip r:embed="rId1"/>
          <a:stretch/>
        </p:blipFill>
        <p:spPr>
          <a:xfrm>
            <a:off x="600840" y="0"/>
            <a:ext cx="1098972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lide14" descr=""/>
          <p:cNvPicPr/>
          <p:nvPr/>
        </p:nvPicPr>
        <p:blipFill>
          <a:blip r:embed="rId1"/>
          <a:stretch/>
        </p:blipFill>
        <p:spPr>
          <a:xfrm>
            <a:off x="2886120" y="1828800"/>
            <a:ext cx="6419520" cy="3200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lide15" descr=""/>
          <p:cNvPicPr/>
          <p:nvPr/>
        </p:nvPicPr>
        <p:blipFill>
          <a:blip r:embed="rId1"/>
          <a:stretch/>
        </p:blipFill>
        <p:spPr>
          <a:xfrm>
            <a:off x="1219320" y="1333440"/>
            <a:ext cx="9753120" cy="4190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slide16" descr=""/>
          <p:cNvPicPr/>
          <p:nvPr/>
        </p:nvPicPr>
        <p:blipFill>
          <a:blip r:embed="rId1"/>
          <a:stretch/>
        </p:blipFill>
        <p:spPr>
          <a:xfrm>
            <a:off x="0" y="1156680"/>
            <a:ext cx="12191760" cy="4543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lide17" descr=""/>
          <p:cNvPicPr/>
          <p:nvPr/>
        </p:nvPicPr>
        <p:blipFill>
          <a:blip r:embed="rId1"/>
          <a:stretch/>
        </p:blipFill>
        <p:spPr>
          <a:xfrm>
            <a:off x="4076640" y="2190600"/>
            <a:ext cx="4038120" cy="2476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slide18" descr=""/>
          <p:cNvPicPr/>
          <p:nvPr/>
        </p:nvPicPr>
        <p:blipFill>
          <a:blip r:embed="rId1"/>
          <a:stretch/>
        </p:blipFill>
        <p:spPr>
          <a:xfrm>
            <a:off x="5286600" y="0"/>
            <a:ext cx="161820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lide19" descr=""/>
          <p:cNvPicPr/>
          <p:nvPr/>
        </p:nvPicPr>
        <p:blipFill>
          <a:blip r:embed="rId1"/>
          <a:stretch/>
        </p:blipFill>
        <p:spPr>
          <a:xfrm>
            <a:off x="0" y="236520"/>
            <a:ext cx="12191760" cy="6384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lide20" descr=""/>
          <p:cNvPicPr/>
          <p:nvPr/>
        </p:nvPicPr>
        <p:blipFill>
          <a:blip r:embed="rId1"/>
          <a:stretch/>
        </p:blipFill>
        <p:spPr>
          <a:xfrm>
            <a:off x="0" y="267120"/>
            <a:ext cx="12191760" cy="632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lide21" descr=""/>
          <p:cNvPicPr/>
          <p:nvPr/>
        </p:nvPicPr>
        <p:blipFill>
          <a:blip r:embed="rId1"/>
          <a:stretch/>
        </p:blipFill>
        <p:spPr>
          <a:xfrm>
            <a:off x="0" y="267120"/>
            <a:ext cx="12191760" cy="632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LibreOffice/7.1.2.2$Windows_X86_64 LibreOffice_project/8a45595d069ef5570103caea1b71cc9d82b2aae4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2018-08-15T22:40:47Z</dcterms:created>
  <dc:creator/>
  <dc:description/>
  <dc:language>fr-FR</dc:language>
  <cp:lastModifiedBy/>
  <dcterms:modified xsi:type="dcterms:W3CDTF">2021-04-20T23:24:54Z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21</vt:i4>
  </property>
</Properties>
</file>