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A908CA-F3DA-40FA-AD56-A5D6C9327D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D18C6A-A5CF-40C1-9BEF-C9B9A4A312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3203D6-A741-4673-8081-0FFF019D3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DD784-47CA-434A-9CCC-3F723BC3F037}" type="datetimeFigureOut">
              <a:rPr lang="en-IN" smtClean="0"/>
              <a:t>23-02-2022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42C4DF-2102-4248-B6A4-BB5FBA7A1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850A70-7C19-4820-87D9-2C16A9A7C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AACEE-A296-40B1-8159-00E7FFA08E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70276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7F8D6-0FF2-4A68-8AED-076B93CC7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803C95-49F3-4CAF-B83D-F80577ABE5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CFB1E4-3E4D-493A-88F3-D90A904D6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DD784-47CA-434A-9CCC-3F723BC3F037}" type="datetimeFigureOut">
              <a:rPr lang="en-IN" smtClean="0"/>
              <a:t>23-02-2022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D1D1CB-1AC3-458F-9AEA-C9E0A4D52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9A9014-AD4C-4D51-BF92-9A7825F0D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AACEE-A296-40B1-8159-00E7FFA08E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38946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D39B04-AD79-4971-8278-C548EBDEC0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D9668D-4B8F-43EE-963E-327316EA85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E76B1-112A-40DB-8053-685903B1C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DD784-47CA-434A-9CCC-3F723BC3F037}" type="datetimeFigureOut">
              <a:rPr lang="en-IN" smtClean="0"/>
              <a:t>23-02-2022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DF1D09-4AF2-4A73-BE94-E1332F65D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33B132-4575-4993-B4AB-6DB1A4D77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AACEE-A296-40B1-8159-00E7FFA08E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96189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B8283-143E-418C-93C3-34CBF864C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E4F460-E2AD-44D8-B3DE-361E9F6256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E33A0E-0DC3-47AF-9748-0D549AB35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DD784-47CA-434A-9CCC-3F723BC3F037}" type="datetimeFigureOut">
              <a:rPr lang="en-IN" smtClean="0"/>
              <a:t>23-02-2022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A91D98-30D6-43E4-A79F-6DCB4F440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B2AF70-C0BD-46E5-B50A-50F00EE57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AACEE-A296-40B1-8159-00E7FFA08E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82174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27977-70D7-47CE-85B9-113E1DB41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0EC617-050E-4549-94B3-323E0529C5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EE5113-1064-4908-AC69-9FA571BE4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DD784-47CA-434A-9CCC-3F723BC3F037}" type="datetimeFigureOut">
              <a:rPr lang="en-IN" smtClean="0"/>
              <a:t>23-02-2022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69FE74-7E8C-4C3E-9C00-9CEB964F9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40FD4E-5AA4-4A93-977F-0C01869D4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AACEE-A296-40B1-8159-00E7FFA08E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94204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AE923-3D81-44BA-9C32-2215D7586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B0038F-5747-4146-BED2-7F379FE68E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220EDC-2F58-459E-8EC5-FE14515048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BF3187-87B1-4BF7-B55E-0FF445C13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DD784-47CA-434A-9CCC-3F723BC3F037}" type="datetimeFigureOut">
              <a:rPr lang="en-IN" smtClean="0"/>
              <a:t>23-02-2022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592ABF-8BDD-4113-805E-AC80EEA90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67020E-2C44-479E-9E56-7B4370E48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AACEE-A296-40B1-8159-00E7FFA08E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14464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980D3-66BE-4990-9D86-F82DAD2D2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EF4FDD-0485-4190-BDA9-2BAA2B2A6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DEDC2B-F979-437E-BCDC-58627A092F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CDB5B8-3713-4F2D-AA72-72A4167FC9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9935CB-0970-4F73-B3ED-5E06EF2042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89F2AE9-EDA0-499F-9633-6C0DA3B8C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DD784-47CA-434A-9CCC-3F723BC3F037}" type="datetimeFigureOut">
              <a:rPr lang="en-IN" smtClean="0"/>
              <a:t>23-02-2022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AC29C-EB6B-4426-A3CC-C7E61A163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C50D5D-840A-46A9-B6E4-8C57C02CB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AACEE-A296-40B1-8159-00E7FFA08E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60296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E1093-5230-4F3A-A4D6-637EF2E77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0917DFD-96DB-4CD5-A2C2-025956810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DD784-47CA-434A-9CCC-3F723BC3F037}" type="datetimeFigureOut">
              <a:rPr lang="en-IN" smtClean="0"/>
              <a:t>23-02-2022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79481A-A12D-4DF5-BA98-5C3C7A1F2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53A96-EA3F-4188-A60D-CA2D33875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AACEE-A296-40B1-8159-00E7FFA08E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4984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32D6AD-2781-4FA6-9AC3-1AF417430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DD784-47CA-434A-9CCC-3F723BC3F037}" type="datetimeFigureOut">
              <a:rPr lang="en-IN" smtClean="0"/>
              <a:t>23-02-2022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801164-01C5-44FE-9EEB-1CE1404F3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362E29-3FCA-415F-91F7-CBC409ECC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AACEE-A296-40B1-8159-00E7FFA08E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50440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63AD9-0FFB-4BD0-B9C4-82DA839C6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CFB5FB-2E71-4CA6-A1A0-60F42213E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9CF767-775A-4C40-A377-AC6678A737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CF5C71-3339-4F93-B2BD-DE36EF7AE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DD784-47CA-434A-9CCC-3F723BC3F037}" type="datetimeFigureOut">
              <a:rPr lang="en-IN" smtClean="0"/>
              <a:t>23-02-2022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6D9860-CF6B-4EEA-90C6-01900A07E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6ECA6B-1C84-402E-9214-A4AF2F163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AACEE-A296-40B1-8159-00E7FFA08E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0020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DF313-D1C0-47F8-BD59-0CD8A6BF1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4ED5AD-5688-4EFC-89B1-B0BBACB6C3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C5E226-FE39-4FC5-A9F5-13306C0256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259344-4D46-4E96-9ADB-CFB8BA066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DD784-47CA-434A-9CCC-3F723BC3F037}" type="datetimeFigureOut">
              <a:rPr lang="en-IN" smtClean="0"/>
              <a:t>23-02-2022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951FFE-9C9A-4AB0-9A9D-B807748E7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ABBF4F-E23E-4CD8-A9BD-F67F8E806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AACEE-A296-40B1-8159-00E7FFA08E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10095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793974-D136-4280-AF5D-24E692456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2CAE9E-BB86-4AE6-90B4-2E45EC45AA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E64C6F-C2BE-4AFB-8FB9-919B65E76C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9DD784-47CA-434A-9CCC-3F723BC3F037}" type="datetimeFigureOut">
              <a:rPr lang="en-IN" smtClean="0"/>
              <a:t>23-02-2022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0F191C-4C07-4D7E-BA6B-D31C87482E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058722-A186-4AA8-A199-631750AF06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0AACEE-A296-40B1-8159-00E7FFA08E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22880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98527-1947-4429-98DC-19BC57A681F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FOR &amp; SINCE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961520-7D9E-4492-A050-7495CD8A55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05324" y="5391149"/>
            <a:ext cx="7038975" cy="1019175"/>
          </a:xfrm>
        </p:spPr>
        <p:txBody>
          <a:bodyPr/>
          <a:lstStyle/>
          <a:p>
            <a:r>
              <a:rPr lang="en-IN" dirty="0"/>
              <a:t>By: Vidisha Kashyap</a:t>
            </a:r>
          </a:p>
        </p:txBody>
      </p:sp>
    </p:spTree>
    <p:extLst>
      <p:ext uri="{BB962C8B-B14F-4D97-AF65-F5344CB8AC3E}">
        <p14:creationId xmlns:p14="http://schemas.microsoft.com/office/powerpoint/2010/main" val="456079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78D0476-B064-43DF-9B8D-C2242ADFA8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457200"/>
            <a:ext cx="9875203" cy="5962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48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530C4E-E92B-42A0-AC1C-8E614BA00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9712" y="533400"/>
            <a:ext cx="9172575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18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4BB581-F1B2-41C1-9D25-B2B2DA68D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2562" y="1847850"/>
            <a:ext cx="8982075" cy="230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751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5797D4D-D67C-4BC0-8EEA-3CA05C13FEEA}"/>
              </a:ext>
            </a:extLst>
          </p:cNvPr>
          <p:cNvSpPr txBox="1"/>
          <p:nvPr/>
        </p:nvSpPr>
        <p:spPr>
          <a:xfrm>
            <a:off x="1095374" y="1234291"/>
            <a:ext cx="1050607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IN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Write </a:t>
            </a:r>
            <a:r>
              <a:rPr lang="en-IN" sz="24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IN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</a:t>
            </a:r>
            <a:r>
              <a:rPr lang="en-IN" sz="24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since.</a:t>
            </a:r>
          </a:p>
          <a:p>
            <a:pPr algn="l"/>
            <a:endParaRPr lang="en-IN" sz="2400" b="1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Helen has been in Ireland since Monday.</a:t>
            </a:r>
          </a:p>
          <a:p>
            <a:pPr algn="just"/>
            <a:r>
              <a:rPr lang="en-US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Helen has been in Ireland for three days.</a:t>
            </a:r>
          </a:p>
          <a:p>
            <a:pPr algn="just"/>
            <a:r>
              <a:rPr lang="en-US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My aunt has lived in Australia................................15 years.</a:t>
            </a:r>
          </a:p>
          <a:p>
            <a:pPr algn="just"/>
            <a:r>
              <a:rPr lang="en-US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Tina is in her office. She has been there...............................7 o'clock.</a:t>
            </a:r>
          </a:p>
          <a:p>
            <a:pPr algn="just"/>
            <a:r>
              <a:rPr lang="en-US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India has been an independent country...............................1947.</a:t>
            </a:r>
          </a:p>
          <a:p>
            <a:pPr algn="just"/>
            <a:r>
              <a:rPr lang="en-US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The bus is late. We've been waiting...............................20 minutes.</a:t>
            </a:r>
          </a:p>
          <a:p>
            <a:pPr algn="just"/>
            <a:r>
              <a:rPr lang="en-US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Nobody lives in those houses. They have been empty.................................many years.</a:t>
            </a:r>
          </a:p>
          <a:p>
            <a:pPr algn="just"/>
            <a:r>
              <a:rPr lang="en-US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Michael has been I </a:t>
            </a:r>
            <a:r>
              <a:rPr lang="en-US" sz="24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ll</a:t>
            </a:r>
            <a:r>
              <a:rPr lang="en-US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................................ a long time. He has been in hospital.................................October.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435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439443-763E-4587-BDF5-DAB6AE178F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99" y="19050"/>
            <a:ext cx="9915526" cy="68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3244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834</TotalTime>
  <Words>114</Words>
  <Application>Microsoft Office PowerPoint</Application>
  <PresentationFormat>Widescreen</PresentationFormat>
  <Paragraphs>12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FOR &amp; SINCE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Vidisha Kashyap</dc:creator>
  <cp:lastModifiedBy>Vidisha Kashyap</cp:lastModifiedBy>
  <cp:revision>4</cp:revision>
  <dcterms:created xsi:type="dcterms:W3CDTF">2022-01-02T19:47:59Z</dcterms:created>
  <dcterms:modified xsi:type="dcterms:W3CDTF">2022-02-23T17:34:36Z</dcterms:modified>
</cp:coreProperties>
</file>