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DBD5B-63DF-4B26-9CC4-869C8C624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50116-5467-4F4A-8485-0BE7E34373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02737-D08C-4A2A-97CF-61497CA6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FC3E-BDD0-4EE5-AF7B-D227175F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48312-3815-47AF-B88A-24BFAE2B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7031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16EF0-947C-4DCD-91F8-D7594B2B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A54ACC-7143-4919-ACC5-F263A233D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847B5-9D48-4274-86F7-EF5F9BA46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48BA5-9CD6-4363-A59E-B6D09A7D2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4CC80-E635-4681-A539-6CCB7F33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686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81275C-9069-4842-86E5-2C068FB4FB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8B83D-DB27-4FA4-A3F8-D5D414447F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ADCE4-0AAE-4E36-925C-2610F777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B6B3C-A9C3-45D7-90E8-1B3FDE3A0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E77E0-4F15-4F92-B621-7ED3D3E70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13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3F665-D120-4499-9EED-887D1B1F5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D1071-CB40-4A95-9F54-BD4BDF4A9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0809E-5A75-47FE-8EB7-FC66B60F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D12A8-4A37-4543-8796-8CD7F01DB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5D62F-0AA0-482F-8E5B-D73C23F68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315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2BC0E-D771-4228-BA26-A7749E3C9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EBCF7C-E3C0-4224-AB4F-069ABEB97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7BDA6-C958-429A-9EAC-3AB3635DA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697CF-CDBC-4248-8BB2-8CEBB6EC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4AE42-5CEE-41E9-B237-3CF02CBB2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176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83C81-5E89-4106-9F34-07739C031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39802-97B6-450F-8398-C284007E2C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8BA84-D47B-4CB4-AE59-BE6A90FA4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FDF93-C920-48CC-83CD-F5907FEA0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25BE55-9478-40FB-AF81-C50EC9F08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5F2E5D-D970-433E-9E34-D06BEE02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926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CEF0-1715-4D51-A376-BC697E056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FFF7F-DAC3-490E-AC41-2E9227BA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EB780-0590-415E-9A44-DDE9CE8A5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4ADF64-728F-4506-815E-7986DDD2C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67963B-F93B-40C0-A09F-8147251E4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C29E6-283C-4318-90BF-04F451B3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AB235A-3468-405D-A226-04601A00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B62349-4C40-4169-B85F-B62BD3987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200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3EE2-F5F4-49DD-9F00-71315630D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F42B7-8C5D-4ED7-A9CF-02D1E119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E75904-64BF-4DB0-80A1-240B10235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758921-EED3-4276-9257-71E9D42C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3540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0F148C-BB6D-4EB2-B4D0-E00FC3C7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3FFF17-C2EF-4BD7-A81B-D0A38D27C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D4537-3B57-4899-908B-52BD5A2A7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797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F5FA5-8BFE-4F9E-8485-AA618664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DE283-89C4-43CC-B0FF-DE6AB8E39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AC8849-C445-43CA-8D83-1300DAA2D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9F9CA-72D7-405D-B841-EED697DC8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8516D-D83F-456A-9C00-B9A5F34FB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BE8E7-6116-43EF-91C6-D88132B7C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902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6E42-D7F6-4F4A-B2C2-71A5124FF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864F40-7E1D-4D3C-B7B4-55ACDEED8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FE9DA-E8B4-4D81-A1B0-736EEC309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0DBE5-8902-4156-9205-FFFD2FA1F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8DA80-4A22-4EB4-9D84-C39BA049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2C0FD-D919-4681-AAB6-A50C6ABD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343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36AB1-B9A0-40D6-9E43-6C6AB44C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DE808-7353-4109-8148-7666C6E66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02289-B98E-4CE2-BA9C-AF9D6C5822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E3DEA-88D1-41A9-BA94-0C54ABA9BFFE}" type="datetimeFigureOut">
              <a:rPr lang="en-IN" smtClean="0"/>
              <a:t>10-02-2022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C4DC3-9B20-4DC9-9A68-B5F5A1302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30A85-5B6C-4349-B1C1-051D28174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F9C16-2B06-41FF-BC06-732FD295FE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39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942E-1881-4F54-8902-D2C69B327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371599"/>
            <a:ext cx="9696450" cy="2124076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en-IN" sz="9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SPEECH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5AB32D-D52B-413D-A0A5-FED5104B2A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5375" y="5229225"/>
            <a:ext cx="6743700" cy="1047750"/>
          </a:xfrm>
        </p:spPr>
        <p:txBody>
          <a:bodyPr>
            <a:normAutofit/>
          </a:bodyPr>
          <a:lstStyle/>
          <a:p>
            <a:r>
              <a:rPr lang="en-IN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VIDISHA KASHYAP</a:t>
            </a:r>
          </a:p>
        </p:txBody>
      </p:sp>
    </p:spTree>
    <p:extLst>
      <p:ext uri="{BB962C8B-B14F-4D97-AF65-F5344CB8AC3E}">
        <p14:creationId xmlns:p14="http://schemas.microsoft.com/office/powerpoint/2010/main" val="158961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3CA2E7-9E10-4053-B0BA-0BA14A1784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" t="16472" r="35105"/>
          <a:stretch/>
        </p:blipFill>
        <p:spPr>
          <a:xfrm rot="16200000">
            <a:off x="3186851" y="-2139102"/>
            <a:ext cx="6076952" cy="1121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2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FB7DC1-A94C-4413-AA53-BA6505541E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" t="7149" r="61406" b="2969"/>
          <a:stretch/>
        </p:blipFill>
        <p:spPr>
          <a:xfrm rot="16200000">
            <a:off x="4407030" y="-1463808"/>
            <a:ext cx="3505203" cy="116144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975C8E-6C2A-478F-B18D-690E843E3A70}"/>
              </a:ext>
            </a:extLst>
          </p:cNvPr>
          <p:cNvSpPr txBox="1"/>
          <p:nvPr/>
        </p:nvSpPr>
        <p:spPr>
          <a:xfrm>
            <a:off x="1066800" y="638175"/>
            <a:ext cx="9782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RULES FOR CHANGING DIRECT SPEECH TO INDIRECT SPEECH</a:t>
            </a:r>
          </a:p>
        </p:txBody>
      </p:sp>
    </p:spTree>
    <p:extLst>
      <p:ext uri="{BB962C8B-B14F-4D97-AF65-F5344CB8AC3E}">
        <p14:creationId xmlns:p14="http://schemas.microsoft.com/office/powerpoint/2010/main" val="42911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D44A80-1F1E-4C09-833A-E918C1177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6" t="1667" r="4170" b="13750"/>
          <a:stretch/>
        </p:blipFill>
        <p:spPr>
          <a:xfrm>
            <a:off x="1171575" y="285749"/>
            <a:ext cx="9686925" cy="642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43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981E7A-D9AB-450B-8C11-FCBC6B6EB6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4305" r="15556" b="13750"/>
          <a:stretch/>
        </p:blipFill>
        <p:spPr>
          <a:xfrm rot="16200000">
            <a:off x="2592162" y="-877660"/>
            <a:ext cx="6340929" cy="878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47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079777-D913-4DF8-95C4-3481F0DB9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10555" r="5416" b="15973"/>
          <a:stretch/>
        </p:blipFill>
        <p:spPr>
          <a:xfrm>
            <a:off x="1752600" y="180975"/>
            <a:ext cx="8382000" cy="648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3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A5FECE-D665-4927-9A84-6A2ECFBB2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-29122"/>
            <a:ext cx="9010650" cy="688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78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A7CAC5-F539-4F5E-8C36-FE91F75E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4" y="0"/>
            <a:ext cx="10029826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7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SPEECH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SPEECH</dc:title>
  <dc:creator>Vidisha Kashyap</dc:creator>
  <cp:lastModifiedBy>Vidisha Kashyap</cp:lastModifiedBy>
  <cp:revision>2</cp:revision>
  <dcterms:created xsi:type="dcterms:W3CDTF">2022-02-10T09:49:37Z</dcterms:created>
  <dcterms:modified xsi:type="dcterms:W3CDTF">2022-02-10T10:00:09Z</dcterms:modified>
</cp:coreProperties>
</file>