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slideMaster+xml" PartName="/ppt/slideMasters/slideMaster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1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1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1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1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1.xml"/><Relationship Id="rId3" Type="http://schemas.openxmlformats.org/officeDocument/2006/relationships/presProps" Target="presProps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slide" Target="slides/slide20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4" r:id="rId3"/>
    <p:sldLayoutId id="2147483655" r:id="rId4"/>
    <p:sldLayoutId id="2147483656" r:id="rId5"/>
    <p:sldLayoutId id="2147483657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4EB040-E3F4-4370-8234-C8D84FB1E8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522" y="918932"/>
            <a:ext cx="5410955" cy="330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270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DD7AA-5F37-42B8-97E7-CD25EFA53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B32E26-5B42-4E5C-8C15-A335F5B003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9CABF2-84D3-481A-8313-B4CC92A5EE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3707" y="971326"/>
            <a:ext cx="5096586" cy="320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3227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EE9A3-D981-4800-9C24-782FC9E25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3C60F7-0706-43E5-B73D-AC719E1A89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C66609-C2D0-42BC-9F48-4EC7619A20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364" y="842721"/>
            <a:ext cx="5525271" cy="345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753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DBADC-AE17-48A4-9DA4-0F45C01FD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92C3FA-5A8E-412B-AE46-C8D70F47D7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6B1B4D-BB02-453F-87A6-F4BEEB2706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8917" y="999905"/>
            <a:ext cx="5306165" cy="314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7514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2267B-CF3B-43DA-9476-6EC0D8DF5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AA138-9D15-43FB-A643-FAB71DBC53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ADFB6C-4F9D-46C5-9384-C89034B5CE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5128" y="1047537"/>
            <a:ext cx="5153744" cy="304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5888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6F0F3-71AD-4E63-A64F-7BB975690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A279DE-2BA7-4194-8C3C-DFE45BB380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C4601A-D970-4780-9B23-D0E82C79BF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7496" y="980853"/>
            <a:ext cx="5249008" cy="318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57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68E71-BB6C-4475-AA80-FA1CF75C3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4A9B2F-F256-4D81-9433-CE8D4B9D6B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38F170-5F7C-46CD-B85D-E01EE27D57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9891" y="985616"/>
            <a:ext cx="5144218" cy="317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6412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FDB9B-9B29-47E9-A296-3D687C4D7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FBAA77-AEA4-43E5-9AFA-3666048E10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E82B5A-AC5F-4018-AA52-10645A30E1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3680" y="914168"/>
            <a:ext cx="5296639" cy="3315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5487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0D9E7-B24A-4A0F-9143-62279CE17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A17FAE-CCE9-4E4C-B6D5-5AEDB6C96A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62E4E7-97DC-4601-AF6D-0608874BBE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6549" y="1185669"/>
            <a:ext cx="5210902" cy="2772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5666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0A2E7C-09C8-4FDE-BCE9-277191E1A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E48589-5970-4344-AAB5-2BA866CAF7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C32546-9F12-4D40-8524-31C8127D05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8970" y="952274"/>
            <a:ext cx="4906060" cy="3238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2643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52114-5056-484D-BC46-9804A1C6A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E7BDCF-1279-4262-A79C-23685A487F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7A94AB-2E1B-4210-A3C7-D909BDC25C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8943" y="1009432"/>
            <a:ext cx="5106113" cy="312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962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BA0482-7CF7-4F26-ADE9-38F77457A8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4154" y="933221"/>
            <a:ext cx="5315692" cy="327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4298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6CC8F-772F-420D-A5AD-EF17E5F4E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 it Yourself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2B48B-974C-483C-8DDD-8DB651EAB0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en-US" dirty="0"/>
              <a:t>WAP to print Addition of two matrices.</a:t>
            </a:r>
          </a:p>
          <a:p>
            <a:pPr>
              <a:buFont typeface="+mj-lt"/>
              <a:buAutoNum type="arabicPeriod"/>
            </a:pPr>
            <a:r>
              <a:rPr lang="en-US" dirty="0"/>
              <a:t>WAP to print multiplication of two matrices.</a:t>
            </a:r>
          </a:p>
          <a:p>
            <a:pPr>
              <a:buFont typeface="+mj-lt"/>
              <a:buAutoNum type="arabicPeriod"/>
            </a:pPr>
            <a:r>
              <a:rPr lang="en-US" dirty="0"/>
              <a:t>WAP to print Diagonal matrices.</a:t>
            </a:r>
          </a:p>
          <a:p>
            <a:pPr>
              <a:buFont typeface="+mj-lt"/>
              <a:buAutoNum type="arabicPeriod"/>
            </a:pPr>
            <a:endParaRPr lang="en-US" dirty="0"/>
          </a:p>
          <a:p>
            <a:pPr>
              <a:buFont typeface="+mj-lt"/>
              <a:buAutoNum type="arabicPeriod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05476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C8FC95-76DC-497B-98EF-32CB9CB94F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2733" y="980853"/>
            <a:ext cx="5258534" cy="318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326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577AD0-FB79-4E99-9F20-0BAC1516BD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3180" y="961800"/>
            <a:ext cx="5477639" cy="3219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724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EAD804-671F-4101-AC33-14C2933BEB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9864" y="937984"/>
            <a:ext cx="5344271" cy="3267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719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A76F8-86BB-4174-8A2D-4E574B98B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A07D67-AA94-46E7-89EB-0AB0E4A895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0572BF-5A2F-44DC-8565-0E430B948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2259" y="1004669"/>
            <a:ext cx="5239481" cy="3134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6796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C13AB-6239-4051-B0EF-2A3759277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394334-9465-4C74-BCDE-B86E146316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25B582-F2CC-4114-8EF6-C123778DD2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443" y="995142"/>
            <a:ext cx="5287113" cy="3153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274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95F66-079D-4505-A0D2-A14804505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9BF17E-5E7A-4B2D-841C-2E5D950040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225039-545F-42E0-A2A4-8AA99C66C5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4207" y="899879"/>
            <a:ext cx="4915586" cy="3343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370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4E878-5D20-42A9-957B-C0DCD9934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A64E6-67CF-49A3-8791-221BDB2450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AC8222-3126-491D-ABF3-19E8EA2243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5101" y="971326"/>
            <a:ext cx="5353797" cy="320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109576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