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0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y="6858000" cx="12192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3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3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88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1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26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2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26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37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52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36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2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CB719-9F0D-49A1-B0EC-7458FBC9C5BA}" type="datetimeFigureOut">
              <a:rPr lang="en-US" smtClean="0"/>
              <a:t>07-Mar-22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A935-BE72-4308-8656-AAC7E6F6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9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22363"/>
            <a:ext cx="9143999" cy="45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06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6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Heuristics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60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606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4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7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Pseudocode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5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1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83" y="365125"/>
            <a:ext cx="10609217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21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599" cy="591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6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59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39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Dangling Pointer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31" y="1825625"/>
            <a:ext cx="107899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