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9E1F51-DD81-4DC5-9C51-287D46C22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087" y="823912"/>
            <a:ext cx="4695825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70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FDB9B-9B29-47E9-A296-3D687C4D7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BAA77-AEA4-43E5-9AFA-3666048E10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06DD99-44C0-4C99-ABF8-FDA6265A6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" y="37770"/>
            <a:ext cx="4105275" cy="476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7700A7-4501-4143-90A4-CCF9076F4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77" y="499110"/>
            <a:ext cx="4733925" cy="143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FA5D20-5E0C-4748-A25A-605F76DD3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77" y="2488762"/>
            <a:ext cx="4838700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48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6CC8F-772F-420D-A5AD-EF17E5F4E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it Yourself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2B48B-974C-483C-8DDD-8DB651EAB0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05476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7B39CB-05FB-4FBF-95E4-952C58C0D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62" y="757237"/>
            <a:ext cx="4791075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19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A76F8-86BB-4174-8A2D-4E574B98B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A07D67-AA94-46E7-89EB-0AB0E4A895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26FD9B-4780-4B98-B99C-CA2FB7126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612" y="485775"/>
            <a:ext cx="467677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7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C13AB-6239-4051-B0EF-2A37592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394334-9465-4C74-BCDE-B86E146316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33B0A7-2F29-4982-9231-817575878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325" y="390525"/>
            <a:ext cx="470535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74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4E878-5D20-42A9-957B-C0DCD9934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A64E6-67CF-49A3-8791-221BDB2450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7F9A89-D4FF-41BE-9665-7E2A73A8A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950" y="723900"/>
            <a:ext cx="53721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09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DD7AA-5F37-42B8-97E7-CD25EFA53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32E26-5B42-4E5C-8C15-A335F5B003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5A3C11-3DEA-479E-81A5-F759EB925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023" y="-8475"/>
            <a:ext cx="3096421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AFEF09-8CAF-49A8-A240-80A807C45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444" y="8475"/>
            <a:ext cx="1968556" cy="13811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DDA4AAD-0CC3-4DE0-B20B-EB972A8E3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48" y="8475"/>
            <a:ext cx="3838575" cy="2895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424AD9-CF00-4B62-9774-FEF20EF36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5445" y="1379880"/>
            <a:ext cx="1968556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22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EE9A3-D981-4800-9C24-782FC9E25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C60F7-0706-43E5-B73D-AC719E1A89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1870AF-0D43-4510-956D-27F98A883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457200"/>
            <a:ext cx="5610225" cy="4229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4CE6FE-8BB2-43B2-902B-5203034F7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997" y="477300"/>
            <a:ext cx="27622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5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6F0F3-71AD-4E63-A64F-7BB975690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279DE-2BA7-4194-8C3C-DFE45BB380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AB5CAC-9BFE-44D0-BF69-AC665A65D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195" y="0"/>
            <a:ext cx="527561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8E71-BB6C-4475-AA80-FA1CF75C3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A9B2F-F256-4D81-9433-CE8D4B9D6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179F47-841D-41B7-85A3-32BE20907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762" y="98962"/>
            <a:ext cx="5324475" cy="25812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B98F75-D191-4ADF-B05F-4CB329885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912" y="3136875"/>
            <a:ext cx="5267325" cy="781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8C4BBB-E700-49AA-AE21-E06E08766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6912" y="4046812"/>
            <a:ext cx="4257675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4129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