
<file path=[Content_Types].xml><?xml version="1.0" encoding="utf-8"?>
<Types xmlns="http://schemas.openxmlformats.org/package/2006/content-types"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67.xml"/>
  <Override ContentType="application/vnd.openxmlformats-officedocument.presentationml.notesSlide+xml" PartName="/ppt/notesSlides/notesSlide5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6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68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77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73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69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61.xml"/>
  <Override ContentType="application/vnd.openxmlformats-officedocument.presentationml.notesSlide+xml" PartName="/ppt/notesSlides/notesSlide74.xml"/>
  <Override ContentType="application/vnd.openxmlformats-officedocument.presentationml.notesSlide+xml" PartName="/ppt/notesSlides/notesSlide57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58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75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62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70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63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72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60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64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5.xml"/>
  <Override ContentType="application/vnd.openxmlformats-officedocument.presentationml.notesSlide+xml" PartName="/ppt/notesSlides/notesSlide78.xml"/>
  <Override ContentType="application/vnd.openxmlformats-officedocument.presentationml.notesSlide+xml" PartName="/ppt/notesSlides/notesSlide79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71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66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78.xml"/>
  <Override ContentType="application/vnd.openxmlformats-officedocument.presentationml.slide+xml" PartName="/ppt/slides/slide35.xml"/>
  <Override ContentType="application/vnd.openxmlformats-officedocument.presentationml.slide+xml" PartName="/ppt/slides/slide60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69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77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6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71.xml"/>
  <Override ContentType="application/vnd.openxmlformats-officedocument.presentationml.slide+xml" PartName="/ppt/slides/slide41.xml"/>
  <Override ContentType="application/vnd.openxmlformats-officedocument.presentationml.slide+xml" PartName="/ppt/slides/slide67.xml"/>
  <Override ContentType="application/vnd.openxmlformats-officedocument.presentationml.slide+xml" PartName="/ppt/slides/slide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66.xml"/>
  <Override ContentType="application/vnd.openxmlformats-officedocument.presentationml.slide+xml" PartName="/ppt/slides/slide79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70.xml"/>
  <Override ContentType="application/vnd.openxmlformats-officedocument.presentationml.slide+xml" PartName="/ppt/slides/slide6.xml"/>
  <Override ContentType="application/vnd.openxmlformats-officedocument.presentationml.slide+xml" PartName="/ppt/slides/slide53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73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65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6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72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64.xml"/>
  <Override ContentType="application/vnd.openxmlformats-officedocument.presentationml.slide+xml" PartName="/ppt/slides/slide8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59.xml"/>
  <Override ContentType="application/vnd.openxmlformats-officedocument.presentationml.slide+xml" PartName="/ppt/slides/slide32.xml"/>
  <Override ContentType="application/vnd.openxmlformats-officedocument.presentationml.slide+xml" PartName="/ppt/slides/slide62.xml"/>
  <Override ContentType="application/vnd.openxmlformats-officedocument.presentationml.slide+xml" PartName="/ppt/slides/slide75.xml"/>
  <Override ContentType="application/vnd.openxmlformats-officedocument.presentationml.slide+xml" PartName="/ppt/slides/slide76.xml"/>
  <Override ContentType="application/vnd.openxmlformats-officedocument.presentationml.slide+xml" PartName="/ppt/slides/slide1.xml"/>
  <Override ContentType="application/vnd.openxmlformats-officedocument.presentationml.slide+xml" PartName="/ppt/slides/slide58.xml"/>
  <Override ContentType="application/vnd.openxmlformats-officedocument.presentationml.slide+xml" PartName="/ppt/slides/slide63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61.xml"/>
  <Override ContentType="application/vnd.openxmlformats-officedocument.presentationml.slide+xml" PartName="/ppt/slides/slide31.xml"/>
  <Override ContentType="application/vnd.openxmlformats-officedocument.presentationml.slide+xml" PartName="/ppt/slides/slide74.xml"/>
  <Override ContentType="application/vnd.openxmlformats-officedocument.presentationml.slide+xml" PartName="/ppt/slides/slide27.xml"/>
  <Override ContentType="application/vnd.openxmlformats-officedocument.presentationml.slide+xml" PartName="/ppt/slides/slide5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  <p:sldMasterId id="2147483660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  <p:sldId id="317" r:id="rId68"/>
    <p:sldId id="318" r:id="rId69"/>
    <p:sldId id="319" r:id="rId70"/>
    <p:sldId id="320" r:id="rId71"/>
    <p:sldId id="321" r:id="rId72"/>
    <p:sldId id="322" r:id="rId73"/>
    <p:sldId id="323" r:id="rId74"/>
    <p:sldId id="324" r:id="rId75"/>
    <p:sldId id="325" r:id="rId76"/>
    <p:sldId id="326" r:id="rId77"/>
    <p:sldId id="327" r:id="rId78"/>
    <p:sldId id="328" r:id="rId79"/>
    <p:sldId id="329" r:id="rId80"/>
    <p:sldId id="330" r:id="rId81"/>
    <p:sldId id="331" r:id="rId82"/>
    <p:sldId id="332" r:id="rId83"/>
    <p:sldId id="333" r:id="rId84"/>
    <p:sldId id="334" r:id="rId85"/>
  </p:sldIdLst>
  <p:sldSz cy="7559675" cx="10080625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1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{2D200454-40CA-4A62-9FC3-DE9A4176ACB9}">
      <p15:notesGuideLst>
        <p15:guide id="1" orient="horz" pos="2603">
          <p15:clr>
            <a:srgbClr val="000000"/>
          </p15:clr>
        </p15:guide>
        <p15:guide id="2" pos="1872">
          <p15:clr>
            <a:srgbClr val="000000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1" orient="horz"/>
        <p:guide pos="2880"/>
      </p:guideLst>
    </p:cSldViewPr>
  </p:slide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pos="2603" orient="horz"/>
        <p:guide pos="1872"/>
      </p:guideLst>
    </p:cSldViewPr>
  </p:notes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4.xml"/><Relationship Id="rId84" Type="http://schemas.openxmlformats.org/officeDocument/2006/relationships/slide" Target="slides/slide78.xml"/><Relationship Id="rId83" Type="http://schemas.openxmlformats.org/officeDocument/2006/relationships/slide" Target="slides/slide77.xml"/><Relationship Id="rId42" Type="http://schemas.openxmlformats.org/officeDocument/2006/relationships/slide" Target="slides/slide36.xml"/><Relationship Id="rId41" Type="http://schemas.openxmlformats.org/officeDocument/2006/relationships/slide" Target="slides/slide35.xml"/><Relationship Id="rId85" Type="http://schemas.openxmlformats.org/officeDocument/2006/relationships/slide" Target="slides/slide79.xml"/><Relationship Id="rId44" Type="http://schemas.openxmlformats.org/officeDocument/2006/relationships/slide" Target="slides/slide38.xml"/><Relationship Id="rId43" Type="http://schemas.openxmlformats.org/officeDocument/2006/relationships/slide" Target="slides/slide37.xml"/><Relationship Id="rId46" Type="http://schemas.openxmlformats.org/officeDocument/2006/relationships/slide" Target="slides/slide40.xml"/><Relationship Id="rId45" Type="http://schemas.openxmlformats.org/officeDocument/2006/relationships/slide" Target="slides/slide39.xml"/><Relationship Id="rId80" Type="http://schemas.openxmlformats.org/officeDocument/2006/relationships/slide" Target="slides/slide74.xml"/><Relationship Id="rId82" Type="http://schemas.openxmlformats.org/officeDocument/2006/relationships/slide" Target="slides/slide76.xml"/><Relationship Id="rId81" Type="http://schemas.openxmlformats.org/officeDocument/2006/relationships/slide" Target="slides/slide75.xml"/><Relationship Id="rId1" Type="http://schemas.openxmlformats.org/officeDocument/2006/relationships/theme" Target="theme/theme3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48" Type="http://schemas.openxmlformats.org/officeDocument/2006/relationships/slide" Target="slides/slide42.xml"/><Relationship Id="rId47" Type="http://schemas.openxmlformats.org/officeDocument/2006/relationships/slide" Target="slides/slide41.xml"/><Relationship Id="rId49" Type="http://schemas.openxmlformats.org/officeDocument/2006/relationships/slide" Target="slides/slide43.xml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73" Type="http://schemas.openxmlformats.org/officeDocument/2006/relationships/slide" Target="slides/slide67.xml"/><Relationship Id="rId72" Type="http://schemas.openxmlformats.org/officeDocument/2006/relationships/slide" Target="slides/slide66.xml"/><Relationship Id="rId31" Type="http://schemas.openxmlformats.org/officeDocument/2006/relationships/slide" Target="slides/slide25.xml"/><Relationship Id="rId75" Type="http://schemas.openxmlformats.org/officeDocument/2006/relationships/slide" Target="slides/slide69.xml"/><Relationship Id="rId30" Type="http://schemas.openxmlformats.org/officeDocument/2006/relationships/slide" Target="slides/slide24.xml"/><Relationship Id="rId74" Type="http://schemas.openxmlformats.org/officeDocument/2006/relationships/slide" Target="slides/slide68.xml"/><Relationship Id="rId33" Type="http://schemas.openxmlformats.org/officeDocument/2006/relationships/slide" Target="slides/slide27.xml"/><Relationship Id="rId77" Type="http://schemas.openxmlformats.org/officeDocument/2006/relationships/slide" Target="slides/slide71.xml"/><Relationship Id="rId32" Type="http://schemas.openxmlformats.org/officeDocument/2006/relationships/slide" Target="slides/slide26.xml"/><Relationship Id="rId76" Type="http://schemas.openxmlformats.org/officeDocument/2006/relationships/slide" Target="slides/slide70.xml"/><Relationship Id="rId35" Type="http://schemas.openxmlformats.org/officeDocument/2006/relationships/slide" Target="slides/slide29.xml"/><Relationship Id="rId79" Type="http://schemas.openxmlformats.org/officeDocument/2006/relationships/slide" Target="slides/slide73.xml"/><Relationship Id="rId34" Type="http://schemas.openxmlformats.org/officeDocument/2006/relationships/slide" Target="slides/slide28.xml"/><Relationship Id="rId78" Type="http://schemas.openxmlformats.org/officeDocument/2006/relationships/slide" Target="slides/slide72.xml"/><Relationship Id="rId71" Type="http://schemas.openxmlformats.org/officeDocument/2006/relationships/slide" Target="slides/slide65.xml"/><Relationship Id="rId70" Type="http://schemas.openxmlformats.org/officeDocument/2006/relationships/slide" Target="slides/slide64.xml"/><Relationship Id="rId37" Type="http://schemas.openxmlformats.org/officeDocument/2006/relationships/slide" Target="slides/slide31.xml"/><Relationship Id="rId36" Type="http://schemas.openxmlformats.org/officeDocument/2006/relationships/slide" Target="slides/slide30.xml"/><Relationship Id="rId39" Type="http://schemas.openxmlformats.org/officeDocument/2006/relationships/slide" Target="slides/slide33.xml"/><Relationship Id="rId38" Type="http://schemas.openxmlformats.org/officeDocument/2006/relationships/slide" Target="slides/slide32.xml"/><Relationship Id="rId62" Type="http://schemas.openxmlformats.org/officeDocument/2006/relationships/slide" Target="slides/slide56.xml"/><Relationship Id="rId61" Type="http://schemas.openxmlformats.org/officeDocument/2006/relationships/slide" Target="slides/slide55.xml"/><Relationship Id="rId20" Type="http://schemas.openxmlformats.org/officeDocument/2006/relationships/slide" Target="slides/slide14.xml"/><Relationship Id="rId64" Type="http://schemas.openxmlformats.org/officeDocument/2006/relationships/slide" Target="slides/slide58.xml"/><Relationship Id="rId63" Type="http://schemas.openxmlformats.org/officeDocument/2006/relationships/slide" Target="slides/slide57.xml"/><Relationship Id="rId22" Type="http://schemas.openxmlformats.org/officeDocument/2006/relationships/slide" Target="slides/slide16.xml"/><Relationship Id="rId66" Type="http://schemas.openxmlformats.org/officeDocument/2006/relationships/slide" Target="slides/slide60.xml"/><Relationship Id="rId21" Type="http://schemas.openxmlformats.org/officeDocument/2006/relationships/slide" Target="slides/slide15.xml"/><Relationship Id="rId65" Type="http://schemas.openxmlformats.org/officeDocument/2006/relationships/slide" Target="slides/slide59.xml"/><Relationship Id="rId24" Type="http://schemas.openxmlformats.org/officeDocument/2006/relationships/slide" Target="slides/slide18.xml"/><Relationship Id="rId68" Type="http://schemas.openxmlformats.org/officeDocument/2006/relationships/slide" Target="slides/slide62.xml"/><Relationship Id="rId23" Type="http://schemas.openxmlformats.org/officeDocument/2006/relationships/slide" Target="slides/slide17.xml"/><Relationship Id="rId67" Type="http://schemas.openxmlformats.org/officeDocument/2006/relationships/slide" Target="slides/slide61.xml"/><Relationship Id="rId60" Type="http://schemas.openxmlformats.org/officeDocument/2006/relationships/slide" Target="slides/slide54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69" Type="http://schemas.openxmlformats.org/officeDocument/2006/relationships/slide" Target="slides/slide63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9" Type="http://schemas.openxmlformats.org/officeDocument/2006/relationships/slide" Target="slides/slide23.xml"/><Relationship Id="rId51" Type="http://schemas.openxmlformats.org/officeDocument/2006/relationships/slide" Target="slides/slide45.xml"/><Relationship Id="rId50" Type="http://schemas.openxmlformats.org/officeDocument/2006/relationships/slide" Target="slides/slide44.xml"/><Relationship Id="rId53" Type="http://schemas.openxmlformats.org/officeDocument/2006/relationships/slide" Target="slides/slide47.xml"/><Relationship Id="rId52" Type="http://schemas.openxmlformats.org/officeDocument/2006/relationships/slide" Target="slides/slide46.xml"/><Relationship Id="rId11" Type="http://schemas.openxmlformats.org/officeDocument/2006/relationships/slide" Target="slides/slide5.xml"/><Relationship Id="rId55" Type="http://schemas.openxmlformats.org/officeDocument/2006/relationships/slide" Target="slides/slide49.xml"/><Relationship Id="rId10" Type="http://schemas.openxmlformats.org/officeDocument/2006/relationships/slide" Target="slides/slide4.xml"/><Relationship Id="rId54" Type="http://schemas.openxmlformats.org/officeDocument/2006/relationships/slide" Target="slides/slide48.xml"/><Relationship Id="rId13" Type="http://schemas.openxmlformats.org/officeDocument/2006/relationships/slide" Target="slides/slide7.xml"/><Relationship Id="rId57" Type="http://schemas.openxmlformats.org/officeDocument/2006/relationships/slide" Target="slides/slide51.xml"/><Relationship Id="rId12" Type="http://schemas.openxmlformats.org/officeDocument/2006/relationships/slide" Target="slides/slide6.xml"/><Relationship Id="rId56" Type="http://schemas.openxmlformats.org/officeDocument/2006/relationships/slide" Target="slides/slide50.xml"/><Relationship Id="rId15" Type="http://schemas.openxmlformats.org/officeDocument/2006/relationships/slide" Target="slides/slide9.xml"/><Relationship Id="rId59" Type="http://schemas.openxmlformats.org/officeDocument/2006/relationships/slide" Target="slides/slide53.xml"/><Relationship Id="rId14" Type="http://schemas.openxmlformats.org/officeDocument/2006/relationships/slide" Target="slides/slide8.xml"/><Relationship Id="rId58" Type="http://schemas.openxmlformats.org/officeDocument/2006/relationships/slide" Target="slides/slide52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362075" y="868362"/>
            <a:ext cx="4175100" cy="3130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1066800" y="4305300"/>
            <a:ext cx="4772100" cy="34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:notes"/>
          <p:cNvSpPr/>
          <p:nvPr>
            <p:ph idx="2" type="sldImg"/>
          </p:nvPr>
        </p:nvSpPr>
        <p:spPr>
          <a:xfrm>
            <a:off x="1363662" y="868362"/>
            <a:ext cx="4175100" cy="3130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66" name="Google Shape;66;p1:notes"/>
          <p:cNvSpPr txBox="1"/>
          <p:nvPr>
            <p:ph idx="1" type="body"/>
          </p:nvPr>
        </p:nvSpPr>
        <p:spPr>
          <a:xfrm>
            <a:off x="1066800" y="4305300"/>
            <a:ext cx="47721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0:notes"/>
          <p:cNvSpPr/>
          <p:nvPr>
            <p:ph idx="2" type="sldImg"/>
          </p:nvPr>
        </p:nvSpPr>
        <p:spPr>
          <a:xfrm>
            <a:off x="1363662" y="868362"/>
            <a:ext cx="4175100" cy="3130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122" name="Google Shape;122;p10:notes"/>
          <p:cNvSpPr txBox="1"/>
          <p:nvPr>
            <p:ph idx="1" type="body"/>
          </p:nvPr>
        </p:nvSpPr>
        <p:spPr>
          <a:xfrm>
            <a:off x="1066800" y="4305300"/>
            <a:ext cx="47721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1:notes"/>
          <p:cNvSpPr/>
          <p:nvPr>
            <p:ph idx="2" type="sldImg"/>
          </p:nvPr>
        </p:nvSpPr>
        <p:spPr>
          <a:xfrm>
            <a:off x="1363662" y="868362"/>
            <a:ext cx="4175100" cy="3130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128" name="Google Shape;128;p11:notes"/>
          <p:cNvSpPr txBox="1"/>
          <p:nvPr>
            <p:ph idx="1" type="body"/>
          </p:nvPr>
        </p:nvSpPr>
        <p:spPr>
          <a:xfrm>
            <a:off x="1066800" y="4305300"/>
            <a:ext cx="47721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2:notes"/>
          <p:cNvSpPr/>
          <p:nvPr>
            <p:ph idx="2" type="sldImg"/>
          </p:nvPr>
        </p:nvSpPr>
        <p:spPr>
          <a:xfrm>
            <a:off x="1363662" y="868362"/>
            <a:ext cx="4175100" cy="3130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136" name="Google Shape;136;p12:notes"/>
          <p:cNvSpPr txBox="1"/>
          <p:nvPr>
            <p:ph idx="1" type="body"/>
          </p:nvPr>
        </p:nvSpPr>
        <p:spPr>
          <a:xfrm>
            <a:off x="1066800" y="4305300"/>
            <a:ext cx="47721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3:notes"/>
          <p:cNvSpPr txBox="1"/>
          <p:nvPr>
            <p:ph idx="1" type="body"/>
          </p:nvPr>
        </p:nvSpPr>
        <p:spPr>
          <a:xfrm>
            <a:off x="1066800" y="4305300"/>
            <a:ext cx="4772100" cy="347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p13:notes"/>
          <p:cNvSpPr/>
          <p:nvPr>
            <p:ph idx="2" type="sldImg"/>
          </p:nvPr>
        </p:nvSpPr>
        <p:spPr>
          <a:xfrm>
            <a:off x="1362075" y="868362"/>
            <a:ext cx="4175100" cy="3130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4:notes"/>
          <p:cNvSpPr txBox="1"/>
          <p:nvPr>
            <p:ph idx="1" type="body"/>
          </p:nvPr>
        </p:nvSpPr>
        <p:spPr>
          <a:xfrm>
            <a:off x="1066800" y="4305300"/>
            <a:ext cx="4772100" cy="347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" name="Google Shape;148;p14:notes"/>
          <p:cNvSpPr/>
          <p:nvPr>
            <p:ph idx="2" type="sldImg"/>
          </p:nvPr>
        </p:nvSpPr>
        <p:spPr>
          <a:xfrm>
            <a:off x="1362075" y="868362"/>
            <a:ext cx="4175100" cy="3130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15:notes"/>
          <p:cNvSpPr txBox="1"/>
          <p:nvPr>
            <p:ph idx="1" type="body"/>
          </p:nvPr>
        </p:nvSpPr>
        <p:spPr>
          <a:xfrm>
            <a:off x="1066800" y="4305300"/>
            <a:ext cx="4772100" cy="347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" name="Google Shape;154;p15:notes"/>
          <p:cNvSpPr/>
          <p:nvPr>
            <p:ph idx="2" type="sldImg"/>
          </p:nvPr>
        </p:nvSpPr>
        <p:spPr>
          <a:xfrm>
            <a:off x="1362075" y="868362"/>
            <a:ext cx="4175100" cy="3130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6:notes"/>
          <p:cNvSpPr txBox="1"/>
          <p:nvPr>
            <p:ph idx="1" type="body"/>
          </p:nvPr>
        </p:nvSpPr>
        <p:spPr>
          <a:xfrm>
            <a:off x="1066800" y="4305300"/>
            <a:ext cx="4772100" cy="347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" name="Google Shape;160;p16:notes"/>
          <p:cNvSpPr/>
          <p:nvPr>
            <p:ph idx="2" type="sldImg"/>
          </p:nvPr>
        </p:nvSpPr>
        <p:spPr>
          <a:xfrm>
            <a:off x="1362075" y="868362"/>
            <a:ext cx="4175100" cy="3130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7:notes"/>
          <p:cNvSpPr txBox="1"/>
          <p:nvPr>
            <p:ph idx="1" type="body"/>
          </p:nvPr>
        </p:nvSpPr>
        <p:spPr>
          <a:xfrm>
            <a:off x="1066800" y="4305300"/>
            <a:ext cx="4772100" cy="347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" name="Google Shape;166;p17:notes"/>
          <p:cNvSpPr/>
          <p:nvPr>
            <p:ph idx="2" type="sldImg"/>
          </p:nvPr>
        </p:nvSpPr>
        <p:spPr>
          <a:xfrm>
            <a:off x="1362075" y="868362"/>
            <a:ext cx="4175100" cy="3130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18:notes"/>
          <p:cNvSpPr txBox="1"/>
          <p:nvPr>
            <p:ph idx="1" type="body"/>
          </p:nvPr>
        </p:nvSpPr>
        <p:spPr>
          <a:xfrm>
            <a:off x="1066800" y="4305300"/>
            <a:ext cx="4772100" cy="347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2" name="Google Shape;172;p18:notes"/>
          <p:cNvSpPr/>
          <p:nvPr>
            <p:ph idx="2" type="sldImg"/>
          </p:nvPr>
        </p:nvSpPr>
        <p:spPr>
          <a:xfrm>
            <a:off x="1362075" y="868362"/>
            <a:ext cx="4175100" cy="3130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9:notes"/>
          <p:cNvSpPr txBox="1"/>
          <p:nvPr>
            <p:ph idx="1" type="body"/>
          </p:nvPr>
        </p:nvSpPr>
        <p:spPr>
          <a:xfrm>
            <a:off x="1066800" y="4305300"/>
            <a:ext cx="4772100" cy="347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8" name="Google Shape;178;p19:notes"/>
          <p:cNvSpPr/>
          <p:nvPr>
            <p:ph idx="2" type="sldImg"/>
          </p:nvPr>
        </p:nvSpPr>
        <p:spPr>
          <a:xfrm>
            <a:off x="1362075" y="868362"/>
            <a:ext cx="4175100" cy="3130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2:notes"/>
          <p:cNvSpPr/>
          <p:nvPr>
            <p:ph idx="2" type="sldImg"/>
          </p:nvPr>
        </p:nvSpPr>
        <p:spPr>
          <a:xfrm>
            <a:off x="1363662" y="868362"/>
            <a:ext cx="4175100" cy="3130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72" name="Google Shape;72;p2:notes"/>
          <p:cNvSpPr txBox="1"/>
          <p:nvPr>
            <p:ph idx="1" type="body"/>
          </p:nvPr>
        </p:nvSpPr>
        <p:spPr>
          <a:xfrm>
            <a:off x="1066800" y="4305300"/>
            <a:ext cx="47721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0:notes"/>
          <p:cNvSpPr txBox="1"/>
          <p:nvPr>
            <p:ph idx="1" type="body"/>
          </p:nvPr>
        </p:nvSpPr>
        <p:spPr>
          <a:xfrm>
            <a:off x="1066800" y="4305300"/>
            <a:ext cx="4772100" cy="347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" name="Google Shape;184;p20:notes"/>
          <p:cNvSpPr/>
          <p:nvPr>
            <p:ph idx="2" type="sldImg"/>
          </p:nvPr>
        </p:nvSpPr>
        <p:spPr>
          <a:xfrm>
            <a:off x="1362075" y="868362"/>
            <a:ext cx="4175100" cy="3130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21:notes"/>
          <p:cNvSpPr txBox="1"/>
          <p:nvPr>
            <p:ph idx="1" type="body"/>
          </p:nvPr>
        </p:nvSpPr>
        <p:spPr>
          <a:xfrm>
            <a:off x="1066800" y="4305300"/>
            <a:ext cx="4772100" cy="347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1" name="Google Shape;221;p21:notes"/>
          <p:cNvSpPr/>
          <p:nvPr>
            <p:ph idx="2" type="sldImg"/>
          </p:nvPr>
        </p:nvSpPr>
        <p:spPr>
          <a:xfrm>
            <a:off x="1362075" y="868362"/>
            <a:ext cx="4175100" cy="3130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22:notes"/>
          <p:cNvSpPr txBox="1"/>
          <p:nvPr>
            <p:ph idx="1" type="body"/>
          </p:nvPr>
        </p:nvSpPr>
        <p:spPr>
          <a:xfrm>
            <a:off x="1066800" y="4305300"/>
            <a:ext cx="4772100" cy="347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7" name="Google Shape;227;p22:notes"/>
          <p:cNvSpPr/>
          <p:nvPr>
            <p:ph idx="2" type="sldImg"/>
          </p:nvPr>
        </p:nvSpPr>
        <p:spPr>
          <a:xfrm>
            <a:off x="1362075" y="868362"/>
            <a:ext cx="4175100" cy="3130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23:notes"/>
          <p:cNvSpPr txBox="1"/>
          <p:nvPr>
            <p:ph idx="1" type="body"/>
          </p:nvPr>
        </p:nvSpPr>
        <p:spPr>
          <a:xfrm>
            <a:off x="1066800" y="4305300"/>
            <a:ext cx="4772100" cy="347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3" name="Google Shape;233;p23:notes"/>
          <p:cNvSpPr/>
          <p:nvPr>
            <p:ph idx="2" type="sldImg"/>
          </p:nvPr>
        </p:nvSpPr>
        <p:spPr>
          <a:xfrm>
            <a:off x="1362075" y="868362"/>
            <a:ext cx="4175100" cy="3130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24:notes"/>
          <p:cNvSpPr txBox="1"/>
          <p:nvPr>
            <p:ph idx="1" type="body"/>
          </p:nvPr>
        </p:nvSpPr>
        <p:spPr>
          <a:xfrm>
            <a:off x="1066800" y="4305300"/>
            <a:ext cx="4772100" cy="347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0" name="Google Shape;240;p24:notes"/>
          <p:cNvSpPr/>
          <p:nvPr>
            <p:ph idx="2" type="sldImg"/>
          </p:nvPr>
        </p:nvSpPr>
        <p:spPr>
          <a:xfrm>
            <a:off x="1362075" y="868362"/>
            <a:ext cx="4175100" cy="3130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25:notes"/>
          <p:cNvSpPr txBox="1"/>
          <p:nvPr>
            <p:ph idx="1" type="body"/>
          </p:nvPr>
        </p:nvSpPr>
        <p:spPr>
          <a:xfrm>
            <a:off x="1066800" y="4305300"/>
            <a:ext cx="4772100" cy="347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7" name="Google Shape;247;p25:notes"/>
          <p:cNvSpPr/>
          <p:nvPr>
            <p:ph idx="2" type="sldImg"/>
          </p:nvPr>
        </p:nvSpPr>
        <p:spPr>
          <a:xfrm>
            <a:off x="1362075" y="868362"/>
            <a:ext cx="4175100" cy="3130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26:notes"/>
          <p:cNvSpPr txBox="1"/>
          <p:nvPr>
            <p:ph idx="1" type="body"/>
          </p:nvPr>
        </p:nvSpPr>
        <p:spPr>
          <a:xfrm>
            <a:off x="1066800" y="4305300"/>
            <a:ext cx="4772100" cy="347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3" name="Google Shape;253;p26:notes"/>
          <p:cNvSpPr/>
          <p:nvPr>
            <p:ph idx="2" type="sldImg"/>
          </p:nvPr>
        </p:nvSpPr>
        <p:spPr>
          <a:xfrm>
            <a:off x="1362075" y="868362"/>
            <a:ext cx="4175100" cy="3130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27:notes"/>
          <p:cNvSpPr txBox="1"/>
          <p:nvPr>
            <p:ph idx="1" type="body"/>
          </p:nvPr>
        </p:nvSpPr>
        <p:spPr>
          <a:xfrm>
            <a:off x="1066800" y="4305300"/>
            <a:ext cx="4772100" cy="347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9" name="Google Shape;259;p27:notes"/>
          <p:cNvSpPr/>
          <p:nvPr>
            <p:ph idx="2" type="sldImg"/>
          </p:nvPr>
        </p:nvSpPr>
        <p:spPr>
          <a:xfrm>
            <a:off x="1362075" y="868362"/>
            <a:ext cx="4175100" cy="3130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28:notes"/>
          <p:cNvSpPr txBox="1"/>
          <p:nvPr>
            <p:ph idx="1" type="body"/>
          </p:nvPr>
        </p:nvSpPr>
        <p:spPr>
          <a:xfrm>
            <a:off x="1066800" y="4305300"/>
            <a:ext cx="4772100" cy="347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4" name="Google Shape;264;p28:notes"/>
          <p:cNvSpPr/>
          <p:nvPr>
            <p:ph idx="2" type="sldImg"/>
          </p:nvPr>
        </p:nvSpPr>
        <p:spPr>
          <a:xfrm>
            <a:off x="1362075" y="868362"/>
            <a:ext cx="4175100" cy="3130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29:notes"/>
          <p:cNvSpPr txBox="1"/>
          <p:nvPr>
            <p:ph idx="1" type="body"/>
          </p:nvPr>
        </p:nvSpPr>
        <p:spPr>
          <a:xfrm>
            <a:off x="1066800" y="4305300"/>
            <a:ext cx="4772100" cy="347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7" name="Google Shape;277;p29:notes"/>
          <p:cNvSpPr/>
          <p:nvPr>
            <p:ph idx="2" type="sldImg"/>
          </p:nvPr>
        </p:nvSpPr>
        <p:spPr>
          <a:xfrm>
            <a:off x="1362075" y="868362"/>
            <a:ext cx="4175100" cy="3130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3:notes"/>
          <p:cNvSpPr txBox="1"/>
          <p:nvPr>
            <p:ph idx="1" type="body"/>
          </p:nvPr>
        </p:nvSpPr>
        <p:spPr>
          <a:xfrm>
            <a:off x="1066800" y="4305300"/>
            <a:ext cx="4772100" cy="347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" name="Google Shape;78;p3:notes"/>
          <p:cNvSpPr/>
          <p:nvPr>
            <p:ph idx="2" type="sldImg"/>
          </p:nvPr>
        </p:nvSpPr>
        <p:spPr>
          <a:xfrm>
            <a:off x="1362075" y="868362"/>
            <a:ext cx="4175100" cy="3130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30:notes"/>
          <p:cNvSpPr txBox="1"/>
          <p:nvPr>
            <p:ph idx="1" type="body"/>
          </p:nvPr>
        </p:nvSpPr>
        <p:spPr>
          <a:xfrm>
            <a:off x="1066800" y="4305300"/>
            <a:ext cx="4772100" cy="347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2" name="Google Shape;282;p30:notes"/>
          <p:cNvSpPr/>
          <p:nvPr>
            <p:ph idx="2" type="sldImg"/>
          </p:nvPr>
        </p:nvSpPr>
        <p:spPr>
          <a:xfrm>
            <a:off x="1362075" y="868362"/>
            <a:ext cx="4175100" cy="3130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31:notes"/>
          <p:cNvSpPr txBox="1"/>
          <p:nvPr>
            <p:ph idx="1" type="body"/>
          </p:nvPr>
        </p:nvSpPr>
        <p:spPr>
          <a:xfrm>
            <a:off x="1066800" y="4305300"/>
            <a:ext cx="4772100" cy="347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8" name="Google Shape;288;p31:notes"/>
          <p:cNvSpPr/>
          <p:nvPr>
            <p:ph idx="2" type="sldImg"/>
          </p:nvPr>
        </p:nvSpPr>
        <p:spPr>
          <a:xfrm>
            <a:off x="1362075" y="868362"/>
            <a:ext cx="4175100" cy="3130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32:notes"/>
          <p:cNvSpPr txBox="1"/>
          <p:nvPr>
            <p:ph idx="1" type="body"/>
          </p:nvPr>
        </p:nvSpPr>
        <p:spPr>
          <a:xfrm>
            <a:off x="1066800" y="4305300"/>
            <a:ext cx="4772100" cy="347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6" name="Google Shape;296;p32:notes"/>
          <p:cNvSpPr/>
          <p:nvPr>
            <p:ph idx="2" type="sldImg"/>
          </p:nvPr>
        </p:nvSpPr>
        <p:spPr>
          <a:xfrm>
            <a:off x="1362075" y="868362"/>
            <a:ext cx="4175100" cy="3130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33:notes"/>
          <p:cNvSpPr txBox="1"/>
          <p:nvPr>
            <p:ph idx="1" type="body"/>
          </p:nvPr>
        </p:nvSpPr>
        <p:spPr>
          <a:xfrm>
            <a:off x="1066800" y="4305300"/>
            <a:ext cx="4772100" cy="347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2" name="Google Shape;302;p33:notes"/>
          <p:cNvSpPr/>
          <p:nvPr>
            <p:ph idx="2" type="sldImg"/>
          </p:nvPr>
        </p:nvSpPr>
        <p:spPr>
          <a:xfrm>
            <a:off x="1362075" y="868362"/>
            <a:ext cx="4175100" cy="3130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34:notes"/>
          <p:cNvSpPr txBox="1"/>
          <p:nvPr>
            <p:ph idx="1" type="body"/>
          </p:nvPr>
        </p:nvSpPr>
        <p:spPr>
          <a:xfrm>
            <a:off x="1066800" y="4305300"/>
            <a:ext cx="4772100" cy="347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7" name="Google Shape;307;p34:notes"/>
          <p:cNvSpPr/>
          <p:nvPr>
            <p:ph idx="2" type="sldImg"/>
          </p:nvPr>
        </p:nvSpPr>
        <p:spPr>
          <a:xfrm>
            <a:off x="1362075" y="868362"/>
            <a:ext cx="4175100" cy="3130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35:notes"/>
          <p:cNvSpPr txBox="1"/>
          <p:nvPr>
            <p:ph idx="1" type="body"/>
          </p:nvPr>
        </p:nvSpPr>
        <p:spPr>
          <a:xfrm>
            <a:off x="1066800" y="4305300"/>
            <a:ext cx="4772100" cy="347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2" name="Google Shape;312;p35:notes"/>
          <p:cNvSpPr/>
          <p:nvPr>
            <p:ph idx="2" type="sldImg"/>
          </p:nvPr>
        </p:nvSpPr>
        <p:spPr>
          <a:xfrm>
            <a:off x="1362075" y="868362"/>
            <a:ext cx="4175100" cy="3130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36:notes"/>
          <p:cNvSpPr txBox="1"/>
          <p:nvPr>
            <p:ph idx="1" type="body"/>
          </p:nvPr>
        </p:nvSpPr>
        <p:spPr>
          <a:xfrm>
            <a:off x="1066800" y="4305300"/>
            <a:ext cx="4772100" cy="347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8" name="Google Shape;318;p36:notes"/>
          <p:cNvSpPr/>
          <p:nvPr>
            <p:ph idx="2" type="sldImg"/>
          </p:nvPr>
        </p:nvSpPr>
        <p:spPr>
          <a:xfrm>
            <a:off x="1362075" y="868362"/>
            <a:ext cx="4175100" cy="3130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37:notes"/>
          <p:cNvSpPr txBox="1"/>
          <p:nvPr>
            <p:ph idx="1" type="body"/>
          </p:nvPr>
        </p:nvSpPr>
        <p:spPr>
          <a:xfrm>
            <a:off x="1066800" y="4305300"/>
            <a:ext cx="4772100" cy="347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3" name="Google Shape;323;p37:notes"/>
          <p:cNvSpPr/>
          <p:nvPr>
            <p:ph idx="2" type="sldImg"/>
          </p:nvPr>
        </p:nvSpPr>
        <p:spPr>
          <a:xfrm>
            <a:off x="1362075" y="868362"/>
            <a:ext cx="4175100" cy="3130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38:notes"/>
          <p:cNvSpPr txBox="1"/>
          <p:nvPr>
            <p:ph idx="1" type="body"/>
          </p:nvPr>
        </p:nvSpPr>
        <p:spPr>
          <a:xfrm>
            <a:off x="1066800" y="4305300"/>
            <a:ext cx="4772100" cy="347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4" name="Google Shape;364;p38:notes"/>
          <p:cNvSpPr/>
          <p:nvPr>
            <p:ph idx="2" type="sldImg"/>
          </p:nvPr>
        </p:nvSpPr>
        <p:spPr>
          <a:xfrm>
            <a:off x="1362075" y="868362"/>
            <a:ext cx="4175100" cy="3130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39:notes"/>
          <p:cNvSpPr txBox="1"/>
          <p:nvPr>
            <p:ph idx="1" type="body"/>
          </p:nvPr>
        </p:nvSpPr>
        <p:spPr>
          <a:xfrm>
            <a:off x="1066800" y="4305300"/>
            <a:ext cx="4772100" cy="347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9" name="Google Shape;369;p39:notes"/>
          <p:cNvSpPr/>
          <p:nvPr>
            <p:ph idx="2" type="sldImg"/>
          </p:nvPr>
        </p:nvSpPr>
        <p:spPr>
          <a:xfrm>
            <a:off x="1362075" y="868362"/>
            <a:ext cx="4175100" cy="3130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4:notes"/>
          <p:cNvSpPr txBox="1"/>
          <p:nvPr>
            <p:ph idx="1" type="body"/>
          </p:nvPr>
        </p:nvSpPr>
        <p:spPr>
          <a:xfrm>
            <a:off x="1066800" y="4305300"/>
            <a:ext cx="4772100" cy="347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" name="Google Shape;84;p4:notes"/>
          <p:cNvSpPr/>
          <p:nvPr>
            <p:ph idx="2" type="sldImg"/>
          </p:nvPr>
        </p:nvSpPr>
        <p:spPr>
          <a:xfrm>
            <a:off x="1362075" y="868362"/>
            <a:ext cx="4175100" cy="3130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40:notes"/>
          <p:cNvSpPr txBox="1"/>
          <p:nvPr>
            <p:ph idx="1" type="body"/>
          </p:nvPr>
        </p:nvSpPr>
        <p:spPr>
          <a:xfrm>
            <a:off x="1066800" y="4305300"/>
            <a:ext cx="4772100" cy="347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6" name="Google Shape;396;p40:notes"/>
          <p:cNvSpPr/>
          <p:nvPr>
            <p:ph idx="2" type="sldImg"/>
          </p:nvPr>
        </p:nvSpPr>
        <p:spPr>
          <a:xfrm>
            <a:off x="1362075" y="868362"/>
            <a:ext cx="4175100" cy="3130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p41:notes"/>
          <p:cNvSpPr txBox="1"/>
          <p:nvPr>
            <p:ph idx="1" type="body"/>
          </p:nvPr>
        </p:nvSpPr>
        <p:spPr>
          <a:xfrm>
            <a:off x="1066800" y="4305300"/>
            <a:ext cx="4772100" cy="347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3" name="Google Shape;423;p41:notes"/>
          <p:cNvSpPr/>
          <p:nvPr>
            <p:ph idx="2" type="sldImg"/>
          </p:nvPr>
        </p:nvSpPr>
        <p:spPr>
          <a:xfrm>
            <a:off x="1362075" y="868362"/>
            <a:ext cx="4175100" cy="3130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42:notes"/>
          <p:cNvSpPr txBox="1"/>
          <p:nvPr>
            <p:ph idx="1" type="body"/>
          </p:nvPr>
        </p:nvSpPr>
        <p:spPr>
          <a:xfrm>
            <a:off x="1066800" y="4305300"/>
            <a:ext cx="4772100" cy="347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9" name="Google Shape;429;p42:notes"/>
          <p:cNvSpPr/>
          <p:nvPr>
            <p:ph idx="2" type="sldImg"/>
          </p:nvPr>
        </p:nvSpPr>
        <p:spPr>
          <a:xfrm>
            <a:off x="1362075" y="868362"/>
            <a:ext cx="4175100" cy="3130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3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p43:notes"/>
          <p:cNvSpPr txBox="1"/>
          <p:nvPr>
            <p:ph idx="1" type="body"/>
          </p:nvPr>
        </p:nvSpPr>
        <p:spPr>
          <a:xfrm>
            <a:off x="1066800" y="4305300"/>
            <a:ext cx="4772100" cy="347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5" name="Google Shape;435;p43:notes"/>
          <p:cNvSpPr/>
          <p:nvPr>
            <p:ph idx="2" type="sldImg"/>
          </p:nvPr>
        </p:nvSpPr>
        <p:spPr>
          <a:xfrm>
            <a:off x="1362075" y="868362"/>
            <a:ext cx="4175100" cy="3130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8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p44:notes"/>
          <p:cNvSpPr txBox="1"/>
          <p:nvPr>
            <p:ph idx="1" type="body"/>
          </p:nvPr>
        </p:nvSpPr>
        <p:spPr>
          <a:xfrm>
            <a:off x="1066800" y="4305300"/>
            <a:ext cx="4772100" cy="347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0" name="Google Shape;440;p44:notes"/>
          <p:cNvSpPr/>
          <p:nvPr>
            <p:ph idx="2" type="sldImg"/>
          </p:nvPr>
        </p:nvSpPr>
        <p:spPr>
          <a:xfrm>
            <a:off x="1362075" y="868362"/>
            <a:ext cx="4175100" cy="3130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4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p45:notes"/>
          <p:cNvSpPr txBox="1"/>
          <p:nvPr>
            <p:ph idx="1" type="body"/>
          </p:nvPr>
        </p:nvSpPr>
        <p:spPr>
          <a:xfrm>
            <a:off x="1066800" y="4305300"/>
            <a:ext cx="4772100" cy="347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6" name="Google Shape;446;p45:notes"/>
          <p:cNvSpPr/>
          <p:nvPr>
            <p:ph idx="2" type="sldImg"/>
          </p:nvPr>
        </p:nvSpPr>
        <p:spPr>
          <a:xfrm>
            <a:off x="1362075" y="868362"/>
            <a:ext cx="4175100" cy="3130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0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p46:notes"/>
          <p:cNvSpPr txBox="1"/>
          <p:nvPr>
            <p:ph idx="1" type="body"/>
          </p:nvPr>
        </p:nvSpPr>
        <p:spPr>
          <a:xfrm>
            <a:off x="1066800" y="4305300"/>
            <a:ext cx="4772100" cy="347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2" name="Google Shape;452;p46:notes"/>
          <p:cNvSpPr/>
          <p:nvPr>
            <p:ph idx="2" type="sldImg"/>
          </p:nvPr>
        </p:nvSpPr>
        <p:spPr>
          <a:xfrm>
            <a:off x="1362075" y="868362"/>
            <a:ext cx="4175100" cy="3130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6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p47:notes"/>
          <p:cNvSpPr txBox="1"/>
          <p:nvPr>
            <p:ph idx="1" type="body"/>
          </p:nvPr>
        </p:nvSpPr>
        <p:spPr>
          <a:xfrm>
            <a:off x="1066800" y="4305300"/>
            <a:ext cx="4772100" cy="347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8" name="Google Shape;458;p47:notes"/>
          <p:cNvSpPr/>
          <p:nvPr>
            <p:ph idx="2" type="sldImg"/>
          </p:nvPr>
        </p:nvSpPr>
        <p:spPr>
          <a:xfrm>
            <a:off x="1362075" y="868362"/>
            <a:ext cx="4175100" cy="3130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48:notes"/>
          <p:cNvSpPr txBox="1"/>
          <p:nvPr>
            <p:ph idx="1" type="body"/>
          </p:nvPr>
        </p:nvSpPr>
        <p:spPr>
          <a:xfrm>
            <a:off x="1066800" y="4305300"/>
            <a:ext cx="4772100" cy="347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3" name="Google Shape;463;p48:notes"/>
          <p:cNvSpPr/>
          <p:nvPr>
            <p:ph idx="2" type="sldImg"/>
          </p:nvPr>
        </p:nvSpPr>
        <p:spPr>
          <a:xfrm>
            <a:off x="1362075" y="868362"/>
            <a:ext cx="4175100" cy="3130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49:notes"/>
          <p:cNvSpPr txBox="1"/>
          <p:nvPr>
            <p:ph idx="1" type="body"/>
          </p:nvPr>
        </p:nvSpPr>
        <p:spPr>
          <a:xfrm>
            <a:off x="1066800" y="4305300"/>
            <a:ext cx="4772100" cy="347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9" name="Google Shape;469;p49:notes"/>
          <p:cNvSpPr/>
          <p:nvPr>
            <p:ph idx="2" type="sldImg"/>
          </p:nvPr>
        </p:nvSpPr>
        <p:spPr>
          <a:xfrm>
            <a:off x="1362075" y="868362"/>
            <a:ext cx="4175100" cy="3130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5:notes"/>
          <p:cNvSpPr txBox="1"/>
          <p:nvPr>
            <p:ph idx="1" type="body"/>
          </p:nvPr>
        </p:nvSpPr>
        <p:spPr>
          <a:xfrm>
            <a:off x="1066800" y="4305300"/>
            <a:ext cx="4772100" cy="347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" name="Google Shape;91;p5:notes"/>
          <p:cNvSpPr/>
          <p:nvPr>
            <p:ph idx="2" type="sldImg"/>
          </p:nvPr>
        </p:nvSpPr>
        <p:spPr>
          <a:xfrm>
            <a:off x="1362075" y="868362"/>
            <a:ext cx="4175100" cy="3130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p50:notes"/>
          <p:cNvSpPr txBox="1"/>
          <p:nvPr>
            <p:ph idx="1" type="body"/>
          </p:nvPr>
        </p:nvSpPr>
        <p:spPr>
          <a:xfrm>
            <a:off x="1066800" y="4305300"/>
            <a:ext cx="4772100" cy="347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5" name="Google Shape;475;p50:notes"/>
          <p:cNvSpPr/>
          <p:nvPr>
            <p:ph idx="2" type="sldImg"/>
          </p:nvPr>
        </p:nvSpPr>
        <p:spPr>
          <a:xfrm>
            <a:off x="1362075" y="868362"/>
            <a:ext cx="4175100" cy="3130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51:notes"/>
          <p:cNvSpPr txBox="1"/>
          <p:nvPr>
            <p:ph idx="1" type="body"/>
          </p:nvPr>
        </p:nvSpPr>
        <p:spPr>
          <a:xfrm>
            <a:off x="1066800" y="4305300"/>
            <a:ext cx="4772100" cy="347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1" name="Google Shape;481;p51:notes"/>
          <p:cNvSpPr/>
          <p:nvPr>
            <p:ph idx="2" type="sldImg"/>
          </p:nvPr>
        </p:nvSpPr>
        <p:spPr>
          <a:xfrm>
            <a:off x="1362075" y="868362"/>
            <a:ext cx="4175100" cy="3130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p52:notes"/>
          <p:cNvSpPr txBox="1"/>
          <p:nvPr>
            <p:ph idx="1" type="body"/>
          </p:nvPr>
        </p:nvSpPr>
        <p:spPr>
          <a:xfrm>
            <a:off x="1066800" y="4305300"/>
            <a:ext cx="4772100" cy="347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7" name="Google Shape;487;p52:notes"/>
          <p:cNvSpPr/>
          <p:nvPr>
            <p:ph idx="2" type="sldImg"/>
          </p:nvPr>
        </p:nvSpPr>
        <p:spPr>
          <a:xfrm>
            <a:off x="1362075" y="868362"/>
            <a:ext cx="4175100" cy="3130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0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Google Shape;501;p53:notes"/>
          <p:cNvSpPr txBox="1"/>
          <p:nvPr>
            <p:ph idx="1" type="body"/>
          </p:nvPr>
        </p:nvSpPr>
        <p:spPr>
          <a:xfrm>
            <a:off x="1066800" y="4305300"/>
            <a:ext cx="4772100" cy="347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2" name="Google Shape;502;p53:notes"/>
          <p:cNvSpPr/>
          <p:nvPr>
            <p:ph idx="2" type="sldImg"/>
          </p:nvPr>
        </p:nvSpPr>
        <p:spPr>
          <a:xfrm>
            <a:off x="1362075" y="868362"/>
            <a:ext cx="4175100" cy="3130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7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p54:notes"/>
          <p:cNvSpPr txBox="1"/>
          <p:nvPr>
            <p:ph idx="1" type="body"/>
          </p:nvPr>
        </p:nvSpPr>
        <p:spPr>
          <a:xfrm>
            <a:off x="1066800" y="4305300"/>
            <a:ext cx="4772100" cy="347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9" name="Google Shape;519;p54:notes"/>
          <p:cNvSpPr/>
          <p:nvPr>
            <p:ph idx="2" type="sldImg"/>
          </p:nvPr>
        </p:nvSpPr>
        <p:spPr>
          <a:xfrm>
            <a:off x="1362075" y="868362"/>
            <a:ext cx="4175100" cy="3130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4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Google Shape;535;p55:notes"/>
          <p:cNvSpPr txBox="1"/>
          <p:nvPr>
            <p:ph idx="1" type="body"/>
          </p:nvPr>
        </p:nvSpPr>
        <p:spPr>
          <a:xfrm>
            <a:off x="1066800" y="4305300"/>
            <a:ext cx="4772100" cy="347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6" name="Google Shape;536;p55:notes"/>
          <p:cNvSpPr/>
          <p:nvPr>
            <p:ph idx="2" type="sldImg"/>
          </p:nvPr>
        </p:nvSpPr>
        <p:spPr>
          <a:xfrm>
            <a:off x="1362075" y="868362"/>
            <a:ext cx="4175100" cy="3130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4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Google Shape;545;p56:notes"/>
          <p:cNvSpPr txBox="1"/>
          <p:nvPr>
            <p:ph idx="1" type="body"/>
          </p:nvPr>
        </p:nvSpPr>
        <p:spPr>
          <a:xfrm>
            <a:off x="1066800" y="4305300"/>
            <a:ext cx="4772100" cy="347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6" name="Google Shape;546;p56:notes"/>
          <p:cNvSpPr/>
          <p:nvPr>
            <p:ph idx="2" type="sldImg"/>
          </p:nvPr>
        </p:nvSpPr>
        <p:spPr>
          <a:xfrm>
            <a:off x="1362075" y="868362"/>
            <a:ext cx="4175100" cy="3130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0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Google Shape;551;p57:notes"/>
          <p:cNvSpPr txBox="1"/>
          <p:nvPr>
            <p:ph idx="1" type="body"/>
          </p:nvPr>
        </p:nvSpPr>
        <p:spPr>
          <a:xfrm>
            <a:off x="1066800" y="4305300"/>
            <a:ext cx="4772100" cy="347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2" name="Google Shape;552;p57:notes"/>
          <p:cNvSpPr/>
          <p:nvPr>
            <p:ph idx="2" type="sldImg"/>
          </p:nvPr>
        </p:nvSpPr>
        <p:spPr>
          <a:xfrm>
            <a:off x="1362075" y="868362"/>
            <a:ext cx="4175100" cy="3130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6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" name="Google Shape;557;p58:notes"/>
          <p:cNvSpPr txBox="1"/>
          <p:nvPr>
            <p:ph idx="1" type="body"/>
          </p:nvPr>
        </p:nvSpPr>
        <p:spPr>
          <a:xfrm>
            <a:off x="1066800" y="4305300"/>
            <a:ext cx="4772100" cy="347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8" name="Google Shape;558;p58:notes"/>
          <p:cNvSpPr/>
          <p:nvPr>
            <p:ph idx="2" type="sldImg"/>
          </p:nvPr>
        </p:nvSpPr>
        <p:spPr>
          <a:xfrm>
            <a:off x="1362075" y="868362"/>
            <a:ext cx="4175100" cy="3130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2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Google Shape;563;p59:notes"/>
          <p:cNvSpPr txBox="1"/>
          <p:nvPr>
            <p:ph idx="1" type="body"/>
          </p:nvPr>
        </p:nvSpPr>
        <p:spPr>
          <a:xfrm>
            <a:off x="1066800" y="4305300"/>
            <a:ext cx="4772100" cy="347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4" name="Google Shape;564;p59:notes"/>
          <p:cNvSpPr/>
          <p:nvPr>
            <p:ph idx="2" type="sldImg"/>
          </p:nvPr>
        </p:nvSpPr>
        <p:spPr>
          <a:xfrm>
            <a:off x="1362075" y="868362"/>
            <a:ext cx="4175100" cy="3130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6:notes"/>
          <p:cNvSpPr txBox="1"/>
          <p:nvPr>
            <p:ph idx="1" type="body"/>
          </p:nvPr>
        </p:nvSpPr>
        <p:spPr>
          <a:xfrm>
            <a:off x="1066800" y="4305300"/>
            <a:ext cx="4772100" cy="347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6:notes"/>
          <p:cNvSpPr/>
          <p:nvPr>
            <p:ph idx="2" type="sldImg"/>
          </p:nvPr>
        </p:nvSpPr>
        <p:spPr>
          <a:xfrm>
            <a:off x="1362075" y="868362"/>
            <a:ext cx="4175100" cy="3130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9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Google Shape;570;p60:notes"/>
          <p:cNvSpPr txBox="1"/>
          <p:nvPr>
            <p:ph idx="1" type="body"/>
          </p:nvPr>
        </p:nvSpPr>
        <p:spPr>
          <a:xfrm>
            <a:off x="1066800" y="4305300"/>
            <a:ext cx="4772100" cy="347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1" name="Google Shape;571;p60:notes"/>
          <p:cNvSpPr/>
          <p:nvPr>
            <p:ph idx="2" type="sldImg"/>
          </p:nvPr>
        </p:nvSpPr>
        <p:spPr>
          <a:xfrm>
            <a:off x="1362075" y="868362"/>
            <a:ext cx="4175100" cy="3130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Google Shape;582;p61:notes"/>
          <p:cNvSpPr txBox="1"/>
          <p:nvPr>
            <p:ph idx="1" type="body"/>
          </p:nvPr>
        </p:nvSpPr>
        <p:spPr>
          <a:xfrm>
            <a:off x="1066800" y="4305300"/>
            <a:ext cx="4772100" cy="347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3" name="Google Shape;583;p61:notes"/>
          <p:cNvSpPr/>
          <p:nvPr>
            <p:ph idx="2" type="sldImg"/>
          </p:nvPr>
        </p:nvSpPr>
        <p:spPr>
          <a:xfrm>
            <a:off x="1362075" y="868362"/>
            <a:ext cx="4175100" cy="3130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2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Google Shape;603;p62:notes"/>
          <p:cNvSpPr txBox="1"/>
          <p:nvPr>
            <p:ph idx="1" type="body"/>
          </p:nvPr>
        </p:nvSpPr>
        <p:spPr>
          <a:xfrm>
            <a:off x="1066800" y="4305300"/>
            <a:ext cx="4772100" cy="347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4" name="Google Shape;604;p62:notes"/>
          <p:cNvSpPr/>
          <p:nvPr>
            <p:ph idx="2" type="sldImg"/>
          </p:nvPr>
        </p:nvSpPr>
        <p:spPr>
          <a:xfrm>
            <a:off x="1362075" y="868362"/>
            <a:ext cx="4175100" cy="3130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8" name="Shape 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" name="Google Shape;629;p63:notes"/>
          <p:cNvSpPr txBox="1"/>
          <p:nvPr>
            <p:ph idx="1" type="body"/>
          </p:nvPr>
        </p:nvSpPr>
        <p:spPr>
          <a:xfrm>
            <a:off x="1066800" y="4305300"/>
            <a:ext cx="4772100" cy="347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0" name="Google Shape;630;p63:notes"/>
          <p:cNvSpPr/>
          <p:nvPr>
            <p:ph idx="2" type="sldImg"/>
          </p:nvPr>
        </p:nvSpPr>
        <p:spPr>
          <a:xfrm>
            <a:off x="1362075" y="868362"/>
            <a:ext cx="4175100" cy="3130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4" name="Shape 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" name="Google Shape;635;p64:notes"/>
          <p:cNvSpPr txBox="1"/>
          <p:nvPr>
            <p:ph idx="1" type="body"/>
          </p:nvPr>
        </p:nvSpPr>
        <p:spPr>
          <a:xfrm>
            <a:off x="1066800" y="4305300"/>
            <a:ext cx="4772100" cy="347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6" name="Google Shape;636;p64:notes"/>
          <p:cNvSpPr/>
          <p:nvPr>
            <p:ph idx="2" type="sldImg"/>
          </p:nvPr>
        </p:nvSpPr>
        <p:spPr>
          <a:xfrm>
            <a:off x="1362075" y="868362"/>
            <a:ext cx="4175100" cy="3130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0" name="Shape 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1" name="Google Shape;641;p65:notes"/>
          <p:cNvSpPr txBox="1"/>
          <p:nvPr>
            <p:ph idx="1" type="body"/>
          </p:nvPr>
        </p:nvSpPr>
        <p:spPr>
          <a:xfrm>
            <a:off x="1066800" y="4305300"/>
            <a:ext cx="4772100" cy="347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2" name="Google Shape;642;p65:notes"/>
          <p:cNvSpPr/>
          <p:nvPr>
            <p:ph idx="2" type="sldImg"/>
          </p:nvPr>
        </p:nvSpPr>
        <p:spPr>
          <a:xfrm>
            <a:off x="1362075" y="868362"/>
            <a:ext cx="4175100" cy="3130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1" name="Shape 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" name="Google Shape;652;p66:notes"/>
          <p:cNvSpPr txBox="1"/>
          <p:nvPr>
            <p:ph idx="1" type="body"/>
          </p:nvPr>
        </p:nvSpPr>
        <p:spPr>
          <a:xfrm>
            <a:off x="1066800" y="4305300"/>
            <a:ext cx="4772100" cy="347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3" name="Google Shape;653;p66:notes"/>
          <p:cNvSpPr/>
          <p:nvPr>
            <p:ph idx="2" type="sldImg"/>
          </p:nvPr>
        </p:nvSpPr>
        <p:spPr>
          <a:xfrm>
            <a:off x="1362075" y="868362"/>
            <a:ext cx="4175100" cy="3130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5" name="Shape 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6" name="Google Shape;666;p67:notes"/>
          <p:cNvSpPr txBox="1"/>
          <p:nvPr>
            <p:ph idx="1" type="body"/>
          </p:nvPr>
        </p:nvSpPr>
        <p:spPr>
          <a:xfrm>
            <a:off x="1066800" y="4305300"/>
            <a:ext cx="4772100" cy="347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7" name="Google Shape;667;p67:notes"/>
          <p:cNvSpPr/>
          <p:nvPr>
            <p:ph idx="2" type="sldImg"/>
          </p:nvPr>
        </p:nvSpPr>
        <p:spPr>
          <a:xfrm>
            <a:off x="1362075" y="868362"/>
            <a:ext cx="4175100" cy="3130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2" name="Shape 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" name="Google Shape;683;p68:notes"/>
          <p:cNvSpPr txBox="1"/>
          <p:nvPr>
            <p:ph idx="1" type="body"/>
          </p:nvPr>
        </p:nvSpPr>
        <p:spPr>
          <a:xfrm>
            <a:off x="1066800" y="4305300"/>
            <a:ext cx="4772100" cy="347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4" name="Google Shape;684;p68:notes"/>
          <p:cNvSpPr/>
          <p:nvPr>
            <p:ph idx="2" type="sldImg"/>
          </p:nvPr>
        </p:nvSpPr>
        <p:spPr>
          <a:xfrm>
            <a:off x="1362075" y="868362"/>
            <a:ext cx="4175100" cy="3130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8" name="Shape 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9" name="Google Shape;689;p69:notes"/>
          <p:cNvSpPr txBox="1"/>
          <p:nvPr>
            <p:ph idx="1" type="body"/>
          </p:nvPr>
        </p:nvSpPr>
        <p:spPr>
          <a:xfrm>
            <a:off x="1066800" y="4305300"/>
            <a:ext cx="4772100" cy="347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0" name="Google Shape;690;p69:notes"/>
          <p:cNvSpPr/>
          <p:nvPr>
            <p:ph idx="2" type="sldImg"/>
          </p:nvPr>
        </p:nvSpPr>
        <p:spPr>
          <a:xfrm>
            <a:off x="1362075" y="868362"/>
            <a:ext cx="4175100" cy="3130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7:notes"/>
          <p:cNvSpPr txBox="1"/>
          <p:nvPr>
            <p:ph idx="1" type="body"/>
          </p:nvPr>
        </p:nvSpPr>
        <p:spPr>
          <a:xfrm>
            <a:off x="1066800" y="4305300"/>
            <a:ext cx="4772100" cy="347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" name="Google Shape;104;p7:notes"/>
          <p:cNvSpPr/>
          <p:nvPr>
            <p:ph idx="2" type="sldImg"/>
          </p:nvPr>
        </p:nvSpPr>
        <p:spPr>
          <a:xfrm>
            <a:off x="1362075" y="868362"/>
            <a:ext cx="4175100" cy="3130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4" name="Shape 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5" name="Google Shape;695;p70:notes"/>
          <p:cNvSpPr txBox="1"/>
          <p:nvPr>
            <p:ph idx="1" type="body"/>
          </p:nvPr>
        </p:nvSpPr>
        <p:spPr>
          <a:xfrm>
            <a:off x="1066800" y="4305300"/>
            <a:ext cx="4772100" cy="347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6" name="Google Shape;696;p70:notes"/>
          <p:cNvSpPr/>
          <p:nvPr>
            <p:ph idx="2" type="sldImg"/>
          </p:nvPr>
        </p:nvSpPr>
        <p:spPr>
          <a:xfrm>
            <a:off x="1362075" y="868362"/>
            <a:ext cx="4175100" cy="3130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0" name="Shape 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1" name="Google Shape;701;p71:notes"/>
          <p:cNvSpPr txBox="1"/>
          <p:nvPr>
            <p:ph idx="1" type="body"/>
          </p:nvPr>
        </p:nvSpPr>
        <p:spPr>
          <a:xfrm>
            <a:off x="1066800" y="4305300"/>
            <a:ext cx="4772100" cy="347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2" name="Google Shape;702;p71:notes"/>
          <p:cNvSpPr/>
          <p:nvPr>
            <p:ph idx="2" type="sldImg"/>
          </p:nvPr>
        </p:nvSpPr>
        <p:spPr>
          <a:xfrm>
            <a:off x="1362075" y="868362"/>
            <a:ext cx="4175100" cy="3130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2" name="Shape 7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3" name="Google Shape;743;p72:notes"/>
          <p:cNvSpPr txBox="1"/>
          <p:nvPr>
            <p:ph idx="1" type="body"/>
          </p:nvPr>
        </p:nvSpPr>
        <p:spPr>
          <a:xfrm>
            <a:off x="1066800" y="4305300"/>
            <a:ext cx="4772100" cy="347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4" name="Google Shape;744;p72:notes"/>
          <p:cNvSpPr/>
          <p:nvPr>
            <p:ph idx="2" type="sldImg"/>
          </p:nvPr>
        </p:nvSpPr>
        <p:spPr>
          <a:xfrm>
            <a:off x="1362075" y="868362"/>
            <a:ext cx="4175100" cy="3130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0" name="Shape 7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1" name="Google Shape;751;p73:notes"/>
          <p:cNvSpPr txBox="1"/>
          <p:nvPr>
            <p:ph idx="1" type="body"/>
          </p:nvPr>
        </p:nvSpPr>
        <p:spPr>
          <a:xfrm>
            <a:off x="1066800" y="4305300"/>
            <a:ext cx="4772100" cy="347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2" name="Google Shape;752;p73:notes"/>
          <p:cNvSpPr/>
          <p:nvPr>
            <p:ph idx="2" type="sldImg"/>
          </p:nvPr>
        </p:nvSpPr>
        <p:spPr>
          <a:xfrm>
            <a:off x="1362075" y="868362"/>
            <a:ext cx="4175100" cy="3130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6" name="Shape 7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" name="Google Shape;757;p74:notes"/>
          <p:cNvSpPr txBox="1"/>
          <p:nvPr>
            <p:ph idx="1" type="body"/>
          </p:nvPr>
        </p:nvSpPr>
        <p:spPr>
          <a:xfrm>
            <a:off x="1066800" y="4305300"/>
            <a:ext cx="4772100" cy="347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8" name="Google Shape;758;p74:notes"/>
          <p:cNvSpPr/>
          <p:nvPr>
            <p:ph idx="2" type="sldImg"/>
          </p:nvPr>
        </p:nvSpPr>
        <p:spPr>
          <a:xfrm>
            <a:off x="1362075" y="868362"/>
            <a:ext cx="4175100" cy="3130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2" name="Shape 7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3" name="Google Shape;763;p75:notes"/>
          <p:cNvSpPr txBox="1"/>
          <p:nvPr>
            <p:ph idx="1" type="body"/>
          </p:nvPr>
        </p:nvSpPr>
        <p:spPr>
          <a:xfrm>
            <a:off x="1066800" y="4305300"/>
            <a:ext cx="4772100" cy="347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4" name="Google Shape;764;p75:notes"/>
          <p:cNvSpPr/>
          <p:nvPr>
            <p:ph idx="2" type="sldImg"/>
          </p:nvPr>
        </p:nvSpPr>
        <p:spPr>
          <a:xfrm>
            <a:off x="1362075" y="868362"/>
            <a:ext cx="4175100" cy="3130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4" name="Shape 7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5" name="Google Shape;785;p76:notes"/>
          <p:cNvSpPr txBox="1"/>
          <p:nvPr>
            <p:ph idx="1" type="body"/>
          </p:nvPr>
        </p:nvSpPr>
        <p:spPr>
          <a:xfrm>
            <a:off x="1066800" y="4305300"/>
            <a:ext cx="4772100" cy="347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6" name="Google Shape;786;p76:notes"/>
          <p:cNvSpPr/>
          <p:nvPr>
            <p:ph idx="2" type="sldImg"/>
          </p:nvPr>
        </p:nvSpPr>
        <p:spPr>
          <a:xfrm>
            <a:off x="1362075" y="868362"/>
            <a:ext cx="4175100" cy="3130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8" name="Shape 8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" name="Google Shape;809;p77:notes"/>
          <p:cNvSpPr txBox="1"/>
          <p:nvPr>
            <p:ph idx="1" type="body"/>
          </p:nvPr>
        </p:nvSpPr>
        <p:spPr>
          <a:xfrm>
            <a:off x="1066800" y="4305300"/>
            <a:ext cx="4772100" cy="347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0" name="Google Shape;810;p77:notes"/>
          <p:cNvSpPr/>
          <p:nvPr>
            <p:ph idx="2" type="sldImg"/>
          </p:nvPr>
        </p:nvSpPr>
        <p:spPr>
          <a:xfrm>
            <a:off x="1362075" y="868362"/>
            <a:ext cx="4175100" cy="3130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4" name="Shape 8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5" name="Google Shape;845;p78:notes"/>
          <p:cNvSpPr txBox="1"/>
          <p:nvPr>
            <p:ph idx="1" type="body"/>
          </p:nvPr>
        </p:nvSpPr>
        <p:spPr>
          <a:xfrm>
            <a:off x="1066800" y="4305300"/>
            <a:ext cx="4772100" cy="347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6" name="Google Shape;846;p78:notes"/>
          <p:cNvSpPr/>
          <p:nvPr>
            <p:ph idx="2" type="sldImg"/>
          </p:nvPr>
        </p:nvSpPr>
        <p:spPr>
          <a:xfrm>
            <a:off x="1362075" y="868362"/>
            <a:ext cx="4175100" cy="3130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2" name="Shape 8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3" name="Google Shape;883;p79:notes"/>
          <p:cNvSpPr txBox="1"/>
          <p:nvPr>
            <p:ph idx="1" type="body"/>
          </p:nvPr>
        </p:nvSpPr>
        <p:spPr>
          <a:xfrm>
            <a:off x="1066800" y="4305300"/>
            <a:ext cx="4772100" cy="347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4" name="Google Shape;884;p79:notes"/>
          <p:cNvSpPr/>
          <p:nvPr>
            <p:ph idx="2" type="sldImg"/>
          </p:nvPr>
        </p:nvSpPr>
        <p:spPr>
          <a:xfrm>
            <a:off x="1362075" y="868362"/>
            <a:ext cx="4175100" cy="3130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8:notes"/>
          <p:cNvSpPr/>
          <p:nvPr>
            <p:ph idx="2" type="sldImg"/>
          </p:nvPr>
        </p:nvSpPr>
        <p:spPr>
          <a:xfrm>
            <a:off x="1363662" y="868362"/>
            <a:ext cx="4175100" cy="3130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110" name="Google Shape;110;p8:notes"/>
          <p:cNvSpPr txBox="1"/>
          <p:nvPr>
            <p:ph idx="1" type="body"/>
          </p:nvPr>
        </p:nvSpPr>
        <p:spPr>
          <a:xfrm>
            <a:off x="1066800" y="4305300"/>
            <a:ext cx="47721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9:notes"/>
          <p:cNvSpPr/>
          <p:nvPr>
            <p:ph idx="2" type="sldImg"/>
          </p:nvPr>
        </p:nvSpPr>
        <p:spPr>
          <a:xfrm>
            <a:off x="1363662" y="868362"/>
            <a:ext cx="4175100" cy="3130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116" name="Google Shape;116;p9:notes"/>
          <p:cNvSpPr txBox="1"/>
          <p:nvPr>
            <p:ph idx="1" type="body"/>
          </p:nvPr>
        </p:nvSpPr>
        <p:spPr>
          <a:xfrm>
            <a:off x="1066800" y="4305300"/>
            <a:ext cx="47721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2"/>
          <p:cNvSpPr txBox="1"/>
          <p:nvPr>
            <p:ph type="ctrTitle"/>
          </p:nvPr>
        </p:nvSpPr>
        <p:spPr>
          <a:xfrm>
            <a:off x="1092200" y="2016125"/>
            <a:ext cx="8567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b" bIns="50375" lIns="100750" spcFirstLastPara="1" rIns="100750" wrap="square" tIns="5037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"/>
          <p:cNvSpPr txBox="1"/>
          <p:nvPr>
            <p:ph idx="1" type="subTitle"/>
          </p:nvPr>
        </p:nvSpPr>
        <p:spPr>
          <a:xfrm>
            <a:off x="1512888" y="4283075"/>
            <a:ext cx="7056300" cy="1932000"/>
          </a:xfrm>
          <a:prstGeom prst="rect">
            <a:avLst/>
          </a:prstGeom>
          <a:noFill/>
          <a:ln>
            <a:noFill/>
          </a:ln>
        </p:spPr>
        <p:txBody>
          <a:bodyPr anchorCtr="0" anchor="t" bIns="50375" lIns="100750" spcFirstLastPara="1" rIns="100750" wrap="square" tIns="50375">
            <a:noAutofit/>
          </a:bodyPr>
          <a:lstStyle>
            <a:lvl1pPr lvl="0" rtl="0" algn="ctr">
              <a:spcBef>
                <a:spcPts val="700"/>
              </a:spcBef>
              <a:spcAft>
                <a:spcPts val="0"/>
              </a:spcAft>
              <a:buSzPts val="2100"/>
              <a:buFont typeface="Noto Sans Symbols"/>
              <a:buNone/>
              <a:defRPr/>
            </a:lvl1pPr>
            <a:lvl2pPr lvl="1" rtl="0" algn="l">
              <a:spcBef>
                <a:spcPts val="360"/>
              </a:spcBef>
              <a:spcAft>
                <a:spcPts val="0"/>
              </a:spcAft>
              <a:buSzPts val="990"/>
              <a:buChar char="■"/>
              <a:defRPr/>
            </a:lvl2pPr>
            <a:lvl3pPr lvl="2" rtl="0" algn="l">
              <a:spcBef>
                <a:spcPts val="360"/>
              </a:spcBef>
              <a:spcAft>
                <a:spcPts val="0"/>
              </a:spcAft>
              <a:buSzPts val="900"/>
              <a:buChar char="■"/>
              <a:defRPr/>
            </a:lvl3pPr>
            <a:lvl4pPr lvl="3" rtl="0" algn="l">
              <a:spcBef>
                <a:spcPts val="360"/>
              </a:spcBef>
              <a:spcAft>
                <a:spcPts val="0"/>
              </a:spcAft>
              <a:buSzPts val="990"/>
              <a:buChar char="■"/>
              <a:defRPr/>
            </a:lvl4pPr>
            <a:lvl5pPr lvl="4" rtl="0" algn="l">
              <a:spcBef>
                <a:spcPts val="360"/>
              </a:spcBef>
              <a:spcAft>
                <a:spcPts val="0"/>
              </a:spcAft>
              <a:buSzPts val="900"/>
              <a:buChar char="■"/>
              <a:defRPr/>
            </a:lvl5pPr>
            <a:lvl6pPr lvl="5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2"/>
          <p:cNvSpPr txBox="1"/>
          <p:nvPr>
            <p:ph type="title"/>
          </p:nvPr>
        </p:nvSpPr>
        <p:spPr>
          <a:xfrm>
            <a:off x="1268412" y="681037"/>
            <a:ext cx="8591400" cy="1258800"/>
          </a:xfrm>
          <a:prstGeom prst="rect">
            <a:avLst/>
          </a:prstGeom>
          <a:noFill/>
          <a:ln>
            <a:noFill/>
          </a:ln>
        </p:spPr>
        <p:txBody>
          <a:bodyPr anchorCtr="0" anchor="b" bIns="50375" lIns="100750" spcFirstLastPara="1" rIns="100750" wrap="square" tIns="5037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2"/>
          <p:cNvSpPr txBox="1"/>
          <p:nvPr>
            <p:ph idx="1" type="body"/>
          </p:nvPr>
        </p:nvSpPr>
        <p:spPr>
          <a:xfrm>
            <a:off x="1303338" y="2224088"/>
            <a:ext cx="4208400" cy="4535400"/>
          </a:xfrm>
          <a:prstGeom prst="rect">
            <a:avLst/>
          </a:prstGeom>
          <a:noFill/>
          <a:ln>
            <a:noFill/>
          </a:ln>
        </p:spPr>
        <p:txBody>
          <a:bodyPr anchorCtr="0" anchor="t" bIns="50375" lIns="100750" spcFirstLastPara="1" rIns="100750" wrap="square" tIns="50375">
            <a:noAutofit/>
          </a:bodyPr>
          <a:lstStyle>
            <a:lvl1pPr indent="-297180" lvl="0" marL="457200" rtl="0" algn="l">
              <a:spcBef>
                <a:spcPts val="360"/>
              </a:spcBef>
              <a:spcAft>
                <a:spcPts val="0"/>
              </a:spcAft>
              <a:buSzPts val="1080"/>
              <a:buChar char="■"/>
              <a:defRPr/>
            </a:lvl1pPr>
            <a:lvl2pPr indent="-291465" lvl="1" marL="914400" rtl="0" algn="l">
              <a:spcBef>
                <a:spcPts val="360"/>
              </a:spcBef>
              <a:spcAft>
                <a:spcPts val="0"/>
              </a:spcAft>
              <a:buSzPts val="990"/>
              <a:buChar char="■"/>
              <a:defRPr/>
            </a:lvl2pPr>
            <a:lvl3pPr indent="-285750" lvl="2" marL="1371600" rtl="0" algn="l">
              <a:spcBef>
                <a:spcPts val="360"/>
              </a:spcBef>
              <a:spcAft>
                <a:spcPts val="0"/>
              </a:spcAft>
              <a:buSzPts val="900"/>
              <a:buChar char="■"/>
              <a:defRPr/>
            </a:lvl3pPr>
            <a:lvl4pPr indent="-291464" lvl="3" marL="1828800" rtl="0" algn="l">
              <a:spcBef>
                <a:spcPts val="360"/>
              </a:spcBef>
              <a:spcAft>
                <a:spcPts val="0"/>
              </a:spcAft>
              <a:buSzPts val="990"/>
              <a:buChar char="■"/>
              <a:defRPr/>
            </a:lvl4pPr>
            <a:lvl5pPr indent="-285750" lvl="4" marL="2286000" rtl="0" algn="l">
              <a:spcBef>
                <a:spcPts val="360"/>
              </a:spcBef>
              <a:spcAft>
                <a:spcPts val="0"/>
              </a:spcAft>
              <a:buSzPts val="900"/>
              <a:buChar char="■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" name="Google Shape;60;p12"/>
          <p:cNvSpPr txBox="1"/>
          <p:nvPr>
            <p:ph idx="2" type="body"/>
          </p:nvPr>
        </p:nvSpPr>
        <p:spPr>
          <a:xfrm>
            <a:off x="5664200" y="2224088"/>
            <a:ext cx="4208400" cy="4535400"/>
          </a:xfrm>
          <a:prstGeom prst="rect">
            <a:avLst/>
          </a:prstGeom>
          <a:noFill/>
          <a:ln>
            <a:noFill/>
          </a:ln>
        </p:spPr>
        <p:txBody>
          <a:bodyPr anchorCtr="0" anchor="t" bIns="50375" lIns="100750" spcFirstLastPara="1" rIns="100750" wrap="square" tIns="50375">
            <a:noAutofit/>
          </a:bodyPr>
          <a:lstStyle>
            <a:lvl1pPr indent="-297180" lvl="0" marL="457200" rtl="0" algn="l">
              <a:spcBef>
                <a:spcPts val="360"/>
              </a:spcBef>
              <a:spcAft>
                <a:spcPts val="0"/>
              </a:spcAft>
              <a:buSzPts val="1080"/>
              <a:buChar char="■"/>
              <a:defRPr/>
            </a:lvl1pPr>
            <a:lvl2pPr indent="-291465" lvl="1" marL="914400" rtl="0" algn="l">
              <a:spcBef>
                <a:spcPts val="360"/>
              </a:spcBef>
              <a:spcAft>
                <a:spcPts val="0"/>
              </a:spcAft>
              <a:buSzPts val="990"/>
              <a:buChar char="■"/>
              <a:defRPr/>
            </a:lvl2pPr>
            <a:lvl3pPr indent="-285750" lvl="2" marL="1371600" rtl="0" algn="l">
              <a:spcBef>
                <a:spcPts val="360"/>
              </a:spcBef>
              <a:spcAft>
                <a:spcPts val="0"/>
              </a:spcAft>
              <a:buSzPts val="900"/>
              <a:buChar char="■"/>
              <a:defRPr/>
            </a:lvl3pPr>
            <a:lvl4pPr indent="-291464" lvl="3" marL="1828800" rtl="0" algn="l">
              <a:spcBef>
                <a:spcPts val="360"/>
              </a:spcBef>
              <a:spcAft>
                <a:spcPts val="0"/>
              </a:spcAft>
              <a:buSzPts val="990"/>
              <a:buChar char="■"/>
              <a:defRPr/>
            </a:lvl4pPr>
            <a:lvl5pPr indent="-285750" lvl="4" marL="2286000" rtl="0" algn="l">
              <a:spcBef>
                <a:spcPts val="360"/>
              </a:spcBef>
              <a:spcAft>
                <a:spcPts val="0"/>
              </a:spcAft>
              <a:buSzPts val="900"/>
              <a:buChar char="■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3"/>
          <p:cNvSpPr txBox="1"/>
          <p:nvPr>
            <p:ph type="title"/>
          </p:nvPr>
        </p:nvSpPr>
        <p:spPr>
          <a:xfrm>
            <a:off x="687388" y="1884363"/>
            <a:ext cx="8694600" cy="3144900"/>
          </a:xfrm>
          <a:prstGeom prst="rect">
            <a:avLst/>
          </a:prstGeom>
          <a:noFill/>
          <a:ln>
            <a:noFill/>
          </a:ln>
        </p:spPr>
        <p:txBody>
          <a:bodyPr anchorCtr="0" anchor="b" bIns="50375" lIns="100750" spcFirstLastPara="1" rIns="100750" wrap="square" tIns="5037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3"/>
          <p:cNvSpPr txBox="1"/>
          <p:nvPr>
            <p:ph idx="1" type="body"/>
          </p:nvPr>
        </p:nvSpPr>
        <p:spPr>
          <a:xfrm>
            <a:off x="687388" y="5059363"/>
            <a:ext cx="8694600" cy="1652700"/>
          </a:xfrm>
          <a:prstGeom prst="rect">
            <a:avLst/>
          </a:prstGeom>
          <a:noFill/>
          <a:ln>
            <a:noFill/>
          </a:ln>
        </p:spPr>
        <p:txBody>
          <a:bodyPr anchorCtr="0" anchor="t" bIns="50375" lIns="100750" spcFirstLastPara="1" rIns="100750" wrap="square" tIns="50375">
            <a:noAutofit/>
          </a:bodyPr>
          <a:lstStyle>
            <a:lvl1pPr indent="-228600" lvl="0" marL="457200" rtl="0" algn="l">
              <a:spcBef>
                <a:spcPts val="480"/>
              </a:spcBef>
              <a:spcAft>
                <a:spcPts val="0"/>
              </a:spcAft>
              <a:buSzPts val="1440"/>
              <a:buNone/>
              <a:defRPr sz="2400"/>
            </a:lvl1pPr>
            <a:lvl2pPr indent="-228600" lvl="1" marL="914400" rtl="0" algn="l">
              <a:spcBef>
                <a:spcPts val="400"/>
              </a:spcBef>
              <a:spcAft>
                <a:spcPts val="0"/>
              </a:spcAft>
              <a:buSzPts val="1100"/>
              <a:buNone/>
              <a:defRPr sz="2000"/>
            </a:lvl2pPr>
            <a:lvl3pPr indent="-228600" lvl="2" marL="1371600" rtl="0" algn="l">
              <a:spcBef>
                <a:spcPts val="360"/>
              </a:spcBef>
              <a:spcAft>
                <a:spcPts val="0"/>
              </a:spcAft>
              <a:buSzPts val="900"/>
              <a:buNone/>
              <a:defRPr sz="1800"/>
            </a:lvl3pPr>
            <a:lvl4pPr indent="-228600" lvl="3" marL="1828800" rtl="0" algn="l">
              <a:spcBef>
                <a:spcPts val="320"/>
              </a:spcBef>
              <a:spcAft>
                <a:spcPts val="0"/>
              </a:spcAft>
              <a:buSzPts val="880"/>
              <a:buNone/>
              <a:defRPr sz="1600"/>
            </a:lvl4pPr>
            <a:lvl5pPr indent="-228600" lvl="4" marL="2286000" rtl="0" algn="l">
              <a:spcBef>
                <a:spcPts val="320"/>
              </a:spcBef>
              <a:spcAft>
                <a:spcPts val="0"/>
              </a:spcAft>
              <a:buSzPts val="800"/>
              <a:buNone/>
              <a:defRPr sz="1600"/>
            </a:lvl5pPr>
            <a:lvl6pPr indent="-2286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indent="-2286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indent="-2286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indent="-2286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4"/>
          <p:cNvSpPr txBox="1"/>
          <p:nvPr>
            <p:ph type="title"/>
          </p:nvPr>
        </p:nvSpPr>
        <p:spPr>
          <a:xfrm>
            <a:off x="1268412" y="681037"/>
            <a:ext cx="8591400" cy="1258800"/>
          </a:xfrm>
          <a:prstGeom prst="rect">
            <a:avLst/>
          </a:prstGeom>
          <a:noFill/>
          <a:ln>
            <a:noFill/>
          </a:ln>
        </p:spPr>
        <p:txBody>
          <a:bodyPr anchorCtr="0" anchor="b" bIns="50375" lIns="100750" spcFirstLastPara="1" rIns="100750" wrap="square" tIns="5037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4"/>
          <p:cNvSpPr txBox="1"/>
          <p:nvPr>
            <p:ph idx="1" type="body"/>
          </p:nvPr>
        </p:nvSpPr>
        <p:spPr>
          <a:xfrm>
            <a:off x="1303337" y="2224087"/>
            <a:ext cx="8569200" cy="4535400"/>
          </a:xfrm>
          <a:prstGeom prst="rect">
            <a:avLst/>
          </a:prstGeom>
          <a:noFill/>
          <a:ln>
            <a:noFill/>
          </a:ln>
        </p:spPr>
        <p:txBody>
          <a:bodyPr anchorCtr="0" anchor="t" bIns="50375" lIns="100750" spcFirstLastPara="1" rIns="100750" wrap="square" tIns="50375">
            <a:noAutofit/>
          </a:bodyPr>
          <a:lstStyle>
            <a:lvl1pPr indent="-297180" lvl="0" marL="457200" rtl="0" algn="l">
              <a:spcBef>
                <a:spcPts val="360"/>
              </a:spcBef>
              <a:spcAft>
                <a:spcPts val="0"/>
              </a:spcAft>
              <a:buSzPts val="1080"/>
              <a:buChar char="■"/>
              <a:defRPr/>
            </a:lvl1pPr>
            <a:lvl2pPr indent="-291465" lvl="1" marL="914400" rtl="0" algn="l">
              <a:spcBef>
                <a:spcPts val="360"/>
              </a:spcBef>
              <a:spcAft>
                <a:spcPts val="0"/>
              </a:spcAft>
              <a:buSzPts val="990"/>
              <a:buChar char="■"/>
              <a:defRPr/>
            </a:lvl2pPr>
            <a:lvl3pPr indent="-285750" lvl="2" marL="1371600" rtl="0" algn="l">
              <a:spcBef>
                <a:spcPts val="360"/>
              </a:spcBef>
              <a:spcAft>
                <a:spcPts val="0"/>
              </a:spcAft>
              <a:buSzPts val="900"/>
              <a:buChar char="■"/>
              <a:defRPr/>
            </a:lvl3pPr>
            <a:lvl4pPr indent="-291464" lvl="3" marL="1828800" rtl="0" algn="l">
              <a:spcBef>
                <a:spcPts val="360"/>
              </a:spcBef>
              <a:spcAft>
                <a:spcPts val="0"/>
              </a:spcAft>
              <a:buSzPts val="990"/>
              <a:buChar char="■"/>
              <a:defRPr/>
            </a:lvl4pPr>
            <a:lvl5pPr indent="-285750" lvl="4" marL="2286000" rtl="0" algn="l">
              <a:spcBef>
                <a:spcPts val="360"/>
              </a:spcBef>
              <a:spcAft>
                <a:spcPts val="0"/>
              </a:spcAft>
              <a:buSzPts val="900"/>
              <a:buChar char="■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6"/>
          <p:cNvSpPr txBox="1"/>
          <p:nvPr>
            <p:ph type="title"/>
          </p:nvPr>
        </p:nvSpPr>
        <p:spPr>
          <a:xfrm rot="5400000">
            <a:off x="5757863" y="2644838"/>
            <a:ext cx="6078600" cy="2151000"/>
          </a:xfrm>
          <a:prstGeom prst="rect">
            <a:avLst/>
          </a:prstGeom>
          <a:noFill/>
          <a:ln>
            <a:noFill/>
          </a:ln>
        </p:spPr>
        <p:txBody>
          <a:bodyPr anchorCtr="0" anchor="b" bIns="50375" lIns="100750" spcFirstLastPara="1" rIns="100750" wrap="square" tIns="5037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6"/>
          <p:cNvSpPr txBox="1"/>
          <p:nvPr>
            <p:ph idx="1" type="body"/>
          </p:nvPr>
        </p:nvSpPr>
        <p:spPr>
          <a:xfrm rot="5400000">
            <a:off x="1379450" y="569888"/>
            <a:ext cx="6078600" cy="63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50375" lIns="100750" spcFirstLastPara="1" rIns="100750" wrap="square" tIns="50375">
            <a:noAutofit/>
          </a:bodyPr>
          <a:lstStyle>
            <a:lvl1pPr indent="-297180" lvl="0" marL="457200" rtl="0" algn="l">
              <a:spcBef>
                <a:spcPts val="360"/>
              </a:spcBef>
              <a:spcAft>
                <a:spcPts val="0"/>
              </a:spcAft>
              <a:buSzPts val="1080"/>
              <a:buChar char="■"/>
              <a:defRPr/>
            </a:lvl1pPr>
            <a:lvl2pPr indent="-291465" lvl="1" marL="914400" rtl="0" algn="l">
              <a:spcBef>
                <a:spcPts val="360"/>
              </a:spcBef>
              <a:spcAft>
                <a:spcPts val="0"/>
              </a:spcAft>
              <a:buSzPts val="990"/>
              <a:buChar char="■"/>
              <a:defRPr/>
            </a:lvl2pPr>
            <a:lvl3pPr indent="-285750" lvl="2" marL="1371600" rtl="0" algn="l">
              <a:spcBef>
                <a:spcPts val="360"/>
              </a:spcBef>
              <a:spcAft>
                <a:spcPts val="0"/>
              </a:spcAft>
              <a:buSzPts val="900"/>
              <a:buChar char="■"/>
              <a:defRPr/>
            </a:lvl3pPr>
            <a:lvl4pPr indent="-291464" lvl="3" marL="1828800" rtl="0" algn="l">
              <a:spcBef>
                <a:spcPts val="360"/>
              </a:spcBef>
              <a:spcAft>
                <a:spcPts val="0"/>
              </a:spcAft>
              <a:buSzPts val="990"/>
              <a:buChar char="■"/>
              <a:defRPr/>
            </a:lvl4pPr>
            <a:lvl5pPr indent="-285750" lvl="4" marL="2286000" rtl="0" algn="l">
              <a:spcBef>
                <a:spcPts val="360"/>
              </a:spcBef>
              <a:spcAft>
                <a:spcPts val="0"/>
              </a:spcAft>
              <a:buSzPts val="900"/>
              <a:buChar char="■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7"/>
          <p:cNvSpPr txBox="1"/>
          <p:nvPr>
            <p:ph type="title"/>
          </p:nvPr>
        </p:nvSpPr>
        <p:spPr>
          <a:xfrm>
            <a:off x="1268412" y="681037"/>
            <a:ext cx="8591400" cy="1258800"/>
          </a:xfrm>
          <a:prstGeom prst="rect">
            <a:avLst/>
          </a:prstGeom>
          <a:noFill/>
          <a:ln>
            <a:noFill/>
          </a:ln>
        </p:spPr>
        <p:txBody>
          <a:bodyPr anchorCtr="0" anchor="b" bIns="50375" lIns="100750" spcFirstLastPara="1" rIns="100750" wrap="square" tIns="5037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7"/>
          <p:cNvSpPr txBox="1"/>
          <p:nvPr>
            <p:ph idx="1" type="body"/>
          </p:nvPr>
        </p:nvSpPr>
        <p:spPr>
          <a:xfrm rot="5400000">
            <a:off x="3320362" y="207187"/>
            <a:ext cx="4535400" cy="8569200"/>
          </a:xfrm>
          <a:prstGeom prst="rect">
            <a:avLst/>
          </a:prstGeom>
          <a:noFill/>
          <a:ln>
            <a:noFill/>
          </a:ln>
        </p:spPr>
        <p:txBody>
          <a:bodyPr anchorCtr="0" anchor="t" bIns="50375" lIns="100750" spcFirstLastPara="1" rIns="100750" wrap="square" tIns="50375">
            <a:noAutofit/>
          </a:bodyPr>
          <a:lstStyle>
            <a:lvl1pPr indent="-297180" lvl="0" marL="457200" rtl="0" algn="l">
              <a:spcBef>
                <a:spcPts val="360"/>
              </a:spcBef>
              <a:spcAft>
                <a:spcPts val="0"/>
              </a:spcAft>
              <a:buSzPts val="1080"/>
              <a:buChar char="■"/>
              <a:defRPr/>
            </a:lvl1pPr>
            <a:lvl2pPr indent="-291465" lvl="1" marL="914400" rtl="0" algn="l">
              <a:spcBef>
                <a:spcPts val="360"/>
              </a:spcBef>
              <a:spcAft>
                <a:spcPts val="0"/>
              </a:spcAft>
              <a:buSzPts val="990"/>
              <a:buChar char="■"/>
              <a:defRPr/>
            </a:lvl2pPr>
            <a:lvl3pPr indent="-285750" lvl="2" marL="1371600" rtl="0" algn="l">
              <a:spcBef>
                <a:spcPts val="360"/>
              </a:spcBef>
              <a:spcAft>
                <a:spcPts val="0"/>
              </a:spcAft>
              <a:buSzPts val="900"/>
              <a:buChar char="■"/>
              <a:defRPr/>
            </a:lvl3pPr>
            <a:lvl4pPr indent="-291464" lvl="3" marL="1828800" rtl="0" algn="l">
              <a:spcBef>
                <a:spcPts val="360"/>
              </a:spcBef>
              <a:spcAft>
                <a:spcPts val="0"/>
              </a:spcAft>
              <a:buSzPts val="990"/>
              <a:buChar char="■"/>
              <a:defRPr/>
            </a:lvl4pPr>
            <a:lvl5pPr indent="-285750" lvl="4" marL="2286000" rtl="0" algn="l">
              <a:spcBef>
                <a:spcPts val="360"/>
              </a:spcBef>
              <a:spcAft>
                <a:spcPts val="0"/>
              </a:spcAft>
              <a:buSzPts val="900"/>
              <a:buChar char="■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8"/>
          <p:cNvSpPr txBox="1"/>
          <p:nvPr>
            <p:ph type="title"/>
          </p:nvPr>
        </p:nvSpPr>
        <p:spPr>
          <a:xfrm>
            <a:off x="693738" y="503238"/>
            <a:ext cx="3251100" cy="1765200"/>
          </a:xfrm>
          <a:prstGeom prst="rect">
            <a:avLst/>
          </a:prstGeom>
          <a:noFill/>
          <a:ln>
            <a:noFill/>
          </a:ln>
        </p:spPr>
        <p:txBody>
          <a:bodyPr anchorCtr="0" anchor="b" bIns="50375" lIns="100750" spcFirstLastPara="1" rIns="100750" wrap="square" tIns="5037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3200"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8"/>
          <p:cNvSpPr/>
          <p:nvPr>
            <p:ph idx="2" type="pic"/>
          </p:nvPr>
        </p:nvSpPr>
        <p:spPr>
          <a:xfrm>
            <a:off x="4286250" y="1089025"/>
            <a:ext cx="5102100" cy="5372100"/>
          </a:xfrm>
          <a:prstGeom prst="rect">
            <a:avLst/>
          </a:prstGeom>
          <a:noFill/>
          <a:ln>
            <a:noFill/>
          </a:ln>
        </p:spPr>
      </p:sp>
      <p:sp>
        <p:nvSpPr>
          <p:cNvPr id="44" name="Google Shape;44;p8"/>
          <p:cNvSpPr txBox="1"/>
          <p:nvPr>
            <p:ph idx="1" type="body"/>
          </p:nvPr>
        </p:nvSpPr>
        <p:spPr>
          <a:xfrm>
            <a:off x="693738" y="2268538"/>
            <a:ext cx="3251100" cy="42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50375" lIns="100750" spcFirstLastPara="1" rIns="100750" wrap="square" tIns="50375">
            <a:noAutofit/>
          </a:bodyPr>
          <a:lstStyle>
            <a:lvl1pPr indent="-228600" lvl="0" marL="457200" rtl="0" algn="l">
              <a:spcBef>
                <a:spcPts val="320"/>
              </a:spcBef>
              <a:spcAft>
                <a:spcPts val="0"/>
              </a:spcAft>
              <a:buSzPts val="960"/>
              <a:buNone/>
              <a:defRPr sz="1600"/>
            </a:lvl1pPr>
            <a:lvl2pPr indent="-228600" lvl="1" marL="914400" rtl="0" algn="l">
              <a:spcBef>
                <a:spcPts val="280"/>
              </a:spcBef>
              <a:spcAft>
                <a:spcPts val="0"/>
              </a:spcAft>
              <a:buSzPts val="770"/>
              <a:buNone/>
              <a:defRPr sz="1400"/>
            </a:lvl2pPr>
            <a:lvl3pPr indent="-228600" lvl="2" marL="1371600" rtl="0" algn="l">
              <a:spcBef>
                <a:spcPts val="240"/>
              </a:spcBef>
              <a:spcAft>
                <a:spcPts val="0"/>
              </a:spcAft>
              <a:buSzPts val="600"/>
              <a:buNone/>
              <a:defRPr sz="1200"/>
            </a:lvl3pPr>
            <a:lvl4pPr indent="-228600" lvl="3" marL="1828800" rtl="0" algn="l">
              <a:spcBef>
                <a:spcPts val="200"/>
              </a:spcBef>
              <a:spcAft>
                <a:spcPts val="0"/>
              </a:spcAft>
              <a:buSzPts val="550"/>
              <a:buNone/>
              <a:defRPr sz="1000"/>
            </a:lvl4pPr>
            <a:lvl5pPr indent="-228600" lvl="4" marL="2286000" rtl="0" algn="l">
              <a:spcBef>
                <a:spcPts val="200"/>
              </a:spcBef>
              <a:spcAft>
                <a:spcPts val="0"/>
              </a:spcAft>
              <a:buSzPts val="500"/>
              <a:buNone/>
              <a:defRPr sz="1000"/>
            </a:lvl5pPr>
            <a:lvl6pPr indent="-2286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9"/>
          <p:cNvSpPr txBox="1"/>
          <p:nvPr>
            <p:ph type="title"/>
          </p:nvPr>
        </p:nvSpPr>
        <p:spPr>
          <a:xfrm>
            <a:off x="693738" y="503238"/>
            <a:ext cx="3251100" cy="1765200"/>
          </a:xfrm>
          <a:prstGeom prst="rect">
            <a:avLst/>
          </a:prstGeom>
          <a:noFill/>
          <a:ln>
            <a:noFill/>
          </a:ln>
        </p:spPr>
        <p:txBody>
          <a:bodyPr anchorCtr="0" anchor="b" bIns="50375" lIns="100750" spcFirstLastPara="1" rIns="100750" wrap="square" tIns="5037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3200"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9"/>
          <p:cNvSpPr txBox="1"/>
          <p:nvPr>
            <p:ph idx="1" type="body"/>
          </p:nvPr>
        </p:nvSpPr>
        <p:spPr>
          <a:xfrm>
            <a:off x="4286250" y="1089025"/>
            <a:ext cx="5102100" cy="5372100"/>
          </a:xfrm>
          <a:prstGeom prst="rect">
            <a:avLst/>
          </a:prstGeom>
          <a:noFill/>
          <a:ln>
            <a:noFill/>
          </a:ln>
        </p:spPr>
        <p:txBody>
          <a:bodyPr anchorCtr="0" anchor="t" bIns="50375" lIns="100750" spcFirstLastPara="1" rIns="100750" wrap="square" tIns="50375">
            <a:noAutofit/>
          </a:bodyPr>
          <a:lstStyle>
            <a:lvl1pPr indent="-350520" lvl="0" marL="457200" rtl="0" algn="l">
              <a:spcBef>
                <a:spcPts val="640"/>
              </a:spcBef>
              <a:spcAft>
                <a:spcPts val="0"/>
              </a:spcAft>
              <a:buSzPts val="1920"/>
              <a:buChar char="■"/>
              <a:defRPr sz="3200"/>
            </a:lvl1pPr>
            <a:lvl2pPr indent="-326390" lvl="1" marL="914400" rtl="0" algn="l">
              <a:spcBef>
                <a:spcPts val="560"/>
              </a:spcBef>
              <a:spcAft>
                <a:spcPts val="0"/>
              </a:spcAft>
              <a:buSzPts val="1540"/>
              <a:buChar char="■"/>
              <a:defRPr sz="2800"/>
            </a:lvl2pPr>
            <a:lvl3pPr indent="-304800" lvl="2" marL="1371600" rtl="0" algn="l">
              <a:spcBef>
                <a:spcPts val="480"/>
              </a:spcBef>
              <a:spcAft>
                <a:spcPts val="0"/>
              </a:spcAft>
              <a:buSzPts val="1200"/>
              <a:buChar char="■"/>
              <a:defRPr sz="2400"/>
            </a:lvl3pPr>
            <a:lvl4pPr indent="-298450" lvl="3" marL="1828800" rtl="0" algn="l">
              <a:spcBef>
                <a:spcPts val="400"/>
              </a:spcBef>
              <a:spcAft>
                <a:spcPts val="0"/>
              </a:spcAft>
              <a:buSzPts val="1100"/>
              <a:buChar char="■"/>
              <a:defRPr sz="2000"/>
            </a:lvl4pPr>
            <a:lvl5pPr indent="-292100" lvl="4" marL="2286000" rtl="0" algn="l">
              <a:spcBef>
                <a:spcPts val="400"/>
              </a:spcBef>
              <a:spcAft>
                <a:spcPts val="0"/>
              </a:spcAft>
              <a:buSzPts val="1000"/>
              <a:buChar char="■"/>
              <a:defRPr sz="2000"/>
            </a:lvl5pPr>
            <a:lvl6pPr indent="-3556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48" name="Google Shape;48;p9"/>
          <p:cNvSpPr txBox="1"/>
          <p:nvPr>
            <p:ph idx="2" type="body"/>
          </p:nvPr>
        </p:nvSpPr>
        <p:spPr>
          <a:xfrm>
            <a:off x="693738" y="2268538"/>
            <a:ext cx="3251100" cy="42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50375" lIns="100750" spcFirstLastPara="1" rIns="100750" wrap="square" tIns="50375">
            <a:noAutofit/>
          </a:bodyPr>
          <a:lstStyle>
            <a:lvl1pPr indent="-228600" lvl="0" marL="457200" rtl="0" algn="l">
              <a:spcBef>
                <a:spcPts val="320"/>
              </a:spcBef>
              <a:spcAft>
                <a:spcPts val="0"/>
              </a:spcAft>
              <a:buSzPts val="960"/>
              <a:buNone/>
              <a:defRPr sz="1600"/>
            </a:lvl1pPr>
            <a:lvl2pPr indent="-228600" lvl="1" marL="914400" rtl="0" algn="l">
              <a:spcBef>
                <a:spcPts val="280"/>
              </a:spcBef>
              <a:spcAft>
                <a:spcPts val="0"/>
              </a:spcAft>
              <a:buSzPts val="770"/>
              <a:buNone/>
              <a:defRPr sz="1400"/>
            </a:lvl2pPr>
            <a:lvl3pPr indent="-228600" lvl="2" marL="1371600" rtl="0" algn="l">
              <a:spcBef>
                <a:spcPts val="240"/>
              </a:spcBef>
              <a:spcAft>
                <a:spcPts val="0"/>
              </a:spcAft>
              <a:buSzPts val="600"/>
              <a:buNone/>
              <a:defRPr sz="1200"/>
            </a:lvl3pPr>
            <a:lvl4pPr indent="-228600" lvl="3" marL="1828800" rtl="0" algn="l">
              <a:spcBef>
                <a:spcPts val="200"/>
              </a:spcBef>
              <a:spcAft>
                <a:spcPts val="0"/>
              </a:spcAft>
              <a:buSzPts val="550"/>
              <a:buNone/>
              <a:defRPr sz="1000"/>
            </a:lvl4pPr>
            <a:lvl5pPr indent="-228600" lvl="4" marL="2286000" rtl="0" algn="l">
              <a:spcBef>
                <a:spcPts val="200"/>
              </a:spcBef>
              <a:spcAft>
                <a:spcPts val="0"/>
              </a:spcAft>
              <a:buSzPts val="500"/>
              <a:buNone/>
              <a:defRPr sz="1000"/>
            </a:lvl5pPr>
            <a:lvl6pPr indent="-2286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0"/>
          <p:cNvSpPr txBox="1"/>
          <p:nvPr>
            <p:ph type="title"/>
          </p:nvPr>
        </p:nvSpPr>
        <p:spPr>
          <a:xfrm>
            <a:off x="1268412" y="681037"/>
            <a:ext cx="8591400" cy="1258800"/>
          </a:xfrm>
          <a:prstGeom prst="rect">
            <a:avLst/>
          </a:prstGeom>
          <a:noFill/>
          <a:ln>
            <a:noFill/>
          </a:ln>
        </p:spPr>
        <p:txBody>
          <a:bodyPr anchorCtr="0" anchor="b" bIns="50375" lIns="100750" spcFirstLastPara="1" rIns="100750" wrap="square" tIns="5037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1"/>
          <p:cNvSpPr txBox="1"/>
          <p:nvPr>
            <p:ph type="title"/>
          </p:nvPr>
        </p:nvSpPr>
        <p:spPr>
          <a:xfrm>
            <a:off x="693738" y="403225"/>
            <a:ext cx="8694600" cy="1460400"/>
          </a:xfrm>
          <a:prstGeom prst="rect">
            <a:avLst/>
          </a:prstGeom>
          <a:noFill/>
          <a:ln>
            <a:noFill/>
          </a:ln>
        </p:spPr>
        <p:txBody>
          <a:bodyPr anchorCtr="0" anchor="b" bIns="50375" lIns="100750" spcFirstLastPara="1" rIns="100750" wrap="square" tIns="5037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1"/>
          <p:cNvSpPr txBox="1"/>
          <p:nvPr>
            <p:ph idx="1" type="body"/>
          </p:nvPr>
        </p:nvSpPr>
        <p:spPr>
          <a:xfrm>
            <a:off x="693738" y="1852613"/>
            <a:ext cx="4265700" cy="908100"/>
          </a:xfrm>
          <a:prstGeom prst="rect">
            <a:avLst/>
          </a:prstGeom>
          <a:noFill/>
          <a:ln>
            <a:noFill/>
          </a:ln>
        </p:spPr>
        <p:txBody>
          <a:bodyPr anchorCtr="0" anchor="b" bIns="50375" lIns="100750" spcFirstLastPara="1" rIns="100750" wrap="square" tIns="50375">
            <a:noAutofit/>
          </a:bodyPr>
          <a:lstStyle>
            <a:lvl1pPr indent="-228600" lvl="0" marL="457200" rtl="0" algn="l">
              <a:spcBef>
                <a:spcPts val="480"/>
              </a:spcBef>
              <a:spcAft>
                <a:spcPts val="0"/>
              </a:spcAft>
              <a:buSzPts val="1440"/>
              <a:buNone/>
              <a:defRPr b="1" sz="2400"/>
            </a:lvl1pPr>
            <a:lvl2pPr indent="-228600" lvl="1" marL="914400" rtl="0" algn="l">
              <a:spcBef>
                <a:spcPts val="400"/>
              </a:spcBef>
              <a:spcAft>
                <a:spcPts val="0"/>
              </a:spcAft>
              <a:buSzPts val="1100"/>
              <a:buNone/>
              <a:defRPr b="1" sz="2000"/>
            </a:lvl2pPr>
            <a:lvl3pPr indent="-228600" lvl="2" marL="1371600" rtl="0" algn="l">
              <a:spcBef>
                <a:spcPts val="360"/>
              </a:spcBef>
              <a:spcAft>
                <a:spcPts val="0"/>
              </a:spcAft>
              <a:buSzPts val="900"/>
              <a:buNone/>
              <a:defRPr b="1" sz="1800"/>
            </a:lvl3pPr>
            <a:lvl4pPr indent="-228600" lvl="3" marL="1828800" rtl="0" algn="l">
              <a:spcBef>
                <a:spcPts val="320"/>
              </a:spcBef>
              <a:spcAft>
                <a:spcPts val="0"/>
              </a:spcAft>
              <a:buSzPts val="880"/>
              <a:buNone/>
              <a:defRPr b="1" sz="1600"/>
            </a:lvl4pPr>
            <a:lvl5pPr indent="-228600" lvl="4" marL="2286000" rtl="0" algn="l">
              <a:spcBef>
                <a:spcPts val="320"/>
              </a:spcBef>
              <a:spcAft>
                <a:spcPts val="0"/>
              </a:spcAft>
              <a:buSzPts val="800"/>
              <a:buNone/>
              <a:defRPr b="1" sz="1600"/>
            </a:lvl5pPr>
            <a:lvl6pPr indent="-2286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4" name="Google Shape;54;p11"/>
          <p:cNvSpPr txBox="1"/>
          <p:nvPr>
            <p:ph idx="2" type="body"/>
          </p:nvPr>
        </p:nvSpPr>
        <p:spPr>
          <a:xfrm>
            <a:off x="693738" y="2760663"/>
            <a:ext cx="4265700" cy="40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50375" lIns="100750" spcFirstLastPara="1" rIns="100750" wrap="square" tIns="50375">
            <a:noAutofit/>
          </a:bodyPr>
          <a:lstStyle>
            <a:lvl1pPr indent="-297180" lvl="0" marL="457200" rtl="0" algn="l">
              <a:spcBef>
                <a:spcPts val="360"/>
              </a:spcBef>
              <a:spcAft>
                <a:spcPts val="0"/>
              </a:spcAft>
              <a:buSzPts val="1080"/>
              <a:buChar char="■"/>
              <a:defRPr/>
            </a:lvl1pPr>
            <a:lvl2pPr indent="-291465" lvl="1" marL="914400" rtl="0" algn="l">
              <a:spcBef>
                <a:spcPts val="360"/>
              </a:spcBef>
              <a:spcAft>
                <a:spcPts val="0"/>
              </a:spcAft>
              <a:buSzPts val="990"/>
              <a:buChar char="■"/>
              <a:defRPr/>
            </a:lvl2pPr>
            <a:lvl3pPr indent="-285750" lvl="2" marL="1371600" rtl="0" algn="l">
              <a:spcBef>
                <a:spcPts val="360"/>
              </a:spcBef>
              <a:spcAft>
                <a:spcPts val="0"/>
              </a:spcAft>
              <a:buSzPts val="900"/>
              <a:buChar char="■"/>
              <a:defRPr/>
            </a:lvl3pPr>
            <a:lvl4pPr indent="-291464" lvl="3" marL="1828800" rtl="0" algn="l">
              <a:spcBef>
                <a:spcPts val="360"/>
              </a:spcBef>
              <a:spcAft>
                <a:spcPts val="0"/>
              </a:spcAft>
              <a:buSzPts val="990"/>
              <a:buChar char="■"/>
              <a:defRPr/>
            </a:lvl4pPr>
            <a:lvl5pPr indent="-285750" lvl="4" marL="2286000" rtl="0" algn="l">
              <a:spcBef>
                <a:spcPts val="360"/>
              </a:spcBef>
              <a:spcAft>
                <a:spcPts val="0"/>
              </a:spcAft>
              <a:buSzPts val="900"/>
              <a:buChar char="■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" name="Google Shape;55;p11"/>
          <p:cNvSpPr txBox="1"/>
          <p:nvPr>
            <p:ph idx="3" type="body"/>
          </p:nvPr>
        </p:nvSpPr>
        <p:spPr>
          <a:xfrm>
            <a:off x="5103813" y="1852613"/>
            <a:ext cx="4284600" cy="908100"/>
          </a:xfrm>
          <a:prstGeom prst="rect">
            <a:avLst/>
          </a:prstGeom>
          <a:noFill/>
          <a:ln>
            <a:noFill/>
          </a:ln>
        </p:spPr>
        <p:txBody>
          <a:bodyPr anchorCtr="0" anchor="b" bIns="50375" lIns="100750" spcFirstLastPara="1" rIns="100750" wrap="square" tIns="50375">
            <a:noAutofit/>
          </a:bodyPr>
          <a:lstStyle>
            <a:lvl1pPr indent="-228600" lvl="0" marL="457200" rtl="0" algn="l">
              <a:spcBef>
                <a:spcPts val="480"/>
              </a:spcBef>
              <a:spcAft>
                <a:spcPts val="0"/>
              </a:spcAft>
              <a:buSzPts val="1440"/>
              <a:buNone/>
              <a:defRPr b="1" sz="2400"/>
            </a:lvl1pPr>
            <a:lvl2pPr indent="-228600" lvl="1" marL="914400" rtl="0" algn="l">
              <a:spcBef>
                <a:spcPts val="400"/>
              </a:spcBef>
              <a:spcAft>
                <a:spcPts val="0"/>
              </a:spcAft>
              <a:buSzPts val="1100"/>
              <a:buNone/>
              <a:defRPr b="1" sz="2000"/>
            </a:lvl2pPr>
            <a:lvl3pPr indent="-228600" lvl="2" marL="1371600" rtl="0" algn="l">
              <a:spcBef>
                <a:spcPts val="360"/>
              </a:spcBef>
              <a:spcAft>
                <a:spcPts val="0"/>
              </a:spcAft>
              <a:buSzPts val="900"/>
              <a:buNone/>
              <a:defRPr b="1" sz="1800"/>
            </a:lvl3pPr>
            <a:lvl4pPr indent="-228600" lvl="3" marL="1828800" rtl="0" algn="l">
              <a:spcBef>
                <a:spcPts val="320"/>
              </a:spcBef>
              <a:spcAft>
                <a:spcPts val="0"/>
              </a:spcAft>
              <a:buSzPts val="880"/>
              <a:buNone/>
              <a:defRPr b="1" sz="1600"/>
            </a:lvl4pPr>
            <a:lvl5pPr indent="-228600" lvl="4" marL="2286000" rtl="0" algn="l">
              <a:spcBef>
                <a:spcPts val="320"/>
              </a:spcBef>
              <a:spcAft>
                <a:spcPts val="0"/>
              </a:spcAft>
              <a:buSzPts val="800"/>
              <a:buNone/>
              <a:defRPr b="1" sz="1600"/>
            </a:lvl5pPr>
            <a:lvl6pPr indent="-2286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6" name="Google Shape;56;p11"/>
          <p:cNvSpPr txBox="1"/>
          <p:nvPr>
            <p:ph idx="4" type="body"/>
          </p:nvPr>
        </p:nvSpPr>
        <p:spPr>
          <a:xfrm>
            <a:off x="5103813" y="2760663"/>
            <a:ext cx="4284600" cy="40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50375" lIns="100750" spcFirstLastPara="1" rIns="100750" wrap="square" tIns="50375">
            <a:noAutofit/>
          </a:bodyPr>
          <a:lstStyle>
            <a:lvl1pPr indent="-297180" lvl="0" marL="457200" rtl="0" algn="l">
              <a:spcBef>
                <a:spcPts val="360"/>
              </a:spcBef>
              <a:spcAft>
                <a:spcPts val="0"/>
              </a:spcAft>
              <a:buSzPts val="1080"/>
              <a:buChar char="■"/>
              <a:defRPr/>
            </a:lvl1pPr>
            <a:lvl2pPr indent="-291465" lvl="1" marL="914400" rtl="0" algn="l">
              <a:spcBef>
                <a:spcPts val="360"/>
              </a:spcBef>
              <a:spcAft>
                <a:spcPts val="0"/>
              </a:spcAft>
              <a:buSzPts val="990"/>
              <a:buChar char="■"/>
              <a:defRPr/>
            </a:lvl2pPr>
            <a:lvl3pPr indent="-285750" lvl="2" marL="1371600" rtl="0" algn="l">
              <a:spcBef>
                <a:spcPts val="360"/>
              </a:spcBef>
              <a:spcAft>
                <a:spcPts val="0"/>
              </a:spcAft>
              <a:buSzPts val="900"/>
              <a:buChar char="■"/>
              <a:defRPr/>
            </a:lvl3pPr>
            <a:lvl4pPr indent="-291464" lvl="3" marL="1828800" rtl="0" algn="l">
              <a:spcBef>
                <a:spcPts val="360"/>
              </a:spcBef>
              <a:spcAft>
                <a:spcPts val="0"/>
              </a:spcAft>
              <a:buSzPts val="990"/>
              <a:buChar char="■"/>
              <a:defRPr/>
            </a:lvl4pPr>
            <a:lvl5pPr indent="-285750" lvl="4" marL="2286000" rtl="0" algn="l">
              <a:spcBef>
                <a:spcPts val="360"/>
              </a:spcBef>
              <a:spcAft>
                <a:spcPts val="0"/>
              </a:spcAft>
              <a:buSzPts val="900"/>
              <a:buChar char="■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3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slideLayout" Target="../slideLayouts/slideLayout3.xml"/><Relationship Id="rId3" Type="http://schemas.openxmlformats.org/officeDocument/2006/relationships/slideLayout" Target="../slideLayouts/slideLayout4.xml"/><Relationship Id="rId4" Type="http://schemas.openxmlformats.org/officeDocument/2006/relationships/slideLayout" Target="../slideLayouts/slideLayout5.xml"/><Relationship Id="rId11" Type="http://schemas.openxmlformats.org/officeDocument/2006/relationships/theme" Target="../theme/theme1.xml"/><Relationship Id="rId10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0.xml"/><Relationship Id="rId5" Type="http://schemas.openxmlformats.org/officeDocument/2006/relationships/slideLayout" Target="../slideLayouts/slideLayout6.xml"/><Relationship Id="rId6" Type="http://schemas.openxmlformats.org/officeDocument/2006/relationships/slideLayout" Target="../slideLayouts/slideLayout7.xml"/><Relationship Id="rId7" Type="http://schemas.openxmlformats.org/officeDocument/2006/relationships/slideLayout" Target="../slideLayouts/slideLayout8.xml"/><Relationship Id="rId8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6;p1"/>
          <p:cNvGrpSpPr/>
          <p:nvPr/>
        </p:nvGrpSpPr>
        <p:grpSpPr>
          <a:xfrm>
            <a:off x="0" y="2687637"/>
            <a:ext cx="9798398" cy="1050192"/>
            <a:chOff x="0" y="1536"/>
            <a:chExt cx="5599" cy="600"/>
          </a:xfrm>
        </p:grpSpPr>
        <p:grpSp>
          <p:nvGrpSpPr>
            <p:cNvPr id="7" name="Google Shape;7;p1"/>
            <p:cNvGrpSpPr/>
            <p:nvPr/>
          </p:nvGrpSpPr>
          <p:grpSpPr>
            <a:xfrm>
              <a:off x="183" y="1604"/>
              <a:ext cx="457" cy="208"/>
              <a:chOff x="720" y="336"/>
              <a:chExt cx="636" cy="300"/>
            </a:xfrm>
          </p:grpSpPr>
          <p:sp>
            <p:nvSpPr>
              <p:cNvPr id="8" name="Google Shape;8;p1"/>
              <p:cNvSpPr txBox="1"/>
              <p:nvPr/>
            </p:nvSpPr>
            <p:spPr>
              <a:xfrm>
                <a:off x="720" y="336"/>
                <a:ext cx="300" cy="300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9" name="Google Shape;9;p1"/>
              <p:cNvSpPr txBox="1"/>
              <p:nvPr/>
            </p:nvSpPr>
            <p:spPr>
              <a:xfrm>
                <a:off x="1056" y="336"/>
                <a:ext cx="300" cy="300"/>
              </a:xfrm>
              <a:prstGeom prst="rect">
                <a:avLst/>
              </a:prstGeom>
              <a:gradFill>
                <a:gsLst>
                  <a:gs pos="0">
                    <a:schemeClr val="folHlink"/>
                  </a:gs>
                  <a:gs pos="100000">
                    <a:schemeClr val="lt1"/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</p:grpSp>
        <p:grpSp>
          <p:nvGrpSpPr>
            <p:cNvPr id="10" name="Google Shape;10;p1"/>
            <p:cNvGrpSpPr/>
            <p:nvPr/>
          </p:nvGrpSpPr>
          <p:grpSpPr>
            <a:xfrm>
              <a:off x="261" y="1870"/>
              <a:ext cx="440" cy="208"/>
              <a:chOff x="912" y="2640"/>
              <a:chExt cx="636" cy="300"/>
            </a:xfrm>
          </p:grpSpPr>
          <p:sp>
            <p:nvSpPr>
              <p:cNvPr id="11" name="Google Shape;11;p1"/>
              <p:cNvSpPr txBox="1"/>
              <p:nvPr/>
            </p:nvSpPr>
            <p:spPr>
              <a:xfrm>
                <a:off x="912" y="2640"/>
                <a:ext cx="300" cy="3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12" name="Google Shape;12;p1"/>
              <p:cNvSpPr txBox="1"/>
              <p:nvPr/>
            </p:nvSpPr>
            <p:spPr>
              <a:xfrm>
                <a:off x="1248" y="2640"/>
                <a:ext cx="300" cy="300"/>
              </a:xfrm>
              <a:prstGeom prst="rect">
                <a:avLst/>
              </a:prstGeom>
              <a:gradFill>
                <a:gsLst>
                  <a:gs pos="0">
                    <a:schemeClr val="accent2"/>
                  </a:gs>
                  <a:gs pos="100000">
                    <a:schemeClr val="lt1"/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</p:grpSp>
        <p:sp>
          <p:nvSpPr>
            <p:cNvPr id="13" name="Google Shape;13;p1"/>
            <p:cNvSpPr txBox="1"/>
            <p:nvPr/>
          </p:nvSpPr>
          <p:spPr>
            <a:xfrm>
              <a:off x="0" y="1824"/>
              <a:ext cx="300" cy="300"/>
            </a:xfrm>
            <a:prstGeom prst="rect">
              <a:avLst/>
            </a:prstGeom>
            <a:gradFill>
              <a:gsLst>
                <a:gs pos="0">
                  <a:schemeClr val="lt1"/>
                </a:gs>
                <a:gs pos="100000">
                  <a:schemeClr val="hlink"/>
                </a:gs>
              </a:gsLst>
              <a:lin ang="18900044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endParaRPr>
            </a:p>
          </p:txBody>
        </p:sp>
        <p:sp>
          <p:nvSpPr>
            <p:cNvPr id="14" name="Google Shape;14;p1"/>
            <p:cNvSpPr txBox="1"/>
            <p:nvPr/>
          </p:nvSpPr>
          <p:spPr>
            <a:xfrm>
              <a:off x="400" y="1536"/>
              <a:ext cx="0" cy="6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endParaRPr>
            </a:p>
          </p:txBody>
        </p:sp>
        <p:sp>
          <p:nvSpPr>
            <p:cNvPr id="15" name="Google Shape;15;p1"/>
            <p:cNvSpPr txBox="1"/>
            <p:nvPr/>
          </p:nvSpPr>
          <p:spPr>
            <a:xfrm>
              <a:off x="199" y="2089"/>
              <a:ext cx="5400" cy="0"/>
            </a:xfrm>
            <a:prstGeom prst="rect">
              <a:avLst/>
            </a:prstGeom>
            <a:gradFill>
              <a:gsLst>
                <a:gs pos="0">
                  <a:schemeClr val="lt2"/>
                </a:gs>
                <a:gs pos="100000">
                  <a:schemeClr val="lt1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endParaRPr>
            </a:p>
          </p:txBody>
        </p:sp>
      </p:grpSp>
      <p:sp>
        <p:nvSpPr>
          <p:cNvPr id="16" name="Google Shape;16;p1"/>
          <p:cNvSpPr txBox="1"/>
          <p:nvPr>
            <p:ph type="title"/>
          </p:nvPr>
        </p:nvSpPr>
        <p:spPr>
          <a:xfrm>
            <a:off x="1268412" y="681037"/>
            <a:ext cx="8591400" cy="1258800"/>
          </a:xfrm>
          <a:prstGeom prst="rect">
            <a:avLst/>
          </a:prstGeom>
          <a:noFill/>
          <a:ln>
            <a:noFill/>
          </a:ln>
        </p:spPr>
        <p:txBody>
          <a:bodyPr anchorCtr="0" anchor="b" bIns="50375" lIns="100750" spcFirstLastPara="1" rIns="100750" wrap="square" tIns="5037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900" u="none" cap="none" strike="noStrik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900" u="none" cap="none" strike="noStrik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900" u="none" cap="none" strike="noStrik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900" u="none" cap="none" strike="noStrik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900" u="none" cap="none" strike="noStrik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900" u="none" cap="none" strike="noStrik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900" u="none" cap="none" strike="noStrik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900" u="none" cap="none" strike="noStrik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900" u="none" cap="none" strike="noStrik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/>
        </p:txBody>
      </p:sp>
      <p:sp>
        <p:nvSpPr>
          <p:cNvPr id="17" name="Google Shape;17;p1"/>
          <p:cNvSpPr txBox="1"/>
          <p:nvPr>
            <p:ph idx="1" type="body"/>
          </p:nvPr>
        </p:nvSpPr>
        <p:spPr>
          <a:xfrm>
            <a:off x="1303337" y="2224087"/>
            <a:ext cx="8569200" cy="4535400"/>
          </a:xfrm>
          <a:prstGeom prst="rect">
            <a:avLst/>
          </a:prstGeom>
          <a:noFill/>
          <a:ln>
            <a:noFill/>
          </a:ln>
        </p:spPr>
        <p:txBody>
          <a:bodyPr anchorCtr="0" anchor="t" bIns="50375" lIns="100750" spcFirstLastPara="1" rIns="100750" wrap="square" tIns="50375">
            <a:noAutofit/>
          </a:bodyPr>
          <a:lstStyle>
            <a:lvl1pPr indent="-361950" lvl="0" marL="457200" marR="0" rtl="0" algn="l">
              <a:spcBef>
                <a:spcPts val="700"/>
              </a:spcBef>
              <a:spcAft>
                <a:spcPts val="0"/>
              </a:spcAft>
              <a:buClr>
                <a:schemeClr val="folHlink"/>
              </a:buClr>
              <a:buSzPts val="2100"/>
              <a:buFont typeface="Noto Sans Symbols"/>
              <a:buChar char="■"/>
              <a:defRPr b="0" i="0" sz="35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indent="-336867" lvl="1" marL="914400" marR="0" rtl="0" algn="l">
              <a:spcBef>
                <a:spcPts val="620"/>
              </a:spcBef>
              <a:spcAft>
                <a:spcPts val="0"/>
              </a:spcAft>
              <a:buClr>
                <a:schemeClr val="hlink"/>
              </a:buClr>
              <a:buSzPts val="1705"/>
              <a:buFont typeface="Noto Sans Symbols"/>
              <a:buChar char="■"/>
              <a:defRPr b="0" i="0" sz="31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indent="-311150" lvl="2" marL="1371600" marR="0" rtl="0" algn="l">
              <a:spcBef>
                <a:spcPts val="520"/>
              </a:spcBef>
              <a:spcAft>
                <a:spcPts val="0"/>
              </a:spcAft>
              <a:buClr>
                <a:schemeClr val="folHlink"/>
              </a:buClr>
              <a:buSzPts val="1300"/>
              <a:buFont typeface="Noto Sans Symbols"/>
              <a:buChar char="■"/>
              <a:defRPr b="0" i="0" sz="26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indent="-305435" lvl="3" marL="1828800" marR="0" rtl="0" algn="l">
              <a:spcBef>
                <a:spcPts val="440"/>
              </a:spcBef>
              <a:spcAft>
                <a:spcPts val="0"/>
              </a:spcAft>
              <a:buClr>
                <a:schemeClr val="accent2"/>
              </a:buClr>
              <a:buSzPts val="1210"/>
              <a:buFont typeface="Noto Sans Symbols"/>
              <a:buChar char="■"/>
              <a:defRPr b="0" i="0" sz="2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indent="-298450" lvl="4" marL="2286000" marR="0" rtl="0" algn="l">
              <a:spcBef>
                <a:spcPts val="44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Noto Sans Symbols"/>
              <a:buChar char="■"/>
              <a:defRPr b="0" i="0" sz="2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/>
          <p:nvPr/>
        </p:nvSpPr>
        <p:spPr>
          <a:xfrm>
            <a:off x="460375" y="1211262"/>
            <a:ext cx="482700" cy="5223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50375" lIns="100750" spcFirstLastPara="1" rIns="100750" wrap="square" tIns="503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23" name="Google Shape;23;p3"/>
          <p:cNvSpPr txBox="1"/>
          <p:nvPr/>
        </p:nvSpPr>
        <p:spPr>
          <a:xfrm>
            <a:off x="882650" y="1211262"/>
            <a:ext cx="362100" cy="522300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chemeClr val="lt1"/>
              </a:gs>
            </a:gsLst>
            <a:lin ang="0" scaled="0"/>
          </a:gradFill>
          <a:ln>
            <a:noFill/>
          </a:ln>
        </p:spPr>
        <p:txBody>
          <a:bodyPr anchorCtr="0" anchor="ctr" bIns="50375" lIns="100750" spcFirstLastPara="1" rIns="100750" wrap="square" tIns="503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24" name="Google Shape;24;p3"/>
          <p:cNvSpPr txBox="1"/>
          <p:nvPr/>
        </p:nvSpPr>
        <p:spPr>
          <a:xfrm>
            <a:off x="596900" y="1676400"/>
            <a:ext cx="465000" cy="523800"/>
          </a:xfrm>
          <a:prstGeom prst="rect">
            <a:avLst/>
          </a:prstGeom>
          <a:solidFill>
            <a:schemeClr val="folHlink"/>
          </a:solidFill>
          <a:ln>
            <a:noFill/>
          </a:ln>
        </p:spPr>
        <p:txBody>
          <a:bodyPr anchorCtr="0" anchor="ctr" bIns="50375" lIns="100750" spcFirstLastPara="1" rIns="100750" wrap="square" tIns="503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25" name="Google Shape;25;p3"/>
          <p:cNvSpPr txBox="1"/>
          <p:nvPr/>
        </p:nvSpPr>
        <p:spPr>
          <a:xfrm>
            <a:off x="1004887" y="1676400"/>
            <a:ext cx="406500" cy="523800"/>
          </a:xfrm>
          <a:prstGeom prst="rect">
            <a:avLst/>
          </a:prstGeom>
          <a:gradFill>
            <a:gsLst>
              <a:gs pos="0">
                <a:schemeClr val="folHlink"/>
              </a:gs>
              <a:gs pos="100000">
                <a:schemeClr val="lt1"/>
              </a:gs>
            </a:gsLst>
            <a:lin ang="0" scaled="0"/>
          </a:gradFill>
          <a:ln>
            <a:noFill/>
          </a:ln>
        </p:spPr>
        <p:txBody>
          <a:bodyPr anchorCtr="0" anchor="ctr" bIns="50375" lIns="100750" spcFirstLastPara="1" rIns="100750" wrap="square" tIns="503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26" name="Google Shape;26;p3"/>
          <p:cNvSpPr txBox="1"/>
          <p:nvPr/>
        </p:nvSpPr>
        <p:spPr>
          <a:xfrm>
            <a:off x="139700" y="1595437"/>
            <a:ext cx="617400" cy="466800"/>
          </a:xfrm>
          <a:prstGeom prst="rect">
            <a:avLst/>
          </a:prstGeom>
          <a:gradFill>
            <a:gsLst>
              <a:gs pos="0">
                <a:schemeClr val="lt1"/>
              </a:gs>
              <a:gs pos="100000">
                <a:schemeClr val="hlink"/>
              </a:gs>
            </a:gsLst>
            <a:lin ang="18900044" scaled="0"/>
          </a:gradFill>
          <a:ln>
            <a:noFill/>
          </a:ln>
        </p:spPr>
        <p:txBody>
          <a:bodyPr anchorCtr="0" anchor="ctr" bIns="50375" lIns="100750" spcFirstLastPara="1" rIns="100750" wrap="square" tIns="503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27" name="Google Shape;27;p3"/>
          <p:cNvSpPr txBox="1"/>
          <p:nvPr/>
        </p:nvSpPr>
        <p:spPr>
          <a:xfrm>
            <a:off x="839787" y="1092200"/>
            <a:ext cx="34800" cy="1160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50375" lIns="100750" spcFirstLastPara="1" rIns="100750" wrap="square" tIns="503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28" name="Google Shape;28;p3"/>
          <p:cNvSpPr txBox="1"/>
          <p:nvPr/>
        </p:nvSpPr>
        <p:spPr>
          <a:xfrm>
            <a:off x="488950" y="1963737"/>
            <a:ext cx="9067800" cy="34800"/>
          </a:xfrm>
          <a:prstGeom prst="rect">
            <a:avLst/>
          </a:prstGeom>
          <a:gradFill>
            <a:gsLst>
              <a:gs pos="0">
                <a:schemeClr val="lt2"/>
              </a:gs>
              <a:gs pos="100000">
                <a:schemeClr val="lt1"/>
              </a:gs>
            </a:gsLst>
            <a:lin ang="0" scaled="0"/>
          </a:gradFill>
          <a:ln>
            <a:noFill/>
          </a:ln>
        </p:spPr>
        <p:txBody>
          <a:bodyPr anchorCtr="0" anchor="ctr" bIns="50375" lIns="100750" spcFirstLastPara="1" rIns="100750" wrap="square" tIns="503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29" name="Google Shape;29;p3"/>
          <p:cNvSpPr txBox="1"/>
          <p:nvPr>
            <p:ph type="title"/>
          </p:nvPr>
        </p:nvSpPr>
        <p:spPr>
          <a:xfrm>
            <a:off x="1268412" y="681037"/>
            <a:ext cx="8591400" cy="1258800"/>
          </a:xfrm>
          <a:prstGeom prst="rect">
            <a:avLst/>
          </a:prstGeom>
          <a:noFill/>
          <a:ln>
            <a:noFill/>
          </a:ln>
        </p:spPr>
        <p:txBody>
          <a:bodyPr anchorCtr="0" anchor="b" bIns="50375" lIns="100750" spcFirstLastPara="1" rIns="100750" wrap="square" tIns="5037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900" u="none" cap="none" strike="noStrik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900" u="none" cap="none" strike="noStrik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900" u="none" cap="none" strike="noStrik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900" u="none" cap="none" strike="noStrik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900" u="none" cap="none" strike="noStrik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900" u="none" cap="none" strike="noStrik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900" u="none" cap="none" strike="noStrik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900" u="none" cap="none" strike="noStrik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900" u="none" cap="none" strike="noStrik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/>
        </p:txBody>
      </p:sp>
      <p:sp>
        <p:nvSpPr>
          <p:cNvPr id="30" name="Google Shape;30;p3"/>
          <p:cNvSpPr txBox="1"/>
          <p:nvPr>
            <p:ph idx="1" type="body"/>
          </p:nvPr>
        </p:nvSpPr>
        <p:spPr>
          <a:xfrm>
            <a:off x="1303337" y="2224087"/>
            <a:ext cx="8569200" cy="4535400"/>
          </a:xfrm>
          <a:prstGeom prst="rect">
            <a:avLst/>
          </a:prstGeom>
          <a:noFill/>
          <a:ln>
            <a:noFill/>
          </a:ln>
        </p:spPr>
        <p:txBody>
          <a:bodyPr anchorCtr="0" anchor="t" bIns="50375" lIns="100750" spcFirstLastPara="1" rIns="100750" wrap="square" tIns="50375">
            <a:noAutofit/>
          </a:bodyPr>
          <a:lstStyle>
            <a:lvl1pPr indent="-361950" lvl="0" marL="457200" marR="0" rtl="0" algn="l">
              <a:spcBef>
                <a:spcPts val="700"/>
              </a:spcBef>
              <a:spcAft>
                <a:spcPts val="0"/>
              </a:spcAft>
              <a:buClr>
                <a:schemeClr val="folHlink"/>
              </a:buClr>
              <a:buSzPts val="2100"/>
              <a:buFont typeface="Noto Sans Symbols"/>
              <a:buChar char="■"/>
              <a:defRPr b="0" i="0" sz="35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indent="-336867" lvl="1" marL="914400" marR="0" rtl="0" algn="l">
              <a:spcBef>
                <a:spcPts val="620"/>
              </a:spcBef>
              <a:spcAft>
                <a:spcPts val="0"/>
              </a:spcAft>
              <a:buClr>
                <a:schemeClr val="hlink"/>
              </a:buClr>
              <a:buSzPts val="1705"/>
              <a:buFont typeface="Noto Sans Symbols"/>
              <a:buChar char="■"/>
              <a:defRPr b="0" i="0" sz="31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indent="-311150" lvl="2" marL="1371600" marR="0" rtl="0" algn="l">
              <a:spcBef>
                <a:spcPts val="520"/>
              </a:spcBef>
              <a:spcAft>
                <a:spcPts val="0"/>
              </a:spcAft>
              <a:buClr>
                <a:schemeClr val="folHlink"/>
              </a:buClr>
              <a:buSzPts val="1300"/>
              <a:buFont typeface="Noto Sans Symbols"/>
              <a:buChar char="■"/>
              <a:defRPr b="0" i="0" sz="26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indent="-305435" lvl="3" marL="1828800" marR="0" rtl="0" algn="l">
              <a:spcBef>
                <a:spcPts val="440"/>
              </a:spcBef>
              <a:spcAft>
                <a:spcPts val="0"/>
              </a:spcAft>
              <a:buClr>
                <a:schemeClr val="accent2"/>
              </a:buClr>
              <a:buSzPts val="1210"/>
              <a:buFont typeface="Noto Sans Symbols"/>
              <a:buChar char="■"/>
              <a:defRPr b="0" i="0" sz="2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indent="-298450" lvl="4" marL="2286000" marR="0" rtl="0" algn="l">
              <a:spcBef>
                <a:spcPts val="44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Noto Sans Symbols"/>
              <a:buChar char="■"/>
              <a:defRPr b="0" i="0" sz="2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0.xml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1.xml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2.xml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3.xml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4.xml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5.xml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6.xml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7.xml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8.xml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9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0.xml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1.xml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2.xml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3.xml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4.xml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5.xml"/></Relationships>
</file>

<file path=ppt/slides/_rels/slide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6.xml"/></Relationships>
</file>

<file path=ppt/slides/_rels/slide5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7.xml"/></Relationships>
</file>

<file path=ppt/slides/_rels/slide5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8.xml"/></Relationships>
</file>

<file path=ppt/slides/_rels/slide5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9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6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0.xml"/></Relationships>
</file>

<file path=ppt/slides/_rels/slide6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1.xml"/></Relationships>
</file>

<file path=ppt/slides/_rels/slide6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2.xml"/></Relationships>
</file>

<file path=ppt/slides/_rels/slide6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3.xml"/></Relationships>
</file>

<file path=ppt/slides/_rels/slide6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4.xml"/></Relationships>
</file>

<file path=ppt/slides/_rels/slide6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5.xml"/></Relationships>
</file>

<file path=ppt/slides/_rels/slide6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6.xml"/></Relationships>
</file>

<file path=ppt/slides/_rels/slide6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7.xml"/></Relationships>
</file>

<file path=ppt/slides/_rels/slide6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8.xml"/></Relationships>
</file>

<file path=ppt/slides/_rels/slide6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9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7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0.xml"/></Relationships>
</file>

<file path=ppt/slides/_rels/slide7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1.xml"/></Relationships>
</file>

<file path=ppt/slides/_rels/slide7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2.xml"/></Relationships>
</file>

<file path=ppt/slides/_rels/slide7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3.xml"/></Relationships>
</file>

<file path=ppt/slides/_rels/slide7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4.xml"/></Relationships>
</file>

<file path=ppt/slides/_rels/slide7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5.xml"/></Relationships>
</file>

<file path=ppt/slides/_rels/slide7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6.xml"/></Relationships>
</file>

<file path=ppt/slides/_rels/slide7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7.xml"/></Relationships>
</file>

<file path=ppt/slides/_rels/slide7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8.xml"/></Relationships>
</file>

<file path=ppt/slides/_rels/slide7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9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4"/>
          <p:cNvSpPr txBox="1"/>
          <p:nvPr>
            <p:ph type="ctrTitle"/>
          </p:nvPr>
        </p:nvSpPr>
        <p:spPr>
          <a:xfrm>
            <a:off x="1092200" y="2016125"/>
            <a:ext cx="8567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900"/>
              <a:buFont typeface="Tahoma"/>
              <a:buNone/>
            </a:pPr>
            <a:r>
              <a:rPr b="0" i="0" lang="en-US" sz="4900" u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rPr>
              <a:t>Structures</a:t>
            </a:r>
            <a:endParaRPr/>
          </a:p>
        </p:txBody>
      </p:sp>
      <p:sp>
        <p:nvSpPr>
          <p:cNvPr id="69" name="Google Shape;69;p14"/>
          <p:cNvSpPr txBox="1"/>
          <p:nvPr>
            <p:ph idx="1" type="subTitle"/>
          </p:nvPr>
        </p:nvSpPr>
        <p:spPr>
          <a:xfrm>
            <a:off x="1512887" y="4283075"/>
            <a:ext cx="7056300" cy="1932000"/>
          </a:xfrm>
          <a:prstGeom prst="rect">
            <a:avLst/>
          </a:prstGeom>
          <a:noFill/>
          <a:ln>
            <a:noFill/>
          </a:ln>
        </p:spPr>
        <p:txBody>
          <a:bodyPr anchorCtr="0" anchor="t" bIns="50375" lIns="100750" spcFirstLastPara="1" rIns="100750" wrap="square" tIns="503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2100"/>
              <a:buFont typeface="Noto Sans Symbols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3"/>
          <p:cNvSpPr txBox="1"/>
          <p:nvPr>
            <p:ph type="title"/>
          </p:nvPr>
        </p:nvSpPr>
        <p:spPr>
          <a:xfrm>
            <a:off x="1268412" y="757237"/>
            <a:ext cx="8591400" cy="110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Tahoma"/>
              <a:buNone/>
            </a:pPr>
            <a:r>
              <a:rPr b="1" i="0" lang="en-US" sz="4400" u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rPr>
              <a:t>Things you can and can't do</a:t>
            </a:r>
            <a:endParaRPr/>
          </a:p>
        </p:txBody>
      </p:sp>
      <p:sp>
        <p:nvSpPr>
          <p:cNvPr id="125" name="Google Shape;125;p23"/>
          <p:cNvSpPr txBox="1"/>
          <p:nvPr>
            <p:ph idx="1" type="body"/>
          </p:nvPr>
        </p:nvSpPr>
        <p:spPr>
          <a:xfrm>
            <a:off x="739775" y="2101850"/>
            <a:ext cx="8605800" cy="5421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77825" lvl="0" marL="377825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2100"/>
              <a:buFont typeface="Noto Sans Symbols"/>
              <a:buChar char="■"/>
            </a:pPr>
            <a:r>
              <a:rPr b="0" i="0" lang="en-US" sz="35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You can</a:t>
            </a:r>
            <a:endParaRPr/>
          </a:p>
          <a:p>
            <a:pPr indent="-315912" lvl="1" marL="819150" rtl="0" algn="l">
              <a:lnSpc>
                <a:spcPct val="90000"/>
              </a:lnSpc>
              <a:spcBef>
                <a:spcPts val="620"/>
              </a:spcBef>
              <a:spcAft>
                <a:spcPts val="0"/>
              </a:spcAft>
              <a:buSzPts val="1705"/>
              <a:buChar char="•"/>
            </a:pPr>
            <a:r>
              <a:rPr b="0" i="0" lang="en-US" sz="31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Use = to assign whole struct variables</a:t>
            </a:r>
            <a:endParaRPr/>
          </a:p>
          <a:p>
            <a:pPr indent="-377825" lvl="0" marL="377825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folHlink"/>
              </a:buClr>
              <a:buSzPts val="2100"/>
              <a:buFont typeface="Noto Sans Symbols"/>
              <a:buChar char="■"/>
            </a:pPr>
            <a:r>
              <a:rPr b="0" i="0" lang="en-US" sz="35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You can</a:t>
            </a:r>
            <a:endParaRPr/>
          </a:p>
          <a:p>
            <a:pPr indent="-315912" lvl="1" marL="819150" rtl="0" algn="l">
              <a:lnSpc>
                <a:spcPct val="90000"/>
              </a:lnSpc>
              <a:spcBef>
                <a:spcPts val="620"/>
              </a:spcBef>
              <a:spcAft>
                <a:spcPts val="0"/>
              </a:spcAft>
              <a:buClr>
                <a:schemeClr val="hlink"/>
              </a:buClr>
              <a:buSzPts val="1705"/>
              <a:buFont typeface="Noto Sans Symbols"/>
              <a:buChar char="■"/>
            </a:pPr>
            <a:r>
              <a:rPr b="0" i="0" lang="en-US" sz="31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Have a struct as a function return type</a:t>
            </a:r>
            <a:endParaRPr/>
          </a:p>
          <a:p>
            <a:pPr indent="-377825" lvl="0" marL="377825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folHlink"/>
              </a:buClr>
              <a:buSzPts val="2100"/>
              <a:buFont typeface="Noto Sans Symbols"/>
              <a:buChar char="■"/>
            </a:pPr>
            <a:r>
              <a:rPr b="0" i="0" lang="en-US" sz="35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You cannot</a:t>
            </a:r>
            <a:endParaRPr/>
          </a:p>
          <a:p>
            <a:pPr indent="-315912" lvl="1" marL="819150" rtl="0" algn="l">
              <a:lnSpc>
                <a:spcPct val="90000"/>
              </a:lnSpc>
              <a:spcBef>
                <a:spcPts val="620"/>
              </a:spcBef>
              <a:spcAft>
                <a:spcPts val="0"/>
              </a:spcAft>
              <a:buClr>
                <a:schemeClr val="hlink"/>
              </a:buClr>
              <a:buSzPts val="1705"/>
              <a:buFont typeface="Noto Sans Symbols"/>
              <a:buChar char="■"/>
            </a:pPr>
            <a:r>
              <a:rPr b="0" i="0" lang="en-US" sz="31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Use == to directly compare struct variables; can compare fields directly</a:t>
            </a:r>
            <a:endParaRPr/>
          </a:p>
          <a:p>
            <a:pPr indent="-377825" lvl="0" marL="377825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folHlink"/>
              </a:buClr>
              <a:buSzPts val="2100"/>
              <a:buFont typeface="Noto Sans Symbols"/>
              <a:buChar char="■"/>
            </a:pPr>
            <a:r>
              <a:rPr b="0" i="0" lang="en-US" sz="35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You cannot</a:t>
            </a:r>
            <a:endParaRPr/>
          </a:p>
          <a:p>
            <a:pPr indent="-315912" lvl="1" marL="819150" rtl="0" algn="l">
              <a:lnSpc>
                <a:spcPct val="90000"/>
              </a:lnSpc>
              <a:spcBef>
                <a:spcPts val="620"/>
              </a:spcBef>
              <a:spcAft>
                <a:spcPts val="0"/>
              </a:spcAft>
              <a:buClr>
                <a:schemeClr val="hlink"/>
              </a:buClr>
              <a:buSzPts val="1705"/>
              <a:buFont typeface="Noto Sans Symbols"/>
              <a:buChar char="■"/>
            </a:pPr>
            <a:r>
              <a:rPr b="0" i="0" lang="en-US" sz="31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Directly scanf or printf structs; can read fields one by one.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4"/>
          <p:cNvSpPr txBox="1"/>
          <p:nvPr>
            <p:ph type="title"/>
          </p:nvPr>
        </p:nvSpPr>
        <p:spPr>
          <a:xfrm>
            <a:off x="990600" y="381000"/>
            <a:ext cx="8591400" cy="1106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900"/>
              <a:buFont typeface="Tahoma"/>
              <a:buNone/>
            </a:pPr>
            <a:r>
              <a:rPr b="1" i="0" lang="en-US" sz="4900" u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rPr>
              <a:t>Struct initializers</a:t>
            </a:r>
            <a:endParaRPr/>
          </a:p>
        </p:txBody>
      </p:sp>
      <p:sp>
        <p:nvSpPr>
          <p:cNvPr id="131" name="Google Shape;131;p24"/>
          <p:cNvSpPr txBox="1"/>
          <p:nvPr>
            <p:ph idx="1" type="body"/>
          </p:nvPr>
        </p:nvSpPr>
        <p:spPr>
          <a:xfrm>
            <a:off x="990600" y="1754187"/>
            <a:ext cx="8610600" cy="1598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77825" lvl="0" marL="37782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b="0" i="0" lang="en-US" sz="30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/* typedef structs go on top */</a:t>
            </a:r>
            <a:endParaRPr/>
          </a:p>
          <a:p>
            <a:pPr indent="-377825" lvl="0" marL="377825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r>
              <a:rPr b="0" i="0" lang="en-US" sz="30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StudentRecord s1 = {"V Singhal", "00CS1002", 15, 78, 73, 'B'};</a:t>
            </a:r>
            <a:endParaRPr/>
          </a:p>
          <a:p>
            <a:pPr indent="-263525" lvl="0" marL="377825" rtl="0" algn="l">
              <a:spcBef>
                <a:spcPts val="6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b="0" i="0" sz="3000" u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32" name="Google Shape;132;p24"/>
          <p:cNvSpPr txBox="1"/>
          <p:nvPr/>
        </p:nvSpPr>
        <p:spPr>
          <a:xfrm>
            <a:off x="533400" y="3276600"/>
            <a:ext cx="8605800" cy="1492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Tahoma"/>
              <a:buNone/>
            </a:pPr>
            <a:r>
              <a:rPr b="1" i="0" lang="en-US" sz="4400" u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rPr>
              <a:t>Using components of struct variables</a:t>
            </a:r>
            <a:endParaRPr/>
          </a:p>
        </p:txBody>
      </p:sp>
      <p:sp>
        <p:nvSpPr>
          <p:cNvPr id="133" name="Google Shape;133;p24"/>
          <p:cNvSpPr txBox="1"/>
          <p:nvPr/>
        </p:nvSpPr>
        <p:spPr>
          <a:xfrm>
            <a:off x="1447800" y="4800600"/>
            <a:ext cx="59436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77825" lvl="0" marL="37782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Tahoma"/>
              <a:buNone/>
            </a:pPr>
            <a:r>
              <a:rPr b="0" i="0" lang="en-US" sz="30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s1.classtest = 46;</a:t>
            </a:r>
            <a:endParaRPr/>
          </a:p>
          <a:p>
            <a:pPr indent="-377825" lvl="0" marL="377825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Tahoma"/>
              <a:buNone/>
            </a:pPr>
            <a:r>
              <a:rPr b="0" i="0" lang="en-US" sz="30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s1.midterm = 78;</a:t>
            </a:r>
            <a:endParaRPr/>
          </a:p>
          <a:p>
            <a:pPr indent="-377825" lvl="0" marL="377825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Tahoma"/>
              <a:buNone/>
            </a:pPr>
            <a:r>
              <a:rPr b="0" i="0" lang="en-US" sz="30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scanf ("%d", &amp;s1.rollno) ;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5"/>
          <p:cNvSpPr txBox="1"/>
          <p:nvPr>
            <p:ph type="title"/>
          </p:nvPr>
        </p:nvSpPr>
        <p:spPr>
          <a:xfrm>
            <a:off x="1268412" y="757237"/>
            <a:ext cx="8591400" cy="110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900"/>
              <a:buFont typeface="Tahoma"/>
              <a:buNone/>
            </a:pPr>
            <a:r>
              <a:rPr b="1" i="0" lang="en-US" sz="4900" u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rPr>
              <a:t>Assigning whole structs</a:t>
            </a:r>
            <a:endParaRPr/>
          </a:p>
        </p:txBody>
      </p:sp>
      <p:sp>
        <p:nvSpPr>
          <p:cNvPr id="139" name="Google Shape;139;p25"/>
          <p:cNvSpPr txBox="1"/>
          <p:nvPr>
            <p:ph idx="1" type="body"/>
          </p:nvPr>
        </p:nvSpPr>
        <p:spPr>
          <a:xfrm>
            <a:off x="762000" y="2133600"/>
            <a:ext cx="8569200" cy="453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77825" lvl="0" marL="37782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rPr b="0" i="0" lang="en-US" sz="35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s1 = singhal;</a:t>
            </a:r>
            <a:endParaRPr/>
          </a:p>
          <a:p>
            <a:pPr indent="-377825" lvl="0" marL="377825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2100"/>
              <a:buNone/>
            </a:pPr>
            <a:r>
              <a:rPr b="0" i="0" lang="en-US" sz="35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is equivalent to</a:t>
            </a:r>
            <a:endParaRPr/>
          </a:p>
          <a:p>
            <a:pPr indent="-315912" lvl="1" marL="819150" rtl="0" algn="l">
              <a:lnSpc>
                <a:spcPct val="100000"/>
              </a:lnSpc>
              <a:spcBef>
                <a:spcPts val="620"/>
              </a:spcBef>
              <a:spcAft>
                <a:spcPts val="0"/>
              </a:spcAft>
              <a:buClr>
                <a:schemeClr val="hlink"/>
              </a:buClr>
              <a:buSzPts val="1705"/>
              <a:buFont typeface="Noto Sans Symbols"/>
              <a:buChar char="■"/>
            </a:pPr>
            <a:r>
              <a:rPr b="0" i="0" lang="en-US" sz="31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strcpy(s1.name, singhal.name) ;</a:t>
            </a:r>
            <a:endParaRPr/>
          </a:p>
          <a:p>
            <a:pPr indent="-315912" lvl="1" marL="819150" rtl="0" algn="l">
              <a:lnSpc>
                <a:spcPct val="100000"/>
              </a:lnSpc>
              <a:spcBef>
                <a:spcPts val="620"/>
              </a:spcBef>
              <a:spcAft>
                <a:spcPts val="0"/>
              </a:spcAft>
              <a:buClr>
                <a:schemeClr val="hlink"/>
              </a:buClr>
              <a:buSzPts val="1705"/>
              <a:buFont typeface="Noto Sans Symbols"/>
              <a:buChar char="■"/>
            </a:pPr>
            <a:r>
              <a:rPr b="0" i="0" lang="en-US" sz="31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strcpy(s1.rollno, singhal.rollno;</a:t>
            </a:r>
            <a:endParaRPr/>
          </a:p>
          <a:p>
            <a:pPr indent="-315912" lvl="1" marL="819150" rtl="0" algn="l">
              <a:lnSpc>
                <a:spcPct val="100000"/>
              </a:lnSpc>
              <a:spcBef>
                <a:spcPts val="620"/>
              </a:spcBef>
              <a:spcAft>
                <a:spcPts val="0"/>
              </a:spcAft>
              <a:buClr>
                <a:schemeClr val="hlink"/>
              </a:buClr>
              <a:buSzPts val="1705"/>
              <a:buFont typeface="Noto Sans Symbols"/>
              <a:buChar char="■"/>
            </a:pPr>
            <a:r>
              <a:rPr b="0" i="0" lang="en-US" sz="31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s1.classtest = singhal.classtest;</a:t>
            </a:r>
            <a:endParaRPr/>
          </a:p>
          <a:p>
            <a:pPr indent="-315912" lvl="1" marL="819150" rtl="0" algn="l">
              <a:lnSpc>
                <a:spcPct val="100000"/>
              </a:lnSpc>
              <a:spcBef>
                <a:spcPts val="620"/>
              </a:spcBef>
              <a:spcAft>
                <a:spcPts val="0"/>
              </a:spcAft>
              <a:buClr>
                <a:schemeClr val="hlink"/>
              </a:buClr>
              <a:buSzPts val="1705"/>
              <a:buFont typeface="Noto Sans Symbols"/>
              <a:buChar char="■"/>
            </a:pPr>
            <a:r>
              <a:rPr b="0" i="0" lang="en-US" sz="31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s1.midterm = singhal.midterm;</a:t>
            </a:r>
            <a:endParaRPr/>
          </a:p>
          <a:p>
            <a:pPr indent="-315912" lvl="1" marL="819150" rtl="0" algn="l">
              <a:lnSpc>
                <a:spcPct val="100000"/>
              </a:lnSpc>
              <a:spcBef>
                <a:spcPts val="620"/>
              </a:spcBef>
              <a:spcAft>
                <a:spcPts val="0"/>
              </a:spcAft>
              <a:buClr>
                <a:schemeClr val="hlink"/>
              </a:buClr>
              <a:buSzPts val="1705"/>
              <a:buFont typeface="Noto Sans Symbols"/>
              <a:buChar char="■"/>
            </a:pPr>
            <a:r>
              <a:rPr b="0" i="0" lang="en-US" sz="31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s1.final = singhal.final;</a:t>
            </a:r>
            <a:endParaRPr/>
          </a:p>
          <a:p>
            <a:pPr indent="-315912" lvl="1" marL="819150" rtl="0" algn="l">
              <a:lnSpc>
                <a:spcPct val="100000"/>
              </a:lnSpc>
              <a:spcBef>
                <a:spcPts val="620"/>
              </a:spcBef>
              <a:spcAft>
                <a:spcPts val="0"/>
              </a:spcAft>
              <a:buClr>
                <a:schemeClr val="hlink"/>
              </a:buClr>
              <a:buSzPts val="1705"/>
              <a:buFont typeface="Noto Sans Symbols"/>
              <a:buChar char="■"/>
            </a:pPr>
            <a:r>
              <a:rPr b="0" i="0" lang="en-US" sz="31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s1.grade = singhal.grade;</a:t>
            </a:r>
            <a:endParaRPr/>
          </a:p>
          <a:p>
            <a:pPr indent="-207644" lvl="1" marL="819150" rtl="0" algn="l">
              <a:lnSpc>
                <a:spcPct val="100000"/>
              </a:lnSpc>
              <a:spcBef>
                <a:spcPts val="620"/>
              </a:spcBef>
              <a:spcAft>
                <a:spcPts val="0"/>
              </a:spcAft>
              <a:buClr>
                <a:schemeClr val="hlink"/>
              </a:buClr>
              <a:buSzPts val="1705"/>
              <a:buFont typeface="Noto Sans Symbols"/>
              <a:buNone/>
            </a:pPr>
            <a:r>
              <a:t/>
            </a:r>
            <a:endParaRPr b="0" i="0" sz="3100" u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  <a:p>
            <a:pPr indent="-259715" lvl="0" marL="377825" rtl="0" algn="l">
              <a:spcBef>
                <a:spcPts val="620"/>
              </a:spcBef>
              <a:spcAft>
                <a:spcPts val="0"/>
              </a:spcAft>
              <a:buSzPts val="1860"/>
              <a:buNone/>
            </a:pPr>
            <a:r>
              <a:t/>
            </a:r>
            <a:endParaRPr b="0" i="0" sz="3100" u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6"/>
          <p:cNvSpPr txBox="1"/>
          <p:nvPr>
            <p:ph idx="1" type="body"/>
          </p:nvPr>
        </p:nvSpPr>
        <p:spPr>
          <a:xfrm>
            <a:off x="990600" y="533400"/>
            <a:ext cx="8567700" cy="64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50375" lIns="100750" spcFirstLastPara="1" rIns="100750" wrap="square" tIns="50375">
            <a:noAutofit/>
          </a:bodyPr>
          <a:lstStyle/>
          <a:p>
            <a:pPr indent="-377825" lvl="0" marL="377825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860"/>
              <a:buFont typeface="Noto Sans Symbols"/>
              <a:buChar char="■"/>
            </a:pPr>
            <a:r>
              <a:rPr b="0" i="0" lang="en-US" sz="31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Within a given structure, the member names must be unique.</a:t>
            </a:r>
            <a:endParaRPr/>
          </a:p>
          <a:p>
            <a:pPr indent="-377825" lvl="0" marL="377825" rtl="0" algn="l">
              <a:lnSpc>
                <a:spcPct val="90000"/>
              </a:lnSpc>
              <a:spcBef>
                <a:spcPts val="620"/>
              </a:spcBef>
              <a:spcAft>
                <a:spcPts val="0"/>
              </a:spcAft>
              <a:buClr>
                <a:schemeClr val="folHlink"/>
              </a:buClr>
              <a:buSzPts val="1860"/>
              <a:buFont typeface="Noto Sans Symbols"/>
              <a:buChar char="■"/>
            </a:pPr>
            <a:r>
              <a:rPr b="0" i="0" lang="en-US" sz="31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However, members in different structures may have the same name. </a:t>
            </a:r>
            <a:endParaRPr/>
          </a:p>
          <a:p>
            <a:pPr indent="-377825" lvl="0" marL="377825" rtl="0" algn="l">
              <a:lnSpc>
                <a:spcPct val="90000"/>
              </a:lnSpc>
              <a:spcBef>
                <a:spcPts val="620"/>
              </a:spcBef>
              <a:spcAft>
                <a:spcPts val="0"/>
              </a:spcAft>
              <a:buClr>
                <a:schemeClr val="folHlink"/>
              </a:buClr>
              <a:buSzPts val="1860"/>
              <a:buFont typeface="Noto Sans Symbols"/>
              <a:buChar char="■"/>
            </a:pPr>
            <a:r>
              <a:rPr b="0" i="0" lang="en-US" sz="31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A member is always accessed through a structure identifier.</a:t>
            </a:r>
            <a:endParaRPr/>
          </a:p>
          <a:p>
            <a:pPr indent="-315912" lvl="1" marL="81915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SzPts val="1540"/>
              <a:buNone/>
            </a:pPr>
            <a:r>
              <a:rPr b="0" i="0" lang="en-US" sz="28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struct fruit {</a:t>
            </a:r>
            <a:endParaRPr/>
          </a:p>
          <a:p>
            <a:pPr indent="-315912" lvl="1" marL="81915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SzPts val="1540"/>
              <a:buNone/>
            </a:pPr>
            <a:r>
              <a:rPr b="0" i="0" lang="en-US" sz="28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	char name[20];</a:t>
            </a:r>
            <a:endParaRPr/>
          </a:p>
          <a:p>
            <a:pPr indent="-315912" lvl="1" marL="81915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SzPts val="1540"/>
              <a:buNone/>
            </a:pPr>
            <a:r>
              <a:rPr b="0" i="0" lang="en-US" sz="28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	int calories;</a:t>
            </a:r>
            <a:endParaRPr/>
          </a:p>
          <a:p>
            <a:pPr indent="-315912" lvl="1" marL="81915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SzPts val="1540"/>
              <a:buNone/>
            </a:pPr>
            <a:r>
              <a:rPr b="0" i="0" lang="en-US" sz="28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};</a:t>
            </a:r>
            <a:endParaRPr/>
          </a:p>
          <a:p>
            <a:pPr indent="-315912" lvl="1" marL="81915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SzPts val="1540"/>
              <a:buNone/>
            </a:pPr>
            <a:r>
              <a:rPr b="0" i="0" lang="en-US" sz="28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struct vegetable {</a:t>
            </a:r>
            <a:endParaRPr/>
          </a:p>
          <a:p>
            <a:pPr indent="-315912" lvl="1" marL="81915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SzPts val="1540"/>
              <a:buNone/>
            </a:pPr>
            <a:r>
              <a:rPr b="0" i="0" lang="en-US" sz="28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	char name[30];</a:t>
            </a:r>
            <a:endParaRPr/>
          </a:p>
          <a:p>
            <a:pPr indent="-315912" lvl="1" marL="81915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SzPts val="1540"/>
              <a:buNone/>
            </a:pPr>
            <a:r>
              <a:rPr b="0" i="0" lang="en-US" sz="28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	int calories;</a:t>
            </a:r>
            <a:endParaRPr/>
          </a:p>
          <a:p>
            <a:pPr indent="-315912" lvl="1" marL="81915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SzPts val="1540"/>
              <a:buNone/>
            </a:pPr>
            <a:r>
              <a:rPr b="0" i="0" lang="en-US" sz="28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};</a:t>
            </a:r>
            <a:endParaRPr/>
          </a:p>
        </p:txBody>
      </p:sp>
      <p:sp>
        <p:nvSpPr>
          <p:cNvPr id="145" name="Google Shape;145;p26"/>
          <p:cNvSpPr txBox="1"/>
          <p:nvPr/>
        </p:nvSpPr>
        <p:spPr>
          <a:xfrm>
            <a:off x="5105400" y="3430587"/>
            <a:ext cx="4343400" cy="33495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ahoma"/>
              <a:buNone/>
            </a:pPr>
            <a:r>
              <a:rPr b="0" i="0" lang="en-US" sz="28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struct fruit mango;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ahoma"/>
              <a:buNone/>
            </a:pPr>
            <a:r>
              <a:rPr b="0" i="0" lang="en-US" sz="28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struct vegetable potato;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ahoma"/>
              <a:buNone/>
            </a:pPr>
            <a:r>
              <a:rPr b="0" i="0" lang="en-US" sz="28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It is clear that we can 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ahoma"/>
              <a:buNone/>
            </a:pPr>
            <a:r>
              <a:rPr b="0" i="0" lang="en-US" sz="28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access mango.calories and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ahoma"/>
              <a:buNone/>
            </a:pPr>
            <a:r>
              <a:rPr b="0" i="0" lang="en-US" sz="28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potato.calories without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ahoma"/>
              <a:buNone/>
            </a:pPr>
            <a:r>
              <a:rPr b="0" i="0" lang="en-US" sz="28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any ambiguity.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7"/>
          <p:cNvSpPr txBox="1"/>
          <p:nvPr>
            <p:ph type="title"/>
          </p:nvPr>
        </p:nvSpPr>
        <p:spPr>
          <a:xfrm>
            <a:off x="1268412" y="681037"/>
            <a:ext cx="8591400" cy="1258800"/>
          </a:xfrm>
          <a:prstGeom prst="rect">
            <a:avLst/>
          </a:prstGeom>
          <a:noFill/>
          <a:ln>
            <a:noFill/>
          </a:ln>
        </p:spPr>
        <p:txBody>
          <a:bodyPr anchorCtr="0" anchor="b" bIns="50375" lIns="100750" spcFirstLastPara="1" rIns="100750" wrap="square" tIns="503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900"/>
              <a:buFont typeface="Tahoma"/>
              <a:buNone/>
            </a:pPr>
            <a:r>
              <a:rPr b="0" i="0" lang="en-US" sz="4900" u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rPr>
              <a:t>Complicated structures</a:t>
            </a:r>
            <a:endParaRPr/>
          </a:p>
        </p:txBody>
      </p:sp>
      <p:sp>
        <p:nvSpPr>
          <p:cNvPr id="151" name="Google Shape;151;p27"/>
          <p:cNvSpPr txBox="1"/>
          <p:nvPr>
            <p:ph idx="1" type="body"/>
          </p:nvPr>
        </p:nvSpPr>
        <p:spPr>
          <a:xfrm>
            <a:off x="1303337" y="2224087"/>
            <a:ext cx="8569200" cy="4535400"/>
          </a:xfrm>
          <a:prstGeom prst="rect">
            <a:avLst/>
          </a:prstGeom>
          <a:noFill/>
          <a:ln>
            <a:noFill/>
          </a:ln>
        </p:spPr>
        <p:txBody>
          <a:bodyPr anchorCtr="0" anchor="t" bIns="50375" lIns="100750" spcFirstLastPara="1" rIns="100750" wrap="square" tIns="50375">
            <a:noAutofit/>
          </a:bodyPr>
          <a:lstStyle/>
          <a:p>
            <a:pPr indent="-377825" lvl="0" marL="377825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680"/>
              <a:buFont typeface="Noto Sans Symbols"/>
              <a:buChar char="■"/>
            </a:pPr>
            <a:r>
              <a:rPr b="0" i="0" lang="en-US" sz="28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A member of a structure can be an array or another structure.</a:t>
            </a:r>
            <a:endParaRPr/>
          </a:p>
          <a:p>
            <a:pPr indent="-315912" lvl="1" marL="81915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SzPts val="1320"/>
              <a:buNone/>
            </a:pPr>
            <a:r>
              <a:rPr b="0" i="0" lang="en-US" sz="2400" u="none">
                <a:solidFill>
                  <a:schemeClr val="folHlink"/>
                </a:solidFill>
                <a:latin typeface="Tahoma"/>
                <a:ea typeface="Tahoma"/>
                <a:cs typeface="Tahoma"/>
                <a:sym typeface="Tahoma"/>
              </a:rPr>
              <a:t>struct grocerylist {</a:t>
            </a:r>
            <a:endParaRPr/>
          </a:p>
          <a:p>
            <a:pPr indent="-315912" lvl="1" marL="81915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SzPts val="1320"/>
              <a:buNone/>
            </a:pPr>
            <a:r>
              <a:rPr b="0" i="0" lang="en-US" sz="2400" u="none">
                <a:solidFill>
                  <a:schemeClr val="folHlink"/>
                </a:solidFill>
                <a:latin typeface="Tahoma"/>
                <a:ea typeface="Tahoma"/>
                <a:cs typeface="Tahoma"/>
                <a:sym typeface="Tahoma"/>
              </a:rPr>
              <a:t>	struct fruit flist[10];</a:t>
            </a:r>
            <a:endParaRPr/>
          </a:p>
          <a:p>
            <a:pPr indent="-315912" lvl="1" marL="81915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SzPts val="1320"/>
              <a:buNone/>
            </a:pPr>
            <a:r>
              <a:rPr b="0" i="0" lang="en-US" sz="2400" u="none">
                <a:solidFill>
                  <a:schemeClr val="folHlink"/>
                </a:solidFill>
                <a:latin typeface="Tahoma"/>
                <a:ea typeface="Tahoma"/>
                <a:cs typeface="Tahoma"/>
                <a:sym typeface="Tahoma"/>
              </a:rPr>
              <a:t>	struct vegetable vlist[20];</a:t>
            </a:r>
            <a:endParaRPr/>
          </a:p>
          <a:p>
            <a:pPr indent="-315912" lvl="1" marL="81915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SzPts val="1320"/>
              <a:buNone/>
            </a:pPr>
            <a:r>
              <a:rPr b="0" i="0" lang="en-US" sz="2400" u="none">
                <a:solidFill>
                  <a:schemeClr val="folHlink"/>
                </a:solidFill>
                <a:latin typeface="Tahoma"/>
                <a:ea typeface="Tahoma"/>
                <a:cs typeface="Tahoma"/>
                <a:sym typeface="Tahoma"/>
              </a:rPr>
              <a:t>} ;</a:t>
            </a:r>
            <a:endParaRPr/>
          </a:p>
          <a:p>
            <a:pPr indent="-377825" lvl="0" marL="377825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folHlink"/>
              </a:buClr>
              <a:buSzPts val="1680"/>
              <a:buFont typeface="Noto Sans Symbols"/>
              <a:buChar char="■"/>
            </a:pPr>
            <a:r>
              <a:rPr b="0" i="0" lang="en-US" sz="28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You can have an array of structures.</a:t>
            </a:r>
            <a:endParaRPr/>
          </a:p>
          <a:p>
            <a:pPr indent="-315912" lvl="1" marL="81915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SzPts val="1320"/>
              <a:buNone/>
            </a:pPr>
            <a:r>
              <a:rPr b="0" i="0" lang="en-US" sz="2400" u="none">
                <a:solidFill>
                  <a:schemeClr val="folHlink"/>
                </a:solidFill>
                <a:latin typeface="Tahoma"/>
                <a:ea typeface="Tahoma"/>
                <a:cs typeface="Tahoma"/>
                <a:sym typeface="Tahoma"/>
              </a:rPr>
              <a:t>struct card {</a:t>
            </a:r>
            <a:endParaRPr/>
          </a:p>
          <a:p>
            <a:pPr indent="-315912" lvl="1" marL="81915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SzPts val="1320"/>
              <a:buNone/>
            </a:pPr>
            <a:r>
              <a:rPr b="0" i="0" lang="en-US" sz="2400" u="none">
                <a:solidFill>
                  <a:schemeClr val="folHlink"/>
                </a:solidFill>
                <a:latin typeface="Tahoma"/>
                <a:ea typeface="Tahoma"/>
                <a:cs typeface="Tahoma"/>
                <a:sym typeface="Tahoma"/>
              </a:rPr>
              <a:t>	int pips;</a:t>
            </a:r>
            <a:endParaRPr/>
          </a:p>
          <a:p>
            <a:pPr indent="-315912" lvl="1" marL="81915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SzPts val="1320"/>
              <a:buNone/>
            </a:pPr>
            <a:r>
              <a:rPr b="0" i="0" lang="en-US" sz="2400" u="none">
                <a:solidFill>
                  <a:schemeClr val="folHlink"/>
                </a:solidFill>
                <a:latin typeface="Tahoma"/>
                <a:ea typeface="Tahoma"/>
                <a:cs typeface="Tahoma"/>
                <a:sym typeface="Tahoma"/>
              </a:rPr>
              <a:t>	char suit;</a:t>
            </a:r>
            <a:endParaRPr/>
          </a:p>
          <a:p>
            <a:pPr indent="-315912" lvl="1" marL="81915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SzPts val="1320"/>
              <a:buNone/>
            </a:pPr>
            <a:r>
              <a:rPr b="0" i="0" lang="en-US" sz="2400" u="none">
                <a:solidFill>
                  <a:schemeClr val="folHlink"/>
                </a:solidFill>
                <a:latin typeface="Tahoma"/>
                <a:ea typeface="Tahoma"/>
                <a:cs typeface="Tahoma"/>
                <a:sym typeface="Tahoma"/>
              </a:rPr>
              <a:t>} deck[52] ;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8"/>
          <p:cNvSpPr txBox="1"/>
          <p:nvPr>
            <p:ph type="title"/>
          </p:nvPr>
        </p:nvSpPr>
        <p:spPr>
          <a:xfrm>
            <a:off x="1268412" y="681037"/>
            <a:ext cx="8591400" cy="1258800"/>
          </a:xfrm>
          <a:prstGeom prst="rect">
            <a:avLst/>
          </a:prstGeom>
          <a:noFill/>
          <a:ln>
            <a:noFill/>
          </a:ln>
        </p:spPr>
        <p:txBody>
          <a:bodyPr anchorCtr="0" anchor="b" bIns="50375" lIns="100750" spcFirstLastPara="1" rIns="100750" wrap="square" tIns="503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900"/>
              <a:buFont typeface="Tahoma"/>
              <a:buNone/>
            </a:pPr>
            <a:r>
              <a:rPr b="0" i="0" lang="en-US" sz="4900" u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rPr>
              <a:t>A function using struct array</a:t>
            </a:r>
            <a:endParaRPr/>
          </a:p>
        </p:txBody>
      </p:sp>
      <p:sp>
        <p:nvSpPr>
          <p:cNvPr id="157" name="Google Shape;157;p28"/>
          <p:cNvSpPr txBox="1"/>
          <p:nvPr>
            <p:ph idx="1" type="body"/>
          </p:nvPr>
        </p:nvSpPr>
        <p:spPr>
          <a:xfrm>
            <a:off x="1303337" y="2224087"/>
            <a:ext cx="8569200" cy="4535400"/>
          </a:xfrm>
          <a:prstGeom prst="rect">
            <a:avLst/>
          </a:prstGeom>
          <a:noFill/>
          <a:ln>
            <a:noFill/>
          </a:ln>
        </p:spPr>
        <p:txBody>
          <a:bodyPr anchorCtr="0" anchor="t" bIns="50375" lIns="100750" spcFirstLastPara="1" rIns="100750" wrap="square" tIns="50375">
            <a:noAutofit/>
          </a:bodyPr>
          <a:lstStyle/>
          <a:p>
            <a:pPr indent="-377825" lvl="0" marL="37782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20"/>
              <a:buNone/>
            </a:pPr>
            <a:r>
              <a:t/>
            </a:r>
            <a:endParaRPr b="0" i="0" sz="3200" u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  <a:p>
            <a:pPr indent="-377825" lvl="0" marL="377825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1920"/>
              <a:buNone/>
            </a:pPr>
            <a:r>
              <a:rPr b="0" i="0" lang="en-US" sz="32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int fail (StudentRecord  slist []) {</a:t>
            </a:r>
            <a:endParaRPr/>
          </a:p>
          <a:p>
            <a:pPr indent="-377825" lvl="0" marL="377825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1920"/>
              <a:buNone/>
            </a:pPr>
            <a:r>
              <a:rPr b="0" i="0" lang="en-US" sz="32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	int i, cnt=0;</a:t>
            </a:r>
            <a:endParaRPr/>
          </a:p>
          <a:p>
            <a:pPr indent="-377825" lvl="0" marL="377825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1920"/>
              <a:buNone/>
            </a:pPr>
            <a:r>
              <a:rPr b="0" i="0" lang="en-US" sz="32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	for (i=0; i&lt;CLASS_SIZE; i++)</a:t>
            </a:r>
            <a:endParaRPr/>
          </a:p>
          <a:p>
            <a:pPr indent="-377825" lvl="0" marL="377825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1920"/>
              <a:buNone/>
            </a:pPr>
            <a:r>
              <a:rPr b="0" i="0" lang="en-US" sz="32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		cnt += slist[i].grade == ‘F’;</a:t>
            </a:r>
            <a:endParaRPr/>
          </a:p>
          <a:p>
            <a:pPr indent="-377825" lvl="0" marL="377825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1920"/>
              <a:buNone/>
            </a:pPr>
            <a:r>
              <a:rPr b="0" i="0" lang="en-US" sz="32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	return cnt;</a:t>
            </a:r>
            <a:endParaRPr/>
          </a:p>
          <a:p>
            <a:pPr indent="-377825" lvl="0" marL="377825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1920"/>
              <a:buNone/>
            </a:pPr>
            <a:r>
              <a:rPr b="0" i="0" lang="en-US" sz="32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}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9"/>
          <p:cNvSpPr txBox="1"/>
          <p:nvPr>
            <p:ph type="title"/>
          </p:nvPr>
        </p:nvSpPr>
        <p:spPr>
          <a:xfrm>
            <a:off x="1268412" y="681037"/>
            <a:ext cx="8591400" cy="1258800"/>
          </a:xfrm>
          <a:prstGeom prst="rect">
            <a:avLst/>
          </a:prstGeom>
          <a:noFill/>
          <a:ln>
            <a:noFill/>
          </a:ln>
        </p:spPr>
        <p:txBody>
          <a:bodyPr anchorCtr="0" anchor="b" bIns="50375" lIns="100750" spcFirstLastPara="1" rIns="100750" wrap="square" tIns="503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Tahoma"/>
              <a:buNone/>
            </a:pPr>
            <a:r>
              <a:rPr b="0" i="0" lang="en-US" sz="4400" u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rPr>
              <a:t>Using structures with functions</a:t>
            </a:r>
            <a:endParaRPr/>
          </a:p>
        </p:txBody>
      </p:sp>
      <p:sp>
        <p:nvSpPr>
          <p:cNvPr id="163" name="Google Shape;163;p29"/>
          <p:cNvSpPr txBox="1"/>
          <p:nvPr>
            <p:ph idx="1" type="body"/>
          </p:nvPr>
        </p:nvSpPr>
        <p:spPr>
          <a:xfrm>
            <a:off x="1303337" y="2224087"/>
            <a:ext cx="8569200" cy="4535400"/>
          </a:xfrm>
          <a:prstGeom prst="rect">
            <a:avLst/>
          </a:prstGeom>
          <a:noFill/>
          <a:ln>
            <a:noFill/>
          </a:ln>
        </p:spPr>
        <p:txBody>
          <a:bodyPr anchorCtr="0" anchor="t" bIns="50375" lIns="100750" spcFirstLastPara="1" rIns="100750" wrap="square" tIns="50375">
            <a:noAutofit/>
          </a:bodyPr>
          <a:lstStyle/>
          <a:p>
            <a:pPr indent="-377825" lvl="0" marL="37782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560"/>
              <a:buFont typeface="Noto Sans Symbols"/>
              <a:buChar char="■"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Structures can be passed as arguments to functions.</a:t>
            </a:r>
            <a:endParaRPr/>
          </a:p>
          <a:p>
            <a:pPr indent="-377825" lvl="0" marL="377825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folHlink"/>
              </a:buClr>
              <a:buSzPts val="1560"/>
              <a:buFont typeface="Noto Sans Symbols"/>
              <a:buChar char="■"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Structures can be returned from functions.</a:t>
            </a:r>
            <a:endParaRPr/>
          </a:p>
          <a:p>
            <a:pPr indent="-377825" lvl="0" marL="377825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folHlink"/>
              </a:buClr>
              <a:buSzPts val="1560"/>
              <a:buFont typeface="Noto Sans Symbols"/>
              <a:buChar char="■"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Call by value is used if a structure is a function parameter, meaning that a local copy is made for use in the body of the function. If a member of the structure is an array, then the array gets copied as well.</a:t>
            </a:r>
            <a:endParaRPr/>
          </a:p>
          <a:p>
            <a:pPr indent="-377825" lvl="0" marL="377825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folHlink"/>
              </a:buClr>
              <a:buSzPts val="1560"/>
              <a:buFont typeface="Noto Sans Symbols"/>
              <a:buChar char="■"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If the structure is large, passing the structure as an argument can be relatively inefficient. An address of th structure may be used as the parameter.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30"/>
          <p:cNvSpPr txBox="1"/>
          <p:nvPr>
            <p:ph type="title"/>
          </p:nvPr>
        </p:nvSpPr>
        <p:spPr>
          <a:xfrm>
            <a:off x="1268412" y="681037"/>
            <a:ext cx="8591400" cy="1258800"/>
          </a:xfrm>
          <a:prstGeom prst="rect">
            <a:avLst/>
          </a:prstGeom>
          <a:noFill/>
          <a:ln>
            <a:noFill/>
          </a:ln>
        </p:spPr>
        <p:txBody>
          <a:bodyPr anchorCtr="0" anchor="b" bIns="50375" lIns="100750" spcFirstLastPara="1" rIns="100750" wrap="square" tIns="503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900"/>
              <a:buFont typeface="Tahoma"/>
              <a:buNone/>
            </a:pPr>
            <a:r>
              <a:rPr b="0" i="0" lang="en-US" sz="4900" u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rPr>
              <a:t>Union</a:t>
            </a:r>
            <a:endParaRPr/>
          </a:p>
        </p:txBody>
      </p:sp>
      <p:sp>
        <p:nvSpPr>
          <p:cNvPr id="169" name="Google Shape;169;p30"/>
          <p:cNvSpPr txBox="1"/>
          <p:nvPr>
            <p:ph idx="1" type="body"/>
          </p:nvPr>
        </p:nvSpPr>
        <p:spPr>
          <a:xfrm>
            <a:off x="762000" y="2224087"/>
            <a:ext cx="9110700" cy="4535400"/>
          </a:xfrm>
          <a:prstGeom prst="rect">
            <a:avLst/>
          </a:prstGeom>
          <a:noFill/>
          <a:ln>
            <a:noFill/>
          </a:ln>
        </p:spPr>
        <p:txBody>
          <a:bodyPr anchorCtr="0" anchor="t" bIns="50375" lIns="100750" spcFirstLastPara="1" rIns="100750" wrap="square" tIns="50375">
            <a:noAutofit/>
          </a:bodyPr>
          <a:lstStyle/>
          <a:p>
            <a:pPr indent="-377825" lvl="0" marL="37782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740"/>
              <a:buFont typeface="Noto Sans Symbols"/>
              <a:buChar char="■"/>
            </a:pPr>
            <a:r>
              <a:rPr b="0" i="0" lang="en-US" sz="29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A union is like a structure, except that the members of a union share the same space in memory.</a:t>
            </a:r>
            <a:endParaRPr/>
          </a:p>
          <a:p>
            <a:pPr indent="-315912" lvl="1" marL="819150" rtl="0" algn="l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SzPts val="1595"/>
              <a:buNone/>
            </a:pPr>
            <a:r>
              <a:rPr b="0" i="0" lang="en-US" sz="2900" u="none">
                <a:solidFill>
                  <a:schemeClr val="folHlink"/>
                </a:solidFill>
                <a:latin typeface="Tahoma"/>
                <a:ea typeface="Tahoma"/>
                <a:cs typeface="Tahoma"/>
                <a:sym typeface="Tahoma"/>
              </a:rPr>
              <a:t>union int_or_float {</a:t>
            </a:r>
            <a:endParaRPr/>
          </a:p>
          <a:p>
            <a:pPr indent="-315912" lvl="1" marL="819150" rtl="0" algn="l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SzPts val="1595"/>
              <a:buNone/>
            </a:pPr>
            <a:r>
              <a:rPr b="0" i="0" lang="en-US" sz="2900" u="none">
                <a:solidFill>
                  <a:schemeClr val="folHlink"/>
                </a:solidFill>
                <a:latin typeface="Tahoma"/>
                <a:ea typeface="Tahoma"/>
                <a:cs typeface="Tahoma"/>
                <a:sym typeface="Tahoma"/>
              </a:rPr>
              <a:t>		int i;</a:t>
            </a:r>
            <a:endParaRPr/>
          </a:p>
          <a:p>
            <a:pPr indent="-315912" lvl="1" marL="819150" rtl="0" algn="l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SzPts val="1595"/>
              <a:buNone/>
            </a:pPr>
            <a:r>
              <a:rPr b="0" i="0" lang="en-US" sz="2900" u="none">
                <a:solidFill>
                  <a:schemeClr val="folHlink"/>
                </a:solidFill>
                <a:latin typeface="Tahoma"/>
                <a:ea typeface="Tahoma"/>
                <a:cs typeface="Tahoma"/>
                <a:sym typeface="Tahoma"/>
              </a:rPr>
              <a:t>		float f;</a:t>
            </a:r>
            <a:endParaRPr/>
          </a:p>
          <a:p>
            <a:pPr indent="-315912" lvl="1" marL="819150" rtl="0" algn="l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SzPts val="1595"/>
              <a:buNone/>
            </a:pPr>
            <a:r>
              <a:rPr b="0" i="0" lang="en-US" sz="2900" u="none">
                <a:solidFill>
                  <a:schemeClr val="folHlink"/>
                </a:solidFill>
                <a:latin typeface="Tahoma"/>
                <a:ea typeface="Tahoma"/>
                <a:cs typeface="Tahoma"/>
                <a:sym typeface="Tahoma"/>
              </a:rPr>
              <a:t>};</a:t>
            </a:r>
            <a:endParaRPr/>
          </a:p>
          <a:p>
            <a:pPr indent="-377825" lvl="0" marL="377825" rtl="0" algn="l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folHlink"/>
              </a:buClr>
              <a:buSzPts val="1740"/>
              <a:buFont typeface="Noto Sans Symbols"/>
              <a:buChar char="■"/>
            </a:pPr>
            <a:r>
              <a:rPr b="0" i="0" lang="en-US" sz="29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It is the programmer’s responsibility to know which representation is currently stored in a union variable.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31"/>
          <p:cNvSpPr txBox="1"/>
          <p:nvPr>
            <p:ph type="title"/>
          </p:nvPr>
        </p:nvSpPr>
        <p:spPr>
          <a:xfrm>
            <a:off x="1268412" y="681037"/>
            <a:ext cx="8591400" cy="1258800"/>
          </a:xfrm>
          <a:prstGeom prst="rect">
            <a:avLst/>
          </a:prstGeom>
          <a:noFill/>
          <a:ln>
            <a:noFill/>
          </a:ln>
        </p:spPr>
        <p:txBody>
          <a:bodyPr anchorCtr="0" anchor="b" bIns="50375" lIns="100750" spcFirstLastPara="1" rIns="100750" wrap="square" tIns="503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900"/>
              <a:buFont typeface="Tahoma"/>
              <a:buNone/>
            </a:pPr>
            <a:r>
              <a:rPr b="0" i="0" lang="en-US" sz="4900" u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rPr>
              <a:t>Arrays of Structures</a:t>
            </a:r>
            <a:endParaRPr/>
          </a:p>
        </p:txBody>
      </p:sp>
      <p:sp>
        <p:nvSpPr>
          <p:cNvPr id="175" name="Google Shape;175;p31"/>
          <p:cNvSpPr txBox="1"/>
          <p:nvPr>
            <p:ph idx="1" type="body"/>
          </p:nvPr>
        </p:nvSpPr>
        <p:spPr>
          <a:xfrm>
            <a:off x="609600" y="2224087"/>
            <a:ext cx="9263100" cy="4535400"/>
          </a:xfrm>
          <a:prstGeom prst="rect">
            <a:avLst/>
          </a:prstGeom>
          <a:noFill/>
          <a:ln>
            <a:noFill/>
          </a:ln>
        </p:spPr>
        <p:txBody>
          <a:bodyPr anchorCtr="0" anchor="t" bIns="50375" lIns="100750" spcFirstLastPara="1" rIns="100750" wrap="square" tIns="50375">
            <a:noAutofit/>
          </a:bodyPr>
          <a:lstStyle/>
          <a:p>
            <a:pPr indent="-377825" lvl="0" marL="37782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920"/>
              <a:buFont typeface="Noto Sans Symbols"/>
              <a:buChar char="■"/>
            </a:pPr>
            <a:r>
              <a:rPr b="0" i="0" lang="en-US" sz="32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A struct represents a single record.</a:t>
            </a:r>
            <a:endParaRPr/>
          </a:p>
          <a:p>
            <a:pPr indent="-377825" lvl="0" marL="377825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folHlink"/>
              </a:buClr>
              <a:buSzPts val="1920"/>
              <a:buFont typeface="Noto Sans Symbols"/>
              <a:buChar char="■"/>
            </a:pPr>
            <a:r>
              <a:rPr b="0" i="0" lang="en-US" sz="32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Typically structs are used to deal with collections of such records</a:t>
            </a:r>
            <a:endParaRPr/>
          </a:p>
          <a:p>
            <a:pPr indent="-315912" lvl="1" marL="81915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SzPts val="1760"/>
              <a:buFont typeface="Noto Sans Symbols"/>
              <a:buChar char="■"/>
            </a:pPr>
            <a:r>
              <a:rPr b="0" i="0" lang="en-US" sz="32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Examples : student records, employee records, book records, ...</a:t>
            </a:r>
            <a:endParaRPr/>
          </a:p>
          <a:p>
            <a:pPr indent="-377825" lvl="0" marL="377825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folHlink"/>
              </a:buClr>
              <a:buSzPts val="1920"/>
              <a:buFont typeface="Noto Sans Symbols"/>
              <a:buChar char="■"/>
            </a:pPr>
            <a:r>
              <a:rPr b="0" i="0" lang="en-US" sz="32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In each case we will hav multiple instances of the struct type.</a:t>
            </a:r>
            <a:endParaRPr/>
          </a:p>
          <a:p>
            <a:pPr indent="-377825" lvl="0" marL="377825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1920"/>
              <a:buNone/>
            </a:pPr>
            <a:r>
              <a:rPr b="0" i="0" lang="en-US" sz="3200" u="none">
                <a:solidFill>
                  <a:schemeClr val="hlink"/>
                </a:solidFill>
                <a:latin typeface="Tahoma"/>
                <a:ea typeface="Tahoma"/>
                <a:cs typeface="Tahoma"/>
                <a:sym typeface="Tahoma"/>
              </a:rPr>
              <a:t>Arrays of structs are the natural way to do this.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32"/>
          <p:cNvSpPr txBox="1"/>
          <p:nvPr>
            <p:ph type="title"/>
          </p:nvPr>
        </p:nvSpPr>
        <p:spPr>
          <a:xfrm>
            <a:off x="1268412" y="681037"/>
            <a:ext cx="8591400" cy="1258800"/>
          </a:xfrm>
          <a:prstGeom prst="rect">
            <a:avLst/>
          </a:prstGeom>
          <a:noFill/>
          <a:ln>
            <a:noFill/>
          </a:ln>
        </p:spPr>
        <p:txBody>
          <a:bodyPr anchorCtr="0" anchor="b" bIns="50375" lIns="100750" spcFirstLastPara="1" rIns="100750" wrap="square" tIns="503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Tahoma"/>
              <a:buNone/>
            </a:pPr>
            <a:r>
              <a:rPr b="0" i="0" lang="en-US" sz="4000" u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rPr>
              <a:t>Arrays of structs : declaration &amp; use</a:t>
            </a:r>
            <a:endParaRPr/>
          </a:p>
        </p:txBody>
      </p:sp>
      <p:sp>
        <p:nvSpPr>
          <p:cNvPr id="181" name="Google Shape;181;p32"/>
          <p:cNvSpPr txBox="1"/>
          <p:nvPr>
            <p:ph idx="1" type="body"/>
          </p:nvPr>
        </p:nvSpPr>
        <p:spPr>
          <a:xfrm>
            <a:off x="1303337" y="2224087"/>
            <a:ext cx="8569200" cy="4535400"/>
          </a:xfrm>
          <a:prstGeom prst="rect">
            <a:avLst/>
          </a:prstGeom>
          <a:noFill/>
          <a:ln>
            <a:noFill/>
          </a:ln>
        </p:spPr>
        <p:txBody>
          <a:bodyPr anchorCtr="0" anchor="t" bIns="50375" lIns="100750" spcFirstLastPara="1" rIns="100750" wrap="square" tIns="50375">
            <a:noAutofit/>
          </a:bodyPr>
          <a:lstStyle/>
          <a:p>
            <a:pPr indent="-377825" lvl="0" marL="37782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80"/>
              <a:buNone/>
            </a:pPr>
            <a:r>
              <a:rPr b="0" i="0" lang="en-US" sz="28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Each declaration below declares an array, where each array element is a structure:</a:t>
            </a:r>
            <a:endParaRPr/>
          </a:p>
          <a:p>
            <a:pPr indent="-315912" lvl="1" marL="81915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1540"/>
              <a:buNone/>
            </a:pPr>
            <a:r>
              <a:rPr b="0" i="0" lang="en-US" sz="2800" u="none">
                <a:solidFill>
                  <a:schemeClr val="folHlink"/>
                </a:solidFill>
                <a:latin typeface="Tahoma"/>
                <a:ea typeface="Tahoma"/>
                <a:cs typeface="Tahoma"/>
                <a:sym typeface="Tahoma"/>
              </a:rPr>
              <a:t>point corner_points[10] ;</a:t>
            </a:r>
            <a:endParaRPr/>
          </a:p>
          <a:p>
            <a:pPr indent="-315912" lvl="1" marL="81915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1540"/>
              <a:buNone/>
            </a:pPr>
            <a:r>
              <a:rPr b="0" i="0" lang="en-US" sz="2800" u="none">
                <a:solidFill>
                  <a:schemeClr val="folHlink"/>
                </a:solidFill>
                <a:latin typeface="Tahoma"/>
                <a:ea typeface="Tahoma"/>
                <a:cs typeface="Tahoma"/>
                <a:sym typeface="Tahoma"/>
              </a:rPr>
              <a:t>StudentRecord btech01[MAXS] ;</a:t>
            </a:r>
            <a:endParaRPr/>
          </a:p>
          <a:p>
            <a:pPr indent="-377825" lvl="0" marL="377825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1680"/>
              <a:buNone/>
            </a:pPr>
            <a:r>
              <a:rPr b="0" i="0" lang="en-US" sz="28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We access a field of a struct in an array by specifying the array element and then the field :</a:t>
            </a:r>
            <a:endParaRPr/>
          </a:p>
          <a:p>
            <a:pPr indent="-377825" lvl="0" marL="377825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1680"/>
              <a:buNone/>
            </a:pPr>
            <a:r>
              <a:rPr b="0" i="0" lang="en-US" sz="28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	</a:t>
            </a:r>
            <a:r>
              <a:rPr b="0" i="0" lang="en-US" sz="2800" u="none">
                <a:solidFill>
                  <a:schemeClr val="folHlink"/>
                </a:solidFill>
                <a:latin typeface="Tahoma"/>
                <a:ea typeface="Tahoma"/>
                <a:cs typeface="Tahoma"/>
                <a:sym typeface="Tahoma"/>
              </a:rPr>
              <a:t>btech01[i].name</a:t>
            </a:r>
            <a:endParaRPr/>
          </a:p>
          <a:p>
            <a:pPr indent="-377825" lvl="0" marL="377825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1680"/>
              <a:buNone/>
            </a:pPr>
            <a:r>
              <a:rPr b="0" i="0" lang="en-US" sz="2800" u="none">
                <a:solidFill>
                  <a:schemeClr val="folHlink"/>
                </a:solidFill>
                <a:latin typeface="Tahoma"/>
                <a:ea typeface="Tahoma"/>
                <a:cs typeface="Tahoma"/>
                <a:sym typeface="Tahoma"/>
              </a:rPr>
              <a:t>	corner_points[4].x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5"/>
          <p:cNvSpPr txBox="1"/>
          <p:nvPr>
            <p:ph type="title"/>
          </p:nvPr>
        </p:nvSpPr>
        <p:spPr>
          <a:xfrm>
            <a:off x="1268412" y="757237"/>
            <a:ext cx="8591400" cy="110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900"/>
              <a:buFont typeface="Tahoma"/>
              <a:buNone/>
            </a:pPr>
            <a:r>
              <a:rPr b="1" i="0" lang="en-US" sz="4900" u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rPr>
              <a:t>Heterogeneous Structures</a:t>
            </a:r>
            <a:endParaRPr/>
          </a:p>
        </p:txBody>
      </p:sp>
      <p:sp>
        <p:nvSpPr>
          <p:cNvPr id="75" name="Google Shape;75;p15"/>
          <p:cNvSpPr txBox="1"/>
          <p:nvPr>
            <p:ph idx="1" type="body"/>
          </p:nvPr>
        </p:nvSpPr>
        <p:spPr>
          <a:xfrm>
            <a:off x="533400" y="2286000"/>
            <a:ext cx="8605800" cy="502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77825" lvl="0" marL="37782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680"/>
              <a:buFont typeface="Noto Sans Symbols"/>
              <a:buChar char="■"/>
            </a:pPr>
            <a:r>
              <a:rPr b="0" i="0" lang="en-US" sz="28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Collection of values of possibly different types.</a:t>
            </a:r>
            <a:endParaRPr/>
          </a:p>
          <a:p>
            <a:pPr indent="-377825" lvl="0" marL="377825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folHlink"/>
              </a:buClr>
              <a:buSzPts val="1680"/>
              <a:buFont typeface="Noto Sans Symbols"/>
              <a:buChar char="■"/>
            </a:pPr>
            <a:r>
              <a:rPr b="0" i="0" lang="en-US" sz="28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Name the collection.</a:t>
            </a:r>
            <a:br>
              <a:rPr b="0" i="0" lang="en-US" sz="28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</a:br>
            <a:r>
              <a:rPr b="0" i="0" lang="en-US" sz="28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Name the components.</a:t>
            </a:r>
            <a:endParaRPr/>
          </a:p>
          <a:p>
            <a:pPr indent="-377825" lvl="0" marL="377825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folHlink"/>
              </a:buClr>
              <a:buSzPts val="1680"/>
              <a:buFont typeface="Noto Sans Symbols"/>
              <a:buChar char="■"/>
            </a:pPr>
            <a:r>
              <a:rPr b="0" i="0" lang="en-US" sz="28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Example : Student record</a:t>
            </a:r>
            <a:br>
              <a:rPr b="0" i="0" lang="en-US" sz="28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</a:br>
            <a:r>
              <a:rPr b="0" i="0" lang="en-US" sz="28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Sharma</a:t>
            </a:r>
            <a:endParaRPr/>
          </a:p>
          <a:p>
            <a:pPr indent="-252412" lvl="2" marL="1260475" rtl="0" algn="l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SzPts val="1100"/>
              <a:buNone/>
            </a:pPr>
            <a:r>
              <a:rPr b="0" i="0" lang="en-US" sz="22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name       "V Sharma"</a:t>
            </a:r>
            <a:endParaRPr/>
          </a:p>
          <a:p>
            <a:pPr indent="-252412" lvl="2" marL="1260475" rtl="0" algn="l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SzPts val="1100"/>
              <a:buNone/>
            </a:pPr>
            <a:r>
              <a:rPr b="0" i="0" lang="en-US" sz="22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rollno      "00CS1001"</a:t>
            </a:r>
            <a:endParaRPr/>
          </a:p>
          <a:p>
            <a:pPr indent="-252412" lvl="2" marL="1260475" rtl="0" algn="l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SzPts val="1100"/>
              <a:buNone/>
            </a:pPr>
            <a:r>
              <a:rPr b="0" i="0" lang="en-US" sz="22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classtest   14</a:t>
            </a:r>
            <a:endParaRPr/>
          </a:p>
          <a:p>
            <a:pPr indent="-252412" lvl="2" marL="1260475" rtl="0" algn="l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SzPts val="1100"/>
              <a:buNone/>
            </a:pPr>
            <a:r>
              <a:rPr b="0" i="0" lang="en-US" sz="22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midterm   78</a:t>
            </a:r>
            <a:endParaRPr/>
          </a:p>
          <a:p>
            <a:pPr indent="-252412" lvl="2" marL="1260475" rtl="0" algn="l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SzPts val="1100"/>
              <a:buNone/>
            </a:pPr>
            <a:r>
              <a:rPr b="0" i="0" lang="en-US" sz="22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final         73</a:t>
            </a:r>
            <a:endParaRPr/>
          </a:p>
          <a:p>
            <a:pPr indent="-252412" lvl="2" marL="1260475" rtl="0" algn="l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SzPts val="1100"/>
              <a:buNone/>
            </a:pPr>
            <a:r>
              <a:rPr b="0" i="0" lang="en-US" sz="22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grade       ‘B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33"/>
          <p:cNvSpPr txBox="1"/>
          <p:nvPr>
            <p:ph type="title"/>
          </p:nvPr>
        </p:nvSpPr>
        <p:spPr>
          <a:xfrm>
            <a:off x="1268412" y="681037"/>
            <a:ext cx="8591400" cy="1258800"/>
          </a:xfrm>
          <a:prstGeom prst="rect">
            <a:avLst/>
          </a:prstGeom>
          <a:noFill/>
          <a:ln>
            <a:noFill/>
          </a:ln>
        </p:spPr>
        <p:txBody>
          <a:bodyPr anchorCtr="0" anchor="b" bIns="50375" lIns="100750" spcFirstLastPara="1" rIns="100750" wrap="square" tIns="503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900"/>
              <a:buFont typeface="Tahoma"/>
              <a:buNone/>
            </a:pPr>
            <a:r>
              <a:rPr b="0" i="0" lang="en-US" sz="4900" u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rPr>
              <a:t>Naming in struct Arrays</a:t>
            </a:r>
            <a:endParaRPr/>
          </a:p>
        </p:txBody>
      </p:sp>
      <p:sp>
        <p:nvSpPr>
          <p:cNvPr id="187" name="Google Shape;187;p33"/>
          <p:cNvSpPr txBox="1"/>
          <p:nvPr>
            <p:ph idx="1" type="body"/>
          </p:nvPr>
        </p:nvSpPr>
        <p:spPr>
          <a:xfrm>
            <a:off x="1303337" y="2224087"/>
            <a:ext cx="4107000" cy="671400"/>
          </a:xfrm>
          <a:prstGeom prst="rect">
            <a:avLst/>
          </a:prstGeom>
          <a:noFill/>
          <a:ln>
            <a:noFill/>
          </a:ln>
        </p:spPr>
        <p:txBody>
          <a:bodyPr anchorCtr="0" anchor="t" bIns="50375" lIns="100750" spcFirstLastPara="1" rIns="100750" wrap="square" tIns="50375">
            <a:noAutofit/>
          </a:bodyPr>
          <a:lstStyle/>
          <a:p>
            <a:pPr indent="-377825" lvl="0" marL="37782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rPr b="0" i="0" lang="en-US" sz="3500" u="none">
                <a:solidFill>
                  <a:schemeClr val="folHlink"/>
                </a:solidFill>
                <a:latin typeface="Tahoma"/>
                <a:ea typeface="Tahoma"/>
                <a:cs typeface="Tahoma"/>
                <a:sym typeface="Tahoma"/>
              </a:rPr>
              <a:t>point pentagon[5];</a:t>
            </a:r>
            <a:endParaRPr/>
          </a:p>
        </p:txBody>
      </p:sp>
      <p:sp>
        <p:nvSpPr>
          <p:cNvPr id="188" name="Google Shape;188;p33"/>
          <p:cNvSpPr txBox="1"/>
          <p:nvPr/>
        </p:nvSpPr>
        <p:spPr>
          <a:xfrm>
            <a:off x="1295400" y="4114800"/>
            <a:ext cx="1905000" cy="762000"/>
          </a:xfrm>
          <a:prstGeom prst="rect">
            <a:avLst/>
          </a:prstGeom>
          <a:solidFill>
            <a:schemeClr val="accen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89" name="Google Shape;189;p33"/>
          <p:cNvSpPr txBox="1"/>
          <p:nvPr/>
        </p:nvSpPr>
        <p:spPr>
          <a:xfrm>
            <a:off x="1828800" y="4495800"/>
            <a:ext cx="914400" cy="228600"/>
          </a:xfrm>
          <a:prstGeom prst="rect">
            <a:avLst/>
          </a:prstGeom>
          <a:solidFill>
            <a:srgbClr val="7FDBC3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90" name="Google Shape;190;p33"/>
          <p:cNvSpPr txBox="1"/>
          <p:nvPr/>
        </p:nvSpPr>
        <p:spPr>
          <a:xfrm>
            <a:off x="2819400" y="4114800"/>
            <a:ext cx="3351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ahoma"/>
              <a:buNone/>
            </a:pPr>
            <a:r>
              <a:rPr b="0" i="0" lang="en-US" sz="24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x</a:t>
            </a:r>
            <a:endParaRPr/>
          </a:p>
        </p:txBody>
      </p:sp>
      <p:sp>
        <p:nvSpPr>
          <p:cNvPr id="191" name="Google Shape;191;p33"/>
          <p:cNvSpPr txBox="1"/>
          <p:nvPr/>
        </p:nvSpPr>
        <p:spPr>
          <a:xfrm>
            <a:off x="2819400" y="4343400"/>
            <a:ext cx="336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ahoma"/>
              <a:buNone/>
            </a:pPr>
            <a:r>
              <a:rPr b="0" i="0" lang="en-US" sz="24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y</a:t>
            </a:r>
            <a:endParaRPr/>
          </a:p>
        </p:txBody>
      </p:sp>
      <p:sp>
        <p:nvSpPr>
          <p:cNvPr id="192" name="Google Shape;192;p33"/>
          <p:cNvSpPr txBox="1"/>
          <p:nvPr/>
        </p:nvSpPr>
        <p:spPr>
          <a:xfrm>
            <a:off x="1828800" y="4191000"/>
            <a:ext cx="914400" cy="228600"/>
          </a:xfrm>
          <a:prstGeom prst="rect">
            <a:avLst/>
          </a:prstGeom>
          <a:solidFill>
            <a:srgbClr val="7FDBC3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93" name="Google Shape;193;p33"/>
          <p:cNvSpPr txBox="1"/>
          <p:nvPr/>
        </p:nvSpPr>
        <p:spPr>
          <a:xfrm>
            <a:off x="1295400" y="3352800"/>
            <a:ext cx="1905000" cy="762000"/>
          </a:xfrm>
          <a:prstGeom prst="rect">
            <a:avLst/>
          </a:prstGeom>
          <a:solidFill>
            <a:schemeClr val="accent2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94" name="Google Shape;194;p33"/>
          <p:cNvSpPr txBox="1"/>
          <p:nvPr/>
        </p:nvSpPr>
        <p:spPr>
          <a:xfrm>
            <a:off x="1828800" y="3733800"/>
            <a:ext cx="914400" cy="228600"/>
          </a:xfrm>
          <a:prstGeom prst="rect">
            <a:avLst/>
          </a:prstGeom>
          <a:solidFill>
            <a:srgbClr val="FFDD4F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95" name="Google Shape;195;p33"/>
          <p:cNvSpPr txBox="1"/>
          <p:nvPr/>
        </p:nvSpPr>
        <p:spPr>
          <a:xfrm>
            <a:off x="2819400" y="3352800"/>
            <a:ext cx="3351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ahoma"/>
              <a:buNone/>
            </a:pPr>
            <a:r>
              <a:rPr b="0" i="0" lang="en-US" sz="24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x</a:t>
            </a:r>
            <a:endParaRPr/>
          </a:p>
        </p:txBody>
      </p:sp>
      <p:sp>
        <p:nvSpPr>
          <p:cNvPr id="196" name="Google Shape;196;p33"/>
          <p:cNvSpPr txBox="1"/>
          <p:nvPr/>
        </p:nvSpPr>
        <p:spPr>
          <a:xfrm>
            <a:off x="2819400" y="3581400"/>
            <a:ext cx="336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ahoma"/>
              <a:buNone/>
            </a:pPr>
            <a:r>
              <a:rPr b="0" i="0" lang="en-US" sz="24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y</a:t>
            </a:r>
            <a:endParaRPr/>
          </a:p>
        </p:txBody>
      </p:sp>
      <p:sp>
        <p:nvSpPr>
          <p:cNvPr id="197" name="Google Shape;197;p33"/>
          <p:cNvSpPr txBox="1"/>
          <p:nvPr/>
        </p:nvSpPr>
        <p:spPr>
          <a:xfrm>
            <a:off x="1828800" y="3430587"/>
            <a:ext cx="914400" cy="227100"/>
          </a:xfrm>
          <a:prstGeom prst="rect">
            <a:avLst/>
          </a:prstGeom>
          <a:solidFill>
            <a:srgbClr val="FFDD4F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98" name="Google Shape;198;p33"/>
          <p:cNvSpPr txBox="1"/>
          <p:nvPr/>
        </p:nvSpPr>
        <p:spPr>
          <a:xfrm>
            <a:off x="1295400" y="4876800"/>
            <a:ext cx="1905000" cy="762000"/>
          </a:xfrm>
          <a:prstGeom prst="rect">
            <a:avLst/>
          </a:prstGeom>
          <a:solidFill>
            <a:schemeClr val="accent2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99" name="Google Shape;199;p33"/>
          <p:cNvSpPr txBox="1"/>
          <p:nvPr/>
        </p:nvSpPr>
        <p:spPr>
          <a:xfrm>
            <a:off x="1828800" y="5257800"/>
            <a:ext cx="914400" cy="228600"/>
          </a:xfrm>
          <a:prstGeom prst="rect">
            <a:avLst/>
          </a:prstGeom>
          <a:solidFill>
            <a:srgbClr val="FFDD4F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200" name="Google Shape;200;p33"/>
          <p:cNvSpPr txBox="1"/>
          <p:nvPr/>
        </p:nvSpPr>
        <p:spPr>
          <a:xfrm>
            <a:off x="2819400" y="4876800"/>
            <a:ext cx="3351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ahoma"/>
              <a:buNone/>
            </a:pPr>
            <a:r>
              <a:rPr b="0" i="0" lang="en-US" sz="24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x</a:t>
            </a:r>
            <a:endParaRPr/>
          </a:p>
        </p:txBody>
      </p:sp>
      <p:sp>
        <p:nvSpPr>
          <p:cNvPr id="201" name="Google Shape;201;p33"/>
          <p:cNvSpPr txBox="1"/>
          <p:nvPr/>
        </p:nvSpPr>
        <p:spPr>
          <a:xfrm>
            <a:off x="2819400" y="5103812"/>
            <a:ext cx="3366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ahoma"/>
              <a:buNone/>
            </a:pPr>
            <a:r>
              <a:rPr b="0" i="0" lang="en-US" sz="24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y</a:t>
            </a:r>
            <a:endParaRPr/>
          </a:p>
        </p:txBody>
      </p:sp>
      <p:sp>
        <p:nvSpPr>
          <p:cNvPr id="202" name="Google Shape;202;p33"/>
          <p:cNvSpPr txBox="1"/>
          <p:nvPr/>
        </p:nvSpPr>
        <p:spPr>
          <a:xfrm>
            <a:off x="1828800" y="4953000"/>
            <a:ext cx="914400" cy="228600"/>
          </a:xfrm>
          <a:prstGeom prst="rect">
            <a:avLst/>
          </a:prstGeom>
          <a:solidFill>
            <a:srgbClr val="FFDD4F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203" name="Google Shape;203;p33"/>
          <p:cNvSpPr txBox="1"/>
          <p:nvPr/>
        </p:nvSpPr>
        <p:spPr>
          <a:xfrm>
            <a:off x="1295400" y="5638800"/>
            <a:ext cx="1905000" cy="762000"/>
          </a:xfrm>
          <a:prstGeom prst="rect">
            <a:avLst/>
          </a:prstGeom>
          <a:solidFill>
            <a:schemeClr val="accent2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204" name="Google Shape;204;p33"/>
          <p:cNvSpPr txBox="1"/>
          <p:nvPr/>
        </p:nvSpPr>
        <p:spPr>
          <a:xfrm>
            <a:off x="1828800" y="6019800"/>
            <a:ext cx="914400" cy="228600"/>
          </a:xfrm>
          <a:prstGeom prst="rect">
            <a:avLst/>
          </a:prstGeom>
          <a:solidFill>
            <a:srgbClr val="FFDD4F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205" name="Google Shape;205;p33"/>
          <p:cNvSpPr txBox="1"/>
          <p:nvPr/>
        </p:nvSpPr>
        <p:spPr>
          <a:xfrm>
            <a:off x="2819400" y="5638800"/>
            <a:ext cx="3351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ahoma"/>
              <a:buNone/>
            </a:pPr>
            <a:r>
              <a:rPr b="0" i="0" lang="en-US" sz="24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x</a:t>
            </a:r>
            <a:endParaRPr/>
          </a:p>
        </p:txBody>
      </p:sp>
      <p:sp>
        <p:nvSpPr>
          <p:cNvPr id="206" name="Google Shape;206;p33"/>
          <p:cNvSpPr txBox="1"/>
          <p:nvPr/>
        </p:nvSpPr>
        <p:spPr>
          <a:xfrm>
            <a:off x="2819400" y="5867400"/>
            <a:ext cx="336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ahoma"/>
              <a:buNone/>
            </a:pPr>
            <a:r>
              <a:rPr b="0" i="0" lang="en-US" sz="24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y</a:t>
            </a:r>
            <a:endParaRPr/>
          </a:p>
        </p:txBody>
      </p:sp>
      <p:sp>
        <p:nvSpPr>
          <p:cNvPr id="207" name="Google Shape;207;p33"/>
          <p:cNvSpPr txBox="1"/>
          <p:nvPr/>
        </p:nvSpPr>
        <p:spPr>
          <a:xfrm>
            <a:off x="1828800" y="5715000"/>
            <a:ext cx="914400" cy="227100"/>
          </a:xfrm>
          <a:prstGeom prst="rect">
            <a:avLst/>
          </a:prstGeom>
          <a:solidFill>
            <a:srgbClr val="FFDD4F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208" name="Google Shape;208;p33"/>
          <p:cNvSpPr txBox="1"/>
          <p:nvPr/>
        </p:nvSpPr>
        <p:spPr>
          <a:xfrm>
            <a:off x="1295400" y="6324600"/>
            <a:ext cx="1905000" cy="762000"/>
          </a:xfrm>
          <a:prstGeom prst="rect">
            <a:avLst/>
          </a:prstGeom>
          <a:solidFill>
            <a:schemeClr val="accent2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209" name="Google Shape;209;p33"/>
          <p:cNvSpPr txBox="1"/>
          <p:nvPr/>
        </p:nvSpPr>
        <p:spPr>
          <a:xfrm>
            <a:off x="1828800" y="6705600"/>
            <a:ext cx="914400" cy="228600"/>
          </a:xfrm>
          <a:prstGeom prst="rect">
            <a:avLst/>
          </a:prstGeom>
          <a:solidFill>
            <a:srgbClr val="FFDD4F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210" name="Google Shape;210;p33"/>
          <p:cNvSpPr txBox="1"/>
          <p:nvPr/>
        </p:nvSpPr>
        <p:spPr>
          <a:xfrm>
            <a:off x="2819400" y="6324600"/>
            <a:ext cx="335100" cy="4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ahoma"/>
              <a:buNone/>
            </a:pPr>
            <a:r>
              <a:rPr b="0" i="0" lang="en-US" sz="24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x</a:t>
            </a:r>
            <a:endParaRPr/>
          </a:p>
        </p:txBody>
      </p:sp>
      <p:sp>
        <p:nvSpPr>
          <p:cNvPr id="211" name="Google Shape;211;p33"/>
          <p:cNvSpPr txBox="1"/>
          <p:nvPr/>
        </p:nvSpPr>
        <p:spPr>
          <a:xfrm>
            <a:off x="2819400" y="6553200"/>
            <a:ext cx="336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ahoma"/>
              <a:buNone/>
            </a:pPr>
            <a:r>
              <a:rPr b="0" i="0" lang="en-US" sz="24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y</a:t>
            </a:r>
            <a:endParaRPr/>
          </a:p>
        </p:txBody>
      </p:sp>
      <p:sp>
        <p:nvSpPr>
          <p:cNvPr id="212" name="Google Shape;212;p33"/>
          <p:cNvSpPr txBox="1"/>
          <p:nvPr/>
        </p:nvSpPr>
        <p:spPr>
          <a:xfrm>
            <a:off x="1828800" y="6400800"/>
            <a:ext cx="914400" cy="228600"/>
          </a:xfrm>
          <a:prstGeom prst="rect">
            <a:avLst/>
          </a:prstGeom>
          <a:solidFill>
            <a:srgbClr val="FFDD4F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213" name="Google Shape;213;p33"/>
          <p:cNvSpPr txBox="1"/>
          <p:nvPr/>
        </p:nvSpPr>
        <p:spPr>
          <a:xfrm>
            <a:off x="4251325" y="2928937"/>
            <a:ext cx="41274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400"/>
              <a:buFont typeface="Tahoma"/>
              <a:buNone/>
            </a:pPr>
            <a:r>
              <a:rPr b="0" i="0" lang="en-US" sz="2400" u="none">
                <a:solidFill>
                  <a:schemeClr val="hlink"/>
                </a:solidFill>
                <a:latin typeface="Tahoma"/>
                <a:ea typeface="Tahoma"/>
                <a:cs typeface="Tahoma"/>
                <a:sym typeface="Tahoma"/>
              </a:rPr>
              <a:t>pentagon : an array of points</a:t>
            </a:r>
            <a:endParaRPr/>
          </a:p>
        </p:txBody>
      </p:sp>
      <p:cxnSp>
        <p:nvCxnSpPr>
          <p:cNvPr id="214" name="Google Shape;214;p33"/>
          <p:cNvCxnSpPr/>
          <p:nvPr/>
        </p:nvCxnSpPr>
        <p:spPr>
          <a:xfrm flipH="1">
            <a:off x="3200400" y="3200400"/>
            <a:ext cx="1066800" cy="152400"/>
          </a:xfrm>
          <a:prstGeom prst="straightConnector1">
            <a:avLst/>
          </a:prstGeom>
          <a:noFill/>
          <a:ln cap="flat" cmpd="sng" w="38100">
            <a:solidFill>
              <a:schemeClr val="hlink"/>
            </a:solidFill>
            <a:prstDash val="solid"/>
            <a:miter lim="800000"/>
            <a:headEnd len="med" w="med" type="none"/>
            <a:tailEnd len="lg" w="lg" type="triangle"/>
          </a:ln>
        </p:spPr>
      </p:cxnSp>
      <p:sp>
        <p:nvSpPr>
          <p:cNvPr id="215" name="Google Shape;215;p33"/>
          <p:cNvSpPr txBox="1"/>
          <p:nvPr/>
        </p:nvSpPr>
        <p:spPr>
          <a:xfrm>
            <a:off x="4267200" y="3810000"/>
            <a:ext cx="43737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Tahoma"/>
              <a:buNone/>
            </a:pPr>
            <a:r>
              <a:rPr b="0" i="0" lang="en-US" sz="2400" u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rPr>
              <a:t>pentagon[1] : a point structure</a:t>
            </a:r>
            <a:endParaRPr/>
          </a:p>
        </p:txBody>
      </p:sp>
      <p:cxnSp>
        <p:nvCxnSpPr>
          <p:cNvPr id="216" name="Google Shape;216;p33"/>
          <p:cNvCxnSpPr/>
          <p:nvPr/>
        </p:nvCxnSpPr>
        <p:spPr>
          <a:xfrm>
            <a:off x="3200400" y="4114800"/>
            <a:ext cx="1143000" cy="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miter lim="800000"/>
            <a:headEnd len="lg" w="lg" type="triangle"/>
            <a:tailEnd len="med" w="med" type="none"/>
          </a:ln>
        </p:spPr>
      </p:cxnSp>
      <p:sp>
        <p:nvSpPr>
          <p:cNvPr id="217" name="Google Shape;217;p33"/>
          <p:cNvSpPr txBox="1"/>
          <p:nvPr/>
        </p:nvSpPr>
        <p:spPr>
          <a:xfrm>
            <a:off x="4327525" y="5519737"/>
            <a:ext cx="35481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99"/>
              </a:buClr>
              <a:buSzPts val="2400"/>
              <a:buFont typeface="Tahoma"/>
              <a:buNone/>
            </a:pPr>
            <a:r>
              <a:rPr b="0" i="0" lang="en-US" sz="2400" u="none">
                <a:solidFill>
                  <a:srgbClr val="990099"/>
                </a:solidFill>
                <a:latin typeface="Tahoma"/>
                <a:ea typeface="Tahoma"/>
                <a:cs typeface="Tahoma"/>
                <a:sym typeface="Tahoma"/>
              </a:rPr>
              <a:t>pentagon[4].x : a double</a:t>
            </a:r>
            <a:endParaRPr/>
          </a:p>
        </p:txBody>
      </p:sp>
      <p:cxnSp>
        <p:nvCxnSpPr>
          <p:cNvPr id="218" name="Google Shape;218;p33"/>
          <p:cNvCxnSpPr/>
          <p:nvPr/>
        </p:nvCxnSpPr>
        <p:spPr>
          <a:xfrm flipH="1">
            <a:off x="2743200" y="5791200"/>
            <a:ext cx="1600200" cy="685800"/>
          </a:xfrm>
          <a:prstGeom prst="straightConnector1">
            <a:avLst/>
          </a:prstGeom>
          <a:noFill/>
          <a:ln cap="flat" cmpd="sng" w="28575">
            <a:solidFill>
              <a:srgbClr val="990099"/>
            </a:solidFill>
            <a:prstDash val="solid"/>
            <a:miter lim="800000"/>
            <a:headEnd len="med" w="med" type="none"/>
            <a:tailEnd len="lg" w="lg" type="triangle"/>
          </a:ln>
        </p:spPr>
      </p:cxn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34"/>
          <p:cNvSpPr txBox="1"/>
          <p:nvPr>
            <p:ph type="title"/>
          </p:nvPr>
        </p:nvSpPr>
        <p:spPr>
          <a:xfrm>
            <a:off x="1268412" y="681037"/>
            <a:ext cx="8591400" cy="1258800"/>
          </a:xfrm>
          <a:prstGeom prst="rect">
            <a:avLst/>
          </a:prstGeom>
          <a:noFill/>
          <a:ln>
            <a:noFill/>
          </a:ln>
        </p:spPr>
        <p:txBody>
          <a:bodyPr anchorCtr="0" anchor="b" bIns="50375" lIns="100750" spcFirstLastPara="1" rIns="100750" wrap="square" tIns="503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900"/>
              <a:buFont typeface="Tahoma"/>
              <a:buNone/>
            </a:pPr>
            <a:r>
              <a:rPr b="0" i="0" lang="en-US" sz="4900" u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rPr>
              <a:t>Using Arrays of structs</a:t>
            </a:r>
            <a:endParaRPr/>
          </a:p>
        </p:txBody>
      </p:sp>
      <p:sp>
        <p:nvSpPr>
          <p:cNvPr id="224" name="Google Shape;224;p34"/>
          <p:cNvSpPr txBox="1"/>
          <p:nvPr>
            <p:ph idx="1" type="body"/>
          </p:nvPr>
        </p:nvSpPr>
        <p:spPr>
          <a:xfrm>
            <a:off x="685800" y="2224087"/>
            <a:ext cx="9186900" cy="4535400"/>
          </a:xfrm>
          <a:prstGeom prst="rect">
            <a:avLst/>
          </a:prstGeom>
          <a:noFill/>
          <a:ln>
            <a:noFill/>
          </a:ln>
        </p:spPr>
        <p:txBody>
          <a:bodyPr anchorCtr="0" anchor="t" bIns="50375" lIns="100750" spcFirstLastPara="1" rIns="100750" wrap="square" tIns="50375">
            <a:noAutofit/>
          </a:bodyPr>
          <a:lstStyle/>
          <a:p>
            <a:pPr indent="-377825" lvl="0" marL="37782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20"/>
              <a:buNone/>
            </a:pPr>
            <a:r>
              <a:rPr b="0" i="0" lang="en-US" sz="32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StudentRecord class[MAXS];</a:t>
            </a:r>
            <a:endParaRPr/>
          </a:p>
          <a:p>
            <a:pPr indent="-377825" lvl="0" marL="377825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1920"/>
              <a:buNone/>
            </a:pPr>
            <a:r>
              <a:rPr b="0" i="0" lang="en-US" sz="32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...</a:t>
            </a:r>
            <a:endParaRPr/>
          </a:p>
          <a:p>
            <a:pPr indent="-377825" lvl="0" marL="377825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1920"/>
              <a:buNone/>
            </a:pPr>
            <a:r>
              <a:rPr b="0" i="0" lang="en-US" sz="32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for (i=0; i&lt;nstudents; i++)	{</a:t>
            </a:r>
            <a:endParaRPr/>
          </a:p>
          <a:p>
            <a:pPr indent="-377825" lvl="0" marL="377825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1920"/>
              <a:buNone/>
            </a:pPr>
            <a:r>
              <a:rPr b="0" i="0" lang="en-US" sz="32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		scanf (“%d%d”, &amp;class[i].midterm, &amp;class[i].final);</a:t>
            </a:r>
            <a:endParaRPr/>
          </a:p>
          <a:p>
            <a:pPr indent="-377825" lvl="0" marL="377825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1920"/>
              <a:buNone/>
            </a:pPr>
            <a:r>
              <a:rPr b="0" i="0" lang="en-US" sz="32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		class[i].grade = (double)(class[i].midterm+class[i].final)/50.0;</a:t>
            </a:r>
            <a:endParaRPr/>
          </a:p>
          <a:p>
            <a:pPr indent="-377825" lvl="0" marL="377825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1920"/>
              <a:buNone/>
            </a:pPr>
            <a:r>
              <a:rPr b="0" i="0" lang="en-US" sz="32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}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35"/>
          <p:cNvSpPr txBox="1"/>
          <p:nvPr>
            <p:ph type="title"/>
          </p:nvPr>
        </p:nvSpPr>
        <p:spPr>
          <a:xfrm>
            <a:off x="1268412" y="681037"/>
            <a:ext cx="8591400" cy="1258800"/>
          </a:xfrm>
          <a:prstGeom prst="rect">
            <a:avLst/>
          </a:prstGeom>
          <a:noFill/>
          <a:ln>
            <a:noFill/>
          </a:ln>
        </p:spPr>
        <p:txBody>
          <a:bodyPr anchorCtr="0" anchor="b" bIns="50375" lIns="100750" spcFirstLastPara="1" rIns="100750" wrap="square" tIns="503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Tahoma"/>
              <a:buNone/>
            </a:pPr>
            <a:r>
              <a:rPr b="0" i="0" lang="en-US" sz="4000" u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rPr>
              <a:t>struct Array elements as parameters</a:t>
            </a:r>
            <a:endParaRPr/>
          </a:p>
        </p:txBody>
      </p:sp>
      <p:sp>
        <p:nvSpPr>
          <p:cNvPr id="230" name="Google Shape;230;p35"/>
          <p:cNvSpPr txBox="1"/>
          <p:nvPr>
            <p:ph idx="1" type="body"/>
          </p:nvPr>
        </p:nvSpPr>
        <p:spPr>
          <a:xfrm>
            <a:off x="1303337" y="2224087"/>
            <a:ext cx="8569200" cy="4535400"/>
          </a:xfrm>
          <a:prstGeom prst="rect">
            <a:avLst/>
          </a:prstGeom>
          <a:noFill/>
          <a:ln>
            <a:noFill/>
          </a:ln>
        </p:spPr>
        <p:txBody>
          <a:bodyPr anchorCtr="0" anchor="t" bIns="50375" lIns="100750" spcFirstLastPara="1" rIns="100750" wrap="square" tIns="50375">
            <a:noAutofit/>
          </a:bodyPr>
          <a:lstStyle/>
          <a:p>
            <a:pPr indent="-377825" lvl="0" marL="37782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80"/>
              <a:buNone/>
            </a:pPr>
            <a:r>
              <a:rPr b="0" i="0" lang="en-US" sz="2800" u="none">
                <a:solidFill>
                  <a:schemeClr val="folHlink"/>
                </a:solidFill>
                <a:latin typeface="Tahoma"/>
                <a:ea typeface="Tahoma"/>
                <a:cs typeface="Tahoma"/>
                <a:sym typeface="Tahoma"/>
              </a:rPr>
              <a:t>void draw_line (point p1, point p2) { ... }</a:t>
            </a:r>
            <a:endParaRPr/>
          </a:p>
          <a:p>
            <a:pPr indent="-377825" lvl="0" marL="377825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1680"/>
              <a:buNone/>
            </a:pPr>
            <a:r>
              <a:rPr b="0" i="0" lang="en-US" sz="28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...</a:t>
            </a:r>
            <a:endParaRPr/>
          </a:p>
          <a:p>
            <a:pPr indent="-377825" lvl="0" marL="377825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1680"/>
              <a:buNone/>
            </a:pPr>
            <a:r>
              <a:rPr b="0" i="0" lang="en-US" sz="28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point pentagon[5];</a:t>
            </a:r>
            <a:endParaRPr/>
          </a:p>
          <a:p>
            <a:pPr indent="-377825" lvl="0" marL="377825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1680"/>
              <a:buNone/>
            </a:pPr>
            <a:r>
              <a:rPr b="0" i="0" lang="en-US" sz="28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...</a:t>
            </a:r>
            <a:endParaRPr/>
          </a:p>
          <a:p>
            <a:pPr indent="-377825" lvl="0" marL="377825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1680"/>
              <a:buNone/>
            </a:pPr>
            <a:r>
              <a:rPr b="0" i="0" lang="en-US" sz="28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for (i=0;i&lt;4;i++)</a:t>
            </a:r>
            <a:endParaRPr/>
          </a:p>
          <a:p>
            <a:pPr indent="-377825" lvl="0" marL="377825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1680"/>
              <a:buNone/>
            </a:pPr>
            <a:r>
              <a:rPr b="0" i="0" lang="en-US" sz="28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		</a:t>
            </a:r>
            <a:r>
              <a:rPr b="0" i="0" lang="en-US" sz="2800" u="none">
                <a:solidFill>
                  <a:schemeClr val="folHlink"/>
                </a:solidFill>
                <a:latin typeface="Tahoma"/>
                <a:ea typeface="Tahoma"/>
                <a:cs typeface="Tahoma"/>
                <a:sym typeface="Tahoma"/>
              </a:rPr>
              <a:t>draw_line</a:t>
            </a:r>
            <a:r>
              <a:rPr b="0" i="0" lang="en-US" sz="28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(pentagon[i], pentagon[i+1]);</a:t>
            </a:r>
            <a:endParaRPr/>
          </a:p>
          <a:p>
            <a:pPr indent="-377825" lvl="0" marL="377825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1680"/>
              <a:buNone/>
            </a:pPr>
            <a:r>
              <a:rPr b="0" i="0" lang="en-US" sz="2800" u="none">
                <a:solidFill>
                  <a:schemeClr val="folHlink"/>
                </a:solidFill>
                <a:latin typeface="Tahoma"/>
                <a:ea typeface="Tahoma"/>
                <a:cs typeface="Tahoma"/>
                <a:sym typeface="Tahoma"/>
              </a:rPr>
              <a:t>draw_line</a:t>
            </a:r>
            <a:r>
              <a:rPr b="0" i="0" lang="en-US" sz="28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(pentagon[4], pentagon[0]);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36"/>
          <p:cNvSpPr txBox="1"/>
          <p:nvPr>
            <p:ph type="title"/>
          </p:nvPr>
        </p:nvSpPr>
        <p:spPr>
          <a:xfrm>
            <a:off x="1268412" y="681037"/>
            <a:ext cx="8591400" cy="1258800"/>
          </a:xfrm>
          <a:prstGeom prst="rect">
            <a:avLst/>
          </a:prstGeom>
          <a:noFill/>
          <a:ln>
            <a:noFill/>
          </a:ln>
        </p:spPr>
        <p:txBody>
          <a:bodyPr anchorCtr="0" anchor="b" bIns="50375" lIns="100750" spcFirstLastPara="1" rIns="100750" wrap="square" tIns="503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Tahoma"/>
              <a:buNone/>
            </a:pPr>
            <a:r>
              <a:rPr b="0" i="0" lang="en-US" sz="4400" u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rPr>
              <a:t>structs as Parameters</a:t>
            </a:r>
            <a:endParaRPr/>
          </a:p>
        </p:txBody>
      </p:sp>
      <p:sp>
        <p:nvSpPr>
          <p:cNvPr id="236" name="Google Shape;236;p36"/>
          <p:cNvSpPr txBox="1"/>
          <p:nvPr>
            <p:ph idx="1" type="body"/>
          </p:nvPr>
        </p:nvSpPr>
        <p:spPr>
          <a:xfrm>
            <a:off x="1303337" y="2224087"/>
            <a:ext cx="8569200" cy="2195400"/>
          </a:xfrm>
          <a:prstGeom prst="rect">
            <a:avLst/>
          </a:prstGeom>
          <a:noFill/>
          <a:ln>
            <a:noFill/>
          </a:ln>
        </p:spPr>
        <p:txBody>
          <a:bodyPr anchorCtr="0" anchor="t" bIns="50375" lIns="100750" spcFirstLastPara="1" rIns="100750" wrap="square" tIns="50375">
            <a:noAutofit/>
          </a:bodyPr>
          <a:lstStyle/>
          <a:p>
            <a:pPr indent="-377825" lvl="0" marL="37782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2100"/>
              <a:buFont typeface="Noto Sans Symbols"/>
              <a:buChar char="■"/>
            </a:pPr>
            <a:r>
              <a:rPr b="0" i="0" lang="en-US" sz="35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A single struct is passed </a:t>
            </a:r>
            <a:r>
              <a:rPr b="0" i="0" lang="en-US" sz="3500" u="none">
                <a:solidFill>
                  <a:schemeClr val="hlink"/>
                </a:solidFill>
                <a:latin typeface="Tahoma"/>
                <a:ea typeface="Tahoma"/>
                <a:cs typeface="Tahoma"/>
                <a:sym typeface="Tahoma"/>
              </a:rPr>
              <a:t>by value</a:t>
            </a:r>
            <a:r>
              <a:rPr b="0" i="0" lang="en-US" sz="35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.</a:t>
            </a:r>
            <a:endParaRPr/>
          </a:p>
          <a:p>
            <a:pPr indent="-315912" lvl="1" marL="819150" rtl="0" algn="l">
              <a:lnSpc>
                <a:spcPct val="100000"/>
              </a:lnSpc>
              <a:spcBef>
                <a:spcPts val="620"/>
              </a:spcBef>
              <a:spcAft>
                <a:spcPts val="0"/>
              </a:spcAft>
              <a:buClr>
                <a:schemeClr val="hlink"/>
              </a:buClr>
              <a:buSzPts val="1705"/>
              <a:buFont typeface="Noto Sans Symbols"/>
              <a:buChar char="■"/>
            </a:pPr>
            <a:r>
              <a:rPr b="0" i="0" lang="en-US" sz="31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all of its components are copied from the argument (actual parameter) to initialize the (formal) parameter.</a:t>
            </a:r>
            <a:endParaRPr/>
          </a:p>
        </p:txBody>
      </p:sp>
      <p:sp>
        <p:nvSpPr>
          <p:cNvPr id="237" name="Google Shape;237;p36"/>
          <p:cNvSpPr txBox="1"/>
          <p:nvPr/>
        </p:nvSpPr>
        <p:spPr>
          <a:xfrm>
            <a:off x="1127125" y="4605337"/>
            <a:ext cx="5523000" cy="2282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ahoma"/>
              <a:buNone/>
            </a:pPr>
            <a:r>
              <a:rPr b="0" i="0" lang="en-US" sz="24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point set_midpt (point a, point b) { ... }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ahoma"/>
              <a:buNone/>
            </a:pPr>
            <a:r>
              <a:rPr b="0" i="0" lang="en-US" sz="24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int main (void)  {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ahoma"/>
              <a:buNone/>
            </a:pPr>
            <a:r>
              <a:rPr b="0" i="0" lang="en-US" sz="24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	point p1, p2, m;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ahoma"/>
              <a:buNone/>
            </a:pPr>
            <a:r>
              <a:rPr b="0" i="0" lang="en-US" sz="24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	...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ahoma"/>
              <a:buNone/>
            </a:pPr>
            <a:r>
              <a:rPr b="0" i="0" lang="en-US" sz="24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	m = set_midpt(p1, p2);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ahoma"/>
              <a:buNone/>
            </a:pPr>
            <a:r>
              <a:rPr b="0" i="0" lang="en-US" sz="24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}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37"/>
          <p:cNvSpPr txBox="1"/>
          <p:nvPr>
            <p:ph type="title"/>
          </p:nvPr>
        </p:nvSpPr>
        <p:spPr>
          <a:xfrm>
            <a:off x="1268412" y="681037"/>
            <a:ext cx="8591400" cy="1258800"/>
          </a:xfrm>
          <a:prstGeom prst="rect">
            <a:avLst/>
          </a:prstGeom>
          <a:noFill/>
          <a:ln>
            <a:noFill/>
          </a:ln>
        </p:spPr>
        <p:txBody>
          <a:bodyPr anchorCtr="0" anchor="b" bIns="50375" lIns="100750" spcFirstLastPara="1" rIns="100750" wrap="square" tIns="503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Tahoma"/>
              <a:buNone/>
            </a:pPr>
            <a:r>
              <a:rPr b="0" i="0" lang="en-US" sz="4400" u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rPr>
              <a:t>Passing Arrays of structs</a:t>
            </a:r>
            <a:endParaRPr/>
          </a:p>
        </p:txBody>
      </p:sp>
      <p:sp>
        <p:nvSpPr>
          <p:cNvPr id="243" name="Google Shape;243;p37"/>
          <p:cNvSpPr txBox="1"/>
          <p:nvPr>
            <p:ph idx="1" type="body"/>
          </p:nvPr>
        </p:nvSpPr>
        <p:spPr>
          <a:xfrm>
            <a:off x="533400" y="2224087"/>
            <a:ext cx="9339300" cy="24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50375" lIns="100750" spcFirstLastPara="1" rIns="100750" wrap="square" tIns="50375">
            <a:noAutofit/>
          </a:bodyPr>
          <a:lstStyle/>
          <a:p>
            <a:pPr indent="-377825" lvl="0" marL="37782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680"/>
              <a:buFont typeface="Noto Sans Symbols"/>
              <a:buChar char="■"/>
            </a:pPr>
            <a:r>
              <a:rPr b="0" i="0" lang="en-US" sz="28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An array of structs is an array.</a:t>
            </a:r>
            <a:endParaRPr/>
          </a:p>
          <a:p>
            <a:pPr indent="-377825" lvl="0" marL="377825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folHlink"/>
              </a:buClr>
              <a:buSzPts val="1680"/>
              <a:buFont typeface="Noto Sans Symbols"/>
              <a:buChar char="■"/>
            </a:pPr>
            <a:r>
              <a:rPr b="0" i="0" lang="en-US" sz="28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When any array is an argument (actual parameter), it is passed </a:t>
            </a:r>
            <a:r>
              <a:rPr b="0" i="0" lang="en-US" sz="2800" u="sng">
                <a:solidFill>
                  <a:schemeClr val="hlink"/>
                </a:solidFill>
                <a:latin typeface="Tahoma"/>
                <a:ea typeface="Tahoma"/>
                <a:cs typeface="Tahoma"/>
                <a:sym typeface="Tahoma"/>
              </a:rPr>
              <a:t>by reference</a:t>
            </a:r>
            <a:r>
              <a:rPr b="0" i="0" lang="en-US" sz="28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, not copied [As for any array]</a:t>
            </a:r>
            <a:endParaRPr/>
          </a:p>
          <a:p>
            <a:pPr indent="-315912" lvl="1" marL="81915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540"/>
              <a:buFont typeface="Noto Sans Symbols"/>
              <a:buChar char="■"/>
            </a:pPr>
            <a:r>
              <a:rPr b="0" i="0" lang="en-US" sz="28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The parameter is an alias of the actual array argument.</a:t>
            </a:r>
            <a:endParaRPr/>
          </a:p>
        </p:txBody>
      </p:sp>
      <p:sp>
        <p:nvSpPr>
          <p:cNvPr id="244" name="Google Shape;244;p37"/>
          <p:cNvSpPr txBox="1"/>
          <p:nvPr/>
        </p:nvSpPr>
        <p:spPr>
          <a:xfrm>
            <a:off x="3429000" y="4343400"/>
            <a:ext cx="5386500" cy="26481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ahoma"/>
              <a:buNone/>
            </a:pPr>
            <a:r>
              <a:rPr b="0" i="0" lang="en-US" sz="24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int avg (StudentRec class[MAX]) { ... }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ahoma"/>
              <a:buNone/>
            </a:pPr>
            <a:r>
              <a:rPr b="0" i="0" lang="en-US" sz="24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int main (void)  {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ahoma"/>
              <a:buNone/>
            </a:pPr>
            <a:r>
              <a:rPr b="0" i="0" lang="en-US" sz="24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	StudentRec bt01[MAX];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ahoma"/>
              <a:buNone/>
            </a:pPr>
            <a:r>
              <a:rPr b="0" i="0" lang="en-US" sz="24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	int average;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ahoma"/>
              <a:buNone/>
            </a:pPr>
            <a:r>
              <a:rPr b="0" i="0" lang="en-US" sz="24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	...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ahoma"/>
              <a:buNone/>
            </a:pPr>
            <a:r>
              <a:rPr b="0" i="0" lang="en-US" sz="24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	average = avg_midpt(bt01) 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ahoma"/>
              <a:buNone/>
            </a:pPr>
            <a:r>
              <a:rPr b="0" i="0" lang="en-US" sz="24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}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38"/>
          <p:cNvSpPr txBox="1"/>
          <p:nvPr>
            <p:ph type="ctrTitle"/>
          </p:nvPr>
        </p:nvSpPr>
        <p:spPr>
          <a:xfrm>
            <a:off x="1092200" y="2016125"/>
            <a:ext cx="8567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b" bIns="50375" lIns="100750" spcFirstLastPara="1" rIns="100750" wrap="square" tIns="503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900"/>
              <a:buFont typeface="Tahoma"/>
              <a:buNone/>
            </a:pPr>
            <a:r>
              <a:rPr b="0" i="0" lang="en-US" sz="4900" u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rPr>
              <a:t>Dynamic Memory Allocation,</a:t>
            </a:r>
            <a:br>
              <a:rPr b="0" i="0" lang="en-US" sz="4900" u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rPr>
            </a:br>
            <a:r>
              <a:rPr b="0" i="0" lang="en-US" sz="4900" u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rPr>
              <a:t>Structure pointers</a:t>
            </a:r>
            <a:endParaRPr/>
          </a:p>
        </p:txBody>
      </p:sp>
      <p:sp>
        <p:nvSpPr>
          <p:cNvPr id="250" name="Google Shape;250;p38"/>
          <p:cNvSpPr txBox="1"/>
          <p:nvPr>
            <p:ph idx="1" type="subTitle"/>
          </p:nvPr>
        </p:nvSpPr>
        <p:spPr>
          <a:xfrm>
            <a:off x="1512887" y="4283075"/>
            <a:ext cx="7056300" cy="1932000"/>
          </a:xfrm>
          <a:prstGeom prst="rect">
            <a:avLst/>
          </a:prstGeom>
          <a:noFill/>
          <a:ln>
            <a:noFill/>
          </a:ln>
        </p:spPr>
        <p:txBody>
          <a:bodyPr anchorCtr="0" anchor="t" bIns="50375" lIns="100750" spcFirstLastPara="1" rIns="100750" wrap="square" tIns="503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2100"/>
              <a:buFont typeface="Noto Sans Symbols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39"/>
          <p:cNvSpPr txBox="1"/>
          <p:nvPr>
            <p:ph type="title"/>
          </p:nvPr>
        </p:nvSpPr>
        <p:spPr>
          <a:xfrm>
            <a:off x="1268412" y="681037"/>
            <a:ext cx="8591400" cy="1258800"/>
          </a:xfrm>
          <a:prstGeom prst="rect">
            <a:avLst/>
          </a:prstGeom>
          <a:noFill/>
          <a:ln>
            <a:noFill/>
          </a:ln>
        </p:spPr>
        <p:txBody>
          <a:bodyPr anchorCtr="0" anchor="b" bIns="50375" lIns="100750" spcFirstLastPara="1" rIns="100750" wrap="square" tIns="503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900"/>
              <a:buFont typeface="Tahoma"/>
              <a:buNone/>
            </a:pPr>
            <a:r>
              <a:rPr b="0" i="0" lang="en-US" sz="4900" u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rPr>
              <a:t>Basic Idea</a:t>
            </a:r>
            <a:endParaRPr/>
          </a:p>
        </p:txBody>
      </p:sp>
      <p:sp>
        <p:nvSpPr>
          <p:cNvPr id="256" name="Google Shape;256;p39"/>
          <p:cNvSpPr txBox="1"/>
          <p:nvPr>
            <p:ph idx="1" type="body"/>
          </p:nvPr>
        </p:nvSpPr>
        <p:spPr>
          <a:xfrm>
            <a:off x="1303337" y="2224087"/>
            <a:ext cx="8569200" cy="4535400"/>
          </a:xfrm>
          <a:prstGeom prst="rect">
            <a:avLst/>
          </a:prstGeom>
          <a:noFill/>
          <a:ln>
            <a:noFill/>
          </a:ln>
        </p:spPr>
        <p:txBody>
          <a:bodyPr anchorCtr="0" anchor="t" bIns="50375" lIns="100750" spcFirstLastPara="1" rIns="100750" wrap="square" tIns="50375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860"/>
              <a:buFont typeface="Noto Sans Symbols"/>
              <a:buChar char="■"/>
            </a:pPr>
            <a:r>
              <a:rPr b="0" i="0" lang="en-US" sz="31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Many a time we face situations where data is dynamic in nature.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620"/>
              </a:spcBef>
              <a:spcAft>
                <a:spcPts val="0"/>
              </a:spcAft>
              <a:buClr>
                <a:schemeClr val="hlink"/>
              </a:buClr>
              <a:buSzPts val="1705"/>
              <a:buFont typeface="Noto Sans Symbols"/>
              <a:buChar char="■"/>
            </a:pPr>
            <a:r>
              <a:rPr b="0" i="0" lang="en-US" sz="31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Amount of data cannot be predicted beforehand.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620"/>
              </a:spcBef>
              <a:spcAft>
                <a:spcPts val="0"/>
              </a:spcAft>
              <a:buClr>
                <a:schemeClr val="hlink"/>
              </a:buClr>
              <a:buSzPts val="1705"/>
              <a:buFont typeface="Noto Sans Symbols"/>
              <a:buChar char="■"/>
            </a:pPr>
            <a:r>
              <a:rPr b="0" i="0" lang="en-US" sz="31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Number of data item keeps changing during program execution.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620"/>
              </a:spcBef>
              <a:spcAft>
                <a:spcPts val="0"/>
              </a:spcAft>
              <a:buClr>
                <a:schemeClr val="folHlink"/>
              </a:buClr>
              <a:buSzPts val="1860"/>
              <a:buFont typeface="Noto Sans Symbols"/>
              <a:buChar char="■"/>
            </a:pPr>
            <a:r>
              <a:rPr b="0" i="0" lang="en-US" sz="31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Such situations can be handled more easily and effectively using dynamic memory management techniques.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40"/>
          <p:cNvSpPr txBox="1"/>
          <p:nvPr>
            <p:ph idx="1" type="body"/>
          </p:nvPr>
        </p:nvSpPr>
        <p:spPr>
          <a:xfrm>
            <a:off x="1008062" y="1260475"/>
            <a:ext cx="8401200" cy="5459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50375" lIns="100750" spcFirstLastPara="1" rIns="100750" wrap="square" tIns="50375">
            <a:noAutofit/>
          </a:bodyPr>
          <a:lstStyle/>
          <a:p>
            <a:pPr indent="-377825" lvl="0" marL="37782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2100"/>
              <a:buFont typeface="Noto Sans Symbols"/>
              <a:buChar char="■"/>
            </a:pPr>
            <a:r>
              <a:rPr b="0" i="0" lang="en-US" sz="35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C language requires the number of elements in an array to be specified at compile time.</a:t>
            </a:r>
            <a:endParaRPr/>
          </a:p>
          <a:p>
            <a:pPr indent="-315912" lvl="1" marL="819150" rtl="0" algn="l">
              <a:lnSpc>
                <a:spcPct val="100000"/>
              </a:lnSpc>
              <a:spcBef>
                <a:spcPts val="620"/>
              </a:spcBef>
              <a:spcAft>
                <a:spcPts val="0"/>
              </a:spcAft>
              <a:buClr>
                <a:schemeClr val="hlink"/>
              </a:buClr>
              <a:buSzPts val="1705"/>
              <a:buFont typeface="Noto Sans Symbols"/>
              <a:buChar char="■"/>
            </a:pPr>
            <a:r>
              <a:rPr b="0" i="0" lang="en-US" sz="31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Often leads to wastage or memory space or program failure.</a:t>
            </a:r>
            <a:endParaRPr/>
          </a:p>
          <a:p>
            <a:pPr indent="-377825" lvl="0" marL="377825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folHlink"/>
              </a:buClr>
              <a:buSzPts val="2100"/>
              <a:buFont typeface="Noto Sans Symbols"/>
              <a:buChar char="■"/>
            </a:pPr>
            <a:r>
              <a:rPr b="0" i="0" lang="en-US" sz="35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Dynamic Memory Allocation</a:t>
            </a:r>
            <a:endParaRPr/>
          </a:p>
          <a:p>
            <a:pPr indent="-315912" lvl="1" marL="819150" rtl="0" algn="l">
              <a:lnSpc>
                <a:spcPct val="100000"/>
              </a:lnSpc>
              <a:spcBef>
                <a:spcPts val="620"/>
              </a:spcBef>
              <a:spcAft>
                <a:spcPts val="0"/>
              </a:spcAft>
              <a:buClr>
                <a:schemeClr val="hlink"/>
              </a:buClr>
              <a:buSzPts val="1705"/>
              <a:buFont typeface="Noto Sans Symbols"/>
              <a:buChar char="■"/>
            </a:pPr>
            <a:r>
              <a:rPr b="0" i="0" lang="en-US" sz="31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Memory space required can be specified at the time of execution.</a:t>
            </a:r>
            <a:endParaRPr/>
          </a:p>
          <a:p>
            <a:pPr indent="-315912" lvl="1" marL="819150" rtl="0" algn="l">
              <a:lnSpc>
                <a:spcPct val="100000"/>
              </a:lnSpc>
              <a:spcBef>
                <a:spcPts val="620"/>
              </a:spcBef>
              <a:spcAft>
                <a:spcPts val="0"/>
              </a:spcAft>
              <a:buClr>
                <a:schemeClr val="hlink"/>
              </a:buClr>
              <a:buSzPts val="1705"/>
              <a:buFont typeface="Noto Sans Symbols"/>
              <a:buChar char="■"/>
            </a:pPr>
            <a:r>
              <a:rPr b="0" i="0" lang="en-US" sz="31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C supports allocating and freeing memory dynamically using library routines.</a:t>
            </a:r>
            <a:endParaRPr/>
          </a:p>
          <a:p>
            <a:pPr indent="-259715" lvl="0" marL="377825" rtl="0" algn="l">
              <a:spcBef>
                <a:spcPts val="620"/>
              </a:spcBef>
              <a:spcAft>
                <a:spcPts val="0"/>
              </a:spcAft>
              <a:buSzPts val="1860"/>
              <a:buNone/>
            </a:pPr>
            <a:r>
              <a:t/>
            </a:r>
            <a:endParaRPr b="0" i="0" sz="3100" u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41"/>
          <p:cNvSpPr txBox="1"/>
          <p:nvPr>
            <p:ph type="title"/>
          </p:nvPr>
        </p:nvSpPr>
        <p:spPr>
          <a:xfrm>
            <a:off x="1268412" y="681037"/>
            <a:ext cx="8591400" cy="1258800"/>
          </a:xfrm>
          <a:prstGeom prst="rect">
            <a:avLst/>
          </a:prstGeom>
          <a:noFill/>
          <a:ln>
            <a:noFill/>
          </a:ln>
        </p:spPr>
        <p:txBody>
          <a:bodyPr anchorCtr="0" anchor="b" bIns="50375" lIns="100750" spcFirstLastPara="1" rIns="100750" wrap="square" tIns="503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700"/>
              <a:buFont typeface="Tahoma"/>
              <a:buNone/>
            </a:pPr>
            <a:r>
              <a:rPr b="0" i="0" lang="en-US" sz="4700" u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rPr>
              <a:t>Memory Allocation Process  in C</a:t>
            </a:r>
            <a:endParaRPr/>
          </a:p>
        </p:txBody>
      </p:sp>
      <p:sp>
        <p:nvSpPr>
          <p:cNvPr id="267" name="Google Shape;267;p41"/>
          <p:cNvSpPr txBox="1"/>
          <p:nvPr/>
        </p:nvSpPr>
        <p:spPr>
          <a:xfrm>
            <a:off x="1512887" y="3192462"/>
            <a:ext cx="3190800" cy="671400"/>
          </a:xfrm>
          <a:prstGeom prst="rect">
            <a:avLst/>
          </a:prstGeom>
          <a:solidFill>
            <a:srgbClr val="CCFFFF"/>
          </a:solidFill>
          <a:ln cap="flat" cmpd="sng" w="38100">
            <a:solidFill>
              <a:srgbClr val="CC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375" lIns="100775" spcFirstLastPara="1" rIns="100775" wrap="square" tIns="50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100"/>
              <a:buFont typeface="Times New Roman"/>
              <a:buNone/>
            </a:pPr>
            <a:r>
              <a:rPr b="1" i="0" lang="en-US" sz="31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Local variables</a:t>
            </a:r>
            <a:endParaRPr/>
          </a:p>
        </p:txBody>
      </p:sp>
      <p:sp>
        <p:nvSpPr>
          <p:cNvPr id="268" name="Google Shape;268;p41"/>
          <p:cNvSpPr txBox="1"/>
          <p:nvPr/>
        </p:nvSpPr>
        <p:spPr>
          <a:xfrm>
            <a:off x="1512887" y="3863975"/>
            <a:ext cx="3190800" cy="671400"/>
          </a:xfrm>
          <a:prstGeom prst="rect">
            <a:avLst/>
          </a:prstGeom>
          <a:solidFill>
            <a:srgbClr val="CCFFFF"/>
          </a:solidFill>
          <a:ln cap="flat" cmpd="sng" w="38100">
            <a:solidFill>
              <a:srgbClr val="CC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375" lIns="100775" spcFirstLastPara="1" rIns="100775" wrap="square" tIns="50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100"/>
              <a:buFont typeface="Times New Roman"/>
              <a:buNone/>
            </a:pPr>
            <a:r>
              <a:rPr b="1" i="0" lang="en-US" sz="31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Free memory</a:t>
            </a:r>
            <a:endParaRPr/>
          </a:p>
        </p:txBody>
      </p:sp>
      <p:sp>
        <p:nvSpPr>
          <p:cNvPr id="269" name="Google Shape;269;p41"/>
          <p:cNvSpPr txBox="1"/>
          <p:nvPr/>
        </p:nvSpPr>
        <p:spPr>
          <a:xfrm>
            <a:off x="1512887" y="4535487"/>
            <a:ext cx="3190800" cy="671400"/>
          </a:xfrm>
          <a:prstGeom prst="rect">
            <a:avLst/>
          </a:prstGeom>
          <a:solidFill>
            <a:srgbClr val="CCFFFF"/>
          </a:solidFill>
          <a:ln cap="flat" cmpd="sng" w="38100">
            <a:solidFill>
              <a:srgbClr val="CC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375" lIns="100775" spcFirstLastPara="1" rIns="100775" wrap="square" tIns="50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100"/>
              <a:buFont typeface="Times New Roman"/>
              <a:buNone/>
            </a:pPr>
            <a:r>
              <a:rPr b="1" i="0" lang="en-US" sz="31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Global variables</a:t>
            </a:r>
            <a:endParaRPr/>
          </a:p>
        </p:txBody>
      </p:sp>
      <p:sp>
        <p:nvSpPr>
          <p:cNvPr id="270" name="Google Shape;270;p41"/>
          <p:cNvSpPr txBox="1"/>
          <p:nvPr/>
        </p:nvSpPr>
        <p:spPr>
          <a:xfrm>
            <a:off x="1512887" y="5207000"/>
            <a:ext cx="3190800" cy="673200"/>
          </a:xfrm>
          <a:prstGeom prst="rect">
            <a:avLst/>
          </a:prstGeom>
          <a:solidFill>
            <a:srgbClr val="CCFFFF"/>
          </a:solidFill>
          <a:ln cap="flat" cmpd="sng" w="38100">
            <a:solidFill>
              <a:srgbClr val="CC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375" lIns="100775" spcFirstLastPara="1" rIns="100775" wrap="square" tIns="50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100"/>
              <a:buFont typeface="Times New Roman"/>
              <a:buNone/>
            </a:pPr>
            <a:r>
              <a:rPr b="1" i="0" lang="en-US" sz="31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Instructions</a:t>
            </a:r>
            <a:endParaRPr/>
          </a:p>
        </p:txBody>
      </p:sp>
      <p:sp>
        <p:nvSpPr>
          <p:cNvPr id="271" name="Google Shape;271;p41"/>
          <p:cNvSpPr/>
          <p:nvPr/>
        </p:nvSpPr>
        <p:spPr>
          <a:xfrm>
            <a:off x="4956175" y="4535487"/>
            <a:ext cx="504900" cy="1344600"/>
          </a:xfrm>
          <a:prstGeom prst="rightBrace">
            <a:avLst>
              <a:gd fmla="val 8333" name="adj1"/>
              <a:gd fmla="val 50000" name="adj2"/>
            </a:avLst>
          </a:prstGeom>
          <a:noFill/>
          <a:ln cap="flat" cmpd="sng" w="38100">
            <a:solidFill>
              <a:srgbClr val="CC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272" name="Google Shape;272;p41"/>
          <p:cNvSpPr txBox="1"/>
          <p:nvPr/>
        </p:nvSpPr>
        <p:spPr>
          <a:xfrm>
            <a:off x="5545137" y="4787900"/>
            <a:ext cx="2687700" cy="906600"/>
          </a:xfrm>
          <a:prstGeom prst="rect">
            <a:avLst/>
          </a:prstGeom>
          <a:noFill/>
          <a:ln>
            <a:noFill/>
          </a:ln>
        </p:spPr>
        <p:txBody>
          <a:bodyPr anchorCtr="0" anchor="t" bIns="50375" lIns="100775" spcFirstLastPara="1" rIns="100775" wrap="square" tIns="503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3300"/>
              </a:buClr>
              <a:buSzPts val="2600"/>
              <a:buFont typeface="Times New Roman"/>
              <a:buNone/>
            </a:pPr>
            <a:r>
              <a:rPr b="1" i="0" lang="en-US" sz="26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Permanent storage area</a:t>
            </a:r>
            <a:endParaRPr/>
          </a:p>
        </p:txBody>
      </p:sp>
      <p:sp>
        <p:nvSpPr>
          <p:cNvPr id="273" name="Google Shape;273;p41"/>
          <p:cNvSpPr txBox="1"/>
          <p:nvPr/>
        </p:nvSpPr>
        <p:spPr>
          <a:xfrm>
            <a:off x="5545137" y="3276600"/>
            <a:ext cx="2687700" cy="503100"/>
          </a:xfrm>
          <a:prstGeom prst="rect">
            <a:avLst/>
          </a:prstGeom>
          <a:noFill/>
          <a:ln>
            <a:noFill/>
          </a:ln>
        </p:spPr>
        <p:txBody>
          <a:bodyPr anchorCtr="0" anchor="t" bIns="50375" lIns="100775" spcFirstLastPara="1" rIns="100775" wrap="square" tIns="503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3300"/>
              </a:buClr>
              <a:buSzPts val="2600"/>
              <a:buFont typeface="Times New Roman"/>
              <a:buNone/>
            </a:pPr>
            <a:r>
              <a:rPr b="1" i="0" lang="en-US" sz="26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Stack</a:t>
            </a:r>
            <a:endParaRPr/>
          </a:p>
        </p:txBody>
      </p:sp>
      <p:sp>
        <p:nvSpPr>
          <p:cNvPr id="274" name="Google Shape;274;p41"/>
          <p:cNvSpPr txBox="1"/>
          <p:nvPr/>
        </p:nvSpPr>
        <p:spPr>
          <a:xfrm>
            <a:off x="5545137" y="4032250"/>
            <a:ext cx="2687700" cy="503100"/>
          </a:xfrm>
          <a:prstGeom prst="rect">
            <a:avLst/>
          </a:prstGeom>
          <a:noFill/>
          <a:ln>
            <a:noFill/>
          </a:ln>
        </p:spPr>
        <p:txBody>
          <a:bodyPr anchorCtr="0" anchor="t" bIns="50375" lIns="100775" spcFirstLastPara="1" rIns="100775" wrap="square" tIns="503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3300"/>
              </a:buClr>
              <a:buSzPts val="2600"/>
              <a:buFont typeface="Times New Roman"/>
              <a:buNone/>
            </a:pPr>
            <a:r>
              <a:rPr b="1" i="0" lang="en-US" sz="26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Heap</a:t>
            </a: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42"/>
          <p:cNvSpPr txBox="1"/>
          <p:nvPr>
            <p:ph idx="1" type="body"/>
          </p:nvPr>
        </p:nvSpPr>
        <p:spPr>
          <a:xfrm>
            <a:off x="1303337" y="1176337"/>
            <a:ext cx="8569200" cy="5583300"/>
          </a:xfrm>
          <a:prstGeom prst="rect">
            <a:avLst/>
          </a:prstGeom>
          <a:noFill/>
          <a:ln>
            <a:noFill/>
          </a:ln>
        </p:spPr>
        <p:txBody>
          <a:bodyPr anchorCtr="0" anchor="t" bIns="50375" lIns="100750" spcFirstLastPara="1" rIns="100750" wrap="square" tIns="50375">
            <a:noAutofit/>
          </a:bodyPr>
          <a:lstStyle/>
          <a:p>
            <a:pPr indent="-377825" lvl="0" marL="37782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2100"/>
              <a:buFont typeface="Noto Sans Symbols"/>
              <a:buChar char="■"/>
            </a:pPr>
            <a:r>
              <a:rPr b="0" i="0" lang="en-US" sz="35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The program instructions and the global variables are stored in a region known as permanent storage area.</a:t>
            </a:r>
            <a:endParaRPr/>
          </a:p>
          <a:p>
            <a:pPr indent="-377825" lvl="0" marL="377825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folHlink"/>
              </a:buClr>
              <a:buSzPts val="2100"/>
              <a:buFont typeface="Noto Sans Symbols"/>
              <a:buChar char="■"/>
            </a:pPr>
            <a:r>
              <a:rPr b="0" i="0" lang="en-US" sz="35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The local variables are stored in another area called stack.</a:t>
            </a:r>
            <a:endParaRPr/>
          </a:p>
          <a:p>
            <a:pPr indent="-377825" lvl="0" marL="377825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folHlink"/>
              </a:buClr>
              <a:buSzPts val="2100"/>
              <a:buFont typeface="Noto Sans Symbols"/>
              <a:buChar char="■"/>
            </a:pPr>
            <a:r>
              <a:rPr b="0" i="0" lang="en-US" sz="35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The memory space between these two areas is available for dynamic allocation during execution of the program.</a:t>
            </a:r>
            <a:endParaRPr/>
          </a:p>
          <a:p>
            <a:pPr indent="-315912" lvl="1" marL="819150" rtl="0" algn="l">
              <a:lnSpc>
                <a:spcPct val="100000"/>
              </a:lnSpc>
              <a:spcBef>
                <a:spcPts val="620"/>
              </a:spcBef>
              <a:spcAft>
                <a:spcPts val="0"/>
              </a:spcAft>
              <a:buClr>
                <a:schemeClr val="hlink"/>
              </a:buClr>
              <a:buSzPts val="1705"/>
              <a:buFont typeface="Noto Sans Symbols"/>
              <a:buChar char="■"/>
            </a:pPr>
            <a:r>
              <a:rPr b="0" i="0" lang="en-US" sz="31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This free region is called the heap.</a:t>
            </a:r>
            <a:endParaRPr/>
          </a:p>
          <a:p>
            <a:pPr indent="-315912" lvl="1" marL="819150" rtl="0" algn="l">
              <a:lnSpc>
                <a:spcPct val="100000"/>
              </a:lnSpc>
              <a:spcBef>
                <a:spcPts val="620"/>
              </a:spcBef>
              <a:spcAft>
                <a:spcPts val="0"/>
              </a:spcAft>
              <a:buClr>
                <a:schemeClr val="hlink"/>
              </a:buClr>
              <a:buSzPts val="1705"/>
              <a:buFont typeface="Noto Sans Symbols"/>
              <a:buChar char="■"/>
            </a:pPr>
            <a:r>
              <a:rPr b="0" i="0" lang="en-US" sz="31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The size of the heap keeps changing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6"/>
          <p:cNvSpPr txBox="1"/>
          <p:nvPr>
            <p:ph type="title"/>
          </p:nvPr>
        </p:nvSpPr>
        <p:spPr>
          <a:xfrm>
            <a:off x="1268412" y="681037"/>
            <a:ext cx="8591400" cy="1258800"/>
          </a:xfrm>
          <a:prstGeom prst="rect">
            <a:avLst/>
          </a:prstGeom>
          <a:noFill/>
          <a:ln>
            <a:noFill/>
          </a:ln>
        </p:spPr>
        <p:txBody>
          <a:bodyPr anchorCtr="0" anchor="b" bIns="50375" lIns="100750" spcFirstLastPara="1" rIns="100750" wrap="square" tIns="503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900"/>
              <a:buFont typeface="Tahoma"/>
              <a:buNone/>
            </a:pPr>
            <a:r>
              <a:rPr b="0" i="0" lang="en-US" sz="4900" u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rPr>
              <a:t>Structure : terminology </a:t>
            </a:r>
            <a:endParaRPr/>
          </a:p>
        </p:txBody>
      </p:sp>
      <p:sp>
        <p:nvSpPr>
          <p:cNvPr id="81" name="Google Shape;81;p16"/>
          <p:cNvSpPr txBox="1"/>
          <p:nvPr>
            <p:ph idx="1" type="body"/>
          </p:nvPr>
        </p:nvSpPr>
        <p:spPr>
          <a:xfrm>
            <a:off x="1303337" y="2224087"/>
            <a:ext cx="8569200" cy="4535400"/>
          </a:xfrm>
          <a:prstGeom prst="rect">
            <a:avLst/>
          </a:prstGeom>
          <a:noFill/>
          <a:ln>
            <a:noFill/>
          </a:ln>
        </p:spPr>
        <p:txBody>
          <a:bodyPr anchorCtr="0" anchor="t" bIns="50375" lIns="100750" spcFirstLastPara="1" rIns="100750" wrap="square" tIns="50375">
            <a:noAutofit/>
          </a:bodyPr>
          <a:lstStyle/>
          <a:p>
            <a:pPr indent="-377825" lvl="0" marL="377825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860"/>
              <a:buFont typeface="Noto Sans Symbols"/>
              <a:buChar char="■"/>
            </a:pPr>
            <a:r>
              <a:rPr b="0" i="0" lang="en-US" sz="31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A </a:t>
            </a:r>
            <a:r>
              <a:rPr b="0" i="0" lang="en-US" sz="3100" u="none">
                <a:solidFill>
                  <a:schemeClr val="hlink"/>
                </a:solidFill>
                <a:latin typeface="Tahoma"/>
                <a:ea typeface="Tahoma"/>
                <a:cs typeface="Tahoma"/>
                <a:sym typeface="Tahoma"/>
              </a:rPr>
              <a:t>struct</a:t>
            </a:r>
            <a:r>
              <a:rPr b="0" i="0" lang="en-US" sz="31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is a group of items (variables) which may be of different types.</a:t>
            </a:r>
            <a:endParaRPr/>
          </a:p>
          <a:p>
            <a:pPr indent="-377825" lvl="0" marL="377825" rtl="0" algn="l">
              <a:lnSpc>
                <a:spcPct val="90000"/>
              </a:lnSpc>
              <a:spcBef>
                <a:spcPts val="620"/>
              </a:spcBef>
              <a:spcAft>
                <a:spcPts val="0"/>
              </a:spcAft>
              <a:buClr>
                <a:schemeClr val="folHlink"/>
              </a:buClr>
              <a:buSzPts val="1860"/>
              <a:buFont typeface="Noto Sans Symbols"/>
              <a:buChar char="■"/>
            </a:pPr>
            <a:r>
              <a:rPr b="0" i="0" lang="en-US" sz="31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Each item is identified by its own identifier, each of which is known as a </a:t>
            </a:r>
            <a:r>
              <a:rPr b="0" i="0" lang="en-US" sz="3100" u="none">
                <a:solidFill>
                  <a:schemeClr val="hlink"/>
                </a:solidFill>
                <a:latin typeface="Tahoma"/>
                <a:ea typeface="Tahoma"/>
                <a:cs typeface="Tahoma"/>
                <a:sym typeface="Tahoma"/>
              </a:rPr>
              <a:t>member</a:t>
            </a:r>
            <a:r>
              <a:rPr b="0" i="0" lang="en-US" sz="31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or </a:t>
            </a:r>
            <a:r>
              <a:rPr b="0" i="0" lang="en-US" sz="3100" u="none">
                <a:solidFill>
                  <a:schemeClr val="hlink"/>
                </a:solidFill>
                <a:latin typeface="Tahoma"/>
                <a:ea typeface="Tahoma"/>
                <a:cs typeface="Tahoma"/>
                <a:sym typeface="Tahoma"/>
              </a:rPr>
              <a:t>field</a:t>
            </a:r>
            <a:r>
              <a:rPr b="0" i="0" lang="en-US" sz="31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of the structure.</a:t>
            </a:r>
            <a:endParaRPr/>
          </a:p>
          <a:p>
            <a:pPr indent="-377825" lvl="0" marL="377825" rtl="0" algn="l">
              <a:lnSpc>
                <a:spcPct val="90000"/>
              </a:lnSpc>
              <a:spcBef>
                <a:spcPts val="620"/>
              </a:spcBef>
              <a:spcAft>
                <a:spcPts val="0"/>
              </a:spcAft>
              <a:buClr>
                <a:schemeClr val="folHlink"/>
              </a:buClr>
              <a:buSzPts val="1860"/>
              <a:buFont typeface="Noto Sans Symbols"/>
              <a:buChar char="■"/>
            </a:pPr>
            <a:r>
              <a:rPr b="0" i="0" lang="en-US" sz="31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A struct is sometimes called a </a:t>
            </a:r>
            <a:r>
              <a:rPr b="0" i="0" lang="en-US" sz="3100" u="none">
                <a:solidFill>
                  <a:schemeClr val="hlink"/>
                </a:solidFill>
                <a:latin typeface="Tahoma"/>
                <a:ea typeface="Tahoma"/>
                <a:cs typeface="Tahoma"/>
                <a:sym typeface="Tahoma"/>
              </a:rPr>
              <a:t>record</a:t>
            </a:r>
            <a:r>
              <a:rPr b="0" i="0" lang="en-US" sz="31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or </a:t>
            </a:r>
            <a:r>
              <a:rPr b="0" i="0" lang="en-US" sz="3100" u="none">
                <a:solidFill>
                  <a:schemeClr val="hlink"/>
                </a:solidFill>
                <a:latin typeface="Tahoma"/>
                <a:ea typeface="Tahoma"/>
                <a:cs typeface="Tahoma"/>
                <a:sym typeface="Tahoma"/>
              </a:rPr>
              <a:t>structure</a:t>
            </a:r>
            <a:r>
              <a:rPr b="0" i="0" lang="en-US" sz="31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.</a:t>
            </a:r>
            <a:endParaRPr/>
          </a:p>
          <a:p>
            <a:pPr indent="-377825" lvl="0" marL="377825" rtl="0" algn="l">
              <a:lnSpc>
                <a:spcPct val="90000"/>
              </a:lnSpc>
              <a:spcBef>
                <a:spcPts val="620"/>
              </a:spcBef>
              <a:spcAft>
                <a:spcPts val="0"/>
              </a:spcAft>
              <a:buClr>
                <a:schemeClr val="folHlink"/>
              </a:buClr>
              <a:buSzPts val="1860"/>
              <a:buFont typeface="Noto Sans Symbols"/>
              <a:buChar char="■"/>
            </a:pPr>
            <a:r>
              <a:rPr b="0" i="0" lang="en-US" sz="31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Structs are the basis of classes in C++ and Java.</a:t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43"/>
          <p:cNvSpPr txBox="1"/>
          <p:nvPr>
            <p:ph type="title"/>
          </p:nvPr>
        </p:nvSpPr>
        <p:spPr>
          <a:xfrm>
            <a:off x="1268412" y="681037"/>
            <a:ext cx="8591400" cy="1258800"/>
          </a:xfrm>
          <a:prstGeom prst="rect">
            <a:avLst/>
          </a:prstGeom>
          <a:noFill/>
          <a:ln>
            <a:noFill/>
          </a:ln>
        </p:spPr>
        <p:txBody>
          <a:bodyPr anchorCtr="0" anchor="b" bIns="50375" lIns="100750" spcFirstLastPara="1" rIns="100750" wrap="square" tIns="503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900"/>
              <a:buFont typeface="Tahoma"/>
              <a:buNone/>
            </a:pPr>
            <a:r>
              <a:rPr b="0" i="0" lang="en-US" sz="4900" u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rPr>
              <a:t>Memory Allocation Functions</a:t>
            </a:r>
            <a:endParaRPr/>
          </a:p>
        </p:txBody>
      </p:sp>
      <p:sp>
        <p:nvSpPr>
          <p:cNvPr id="285" name="Google Shape;285;p43"/>
          <p:cNvSpPr txBox="1"/>
          <p:nvPr>
            <p:ph idx="1" type="body"/>
          </p:nvPr>
        </p:nvSpPr>
        <p:spPr>
          <a:xfrm>
            <a:off x="336550" y="2224087"/>
            <a:ext cx="9536100" cy="4535400"/>
          </a:xfrm>
          <a:prstGeom prst="rect">
            <a:avLst/>
          </a:prstGeom>
          <a:noFill/>
          <a:ln>
            <a:noFill/>
          </a:ln>
        </p:spPr>
        <p:txBody>
          <a:bodyPr anchorCtr="0" anchor="t" bIns="50375" lIns="100750" spcFirstLastPara="1" rIns="100750" wrap="square" tIns="50375">
            <a:noAutofit/>
          </a:bodyPr>
          <a:lstStyle/>
          <a:p>
            <a:pPr indent="-342900" lvl="0" marL="3429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2100"/>
              <a:buFont typeface="Noto Sans Symbols"/>
              <a:buChar char="■"/>
            </a:pPr>
            <a:r>
              <a:rPr b="0" i="0" lang="en-US" sz="3500" u="none">
                <a:solidFill>
                  <a:srgbClr val="FF0000"/>
                </a:solidFill>
                <a:latin typeface="Tahoma"/>
                <a:ea typeface="Tahoma"/>
                <a:cs typeface="Tahoma"/>
                <a:sym typeface="Tahoma"/>
              </a:rPr>
              <a:t>malloc</a:t>
            </a:r>
            <a:r>
              <a:rPr b="0" i="0" lang="en-US" sz="35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: </a:t>
            </a:r>
            <a:r>
              <a:rPr b="0" i="0" lang="en-US" sz="31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Allocates requested number of bytes and returns a pointer to the first byte of the allocated space.</a:t>
            </a:r>
            <a:endParaRPr b="0" i="0" sz="3500" u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  <a:p>
            <a:pPr indent="-342900" lvl="0" marL="3429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folHlink"/>
              </a:buClr>
              <a:buSzPts val="2100"/>
              <a:buFont typeface="Noto Sans Symbols"/>
              <a:buChar char="■"/>
            </a:pPr>
            <a:r>
              <a:rPr b="0" i="0" lang="en-US" sz="3500" u="none">
                <a:solidFill>
                  <a:srgbClr val="FF0000"/>
                </a:solidFill>
                <a:latin typeface="Tahoma"/>
                <a:ea typeface="Tahoma"/>
                <a:cs typeface="Tahoma"/>
                <a:sym typeface="Tahoma"/>
              </a:rPr>
              <a:t>calloc</a:t>
            </a:r>
            <a:r>
              <a:rPr b="0" i="0" lang="en-US" sz="35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: </a:t>
            </a:r>
            <a:r>
              <a:rPr b="0" i="0" lang="en-US" sz="31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Allocates space for an array of elements, initializes them to zero and then returns a pointer to the memory.</a:t>
            </a:r>
            <a:endParaRPr b="0" i="0" sz="3500" u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  <a:p>
            <a:pPr indent="-342900" lvl="0" marL="3429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folHlink"/>
              </a:buClr>
              <a:buSzPts val="2100"/>
              <a:buFont typeface="Noto Sans Symbols"/>
              <a:buChar char="■"/>
            </a:pPr>
            <a:r>
              <a:rPr b="0" i="0" lang="en-US" sz="3500" u="none">
                <a:solidFill>
                  <a:srgbClr val="FF0000"/>
                </a:solidFill>
                <a:latin typeface="Tahoma"/>
                <a:ea typeface="Tahoma"/>
                <a:cs typeface="Tahoma"/>
                <a:sym typeface="Tahoma"/>
              </a:rPr>
              <a:t>free</a:t>
            </a:r>
            <a:r>
              <a:rPr b="0" i="0" lang="en-US" sz="35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: </a:t>
            </a:r>
            <a:r>
              <a:rPr b="0" i="0" lang="en-US" sz="31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Frees previously allocated space.</a:t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folHlink"/>
              </a:buClr>
              <a:buSzPts val="2100"/>
              <a:buFont typeface="Noto Sans Symbols"/>
              <a:buChar char="■"/>
            </a:pPr>
            <a:r>
              <a:rPr b="0" i="0" lang="en-US" sz="3500" u="none">
                <a:solidFill>
                  <a:srgbClr val="FF0000"/>
                </a:solidFill>
                <a:latin typeface="Tahoma"/>
                <a:ea typeface="Tahoma"/>
                <a:cs typeface="Tahoma"/>
                <a:sym typeface="Tahoma"/>
              </a:rPr>
              <a:t>realloc</a:t>
            </a:r>
            <a:r>
              <a:rPr b="0" i="0" lang="en-US" sz="35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: </a:t>
            </a:r>
            <a:r>
              <a:rPr b="0" i="0" lang="en-US" sz="31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Modifies the size of previously allocated space.</a:t>
            </a:r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44"/>
          <p:cNvSpPr txBox="1"/>
          <p:nvPr>
            <p:ph type="title"/>
          </p:nvPr>
        </p:nvSpPr>
        <p:spPr>
          <a:xfrm>
            <a:off x="1268412" y="681037"/>
            <a:ext cx="8591400" cy="1258800"/>
          </a:xfrm>
          <a:prstGeom prst="rect">
            <a:avLst/>
          </a:prstGeom>
          <a:noFill/>
          <a:ln>
            <a:noFill/>
          </a:ln>
        </p:spPr>
        <p:txBody>
          <a:bodyPr anchorCtr="0" anchor="b" bIns="50375" lIns="100750" spcFirstLastPara="1" rIns="100750" wrap="square" tIns="503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900"/>
              <a:buFont typeface="Tahoma"/>
              <a:buNone/>
            </a:pPr>
            <a:r>
              <a:rPr b="0" i="0" lang="en-US" sz="4900" u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rPr>
              <a:t>Dynamic Memory Allocation</a:t>
            </a:r>
            <a:endParaRPr/>
          </a:p>
        </p:txBody>
      </p:sp>
      <p:sp>
        <p:nvSpPr>
          <p:cNvPr id="291" name="Google Shape;291;p44"/>
          <p:cNvSpPr txBox="1"/>
          <p:nvPr>
            <p:ph idx="1" type="body"/>
          </p:nvPr>
        </p:nvSpPr>
        <p:spPr>
          <a:xfrm>
            <a:off x="1303337" y="2224087"/>
            <a:ext cx="8105700" cy="14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50375" lIns="100750" spcFirstLastPara="1" rIns="100750" wrap="square" tIns="50375">
            <a:noAutofit/>
          </a:bodyPr>
          <a:lstStyle/>
          <a:p>
            <a:pPr indent="-342900" lvl="0" marL="3429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2100"/>
              <a:buFont typeface="Noto Sans Symbols"/>
              <a:buChar char="■"/>
            </a:pPr>
            <a:r>
              <a:rPr b="0" i="0" lang="en-US" sz="35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used to dynamically create space for arrays, structures, etc.</a:t>
            </a:r>
            <a:endParaRPr/>
          </a:p>
        </p:txBody>
      </p:sp>
      <p:sp>
        <p:nvSpPr>
          <p:cNvPr id="292" name="Google Shape;292;p44"/>
          <p:cNvSpPr txBox="1"/>
          <p:nvPr/>
        </p:nvSpPr>
        <p:spPr>
          <a:xfrm>
            <a:off x="336550" y="3611562"/>
            <a:ext cx="5294400" cy="2919300"/>
          </a:xfrm>
          <a:prstGeom prst="rect">
            <a:avLst/>
          </a:prstGeom>
          <a:solidFill>
            <a:srgbClr val="99CCFF"/>
          </a:solidFill>
          <a:ln>
            <a:noFill/>
          </a:ln>
        </p:spPr>
        <p:txBody>
          <a:bodyPr anchorCtr="0" anchor="t" bIns="50375" lIns="100775" spcFirstLastPara="1" rIns="100775" wrap="square" tIns="503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mes New Roman"/>
              <a:buNone/>
            </a:pPr>
            <a:r>
              <a:rPr b="0" i="0" lang="en-US" sz="2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int main () {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mes New Roman"/>
              <a:buNone/>
            </a:pPr>
            <a:r>
              <a:rPr b="0" i="0" lang="en-US" sz="2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int *a 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mes New Roman"/>
              <a:buNone/>
            </a:pPr>
            <a:r>
              <a:rPr b="0" i="0" lang="en-US" sz="2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int n;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mes New Roman"/>
              <a:buNone/>
            </a:pPr>
            <a:r>
              <a:rPr b="0" i="0" lang="en-US" sz="2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....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mes New Roman"/>
              <a:buNone/>
            </a:pPr>
            <a:r>
              <a:rPr b="0" i="0" lang="en-US" sz="2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a = (int *) calloc (n, sizeof(int)); 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mes New Roman"/>
              <a:buNone/>
            </a:pPr>
            <a:r>
              <a:rPr b="0" i="0" lang="en-US" sz="2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....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mes New Roman"/>
              <a:buNone/>
            </a:pPr>
            <a:r>
              <a:rPr b="0" i="0" lang="en-US" sz="2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}</a:t>
            </a:r>
            <a:endParaRPr/>
          </a:p>
        </p:txBody>
      </p:sp>
      <p:sp>
        <p:nvSpPr>
          <p:cNvPr id="293" name="Google Shape;293;p44"/>
          <p:cNvSpPr txBox="1"/>
          <p:nvPr/>
        </p:nvSpPr>
        <p:spPr>
          <a:xfrm>
            <a:off x="5711825" y="4872037"/>
            <a:ext cx="3737100" cy="503100"/>
          </a:xfrm>
          <a:prstGeom prst="rect">
            <a:avLst/>
          </a:prstGeom>
          <a:solidFill>
            <a:srgbClr val="99CCFF"/>
          </a:solidFill>
          <a:ln>
            <a:noFill/>
          </a:ln>
        </p:spPr>
        <p:txBody>
          <a:bodyPr anchorCtr="0" anchor="t" bIns="50375" lIns="100775" spcFirstLastPara="1" rIns="100775" wrap="square" tIns="503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mes New Roman"/>
              <a:buNone/>
            </a:pPr>
            <a:r>
              <a:rPr b="0" i="0" lang="en-US" sz="2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 = malloc (n*sizeof(int));</a:t>
            </a:r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45"/>
          <p:cNvSpPr txBox="1"/>
          <p:nvPr>
            <p:ph type="title"/>
          </p:nvPr>
        </p:nvSpPr>
        <p:spPr>
          <a:xfrm>
            <a:off x="1268412" y="681037"/>
            <a:ext cx="8591400" cy="1258800"/>
          </a:xfrm>
          <a:prstGeom prst="rect">
            <a:avLst/>
          </a:prstGeom>
          <a:noFill/>
          <a:ln>
            <a:noFill/>
          </a:ln>
        </p:spPr>
        <p:txBody>
          <a:bodyPr anchorCtr="0" anchor="b" bIns="50375" lIns="100750" spcFirstLastPara="1" rIns="100750" wrap="square" tIns="503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900">
              <a:solidFill>
                <a:schemeClr val="dk2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299" name="Google Shape;299;p45"/>
          <p:cNvSpPr txBox="1"/>
          <p:nvPr>
            <p:ph idx="1" type="body"/>
          </p:nvPr>
        </p:nvSpPr>
        <p:spPr>
          <a:xfrm>
            <a:off x="1303337" y="2224087"/>
            <a:ext cx="8569200" cy="4535400"/>
          </a:xfrm>
          <a:prstGeom prst="rect">
            <a:avLst/>
          </a:prstGeom>
          <a:noFill/>
          <a:ln>
            <a:noFill/>
          </a:ln>
        </p:spPr>
        <p:txBody>
          <a:bodyPr anchorCtr="0" anchor="t" bIns="50375" lIns="100750" spcFirstLastPara="1" rIns="100750" wrap="square" tIns="50375">
            <a:noAutofit/>
          </a:bodyPr>
          <a:lstStyle/>
          <a:p>
            <a:pPr indent="-342900" lvl="0" marL="3429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2100"/>
              <a:buFont typeface="Noto Sans Symbols"/>
              <a:buChar char="■"/>
            </a:pPr>
            <a:r>
              <a:rPr b="0" i="0" lang="en-US" sz="35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Space that has been dynamically allocated with either calloc() or malloc() does not get returned to the function upon function exit.</a:t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folHlink"/>
              </a:buClr>
              <a:buSzPts val="2100"/>
              <a:buFont typeface="Noto Sans Symbols"/>
              <a:buChar char="■"/>
            </a:pPr>
            <a:r>
              <a:rPr b="0" i="0" lang="en-US" sz="35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The programmer must use free() explicitly to return the space.</a:t>
            </a:r>
            <a:endParaRPr/>
          </a:p>
          <a:p>
            <a:pPr indent="-285750" lvl="1" marL="742950" rtl="0" algn="l">
              <a:lnSpc>
                <a:spcPct val="90000"/>
              </a:lnSpc>
              <a:spcBef>
                <a:spcPts val="620"/>
              </a:spcBef>
              <a:spcAft>
                <a:spcPts val="0"/>
              </a:spcAft>
              <a:buClr>
                <a:schemeClr val="hlink"/>
              </a:buClr>
              <a:buSzPts val="1705"/>
              <a:buFont typeface="Noto Sans Symbols"/>
              <a:buChar char="■"/>
            </a:pPr>
            <a:r>
              <a:rPr b="0" i="0" lang="en-US" sz="3100" u="none">
                <a:solidFill>
                  <a:srgbClr val="990033"/>
                </a:solidFill>
                <a:latin typeface="Tahoma"/>
                <a:ea typeface="Tahoma"/>
                <a:cs typeface="Tahoma"/>
                <a:sym typeface="Tahoma"/>
              </a:rPr>
              <a:t>ptr = malloc (...) ;</a:t>
            </a:r>
            <a:endParaRPr/>
          </a:p>
          <a:p>
            <a:pPr indent="-285750" lvl="1" marL="742950" rtl="0" algn="l">
              <a:lnSpc>
                <a:spcPct val="90000"/>
              </a:lnSpc>
              <a:spcBef>
                <a:spcPts val="620"/>
              </a:spcBef>
              <a:spcAft>
                <a:spcPts val="0"/>
              </a:spcAft>
              <a:buClr>
                <a:schemeClr val="hlink"/>
              </a:buClr>
              <a:buSzPts val="1705"/>
              <a:buFont typeface="Noto Sans Symbols"/>
              <a:buChar char="■"/>
            </a:pPr>
            <a:r>
              <a:rPr b="0" i="0" lang="en-US" sz="3100" u="none">
                <a:solidFill>
                  <a:srgbClr val="990033"/>
                </a:solidFill>
                <a:latin typeface="Tahoma"/>
                <a:ea typeface="Tahoma"/>
                <a:cs typeface="Tahoma"/>
                <a:sym typeface="Tahoma"/>
              </a:rPr>
              <a:t>free (ptr) ; </a:t>
            </a:r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46"/>
          <p:cNvSpPr txBox="1"/>
          <p:nvPr/>
        </p:nvSpPr>
        <p:spPr>
          <a:xfrm>
            <a:off x="1763712" y="1427162"/>
            <a:ext cx="6351600" cy="5334000"/>
          </a:xfrm>
          <a:prstGeom prst="rect">
            <a:avLst/>
          </a:prstGeom>
          <a:solidFill>
            <a:srgbClr val="99CCFF"/>
          </a:solidFill>
          <a:ln>
            <a:noFill/>
          </a:ln>
        </p:spPr>
        <p:txBody>
          <a:bodyPr anchorCtr="0" anchor="t" bIns="50375" lIns="100775" spcFirstLastPara="1" rIns="100775" wrap="square" tIns="503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mes New Roman"/>
              <a:buNone/>
            </a:pPr>
            <a:r>
              <a:rPr b="0" i="0" lang="en-US" sz="2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void read_array (int *a, int n) 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mes New Roman"/>
              <a:buNone/>
            </a:pPr>
            <a:r>
              <a:rPr b="0" i="0" lang="en-US" sz="2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int sum_array (int *a, int n) 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mes New Roman"/>
              <a:buNone/>
            </a:pPr>
            <a:r>
              <a:rPr b="0" i="0" lang="en-US" sz="2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void wrt_array (int *a, int n) 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ahoma"/>
              <a:buNone/>
            </a:pPr>
            <a:r>
              <a:t/>
            </a:r>
            <a:endParaRPr b="0" i="0" sz="260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mes New Roman"/>
              <a:buNone/>
            </a:pPr>
            <a:r>
              <a:rPr b="0" i="0" lang="en-US" sz="2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int  main ()  {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mes New Roman"/>
              <a:buNone/>
            </a:pPr>
            <a:r>
              <a:rPr b="0" i="0" lang="en-US" sz="2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int *a, n;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mes New Roman"/>
              <a:buNone/>
            </a:pPr>
            <a:r>
              <a:rPr b="0" i="0" lang="en-US" sz="2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printf (“Input n: “) 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mes New Roman"/>
              <a:buNone/>
            </a:pPr>
            <a:r>
              <a:rPr b="0" i="0" lang="en-US" sz="2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scanf (“%d”, &amp;n) 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mes New Roman"/>
              <a:buNone/>
            </a:pPr>
            <a:r>
              <a:rPr b="0" i="0" lang="en-US" sz="2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a = calloc (n, sizeof (int)) 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mes New Roman"/>
              <a:buNone/>
            </a:pPr>
            <a:r>
              <a:rPr b="0" i="0" lang="en-US" sz="2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read_array (a, n) 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mes New Roman"/>
              <a:buNone/>
            </a:pPr>
            <a:r>
              <a:rPr b="0" i="0" lang="en-US" sz="2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wrt_array (a, n) 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mes New Roman"/>
              <a:buNone/>
            </a:pPr>
            <a:r>
              <a:rPr b="0" i="0" lang="en-US" sz="2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printf (“Sum = %d\n”, sum_array(a, n);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mes New Roman"/>
              <a:buNone/>
            </a:pPr>
            <a:r>
              <a:rPr b="0" i="0" lang="en-US" sz="2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}          </a:t>
            </a:r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47"/>
          <p:cNvSpPr txBox="1"/>
          <p:nvPr/>
        </p:nvSpPr>
        <p:spPr>
          <a:xfrm>
            <a:off x="1931987" y="503237"/>
            <a:ext cx="4400700" cy="6138900"/>
          </a:xfrm>
          <a:prstGeom prst="rect">
            <a:avLst/>
          </a:prstGeom>
          <a:solidFill>
            <a:srgbClr val="99CCFF"/>
          </a:solidFill>
          <a:ln>
            <a:noFill/>
          </a:ln>
        </p:spPr>
        <p:txBody>
          <a:bodyPr anchorCtr="0" anchor="t" bIns="50375" lIns="100775" spcFirstLastPara="1" rIns="100775" wrap="square" tIns="503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mes New Roman"/>
              <a:buNone/>
            </a:pPr>
            <a:r>
              <a:rPr b="0" i="0" lang="en-US" sz="2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void read_array (int *a, int n) {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mes New Roman"/>
              <a:buNone/>
            </a:pPr>
            <a:r>
              <a:rPr b="0" i="0" lang="en-US" sz="2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int i;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mes New Roman"/>
              <a:buNone/>
            </a:pPr>
            <a:r>
              <a:rPr b="0" i="0" lang="en-US" sz="2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for (i=0; i&lt;n; i++)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mes New Roman"/>
              <a:buNone/>
            </a:pPr>
            <a:r>
              <a:rPr b="0" i="0" lang="en-US" sz="2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    scanf (“%d”, &amp;a[i]) 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mes New Roman"/>
              <a:buNone/>
            </a:pPr>
            <a:r>
              <a:rPr b="0" i="0" lang="en-US" sz="2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}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mes New Roman"/>
              <a:buNone/>
            </a:pPr>
            <a:r>
              <a:rPr b="0" i="0" lang="en-US" sz="2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void sum_array (int *a, int n) {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mes New Roman"/>
              <a:buNone/>
            </a:pPr>
            <a:r>
              <a:rPr b="0" i="0" lang="en-US" sz="2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int i, sum=0;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mes New Roman"/>
              <a:buNone/>
            </a:pPr>
            <a:r>
              <a:rPr b="0" i="0" lang="en-US" sz="2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for (i=0; i&lt;n; i++)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mes New Roman"/>
              <a:buNone/>
            </a:pPr>
            <a:r>
              <a:rPr b="0" i="0" lang="en-US" sz="2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   sum += a[i] 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mes New Roman"/>
              <a:buNone/>
            </a:pPr>
            <a:r>
              <a:rPr b="0" i="0" lang="en-US" sz="2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return sum;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mes New Roman"/>
              <a:buNone/>
            </a:pPr>
            <a:r>
              <a:rPr b="0" i="0" lang="en-US" sz="2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}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mes New Roman"/>
              <a:buNone/>
            </a:pPr>
            <a:r>
              <a:rPr b="0" i="0" lang="en-US" sz="2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void wrt_array (int *a, int n) {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mes New Roman"/>
              <a:buNone/>
            </a:pPr>
            <a:r>
              <a:rPr b="0" i="0" lang="en-US" sz="2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int i;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mes New Roman"/>
              <a:buNone/>
            </a:pPr>
            <a:r>
              <a:rPr b="0" i="0" lang="en-US" sz="2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........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mes New Roman"/>
              <a:buNone/>
            </a:pPr>
            <a:r>
              <a:rPr b="0" i="0" lang="en-US" sz="2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}</a:t>
            </a:r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48"/>
          <p:cNvSpPr txBox="1"/>
          <p:nvPr>
            <p:ph type="title"/>
          </p:nvPr>
        </p:nvSpPr>
        <p:spPr>
          <a:xfrm>
            <a:off x="1268412" y="681037"/>
            <a:ext cx="8591400" cy="1258800"/>
          </a:xfrm>
          <a:prstGeom prst="rect">
            <a:avLst/>
          </a:prstGeom>
          <a:noFill/>
          <a:ln>
            <a:noFill/>
          </a:ln>
        </p:spPr>
        <p:txBody>
          <a:bodyPr anchorCtr="0" anchor="b" bIns="50375" lIns="100750" spcFirstLastPara="1" rIns="100750" wrap="square" tIns="503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900"/>
              <a:buFont typeface="Tahoma"/>
              <a:buNone/>
            </a:pPr>
            <a:r>
              <a:rPr b="0" i="0" lang="en-US" sz="4900" u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rPr>
              <a:t>Arrays of Pointers</a:t>
            </a:r>
            <a:endParaRPr/>
          </a:p>
        </p:txBody>
      </p:sp>
      <p:sp>
        <p:nvSpPr>
          <p:cNvPr id="315" name="Google Shape;315;p48"/>
          <p:cNvSpPr txBox="1"/>
          <p:nvPr>
            <p:ph idx="1" type="body"/>
          </p:nvPr>
        </p:nvSpPr>
        <p:spPr>
          <a:xfrm>
            <a:off x="1303337" y="2224087"/>
            <a:ext cx="8569200" cy="4535400"/>
          </a:xfrm>
          <a:prstGeom prst="rect">
            <a:avLst/>
          </a:prstGeom>
          <a:noFill/>
          <a:ln>
            <a:noFill/>
          </a:ln>
        </p:spPr>
        <p:txBody>
          <a:bodyPr anchorCtr="0" anchor="t" bIns="50375" lIns="100750" spcFirstLastPara="1" rIns="100750" wrap="square" tIns="50375">
            <a:noAutofit/>
          </a:bodyPr>
          <a:lstStyle/>
          <a:p>
            <a:pPr indent="-377825" lvl="0" marL="37782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2100"/>
              <a:buFont typeface="Noto Sans Symbols"/>
              <a:buChar char="■"/>
            </a:pPr>
            <a:r>
              <a:rPr b="0" i="0" lang="en-US" sz="35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Array elements can be of any type</a:t>
            </a:r>
            <a:endParaRPr/>
          </a:p>
          <a:p>
            <a:pPr indent="-315912" lvl="1" marL="819150" rtl="0" algn="l">
              <a:lnSpc>
                <a:spcPct val="100000"/>
              </a:lnSpc>
              <a:spcBef>
                <a:spcPts val="620"/>
              </a:spcBef>
              <a:spcAft>
                <a:spcPts val="0"/>
              </a:spcAft>
              <a:buClr>
                <a:schemeClr val="hlink"/>
              </a:buClr>
              <a:buSzPts val="1705"/>
              <a:buFont typeface="Noto Sans Symbols"/>
              <a:buChar char="■"/>
            </a:pPr>
            <a:r>
              <a:rPr b="0" i="0" lang="en-US" sz="31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array of structures</a:t>
            </a:r>
            <a:endParaRPr/>
          </a:p>
          <a:p>
            <a:pPr indent="-315912" lvl="1" marL="819150" rtl="0" algn="l">
              <a:lnSpc>
                <a:spcPct val="100000"/>
              </a:lnSpc>
              <a:spcBef>
                <a:spcPts val="620"/>
              </a:spcBef>
              <a:spcAft>
                <a:spcPts val="0"/>
              </a:spcAft>
              <a:buClr>
                <a:schemeClr val="hlink"/>
              </a:buClr>
              <a:buSzPts val="1705"/>
              <a:buFont typeface="Noto Sans Symbols"/>
              <a:buChar char="■"/>
            </a:pPr>
            <a:r>
              <a:rPr b="0" i="0" lang="en-US" sz="31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array of pointers</a:t>
            </a:r>
            <a:endParaRPr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49"/>
          <p:cNvSpPr txBox="1"/>
          <p:nvPr/>
        </p:nvSpPr>
        <p:spPr>
          <a:xfrm>
            <a:off x="1092200" y="923925"/>
            <a:ext cx="7874100" cy="5735700"/>
          </a:xfrm>
          <a:prstGeom prst="rect">
            <a:avLst/>
          </a:prstGeom>
          <a:solidFill>
            <a:srgbClr val="99CCFF"/>
          </a:solidFill>
          <a:ln>
            <a:noFill/>
          </a:ln>
        </p:spPr>
        <p:txBody>
          <a:bodyPr anchorCtr="0" anchor="t" bIns="50375" lIns="100775" spcFirstLastPara="1" rIns="100775" wrap="square" tIns="503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mes New Roman"/>
              <a:buNone/>
            </a:pPr>
            <a:r>
              <a:rPr b="0" i="0" lang="en-US" sz="2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int main (void)  {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mes New Roman"/>
              <a:buNone/>
            </a:pPr>
            <a:r>
              <a:rPr b="0" i="0" lang="en-US" sz="2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char word[MAXWORD];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mes New Roman"/>
              <a:buNone/>
            </a:pPr>
            <a:r>
              <a:rPr b="0" i="0" lang="en-US" sz="2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char * w[N];       /* an array of pointers */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mes New Roman"/>
              <a:buNone/>
            </a:pPr>
            <a:r>
              <a:rPr b="0" i="0" lang="en-US" sz="2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int i, n;                /* n: no of words to sort */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mes New Roman"/>
              <a:buNone/>
            </a:pPr>
            <a:r>
              <a:rPr b="0" i="0" lang="en-US" sz="2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	for (i=0; scanf(“%s”, word) == 1); ++i) {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mes New Roman"/>
              <a:buNone/>
            </a:pPr>
            <a:r>
              <a:rPr b="0" i="0" lang="en-US" sz="2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        w[i] = calloc (strlen(word)+1, sizeof(char));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mes New Roman"/>
              <a:buNone/>
            </a:pPr>
            <a:r>
              <a:rPr b="0" i="0" lang="en-US" sz="2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        if (w[i] == NULL) exit(0);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mes New Roman"/>
              <a:buNone/>
            </a:pPr>
            <a:r>
              <a:rPr b="0" i="0" lang="en-US" sz="2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           strcpy (w[i], word) 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mes New Roman"/>
              <a:buNone/>
            </a:pPr>
            <a:r>
              <a:rPr b="0" i="0" lang="en-US" sz="2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}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mes New Roman"/>
              <a:buNone/>
            </a:pPr>
            <a:r>
              <a:rPr b="0" i="0" lang="en-US" sz="2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	n = i;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mes New Roman"/>
              <a:buNone/>
            </a:pPr>
            <a:r>
              <a:rPr b="0" i="0" lang="en-US" sz="2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sortwords (w, n) 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mes New Roman"/>
              <a:buNone/>
            </a:pPr>
            <a:r>
              <a:rPr b="0" i="0" lang="en-US" sz="2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wrt_words (w, n);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mes New Roman"/>
              <a:buNone/>
            </a:pPr>
            <a:r>
              <a:rPr b="0" i="0" lang="en-US" sz="2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return 0;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mes New Roman"/>
              <a:buNone/>
            </a:pPr>
            <a:r>
              <a:rPr b="0" i="0" lang="en-US" sz="2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}			</a:t>
            </a:r>
            <a:endParaRPr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50"/>
          <p:cNvSpPr txBox="1"/>
          <p:nvPr/>
        </p:nvSpPr>
        <p:spPr>
          <a:xfrm>
            <a:off x="1931987" y="2184400"/>
            <a:ext cx="671400" cy="503100"/>
          </a:xfrm>
          <a:prstGeom prst="rect">
            <a:avLst/>
          </a:prstGeom>
          <a:solidFill>
            <a:schemeClr val="accent1"/>
          </a:solidFill>
          <a:ln cap="sq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326" name="Google Shape;326;p50"/>
          <p:cNvSpPr txBox="1"/>
          <p:nvPr/>
        </p:nvSpPr>
        <p:spPr>
          <a:xfrm>
            <a:off x="1931987" y="2687637"/>
            <a:ext cx="671400" cy="504900"/>
          </a:xfrm>
          <a:prstGeom prst="rect">
            <a:avLst/>
          </a:prstGeom>
          <a:solidFill>
            <a:schemeClr val="accent1"/>
          </a:solidFill>
          <a:ln cap="sq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327" name="Google Shape;327;p50"/>
          <p:cNvSpPr txBox="1"/>
          <p:nvPr/>
        </p:nvSpPr>
        <p:spPr>
          <a:xfrm>
            <a:off x="1931987" y="3192462"/>
            <a:ext cx="671400" cy="503100"/>
          </a:xfrm>
          <a:prstGeom prst="rect">
            <a:avLst/>
          </a:prstGeom>
          <a:solidFill>
            <a:schemeClr val="accent1"/>
          </a:solidFill>
          <a:ln cap="sq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328" name="Google Shape;328;p50"/>
          <p:cNvSpPr txBox="1"/>
          <p:nvPr/>
        </p:nvSpPr>
        <p:spPr>
          <a:xfrm>
            <a:off x="1931987" y="5795962"/>
            <a:ext cx="671400" cy="503100"/>
          </a:xfrm>
          <a:prstGeom prst="rect">
            <a:avLst/>
          </a:prstGeom>
          <a:solidFill>
            <a:schemeClr val="accent1"/>
          </a:solidFill>
          <a:ln cap="sq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329" name="Google Shape;329;p50"/>
          <p:cNvSpPr txBox="1"/>
          <p:nvPr/>
        </p:nvSpPr>
        <p:spPr>
          <a:xfrm>
            <a:off x="1931987" y="3695700"/>
            <a:ext cx="671400" cy="504900"/>
          </a:xfrm>
          <a:prstGeom prst="rect">
            <a:avLst/>
          </a:prstGeom>
          <a:solidFill>
            <a:schemeClr val="accent1"/>
          </a:solidFill>
          <a:ln cap="sq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330" name="Google Shape;330;p50"/>
          <p:cNvSpPr txBox="1"/>
          <p:nvPr/>
        </p:nvSpPr>
        <p:spPr>
          <a:xfrm>
            <a:off x="1931987" y="4200525"/>
            <a:ext cx="671400" cy="1595400"/>
          </a:xfrm>
          <a:prstGeom prst="rect">
            <a:avLst/>
          </a:prstGeom>
          <a:solidFill>
            <a:schemeClr val="accent1"/>
          </a:solidFill>
          <a:ln cap="sq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331" name="Google Shape;331;p50"/>
          <p:cNvSpPr txBox="1"/>
          <p:nvPr/>
        </p:nvSpPr>
        <p:spPr>
          <a:xfrm>
            <a:off x="1998662" y="1641475"/>
            <a:ext cx="446100" cy="503100"/>
          </a:xfrm>
          <a:prstGeom prst="rect">
            <a:avLst/>
          </a:prstGeom>
          <a:noFill/>
          <a:ln>
            <a:noFill/>
          </a:ln>
        </p:spPr>
        <p:txBody>
          <a:bodyPr anchorCtr="0" anchor="t" bIns="50375" lIns="100775" spcFirstLastPara="1" rIns="100775" wrap="square" tIns="503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mes New Roman"/>
              <a:buNone/>
            </a:pPr>
            <a:r>
              <a:rPr b="0" i="0" lang="en-US" sz="2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</a:t>
            </a:r>
            <a:endParaRPr/>
          </a:p>
        </p:txBody>
      </p:sp>
      <p:sp>
        <p:nvSpPr>
          <p:cNvPr id="332" name="Google Shape;332;p50"/>
          <p:cNvSpPr txBox="1"/>
          <p:nvPr/>
        </p:nvSpPr>
        <p:spPr>
          <a:xfrm>
            <a:off x="1411287" y="2144712"/>
            <a:ext cx="369900" cy="504900"/>
          </a:xfrm>
          <a:prstGeom prst="rect">
            <a:avLst/>
          </a:prstGeom>
          <a:noFill/>
          <a:ln>
            <a:noFill/>
          </a:ln>
        </p:spPr>
        <p:txBody>
          <a:bodyPr anchorCtr="0" anchor="t" bIns="50375" lIns="100775" spcFirstLastPara="1" rIns="100775" wrap="square" tIns="503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mes New Roman"/>
              <a:buNone/>
            </a:pPr>
            <a:r>
              <a:rPr b="0" i="0" lang="en-US" sz="2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0</a:t>
            </a:r>
            <a:endParaRPr/>
          </a:p>
        </p:txBody>
      </p:sp>
      <p:sp>
        <p:nvSpPr>
          <p:cNvPr id="333" name="Google Shape;333;p50"/>
          <p:cNvSpPr txBox="1"/>
          <p:nvPr/>
        </p:nvSpPr>
        <p:spPr>
          <a:xfrm>
            <a:off x="1411287" y="2649537"/>
            <a:ext cx="369900" cy="503100"/>
          </a:xfrm>
          <a:prstGeom prst="rect">
            <a:avLst/>
          </a:prstGeom>
          <a:noFill/>
          <a:ln>
            <a:noFill/>
          </a:ln>
        </p:spPr>
        <p:txBody>
          <a:bodyPr anchorCtr="0" anchor="t" bIns="50375" lIns="100775" spcFirstLastPara="1" rIns="100775" wrap="square" tIns="503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mes New Roman"/>
              <a:buNone/>
            </a:pPr>
            <a:r>
              <a:rPr b="0" i="0" lang="en-US" sz="2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</a:t>
            </a:r>
            <a:endParaRPr/>
          </a:p>
        </p:txBody>
      </p:sp>
      <p:sp>
        <p:nvSpPr>
          <p:cNvPr id="334" name="Google Shape;334;p50"/>
          <p:cNvSpPr txBox="1"/>
          <p:nvPr/>
        </p:nvSpPr>
        <p:spPr>
          <a:xfrm>
            <a:off x="1411287" y="3152775"/>
            <a:ext cx="369900" cy="504900"/>
          </a:xfrm>
          <a:prstGeom prst="rect">
            <a:avLst/>
          </a:prstGeom>
          <a:noFill/>
          <a:ln>
            <a:noFill/>
          </a:ln>
        </p:spPr>
        <p:txBody>
          <a:bodyPr anchorCtr="0" anchor="t" bIns="50375" lIns="100775" spcFirstLastPara="1" rIns="100775" wrap="square" tIns="503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mes New Roman"/>
              <a:buNone/>
            </a:pPr>
            <a:r>
              <a:rPr b="0" i="0" lang="en-US" sz="2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endParaRPr/>
          </a:p>
        </p:txBody>
      </p:sp>
      <p:sp>
        <p:nvSpPr>
          <p:cNvPr id="335" name="Google Shape;335;p50"/>
          <p:cNvSpPr txBox="1"/>
          <p:nvPr/>
        </p:nvSpPr>
        <p:spPr>
          <a:xfrm>
            <a:off x="1428750" y="3695700"/>
            <a:ext cx="369900" cy="504900"/>
          </a:xfrm>
          <a:prstGeom prst="rect">
            <a:avLst/>
          </a:prstGeom>
          <a:noFill/>
          <a:ln>
            <a:noFill/>
          </a:ln>
        </p:spPr>
        <p:txBody>
          <a:bodyPr anchorCtr="0" anchor="t" bIns="50375" lIns="100775" spcFirstLastPara="1" rIns="100775" wrap="square" tIns="503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mes New Roman"/>
              <a:buNone/>
            </a:pPr>
            <a:r>
              <a:rPr b="0" i="0" lang="en-US" sz="2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</a:t>
            </a:r>
            <a:endParaRPr/>
          </a:p>
        </p:txBody>
      </p:sp>
      <p:sp>
        <p:nvSpPr>
          <p:cNvPr id="336" name="Google Shape;336;p50"/>
          <p:cNvSpPr txBox="1"/>
          <p:nvPr/>
        </p:nvSpPr>
        <p:spPr>
          <a:xfrm>
            <a:off x="1327150" y="5757862"/>
            <a:ext cx="538200" cy="503100"/>
          </a:xfrm>
          <a:prstGeom prst="rect">
            <a:avLst/>
          </a:prstGeom>
          <a:noFill/>
          <a:ln>
            <a:noFill/>
          </a:ln>
        </p:spPr>
        <p:txBody>
          <a:bodyPr anchorCtr="0" anchor="t" bIns="50375" lIns="100775" spcFirstLastPara="1" rIns="100775" wrap="square" tIns="503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mes New Roman"/>
              <a:buNone/>
            </a:pPr>
            <a:r>
              <a:rPr b="0" i="0" lang="en-US" sz="2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17</a:t>
            </a:r>
            <a:endParaRPr/>
          </a:p>
        </p:txBody>
      </p:sp>
      <p:sp>
        <p:nvSpPr>
          <p:cNvPr id="337" name="Google Shape;337;p50"/>
          <p:cNvSpPr txBox="1"/>
          <p:nvPr/>
        </p:nvSpPr>
        <p:spPr>
          <a:xfrm>
            <a:off x="923925" y="755650"/>
            <a:ext cx="7410600" cy="1057200"/>
          </a:xfrm>
          <a:prstGeom prst="rect">
            <a:avLst/>
          </a:prstGeom>
          <a:solidFill>
            <a:schemeClr val="lt2"/>
          </a:solidFill>
          <a:ln cap="sq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50375" lIns="100775" spcFirstLastPara="1" rIns="100775" wrap="square" tIns="503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100"/>
              <a:buFont typeface="Times New Roman"/>
              <a:buNone/>
            </a:pPr>
            <a:r>
              <a:rPr b="0" i="0" lang="en-US" sz="31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Input : A is for apple or alphabet pie which        	all get a slice of come taste it and try</a:t>
            </a:r>
            <a:endParaRPr/>
          </a:p>
        </p:txBody>
      </p:sp>
      <p:sp>
        <p:nvSpPr>
          <p:cNvPr id="338" name="Google Shape;338;p50"/>
          <p:cNvSpPr txBox="1"/>
          <p:nvPr/>
        </p:nvSpPr>
        <p:spPr>
          <a:xfrm>
            <a:off x="4368800" y="2184400"/>
            <a:ext cx="419100" cy="419100"/>
          </a:xfrm>
          <a:prstGeom prst="rect">
            <a:avLst/>
          </a:prstGeom>
          <a:solidFill>
            <a:srgbClr val="99CCFF"/>
          </a:solidFill>
          <a:ln cap="sq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375" lIns="100775" spcFirstLastPara="1" rIns="100775" wrap="square" tIns="50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mes New Roman"/>
              <a:buNone/>
            </a:pPr>
            <a:r>
              <a:rPr b="0" i="0" lang="en-US" sz="2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</a:t>
            </a:r>
            <a:endParaRPr/>
          </a:p>
        </p:txBody>
      </p:sp>
      <p:sp>
        <p:nvSpPr>
          <p:cNvPr id="339" name="Google Shape;339;p50"/>
          <p:cNvSpPr txBox="1"/>
          <p:nvPr/>
        </p:nvSpPr>
        <p:spPr>
          <a:xfrm>
            <a:off x="4787900" y="2184400"/>
            <a:ext cx="420600" cy="419100"/>
          </a:xfrm>
          <a:prstGeom prst="rect">
            <a:avLst/>
          </a:prstGeom>
          <a:solidFill>
            <a:srgbClr val="99CCFF"/>
          </a:solidFill>
          <a:ln cap="sq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375" lIns="100775" spcFirstLastPara="1" rIns="100775" wrap="square" tIns="50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mes New Roman"/>
              <a:buNone/>
            </a:pPr>
            <a:r>
              <a:rPr b="0" i="0" lang="en-US" sz="2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\0</a:t>
            </a:r>
            <a:endParaRPr/>
          </a:p>
        </p:txBody>
      </p:sp>
      <p:sp>
        <p:nvSpPr>
          <p:cNvPr id="340" name="Google Shape;340;p50"/>
          <p:cNvSpPr txBox="1"/>
          <p:nvPr/>
        </p:nvSpPr>
        <p:spPr>
          <a:xfrm>
            <a:off x="4368800" y="2687637"/>
            <a:ext cx="419100" cy="420600"/>
          </a:xfrm>
          <a:prstGeom prst="rect">
            <a:avLst/>
          </a:prstGeom>
          <a:solidFill>
            <a:srgbClr val="99CCFF"/>
          </a:solidFill>
          <a:ln cap="sq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375" lIns="100775" spcFirstLastPara="1" rIns="100775" wrap="square" tIns="50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mes New Roman"/>
              <a:buNone/>
            </a:pPr>
            <a:r>
              <a:rPr b="0" i="0" lang="en-US" sz="2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endParaRPr/>
          </a:p>
        </p:txBody>
      </p:sp>
      <p:sp>
        <p:nvSpPr>
          <p:cNvPr id="341" name="Google Shape;341;p50"/>
          <p:cNvSpPr txBox="1"/>
          <p:nvPr/>
        </p:nvSpPr>
        <p:spPr>
          <a:xfrm>
            <a:off x="4787900" y="2687637"/>
            <a:ext cx="420600" cy="420600"/>
          </a:xfrm>
          <a:prstGeom prst="rect">
            <a:avLst/>
          </a:prstGeom>
          <a:solidFill>
            <a:srgbClr val="99CCFF"/>
          </a:solidFill>
          <a:ln cap="sq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375" lIns="100775" spcFirstLastPara="1" rIns="100775" wrap="square" tIns="50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mes New Roman"/>
              <a:buNone/>
            </a:pPr>
            <a:r>
              <a:rPr b="0" i="0" lang="en-US" sz="2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</a:t>
            </a:r>
            <a:endParaRPr/>
          </a:p>
        </p:txBody>
      </p:sp>
      <p:sp>
        <p:nvSpPr>
          <p:cNvPr id="342" name="Google Shape;342;p50"/>
          <p:cNvSpPr txBox="1"/>
          <p:nvPr/>
        </p:nvSpPr>
        <p:spPr>
          <a:xfrm>
            <a:off x="5208587" y="2687637"/>
            <a:ext cx="419100" cy="420600"/>
          </a:xfrm>
          <a:prstGeom prst="rect">
            <a:avLst/>
          </a:prstGeom>
          <a:solidFill>
            <a:srgbClr val="99CCFF"/>
          </a:solidFill>
          <a:ln cap="sq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375" lIns="100775" spcFirstLastPara="1" rIns="100775" wrap="square" tIns="50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mes New Roman"/>
              <a:buNone/>
            </a:pPr>
            <a:r>
              <a:rPr b="0" i="0" lang="en-US" sz="2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\0</a:t>
            </a:r>
            <a:endParaRPr/>
          </a:p>
        </p:txBody>
      </p:sp>
      <p:sp>
        <p:nvSpPr>
          <p:cNvPr id="343" name="Google Shape;343;p50"/>
          <p:cNvSpPr txBox="1"/>
          <p:nvPr/>
        </p:nvSpPr>
        <p:spPr>
          <a:xfrm>
            <a:off x="4368800" y="3192462"/>
            <a:ext cx="419100" cy="419100"/>
          </a:xfrm>
          <a:prstGeom prst="rect">
            <a:avLst/>
          </a:prstGeom>
          <a:solidFill>
            <a:srgbClr val="99CCFF"/>
          </a:solidFill>
          <a:ln cap="sq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375" lIns="100775" spcFirstLastPara="1" rIns="100775" wrap="square" tIns="50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mes New Roman"/>
              <a:buNone/>
            </a:pPr>
            <a:r>
              <a:rPr b="0" i="0" lang="en-US" sz="2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</a:t>
            </a:r>
            <a:endParaRPr/>
          </a:p>
        </p:txBody>
      </p:sp>
      <p:sp>
        <p:nvSpPr>
          <p:cNvPr id="344" name="Google Shape;344;p50"/>
          <p:cNvSpPr txBox="1"/>
          <p:nvPr/>
        </p:nvSpPr>
        <p:spPr>
          <a:xfrm>
            <a:off x="4787900" y="3192462"/>
            <a:ext cx="420600" cy="419100"/>
          </a:xfrm>
          <a:prstGeom prst="rect">
            <a:avLst/>
          </a:prstGeom>
          <a:solidFill>
            <a:srgbClr val="99CCFF"/>
          </a:solidFill>
          <a:ln cap="sq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375" lIns="100775" spcFirstLastPara="1" rIns="100775" wrap="square" tIns="50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mes New Roman"/>
              <a:buNone/>
            </a:pPr>
            <a:r>
              <a:rPr b="0" i="0" lang="en-US" sz="2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</a:t>
            </a:r>
            <a:endParaRPr/>
          </a:p>
        </p:txBody>
      </p:sp>
      <p:sp>
        <p:nvSpPr>
          <p:cNvPr id="345" name="Google Shape;345;p50"/>
          <p:cNvSpPr txBox="1"/>
          <p:nvPr/>
        </p:nvSpPr>
        <p:spPr>
          <a:xfrm>
            <a:off x="5208587" y="3192462"/>
            <a:ext cx="419100" cy="419100"/>
          </a:xfrm>
          <a:prstGeom prst="rect">
            <a:avLst/>
          </a:prstGeom>
          <a:solidFill>
            <a:srgbClr val="99CCFF"/>
          </a:solidFill>
          <a:ln cap="sq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375" lIns="100775" spcFirstLastPara="1" rIns="100775" wrap="square" tIns="50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mes New Roman"/>
              <a:buNone/>
            </a:pPr>
            <a:r>
              <a:rPr b="0" i="0" lang="en-US" sz="2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</a:t>
            </a:r>
            <a:endParaRPr/>
          </a:p>
        </p:txBody>
      </p:sp>
      <p:sp>
        <p:nvSpPr>
          <p:cNvPr id="346" name="Google Shape;346;p50"/>
          <p:cNvSpPr txBox="1"/>
          <p:nvPr/>
        </p:nvSpPr>
        <p:spPr>
          <a:xfrm>
            <a:off x="5627687" y="3192462"/>
            <a:ext cx="420600" cy="419100"/>
          </a:xfrm>
          <a:prstGeom prst="rect">
            <a:avLst/>
          </a:prstGeom>
          <a:solidFill>
            <a:srgbClr val="99CCFF"/>
          </a:solidFill>
          <a:ln cap="sq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375" lIns="100775" spcFirstLastPara="1" rIns="100775" wrap="square" tIns="50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mes New Roman"/>
              <a:buNone/>
            </a:pPr>
            <a:r>
              <a:rPr b="0" i="0" lang="en-US" sz="2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\0</a:t>
            </a:r>
            <a:endParaRPr/>
          </a:p>
        </p:txBody>
      </p:sp>
      <p:sp>
        <p:nvSpPr>
          <p:cNvPr id="347" name="Google Shape;347;p50"/>
          <p:cNvSpPr txBox="1"/>
          <p:nvPr/>
        </p:nvSpPr>
        <p:spPr>
          <a:xfrm>
            <a:off x="4368800" y="3695700"/>
            <a:ext cx="419100" cy="420600"/>
          </a:xfrm>
          <a:prstGeom prst="rect">
            <a:avLst/>
          </a:prstGeom>
          <a:solidFill>
            <a:srgbClr val="99CCFF"/>
          </a:solidFill>
          <a:ln cap="sq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375" lIns="100775" spcFirstLastPara="1" rIns="100775" wrap="square" tIns="50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mes New Roman"/>
              <a:buNone/>
            </a:pPr>
            <a:r>
              <a:rPr b="0" i="0" lang="en-US" sz="2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</a:t>
            </a:r>
            <a:endParaRPr/>
          </a:p>
        </p:txBody>
      </p:sp>
      <p:sp>
        <p:nvSpPr>
          <p:cNvPr id="348" name="Google Shape;348;p50"/>
          <p:cNvSpPr txBox="1"/>
          <p:nvPr/>
        </p:nvSpPr>
        <p:spPr>
          <a:xfrm>
            <a:off x="4787900" y="3695700"/>
            <a:ext cx="420600" cy="420600"/>
          </a:xfrm>
          <a:prstGeom prst="rect">
            <a:avLst/>
          </a:prstGeom>
          <a:solidFill>
            <a:srgbClr val="99CCFF"/>
          </a:solidFill>
          <a:ln cap="sq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375" lIns="100775" spcFirstLastPara="1" rIns="100775" wrap="square" tIns="50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mes New Roman"/>
              <a:buNone/>
            </a:pPr>
            <a:r>
              <a:rPr b="0" i="0" lang="en-US" sz="2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</a:t>
            </a:r>
            <a:endParaRPr/>
          </a:p>
        </p:txBody>
      </p:sp>
      <p:sp>
        <p:nvSpPr>
          <p:cNvPr id="349" name="Google Shape;349;p50"/>
          <p:cNvSpPr txBox="1"/>
          <p:nvPr/>
        </p:nvSpPr>
        <p:spPr>
          <a:xfrm>
            <a:off x="5208587" y="3695700"/>
            <a:ext cx="419100" cy="420600"/>
          </a:xfrm>
          <a:prstGeom prst="rect">
            <a:avLst/>
          </a:prstGeom>
          <a:solidFill>
            <a:srgbClr val="99CCFF"/>
          </a:solidFill>
          <a:ln cap="sq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375" lIns="100775" spcFirstLastPara="1" rIns="100775" wrap="square" tIns="50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mes New Roman"/>
              <a:buNone/>
            </a:pPr>
            <a:r>
              <a:rPr b="0" i="0" lang="en-US" sz="2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</a:t>
            </a:r>
            <a:endParaRPr/>
          </a:p>
        </p:txBody>
      </p:sp>
      <p:sp>
        <p:nvSpPr>
          <p:cNvPr id="350" name="Google Shape;350;p50"/>
          <p:cNvSpPr txBox="1"/>
          <p:nvPr/>
        </p:nvSpPr>
        <p:spPr>
          <a:xfrm>
            <a:off x="5627687" y="3695700"/>
            <a:ext cx="420600" cy="420600"/>
          </a:xfrm>
          <a:prstGeom prst="rect">
            <a:avLst/>
          </a:prstGeom>
          <a:solidFill>
            <a:srgbClr val="99CCFF"/>
          </a:solidFill>
          <a:ln cap="sq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375" lIns="100775" spcFirstLastPara="1" rIns="100775" wrap="square" tIns="50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mes New Roman"/>
              <a:buNone/>
            </a:pPr>
            <a:r>
              <a:rPr b="0" i="0" lang="en-US" sz="2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</a:t>
            </a:r>
            <a:endParaRPr/>
          </a:p>
        </p:txBody>
      </p:sp>
      <p:sp>
        <p:nvSpPr>
          <p:cNvPr id="351" name="Google Shape;351;p50"/>
          <p:cNvSpPr txBox="1"/>
          <p:nvPr/>
        </p:nvSpPr>
        <p:spPr>
          <a:xfrm>
            <a:off x="6048375" y="3695700"/>
            <a:ext cx="420600" cy="420600"/>
          </a:xfrm>
          <a:prstGeom prst="rect">
            <a:avLst/>
          </a:prstGeom>
          <a:solidFill>
            <a:srgbClr val="99CCFF"/>
          </a:solidFill>
          <a:ln cap="sq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375" lIns="100775" spcFirstLastPara="1" rIns="100775" wrap="square" tIns="50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mes New Roman"/>
              <a:buNone/>
            </a:pPr>
            <a:r>
              <a:rPr b="0" i="0" lang="en-US" sz="2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</a:t>
            </a:r>
            <a:endParaRPr/>
          </a:p>
        </p:txBody>
      </p:sp>
      <p:sp>
        <p:nvSpPr>
          <p:cNvPr id="352" name="Google Shape;352;p50"/>
          <p:cNvSpPr txBox="1"/>
          <p:nvPr/>
        </p:nvSpPr>
        <p:spPr>
          <a:xfrm>
            <a:off x="6469062" y="3695700"/>
            <a:ext cx="419100" cy="420600"/>
          </a:xfrm>
          <a:prstGeom prst="rect">
            <a:avLst/>
          </a:prstGeom>
          <a:solidFill>
            <a:srgbClr val="99CCFF"/>
          </a:solidFill>
          <a:ln cap="sq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375" lIns="100775" spcFirstLastPara="1" rIns="100775" wrap="square" tIns="50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mes New Roman"/>
              <a:buNone/>
            </a:pPr>
            <a:r>
              <a:rPr b="0" i="0" lang="en-US" sz="2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\0</a:t>
            </a:r>
            <a:endParaRPr/>
          </a:p>
        </p:txBody>
      </p:sp>
      <p:sp>
        <p:nvSpPr>
          <p:cNvPr id="353" name="Google Shape;353;p50"/>
          <p:cNvSpPr txBox="1"/>
          <p:nvPr/>
        </p:nvSpPr>
        <p:spPr>
          <a:xfrm>
            <a:off x="4368800" y="5795962"/>
            <a:ext cx="419100" cy="419100"/>
          </a:xfrm>
          <a:prstGeom prst="rect">
            <a:avLst/>
          </a:prstGeom>
          <a:solidFill>
            <a:srgbClr val="99CCFF"/>
          </a:solidFill>
          <a:ln cap="sq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375" lIns="100775" spcFirstLastPara="1" rIns="100775" wrap="square" tIns="50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mes New Roman"/>
              <a:buNone/>
            </a:pPr>
            <a:r>
              <a:rPr b="0" i="0" lang="en-US" sz="2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</a:t>
            </a:r>
            <a:endParaRPr/>
          </a:p>
        </p:txBody>
      </p:sp>
      <p:sp>
        <p:nvSpPr>
          <p:cNvPr id="354" name="Google Shape;354;p50"/>
          <p:cNvSpPr txBox="1"/>
          <p:nvPr/>
        </p:nvSpPr>
        <p:spPr>
          <a:xfrm>
            <a:off x="4787900" y="5795962"/>
            <a:ext cx="420600" cy="419100"/>
          </a:xfrm>
          <a:prstGeom prst="rect">
            <a:avLst/>
          </a:prstGeom>
          <a:solidFill>
            <a:srgbClr val="99CCFF"/>
          </a:solidFill>
          <a:ln cap="sq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375" lIns="100775" spcFirstLastPara="1" rIns="100775" wrap="square" tIns="50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mes New Roman"/>
              <a:buNone/>
            </a:pPr>
            <a:r>
              <a:rPr b="0" i="0" lang="en-US" sz="2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</a:t>
            </a:r>
            <a:endParaRPr/>
          </a:p>
        </p:txBody>
      </p:sp>
      <p:sp>
        <p:nvSpPr>
          <p:cNvPr id="355" name="Google Shape;355;p50"/>
          <p:cNvSpPr txBox="1"/>
          <p:nvPr/>
        </p:nvSpPr>
        <p:spPr>
          <a:xfrm>
            <a:off x="5208587" y="5795962"/>
            <a:ext cx="419100" cy="419100"/>
          </a:xfrm>
          <a:prstGeom prst="rect">
            <a:avLst/>
          </a:prstGeom>
          <a:solidFill>
            <a:srgbClr val="99CCFF"/>
          </a:solidFill>
          <a:ln cap="sq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375" lIns="100775" spcFirstLastPara="1" rIns="100775" wrap="square" tIns="50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mes New Roman"/>
              <a:buNone/>
            </a:pPr>
            <a:r>
              <a:rPr b="0" i="0" lang="en-US" sz="2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y</a:t>
            </a:r>
            <a:endParaRPr/>
          </a:p>
        </p:txBody>
      </p:sp>
      <p:sp>
        <p:nvSpPr>
          <p:cNvPr id="356" name="Google Shape;356;p50"/>
          <p:cNvSpPr txBox="1"/>
          <p:nvPr/>
        </p:nvSpPr>
        <p:spPr>
          <a:xfrm>
            <a:off x="5627687" y="5795962"/>
            <a:ext cx="420600" cy="419100"/>
          </a:xfrm>
          <a:prstGeom prst="rect">
            <a:avLst/>
          </a:prstGeom>
          <a:solidFill>
            <a:srgbClr val="99CCFF"/>
          </a:solidFill>
          <a:ln cap="sq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375" lIns="100775" spcFirstLastPara="1" rIns="100775" wrap="square" tIns="50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mes New Roman"/>
              <a:buNone/>
            </a:pPr>
            <a:r>
              <a:rPr b="0" i="0" lang="en-US" sz="2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\0</a:t>
            </a:r>
            <a:endParaRPr/>
          </a:p>
        </p:txBody>
      </p:sp>
      <p:cxnSp>
        <p:nvCxnSpPr>
          <p:cNvPr id="357" name="Google Shape;357;p50"/>
          <p:cNvCxnSpPr/>
          <p:nvPr/>
        </p:nvCxnSpPr>
        <p:spPr>
          <a:xfrm>
            <a:off x="2352675" y="2435225"/>
            <a:ext cx="2016000" cy="0"/>
          </a:xfrm>
          <a:prstGeom prst="straightConnector1">
            <a:avLst/>
          </a:prstGeom>
          <a:noFill/>
          <a:ln cap="sq" cmpd="sng" w="28575">
            <a:solidFill>
              <a:schemeClr val="dk1"/>
            </a:solidFill>
            <a:prstDash val="solid"/>
            <a:miter lim="800000"/>
            <a:headEnd len="med" w="med" type="none"/>
            <a:tailEnd len="lg" w="lg" type="triangle"/>
          </a:ln>
        </p:spPr>
      </p:cxnSp>
      <p:cxnSp>
        <p:nvCxnSpPr>
          <p:cNvPr id="358" name="Google Shape;358;p50"/>
          <p:cNvCxnSpPr/>
          <p:nvPr/>
        </p:nvCxnSpPr>
        <p:spPr>
          <a:xfrm>
            <a:off x="2352675" y="2940050"/>
            <a:ext cx="2016000" cy="0"/>
          </a:xfrm>
          <a:prstGeom prst="straightConnector1">
            <a:avLst/>
          </a:prstGeom>
          <a:noFill/>
          <a:ln cap="sq" cmpd="sng" w="28575">
            <a:solidFill>
              <a:schemeClr val="dk1"/>
            </a:solidFill>
            <a:prstDash val="solid"/>
            <a:miter lim="800000"/>
            <a:headEnd len="med" w="med" type="none"/>
            <a:tailEnd len="lg" w="lg" type="triangle"/>
          </a:ln>
        </p:spPr>
      </p:cxnSp>
      <p:cxnSp>
        <p:nvCxnSpPr>
          <p:cNvPr id="359" name="Google Shape;359;p50"/>
          <p:cNvCxnSpPr/>
          <p:nvPr/>
        </p:nvCxnSpPr>
        <p:spPr>
          <a:xfrm>
            <a:off x="2352675" y="3443287"/>
            <a:ext cx="2016000" cy="0"/>
          </a:xfrm>
          <a:prstGeom prst="straightConnector1">
            <a:avLst/>
          </a:prstGeom>
          <a:noFill/>
          <a:ln cap="sq" cmpd="sng" w="28575">
            <a:solidFill>
              <a:schemeClr val="dk1"/>
            </a:solidFill>
            <a:prstDash val="solid"/>
            <a:miter lim="800000"/>
            <a:headEnd len="med" w="med" type="none"/>
            <a:tailEnd len="lg" w="lg" type="triangle"/>
          </a:ln>
        </p:spPr>
      </p:cxnSp>
      <p:cxnSp>
        <p:nvCxnSpPr>
          <p:cNvPr id="360" name="Google Shape;360;p50"/>
          <p:cNvCxnSpPr/>
          <p:nvPr/>
        </p:nvCxnSpPr>
        <p:spPr>
          <a:xfrm>
            <a:off x="2352675" y="3948112"/>
            <a:ext cx="2016000" cy="0"/>
          </a:xfrm>
          <a:prstGeom prst="straightConnector1">
            <a:avLst/>
          </a:prstGeom>
          <a:noFill/>
          <a:ln cap="sq" cmpd="sng" w="28575">
            <a:solidFill>
              <a:schemeClr val="dk1"/>
            </a:solidFill>
            <a:prstDash val="solid"/>
            <a:miter lim="800000"/>
            <a:headEnd len="med" w="med" type="none"/>
            <a:tailEnd len="lg" w="lg" type="triangle"/>
          </a:ln>
        </p:spPr>
      </p:cxnSp>
      <p:cxnSp>
        <p:nvCxnSpPr>
          <p:cNvPr id="361" name="Google Shape;361;p50"/>
          <p:cNvCxnSpPr/>
          <p:nvPr/>
        </p:nvCxnSpPr>
        <p:spPr>
          <a:xfrm>
            <a:off x="2352675" y="6048375"/>
            <a:ext cx="2016000" cy="0"/>
          </a:xfrm>
          <a:prstGeom prst="straightConnector1">
            <a:avLst/>
          </a:prstGeom>
          <a:noFill/>
          <a:ln cap="sq" cmpd="sng" w="28575">
            <a:solidFill>
              <a:schemeClr val="dk1"/>
            </a:solidFill>
            <a:prstDash val="solid"/>
            <a:miter lim="800000"/>
            <a:headEnd len="med" w="med" type="none"/>
            <a:tailEnd len="lg" w="lg" type="triangle"/>
          </a:ln>
        </p:spPr>
      </p:cxn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51"/>
          <p:cNvSpPr txBox="1"/>
          <p:nvPr/>
        </p:nvSpPr>
        <p:spPr>
          <a:xfrm>
            <a:off x="1746250" y="1220787"/>
            <a:ext cx="5877000" cy="5334000"/>
          </a:xfrm>
          <a:prstGeom prst="rect">
            <a:avLst/>
          </a:prstGeom>
          <a:solidFill>
            <a:srgbClr val="99CCFF"/>
          </a:solidFill>
          <a:ln>
            <a:noFill/>
          </a:ln>
        </p:spPr>
        <p:txBody>
          <a:bodyPr anchorCtr="0" anchor="t" bIns="50375" lIns="100775" spcFirstLastPara="1" rIns="100775" wrap="square" tIns="503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mes New Roman"/>
              <a:buNone/>
            </a:pPr>
            <a:r>
              <a:rPr b="0" i="0" lang="en-US" sz="2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void sort_words (char *w[], int n) {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mes New Roman"/>
              <a:buNone/>
            </a:pPr>
            <a:r>
              <a:rPr b="0" i="0" lang="en-US" sz="2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int i, j;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mes New Roman"/>
              <a:buNone/>
            </a:pPr>
            <a:r>
              <a:rPr b="0" i="0" lang="en-US" sz="2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for (i=0; i&lt;n; ++i)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mes New Roman"/>
              <a:buNone/>
            </a:pPr>
            <a:r>
              <a:rPr b="0" i="0" lang="en-US" sz="2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    for (j=i+1; j&lt;n; ++j)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mes New Roman"/>
              <a:buNone/>
            </a:pPr>
            <a:r>
              <a:rPr b="0" i="0" lang="en-US" sz="2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	if (strcmp(w[i], w[j]) &gt; 0)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mes New Roman"/>
              <a:buNone/>
            </a:pPr>
            <a:r>
              <a:rPr b="0" i="0" lang="en-US" sz="2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	        swap (&amp;w[i], &amp;w[j]) 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mes New Roman"/>
              <a:buNone/>
            </a:pPr>
            <a:r>
              <a:rPr b="0" i="0" lang="en-US" sz="2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}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mes New Roman"/>
              <a:buNone/>
            </a:pPr>
            <a:r>
              <a:rPr b="0" i="0" lang="en-US" sz="2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void swap (char **p, char **q)  {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mes New Roman"/>
              <a:buNone/>
            </a:pPr>
            <a:r>
              <a:rPr b="0" i="0" lang="en-US" sz="2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char *tmp 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mes New Roman"/>
              <a:buNone/>
            </a:pPr>
            <a:r>
              <a:rPr b="0" i="0" lang="en-US" sz="2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tmp = *p;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mes New Roman"/>
              <a:buNone/>
            </a:pPr>
            <a:r>
              <a:rPr b="0" i="0" lang="en-US" sz="2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*p = *q;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mes New Roman"/>
              <a:buNone/>
            </a:pPr>
            <a:r>
              <a:rPr b="0" i="0" lang="en-US" sz="2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*q = tmp;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mes New Roman"/>
              <a:buNone/>
            </a:pPr>
            <a:r>
              <a:rPr b="0" i="0" lang="en-US" sz="2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}</a:t>
            </a:r>
            <a:endParaRPr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0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52"/>
          <p:cNvSpPr txBox="1"/>
          <p:nvPr/>
        </p:nvSpPr>
        <p:spPr>
          <a:xfrm>
            <a:off x="3462337" y="2222500"/>
            <a:ext cx="671400" cy="503100"/>
          </a:xfrm>
          <a:prstGeom prst="rect">
            <a:avLst/>
          </a:prstGeom>
          <a:solidFill>
            <a:schemeClr val="accent1"/>
          </a:solidFill>
          <a:ln cap="sq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372" name="Google Shape;372;p52"/>
          <p:cNvSpPr txBox="1"/>
          <p:nvPr/>
        </p:nvSpPr>
        <p:spPr>
          <a:xfrm>
            <a:off x="3462337" y="2725737"/>
            <a:ext cx="671400" cy="504900"/>
          </a:xfrm>
          <a:prstGeom prst="rect">
            <a:avLst/>
          </a:prstGeom>
          <a:solidFill>
            <a:schemeClr val="accent1"/>
          </a:solidFill>
          <a:ln cap="sq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373" name="Google Shape;373;p52"/>
          <p:cNvSpPr txBox="1"/>
          <p:nvPr/>
        </p:nvSpPr>
        <p:spPr>
          <a:xfrm>
            <a:off x="3462337" y="3230562"/>
            <a:ext cx="671400" cy="503100"/>
          </a:xfrm>
          <a:prstGeom prst="rect">
            <a:avLst/>
          </a:prstGeom>
          <a:solidFill>
            <a:schemeClr val="accent1"/>
          </a:solidFill>
          <a:ln cap="sq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374" name="Google Shape;374;p52"/>
          <p:cNvSpPr txBox="1"/>
          <p:nvPr/>
        </p:nvSpPr>
        <p:spPr>
          <a:xfrm>
            <a:off x="3462337" y="5834062"/>
            <a:ext cx="671400" cy="504900"/>
          </a:xfrm>
          <a:prstGeom prst="rect">
            <a:avLst/>
          </a:prstGeom>
          <a:solidFill>
            <a:schemeClr val="accent1"/>
          </a:solidFill>
          <a:ln cap="sq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375" name="Google Shape;375;p52"/>
          <p:cNvSpPr txBox="1"/>
          <p:nvPr/>
        </p:nvSpPr>
        <p:spPr>
          <a:xfrm>
            <a:off x="3462337" y="3733800"/>
            <a:ext cx="671400" cy="504900"/>
          </a:xfrm>
          <a:prstGeom prst="rect">
            <a:avLst/>
          </a:prstGeom>
          <a:solidFill>
            <a:schemeClr val="accent1"/>
          </a:solidFill>
          <a:ln cap="sq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376" name="Google Shape;376;p52"/>
          <p:cNvSpPr txBox="1"/>
          <p:nvPr/>
        </p:nvSpPr>
        <p:spPr>
          <a:xfrm>
            <a:off x="3462337" y="4238625"/>
            <a:ext cx="671400" cy="1595400"/>
          </a:xfrm>
          <a:prstGeom prst="rect">
            <a:avLst/>
          </a:prstGeom>
          <a:solidFill>
            <a:schemeClr val="accent1"/>
          </a:solidFill>
          <a:ln cap="sq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377" name="Google Shape;377;p52"/>
          <p:cNvSpPr txBox="1"/>
          <p:nvPr/>
        </p:nvSpPr>
        <p:spPr>
          <a:xfrm>
            <a:off x="3529012" y="1679575"/>
            <a:ext cx="446100" cy="504900"/>
          </a:xfrm>
          <a:prstGeom prst="rect">
            <a:avLst/>
          </a:prstGeom>
          <a:solidFill>
            <a:srgbClr val="FFFFCC"/>
          </a:solidFill>
          <a:ln>
            <a:noFill/>
          </a:ln>
        </p:spPr>
        <p:txBody>
          <a:bodyPr anchorCtr="0" anchor="t" bIns="50375" lIns="100775" spcFirstLastPara="1" rIns="100775" wrap="square" tIns="503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mes New Roman"/>
              <a:buNone/>
            </a:pPr>
            <a:r>
              <a:rPr b="0" i="0" lang="en-US" sz="2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</a:t>
            </a:r>
            <a:endParaRPr/>
          </a:p>
        </p:txBody>
      </p:sp>
      <p:sp>
        <p:nvSpPr>
          <p:cNvPr id="378" name="Google Shape;378;p52"/>
          <p:cNvSpPr txBox="1"/>
          <p:nvPr/>
        </p:nvSpPr>
        <p:spPr>
          <a:xfrm>
            <a:off x="2771775" y="2687637"/>
            <a:ext cx="763500" cy="504900"/>
          </a:xfrm>
          <a:prstGeom prst="rect">
            <a:avLst/>
          </a:prstGeom>
          <a:noFill/>
          <a:ln>
            <a:noFill/>
          </a:ln>
        </p:spPr>
        <p:txBody>
          <a:bodyPr anchorCtr="0" anchor="t" bIns="50375" lIns="100775" spcFirstLastPara="1" rIns="100775" wrap="square" tIns="503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mes New Roman"/>
              <a:buNone/>
            </a:pPr>
            <a:r>
              <a:rPr b="0" i="0" lang="en-US" sz="2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w[i]</a:t>
            </a:r>
            <a:endParaRPr/>
          </a:p>
        </p:txBody>
      </p:sp>
      <p:sp>
        <p:nvSpPr>
          <p:cNvPr id="379" name="Google Shape;379;p52"/>
          <p:cNvSpPr txBox="1"/>
          <p:nvPr/>
        </p:nvSpPr>
        <p:spPr>
          <a:xfrm>
            <a:off x="5897562" y="3230562"/>
            <a:ext cx="420600" cy="419100"/>
          </a:xfrm>
          <a:prstGeom prst="rect">
            <a:avLst/>
          </a:prstGeom>
          <a:solidFill>
            <a:srgbClr val="99CCFF"/>
          </a:solidFill>
          <a:ln cap="sq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375" lIns="100775" spcFirstLastPara="1" rIns="100775" wrap="square" tIns="50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mes New Roman"/>
              <a:buNone/>
            </a:pPr>
            <a:r>
              <a:rPr b="0" i="0" lang="en-US" sz="2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</a:t>
            </a:r>
            <a:endParaRPr/>
          </a:p>
        </p:txBody>
      </p:sp>
      <p:sp>
        <p:nvSpPr>
          <p:cNvPr id="380" name="Google Shape;380;p52"/>
          <p:cNvSpPr txBox="1"/>
          <p:nvPr/>
        </p:nvSpPr>
        <p:spPr>
          <a:xfrm>
            <a:off x="6318250" y="3230562"/>
            <a:ext cx="419100" cy="419100"/>
          </a:xfrm>
          <a:prstGeom prst="rect">
            <a:avLst/>
          </a:prstGeom>
          <a:solidFill>
            <a:srgbClr val="99CCFF"/>
          </a:solidFill>
          <a:ln cap="sq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375" lIns="100775" spcFirstLastPara="1" rIns="100775" wrap="square" tIns="50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mes New Roman"/>
              <a:buNone/>
            </a:pPr>
            <a:r>
              <a:rPr b="0" i="0" lang="en-US" sz="2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</a:t>
            </a:r>
            <a:endParaRPr/>
          </a:p>
        </p:txBody>
      </p:sp>
      <p:sp>
        <p:nvSpPr>
          <p:cNvPr id="381" name="Google Shape;381;p52"/>
          <p:cNvSpPr txBox="1"/>
          <p:nvPr/>
        </p:nvSpPr>
        <p:spPr>
          <a:xfrm>
            <a:off x="6737350" y="3230562"/>
            <a:ext cx="420600" cy="419100"/>
          </a:xfrm>
          <a:prstGeom prst="rect">
            <a:avLst/>
          </a:prstGeom>
          <a:solidFill>
            <a:srgbClr val="99CCFF"/>
          </a:solidFill>
          <a:ln cap="sq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375" lIns="100775" spcFirstLastPara="1" rIns="100775" wrap="square" tIns="50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mes New Roman"/>
              <a:buNone/>
            </a:pPr>
            <a:r>
              <a:rPr b="0" i="0" lang="en-US" sz="2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</a:t>
            </a:r>
            <a:endParaRPr/>
          </a:p>
        </p:txBody>
      </p:sp>
      <p:sp>
        <p:nvSpPr>
          <p:cNvPr id="382" name="Google Shape;382;p52"/>
          <p:cNvSpPr txBox="1"/>
          <p:nvPr/>
        </p:nvSpPr>
        <p:spPr>
          <a:xfrm>
            <a:off x="7158037" y="3230562"/>
            <a:ext cx="420600" cy="419100"/>
          </a:xfrm>
          <a:prstGeom prst="rect">
            <a:avLst/>
          </a:prstGeom>
          <a:solidFill>
            <a:srgbClr val="99CCFF"/>
          </a:solidFill>
          <a:ln cap="sq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375" lIns="100775" spcFirstLastPara="1" rIns="100775" wrap="square" tIns="50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mes New Roman"/>
              <a:buNone/>
            </a:pPr>
            <a:r>
              <a:rPr b="0" i="0" lang="en-US" sz="2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\0</a:t>
            </a:r>
            <a:endParaRPr/>
          </a:p>
        </p:txBody>
      </p:sp>
      <p:sp>
        <p:nvSpPr>
          <p:cNvPr id="383" name="Google Shape;383;p52"/>
          <p:cNvSpPr txBox="1"/>
          <p:nvPr/>
        </p:nvSpPr>
        <p:spPr>
          <a:xfrm>
            <a:off x="5562600" y="4573587"/>
            <a:ext cx="419100" cy="420600"/>
          </a:xfrm>
          <a:prstGeom prst="rect">
            <a:avLst/>
          </a:prstGeom>
          <a:solidFill>
            <a:srgbClr val="99CCFF"/>
          </a:solidFill>
          <a:ln cap="sq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375" lIns="100775" spcFirstLastPara="1" rIns="100775" wrap="square" tIns="50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mes New Roman"/>
              <a:buNone/>
            </a:pPr>
            <a:r>
              <a:rPr b="0" i="0" lang="en-US" sz="2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</a:t>
            </a:r>
            <a:endParaRPr/>
          </a:p>
        </p:txBody>
      </p:sp>
      <p:sp>
        <p:nvSpPr>
          <p:cNvPr id="384" name="Google Shape;384;p52"/>
          <p:cNvSpPr txBox="1"/>
          <p:nvPr/>
        </p:nvSpPr>
        <p:spPr>
          <a:xfrm>
            <a:off x="5981700" y="4573587"/>
            <a:ext cx="420600" cy="420600"/>
          </a:xfrm>
          <a:prstGeom prst="rect">
            <a:avLst/>
          </a:prstGeom>
          <a:solidFill>
            <a:srgbClr val="99CCFF"/>
          </a:solidFill>
          <a:ln cap="sq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375" lIns="100775" spcFirstLastPara="1" rIns="100775" wrap="square" tIns="50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mes New Roman"/>
              <a:buNone/>
            </a:pPr>
            <a:r>
              <a:rPr b="0" i="0" lang="en-US" sz="2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</a:t>
            </a:r>
            <a:endParaRPr/>
          </a:p>
        </p:txBody>
      </p:sp>
      <p:sp>
        <p:nvSpPr>
          <p:cNvPr id="385" name="Google Shape;385;p52"/>
          <p:cNvSpPr txBox="1"/>
          <p:nvPr/>
        </p:nvSpPr>
        <p:spPr>
          <a:xfrm>
            <a:off x="6402387" y="4573587"/>
            <a:ext cx="419100" cy="420600"/>
          </a:xfrm>
          <a:prstGeom prst="rect">
            <a:avLst/>
          </a:prstGeom>
          <a:solidFill>
            <a:srgbClr val="99CCFF"/>
          </a:solidFill>
          <a:ln cap="sq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375" lIns="100775" spcFirstLastPara="1" rIns="100775" wrap="square" tIns="50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mes New Roman"/>
              <a:buNone/>
            </a:pPr>
            <a:r>
              <a:rPr b="0" i="0" lang="en-US" sz="2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</a:t>
            </a:r>
            <a:endParaRPr/>
          </a:p>
        </p:txBody>
      </p:sp>
      <p:sp>
        <p:nvSpPr>
          <p:cNvPr id="386" name="Google Shape;386;p52"/>
          <p:cNvSpPr txBox="1"/>
          <p:nvPr/>
        </p:nvSpPr>
        <p:spPr>
          <a:xfrm>
            <a:off x="6821487" y="4573587"/>
            <a:ext cx="420600" cy="420600"/>
          </a:xfrm>
          <a:prstGeom prst="rect">
            <a:avLst/>
          </a:prstGeom>
          <a:solidFill>
            <a:srgbClr val="99CCFF"/>
          </a:solidFill>
          <a:ln cap="sq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375" lIns="100775" spcFirstLastPara="1" rIns="100775" wrap="square" tIns="50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mes New Roman"/>
              <a:buNone/>
            </a:pPr>
            <a:r>
              <a:rPr b="0" i="0" lang="en-US" sz="2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</a:t>
            </a:r>
            <a:endParaRPr/>
          </a:p>
        </p:txBody>
      </p:sp>
      <p:sp>
        <p:nvSpPr>
          <p:cNvPr id="387" name="Google Shape;387;p52"/>
          <p:cNvSpPr txBox="1"/>
          <p:nvPr/>
        </p:nvSpPr>
        <p:spPr>
          <a:xfrm>
            <a:off x="7242175" y="4573587"/>
            <a:ext cx="419100" cy="420600"/>
          </a:xfrm>
          <a:prstGeom prst="rect">
            <a:avLst/>
          </a:prstGeom>
          <a:solidFill>
            <a:srgbClr val="99CCFF"/>
          </a:solidFill>
          <a:ln cap="sq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375" lIns="100775" spcFirstLastPara="1" rIns="100775" wrap="square" tIns="50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mes New Roman"/>
              <a:buNone/>
            </a:pPr>
            <a:r>
              <a:rPr b="0" i="0" lang="en-US" sz="2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</a:t>
            </a:r>
            <a:endParaRPr/>
          </a:p>
        </p:txBody>
      </p:sp>
      <p:sp>
        <p:nvSpPr>
          <p:cNvPr id="388" name="Google Shape;388;p52"/>
          <p:cNvSpPr txBox="1"/>
          <p:nvPr/>
        </p:nvSpPr>
        <p:spPr>
          <a:xfrm>
            <a:off x="7661275" y="4573587"/>
            <a:ext cx="420600" cy="420600"/>
          </a:xfrm>
          <a:prstGeom prst="rect">
            <a:avLst/>
          </a:prstGeom>
          <a:solidFill>
            <a:srgbClr val="99CCFF"/>
          </a:solidFill>
          <a:ln cap="sq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375" lIns="100775" spcFirstLastPara="1" rIns="100775" wrap="square" tIns="50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mes New Roman"/>
              <a:buNone/>
            </a:pPr>
            <a:r>
              <a:rPr b="0" i="0" lang="en-US" sz="2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\0</a:t>
            </a:r>
            <a:endParaRPr/>
          </a:p>
        </p:txBody>
      </p:sp>
      <p:cxnSp>
        <p:nvCxnSpPr>
          <p:cNvPr id="389" name="Google Shape;389;p52"/>
          <p:cNvCxnSpPr/>
          <p:nvPr/>
        </p:nvCxnSpPr>
        <p:spPr>
          <a:xfrm>
            <a:off x="3881437" y="2978150"/>
            <a:ext cx="2016000" cy="504900"/>
          </a:xfrm>
          <a:prstGeom prst="straightConnector1">
            <a:avLst/>
          </a:prstGeom>
          <a:noFill/>
          <a:ln cap="flat" cmpd="sng" w="25400">
            <a:solidFill>
              <a:srgbClr val="FF6600"/>
            </a:solidFill>
            <a:prstDash val="solid"/>
            <a:miter lim="800000"/>
            <a:headEnd len="med" w="med" type="none"/>
            <a:tailEnd len="lg" w="lg" type="triangle"/>
          </a:ln>
        </p:spPr>
      </p:cxnSp>
      <p:cxnSp>
        <p:nvCxnSpPr>
          <p:cNvPr id="390" name="Google Shape;390;p52"/>
          <p:cNvCxnSpPr/>
          <p:nvPr/>
        </p:nvCxnSpPr>
        <p:spPr>
          <a:xfrm>
            <a:off x="3462337" y="5330825"/>
            <a:ext cx="67140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med" w="med" type="none"/>
            <a:tailEnd len="med" w="med" type="none"/>
          </a:ln>
        </p:spPr>
      </p:cxnSp>
      <p:cxnSp>
        <p:nvCxnSpPr>
          <p:cNvPr id="391" name="Google Shape;391;p52"/>
          <p:cNvCxnSpPr/>
          <p:nvPr/>
        </p:nvCxnSpPr>
        <p:spPr>
          <a:xfrm flipH="1" rot="10800000">
            <a:off x="3881437" y="4826087"/>
            <a:ext cx="1681200" cy="839700"/>
          </a:xfrm>
          <a:prstGeom prst="straightConnector1">
            <a:avLst/>
          </a:prstGeom>
          <a:noFill/>
          <a:ln cap="flat" cmpd="sng" w="15875">
            <a:solidFill>
              <a:schemeClr val="hlink"/>
            </a:solidFill>
            <a:prstDash val="solid"/>
            <a:miter lim="800000"/>
            <a:headEnd len="med" w="med" type="none"/>
            <a:tailEnd len="lg" w="lg" type="triangle"/>
          </a:ln>
        </p:spPr>
      </p:cxnSp>
      <p:sp>
        <p:nvSpPr>
          <p:cNvPr id="392" name="Google Shape;392;p52"/>
          <p:cNvSpPr txBox="1"/>
          <p:nvPr/>
        </p:nvSpPr>
        <p:spPr>
          <a:xfrm>
            <a:off x="2419350" y="512762"/>
            <a:ext cx="3492600" cy="638100"/>
          </a:xfrm>
          <a:prstGeom prst="rect">
            <a:avLst/>
          </a:prstGeom>
          <a:noFill/>
          <a:ln>
            <a:noFill/>
          </a:ln>
        </p:spPr>
        <p:txBody>
          <a:bodyPr anchorCtr="0" anchor="t" bIns="50375" lIns="100775" spcFirstLastPara="1" rIns="100775" wrap="square" tIns="503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Tahoma"/>
              <a:buNone/>
            </a:pPr>
            <a:r>
              <a:rPr b="0" i="0" lang="en-US" sz="35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Before swapping</a:t>
            </a:r>
            <a:endParaRPr/>
          </a:p>
        </p:txBody>
      </p:sp>
      <p:sp>
        <p:nvSpPr>
          <p:cNvPr id="393" name="Google Shape;393;p52"/>
          <p:cNvSpPr txBox="1"/>
          <p:nvPr/>
        </p:nvSpPr>
        <p:spPr>
          <a:xfrm>
            <a:off x="2771775" y="5291137"/>
            <a:ext cx="763500" cy="504900"/>
          </a:xfrm>
          <a:prstGeom prst="rect">
            <a:avLst/>
          </a:prstGeom>
          <a:noFill/>
          <a:ln>
            <a:noFill/>
          </a:ln>
        </p:spPr>
        <p:txBody>
          <a:bodyPr anchorCtr="0" anchor="t" bIns="50375" lIns="100775" spcFirstLastPara="1" rIns="100775" wrap="square" tIns="503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mes New Roman"/>
              <a:buNone/>
            </a:pPr>
            <a:r>
              <a:rPr b="0" i="0" lang="en-US" sz="2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w[j]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7"/>
          <p:cNvSpPr txBox="1"/>
          <p:nvPr>
            <p:ph type="title"/>
          </p:nvPr>
        </p:nvSpPr>
        <p:spPr>
          <a:xfrm>
            <a:off x="1268412" y="681037"/>
            <a:ext cx="8591400" cy="766800"/>
          </a:xfrm>
          <a:prstGeom prst="rect">
            <a:avLst/>
          </a:prstGeom>
          <a:noFill/>
          <a:ln>
            <a:noFill/>
          </a:ln>
        </p:spPr>
        <p:txBody>
          <a:bodyPr anchorCtr="0" anchor="b" bIns="50375" lIns="100750" spcFirstLastPara="1" rIns="100750" wrap="square" tIns="503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900"/>
              <a:buFont typeface="Tahoma"/>
              <a:buNone/>
            </a:pPr>
            <a:r>
              <a:rPr b="0" i="0" lang="en-US" sz="4900" u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rPr>
              <a:t>Structure declaration</a:t>
            </a:r>
            <a:endParaRPr/>
          </a:p>
        </p:txBody>
      </p:sp>
      <p:sp>
        <p:nvSpPr>
          <p:cNvPr id="87" name="Google Shape;87;p17"/>
          <p:cNvSpPr txBox="1"/>
          <p:nvPr>
            <p:ph idx="1" type="body"/>
          </p:nvPr>
        </p:nvSpPr>
        <p:spPr>
          <a:xfrm>
            <a:off x="990600" y="2362200"/>
            <a:ext cx="3421200" cy="3276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50375" lIns="100750" spcFirstLastPara="1" rIns="100750" wrap="square" tIns="50375">
            <a:noAutofit/>
          </a:bodyPr>
          <a:lstStyle/>
          <a:p>
            <a:pPr indent="-377825" lvl="0" marL="37782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20"/>
              <a:buNone/>
            </a:pPr>
            <a:r>
              <a:rPr b="0" i="0" lang="en-US" sz="3200" u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rPr>
              <a:t>struct {</a:t>
            </a:r>
            <a:endParaRPr/>
          </a:p>
          <a:p>
            <a:pPr indent="-377825" lvl="0" marL="377825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1920"/>
              <a:buNone/>
            </a:pPr>
            <a:r>
              <a:rPr b="0" i="0" lang="en-US" sz="3200" u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rPr>
              <a:t>	char first[10];</a:t>
            </a:r>
            <a:endParaRPr/>
          </a:p>
          <a:p>
            <a:pPr indent="-377825" lvl="0" marL="377825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1920"/>
              <a:buNone/>
            </a:pPr>
            <a:r>
              <a:rPr b="0" i="0" lang="en-US" sz="3200" u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rPr>
              <a:t>	char midinit;</a:t>
            </a:r>
            <a:endParaRPr/>
          </a:p>
          <a:p>
            <a:pPr indent="-377825" lvl="0" marL="377825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1920"/>
              <a:buNone/>
            </a:pPr>
            <a:r>
              <a:rPr b="0" i="0" lang="en-US" sz="3200" u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rPr>
              <a:t>	char last[20];</a:t>
            </a:r>
            <a:endParaRPr/>
          </a:p>
          <a:p>
            <a:pPr indent="-377825" lvl="0" marL="377825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1920"/>
              <a:buNone/>
            </a:pPr>
            <a:r>
              <a:rPr b="0" i="0" lang="en-US" sz="3200" u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rPr>
              <a:t>} sname, ename;</a:t>
            </a:r>
            <a:endParaRPr/>
          </a:p>
        </p:txBody>
      </p:sp>
      <p:sp>
        <p:nvSpPr>
          <p:cNvPr id="88" name="Google Shape;88;p17"/>
          <p:cNvSpPr txBox="1"/>
          <p:nvPr/>
        </p:nvSpPr>
        <p:spPr>
          <a:xfrm>
            <a:off x="5318125" y="2090737"/>
            <a:ext cx="3481500" cy="3378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ahoma"/>
              <a:buNone/>
            </a:pPr>
            <a:r>
              <a:rPr b="0" i="0" lang="en-US" sz="24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This declaration creates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ahoma"/>
              <a:buNone/>
            </a:pPr>
            <a:r>
              <a:rPr b="0" i="0" lang="en-US" sz="24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two structure variables,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ahoma"/>
              <a:buNone/>
            </a:pPr>
            <a:r>
              <a:rPr b="0" i="0" lang="en-US" sz="24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sname and ename, each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ahoma"/>
              <a:buNone/>
            </a:pPr>
            <a:r>
              <a:rPr b="0" i="0" lang="en-US" sz="24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of which contains 3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ahoma"/>
              <a:buNone/>
            </a:pPr>
            <a:r>
              <a:rPr b="0" i="0" lang="en-US" sz="24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members.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ahoma"/>
              <a:buNone/>
            </a:pPr>
            <a:r>
              <a:rPr b="0" i="0" lang="en-US" sz="24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We can use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ahoma"/>
              <a:buNone/>
            </a:pPr>
            <a:r>
              <a:rPr b="0" i="0" lang="en-US" sz="24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sname.first,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ahoma"/>
              <a:buNone/>
            </a:pPr>
            <a:r>
              <a:rPr b="0" i="0" lang="en-US" sz="24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ename.midinit, </a:t>
            </a:r>
            <a:br>
              <a:rPr b="0" i="0" lang="en-US" sz="24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</a:br>
            <a:r>
              <a:rPr b="0" i="0" lang="en-US" sz="24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etc.</a:t>
            </a:r>
            <a:endParaRPr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7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53"/>
          <p:cNvSpPr txBox="1"/>
          <p:nvPr/>
        </p:nvSpPr>
        <p:spPr>
          <a:xfrm>
            <a:off x="3462337" y="2222500"/>
            <a:ext cx="671400" cy="503100"/>
          </a:xfrm>
          <a:prstGeom prst="rect">
            <a:avLst/>
          </a:prstGeom>
          <a:solidFill>
            <a:schemeClr val="accent1"/>
          </a:solidFill>
          <a:ln cap="sq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399" name="Google Shape;399;p53"/>
          <p:cNvSpPr txBox="1"/>
          <p:nvPr/>
        </p:nvSpPr>
        <p:spPr>
          <a:xfrm>
            <a:off x="3462337" y="2725737"/>
            <a:ext cx="671400" cy="504900"/>
          </a:xfrm>
          <a:prstGeom prst="rect">
            <a:avLst/>
          </a:prstGeom>
          <a:solidFill>
            <a:schemeClr val="accent1"/>
          </a:solidFill>
          <a:ln cap="sq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400" name="Google Shape;400;p53"/>
          <p:cNvSpPr txBox="1"/>
          <p:nvPr/>
        </p:nvSpPr>
        <p:spPr>
          <a:xfrm>
            <a:off x="3462337" y="3230562"/>
            <a:ext cx="671400" cy="503100"/>
          </a:xfrm>
          <a:prstGeom prst="rect">
            <a:avLst/>
          </a:prstGeom>
          <a:solidFill>
            <a:schemeClr val="accent1"/>
          </a:solidFill>
          <a:ln cap="sq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401" name="Google Shape;401;p53"/>
          <p:cNvSpPr txBox="1"/>
          <p:nvPr/>
        </p:nvSpPr>
        <p:spPr>
          <a:xfrm>
            <a:off x="3462337" y="5834062"/>
            <a:ext cx="671400" cy="504900"/>
          </a:xfrm>
          <a:prstGeom prst="rect">
            <a:avLst/>
          </a:prstGeom>
          <a:solidFill>
            <a:schemeClr val="accent1"/>
          </a:solidFill>
          <a:ln cap="sq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402" name="Google Shape;402;p53"/>
          <p:cNvSpPr txBox="1"/>
          <p:nvPr/>
        </p:nvSpPr>
        <p:spPr>
          <a:xfrm>
            <a:off x="3462337" y="3733800"/>
            <a:ext cx="671400" cy="504900"/>
          </a:xfrm>
          <a:prstGeom prst="rect">
            <a:avLst/>
          </a:prstGeom>
          <a:solidFill>
            <a:schemeClr val="accent1"/>
          </a:solidFill>
          <a:ln cap="sq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403" name="Google Shape;403;p53"/>
          <p:cNvSpPr txBox="1"/>
          <p:nvPr/>
        </p:nvSpPr>
        <p:spPr>
          <a:xfrm>
            <a:off x="3462337" y="4238625"/>
            <a:ext cx="671400" cy="1595400"/>
          </a:xfrm>
          <a:prstGeom prst="rect">
            <a:avLst/>
          </a:prstGeom>
          <a:solidFill>
            <a:schemeClr val="accent1"/>
          </a:solidFill>
          <a:ln cap="sq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404" name="Google Shape;404;p53"/>
          <p:cNvSpPr txBox="1"/>
          <p:nvPr/>
        </p:nvSpPr>
        <p:spPr>
          <a:xfrm>
            <a:off x="3529012" y="1679575"/>
            <a:ext cx="446100" cy="504900"/>
          </a:xfrm>
          <a:prstGeom prst="rect">
            <a:avLst/>
          </a:prstGeom>
          <a:solidFill>
            <a:srgbClr val="FFFFCC"/>
          </a:solidFill>
          <a:ln>
            <a:noFill/>
          </a:ln>
        </p:spPr>
        <p:txBody>
          <a:bodyPr anchorCtr="0" anchor="t" bIns="50375" lIns="100775" spcFirstLastPara="1" rIns="100775" wrap="square" tIns="503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mes New Roman"/>
              <a:buNone/>
            </a:pPr>
            <a:r>
              <a:rPr b="0" i="0" lang="en-US" sz="2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</a:t>
            </a:r>
            <a:endParaRPr/>
          </a:p>
        </p:txBody>
      </p:sp>
      <p:sp>
        <p:nvSpPr>
          <p:cNvPr id="405" name="Google Shape;405;p53"/>
          <p:cNvSpPr txBox="1"/>
          <p:nvPr/>
        </p:nvSpPr>
        <p:spPr>
          <a:xfrm>
            <a:off x="2771775" y="2687637"/>
            <a:ext cx="763500" cy="504900"/>
          </a:xfrm>
          <a:prstGeom prst="rect">
            <a:avLst/>
          </a:prstGeom>
          <a:noFill/>
          <a:ln>
            <a:noFill/>
          </a:ln>
        </p:spPr>
        <p:txBody>
          <a:bodyPr anchorCtr="0" anchor="t" bIns="50375" lIns="100775" spcFirstLastPara="1" rIns="100775" wrap="square" tIns="503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mes New Roman"/>
              <a:buNone/>
            </a:pPr>
            <a:r>
              <a:rPr b="0" i="0" lang="en-US" sz="2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w[i]</a:t>
            </a:r>
            <a:endParaRPr/>
          </a:p>
        </p:txBody>
      </p:sp>
      <p:sp>
        <p:nvSpPr>
          <p:cNvPr id="406" name="Google Shape;406;p53"/>
          <p:cNvSpPr txBox="1"/>
          <p:nvPr/>
        </p:nvSpPr>
        <p:spPr>
          <a:xfrm>
            <a:off x="5897562" y="3230562"/>
            <a:ext cx="420600" cy="419100"/>
          </a:xfrm>
          <a:prstGeom prst="rect">
            <a:avLst/>
          </a:prstGeom>
          <a:solidFill>
            <a:srgbClr val="99CCFF"/>
          </a:solidFill>
          <a:ln cap="sq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375" lIns="100775" spcFirstLastPara="1" rIns="100775" wrap="square" tIns="50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mes New Roman"/>
              <a:buNone/>
            </a:pPr>
            <a:r>
              <a:rPr b="0" i="0" lang="en-US" sz="2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</a:t>
            </a:r>
            <a:endParaRPr/>
          </a:p>
        </p:txBody>
      </p:sp>
      <p:sp>
        <p:nvSpPr>
          <p:cNvPr id="407" name="Google Shape;407;p53"/>
          <p:cNvSpPr txBox="1"/>
          <p:nvPr/>
        </p:nvSpPr>
        <p:spPr>
          <a:xfrm>
            <a:off x="6318250" y="3230562"/>
            <a:ext cx="419100" cy="419100"/>
          </a:xfrm>
          <a:prstGeom prst="rect">
            <a:avLst/>
          </a:prstGeom>
          <a:solidFill>
            <a:srgbClr val="99CCFF"/>
          </a:solidFill>
          <a:ln cap="sq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375" lIns="100775" spcFirstLastPara="1" rIns="100775" wrap="square" tIns="50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mes New Roman"/>
              <a:buNone/>
            </a:pPr>
            <a:r>
              <a:rPr b="0" i="0" lang="en-US" sz="2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</a:t>
            </a:r>
            <a:endParaRPr/>
          </a:p>
        </p:txBody>
      </p:sp>
      <p:sp>
        <p:nvSpPr>
          <p:cNvPr id="408" name="Google Shape;408;p53"/>
          <p:cNvSpPr txBox="1"/>
          <p:nvPr/>
        </p:nvSpPr>
        <p:spPr>
          <a:xfrm>
            <a:off x="6737350" y="3230562"/>
            <a:ext cx="420600" cy="419100"/>
          </a:xfrm>
          <a:prstGeom prst="rect">
            <a:avLst/>
          </a:prstGeom>
          <a:solidFill>
            <a:srgbClr val="99CCFF"/>
          </a:solidFill>
          <a:ln cap="sq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375" lIns="100775" spcFirstLastPara="1" rIns="100775" wrap="square" tIns="50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mes New Roman"/>
              <a:buNone/>
            </a:pPr>
            <a:r>
              <a:rPr b="0" i="0" lang="en-US" sz="2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</a:t>
            </a:r>
            <a:endParaRPr/>
          </a:p>
        </p:txBody>
      </p:sp>
      <p:sp>
        <p:nvSpPr>
          <p:cNvPr id="409" name="Google Shape;409;p53"/>
          <p:cNvSpPr txBox="1"/>
          <p:nvPr/>
        </p:nvSpPr>
        <p:spPr>
          <a:xfrm>
            <a:off x="7158037" y="3230562"/>
            <a:ext cx="420600" cy="419100"/>
          </a:xfrm>
          <a:prstGeom prst="rect">
            <a:avLst/>
          </a:prstGeom>
          <a:solidFill>
            <a:srgbClr val="99CCFF"/>
          </a:solidFill>
          <a:ln cap="sq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375" lIns="100775" spcFirstLastPara="1" rIns="100775" wrap="square" tIns="50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mes New Roman"/>
              <a:buNone/>
            </a:pPr>
            <a:r>
              <a:rPr b="0" i="0" lang="en-US" sz="2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\0</a:t>
            </a:r>
            <a:endParaRPr/>
          </a:p>
        </p:txBody>
      </p:sp>
      <p:sp>
        <p:nvSpPr>
          <p:cNvPr id="410" name="Google Shape;410;p53"/>
          <p:cNvSpPr txBox="1"/>
          <p:nvPr/>
        </p:nvSpPr>
        <p:spPr>
          <a:xfrm>
            <a:off x="5562600" y="4573587"/>
            <a:ext cx="419100" cy="420600"/>
          </a:xfrm>
          <a:prstGeom prst="rect">
            <a:avLst/>
          </a:prstGeom>
          <a:solidFill>
            <a:srgbClr val="99CCFF"/>
          </a:solidFill>
          <a:ln cap="sq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375" lIns="100775" spcFirstLastPara="1" rIns="100775" wrap="square" tIns="50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mes New Roman"/>
              <a:buNone/>
            </a:pPr>
            <a:r>
              <a:rPr b="0" i="0" lang="en-US" sz="2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</a:t>
            </a:r>
            <a:endParaRPr/>
          </a:p>
        </p:txBody>
      </p:sp>
      <p:sp>
        <p:nvSpPr>
          <p:cNvPr id="411" name="Google Shape;411;p53"/>
          <p:cNvSpPr txBox="1"/>
          <p:nvPr/>
        </p:nvSpPr>
        <p:spPr>
          <a:xfrm>
            <a:off x="5981700" y="4573587"/>
            <a:ext cx="420600" cy="420600"/>
          </a:xfrm>
          <a:prstGeom prst="rect">
            <a:avLst/>
          </a:prstGeom>
          <a:solidFill>
            <a:srgbClr val="99CCFF"/>
          </a:solidFill>
          <a:ln cap="sq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375" lIns="100775" spcFirstLastPara="1" rIns="100775" wrap="square" tIns="50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mes New Roman"/>
              <a:buNone/>
            </a:pPr>
            <a:r>
              <a:rPr b="0" i="0" lang="en-US" sz="2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</a:t>
            </a:r>
            <a:endParaRPr/>
          </a:p>
        </p:txBody>
      </p:sp>
      <p:sp>
        <p:nvSpPr>
          <p:cNvPr id="412" name="Google Shape;412;p53"/>
          <p:cNvSpPr txBox="1"/>
          <p:nvPr/>
        </p:nvSpPr>
        <p:spPr>
          <a:xfrm>
            <a:off x="6402387" y="4573587"/>
            <a:ext cx="419100" cy="420600"/>
          </a:xfrm>
          <a:prstGeom prst="rect">
            <a:avLst/>
          </a:prstGeom>
          <a:solidFill>
            <a:srgbClr val="99CCFF"/>
          </a:solidFill>
          <a:ln cap="sq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375" lIns="100775" spcFirstLastPara="1" rIns="100775" wrap="square" tIns="50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mes New Roman"/>
              <a:buNone/>
            </a:pPr>
            <a:r>
              <a:rPr b="0" i="0" lang="en-US" sz="2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</a:t>
            </a:r>
            <a:endParaRPr/>
          </a:p>
        </p:txBody>
      </p:sp>
      <p:sp>
        <p:nvSpPr>
          <p:cNvPr id="413" name="Google Shape;413;p53"/>
          <p:cNvSpPr txBox="1"/>
          <p:nvPr/>
        </p:nvSpPr>
        <p:spPr>
          <a:xfrm>
            <a:off x="6821487" y="4573587"/>
            <a:ext cx="420600" cy="420600"/>
          </a:xfrm>
          <a:prstGeom prst="rect">
            <a:avLst/>
          </a:prstGeom>
          <a:solidFill>
            <a:srgbClr val="99CCFF"/>
          </a:solidFill>
          <a:ln cap="sq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375" lIns="100775" spcFirstLastPara="1" rIns="100775" wrap="square" tIns="50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mes New Roman"/>
              <a:buNone/>
            </a:pPr>
            <a:r>
              <a:rPr b="0" i="0" lang="en-US" sz="2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</a:t>
            </a:r>
            <a:endParaRPr/>
          </a:p>
        </p:txBody>
      </p:sp>
      <p:sp>
        <p:nvSpPr>
          <p:cNvPr id="414" name="Google Shape;414;p53"/>
          <p:cNvSpPr txBox="1"/>
          <p:nvPr/>
        </p:nvSpPr>
        <p:spPr>
          <a:xfrm>
            <a:off x="7242175" y="4573587"/>
            <a:ext cx="419100" cy="420600"/>
          </a:xfrm>
          <a:prstGeom prst="rect">
            <a:avLst/>
          </a:prstGeom>
          <a:solidFill>
            <a:srgbClr val="99CCFF"/>
          </a:solidFill>
          <a:ln cap="sq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375" lIns="100775" spcFirstLastPara="1" rIns="100775" wrap="square" tIns="50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mes New Roman"/>
              <a:buNone/>
            </a:pPr>
            <a:r>
              <a:rPr b="0" i="0" lang="en-US" sz="2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</a:t>
            </a:r>
            <a:endParaRPr/>
          </a:p>
        </p:txBody>
      </p:sp>
      <p:sp>
        <p:nvSpPr>
          <p:cNvPr id="415" name="Google Shape;415;p53"/>
          <p:cNvSpPr txBox="1"/>
          <p:nvPr/>
        </p:nvSpPr>
        <p:spPr>
          <a:xfrm>
            <a:off x="7661275" y="4573587"/>
            <a:ext cx="420600" cy="420600"/>
          </a:xfrm>
          <a:prstGeom prst="rect">
            <a:avLst/>
          </a:prstGeom>
          <a:solidFill>
            <a:srgbClr val="99CCFF"/>
          </a:solidFill>
          <a:ln cap="sq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375" lIns="100775" spcFirstLastPara="1" rIns="100775" wrap="square" tIns="50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mes New Roman"/>
              <a:buNone/>
            </a:pPr>
            <a:r>
              <a:rPr b="0" i="0" lang="en-US" sz="2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\0</a:t>
            </a:r>
            <a:endParaRPr/>
          </a:p>
        </p:txBody>
      </p:sp>
      <p:cxnSp>
        <p:nvCxnSpPr>
          <p:cNvPr id="416" name="Google Shape;416;p53"/>
          <p:cNvCxnSpPr/>
          <p:nvPr/>
        </p:nvCxnSpPr>
        <p:spPr>
          <a:xfrm>
            <a:off x="3881437" y="2978150"/>
            <a:ext cx="1663800" cy="1809600"/>
          </a:xfrm>
          <a:prstGeom prst="straightConnector1">
            <a:avLst/>
          </a:prstGeom>
          <a:noFill/>
          <a:ln cap="flat" cmpd="sng" w="25400">
            <a:solidFill>
              <a:srgbClr val="FF6600"/>
            </a:solidFill>
            <a:prstDash val="solid"/>
            <a:miter lim="800000"/>
            <a:headEnd len="med" w="med" type="none"/>
            <a:tailEnd len="lg" w="lg" type="triangle"/>
          </a:ln>
        </p:spPr>
      </p:cxnSp>
      <p:cxnSp>
        <p:nvCxnSpPr>
          <p:cNvPr id="417" name="Google Shape;417;p53"/>
          <p:cNvCxnSpPr/>
          <p:nvPr/>
        </p:nvCxnSpPr>
        <p:spPr>
          <a:xfrm>
            <a:off x="3462337" y="5330825"/>
            <a:ext cx="67140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med" w="med" type="none"/>
            <a:tailEnd len="med" w="med" type="none"/>
          </a:ln>
        </p:spPr>
      </p:cxnSp>
      <p:cxnSp>
        <p:nvCxnSpPr>
          <p:cNvPr id="418" name="Google Shape;418;p53"/>
          <p:cNvCxnSpPr/>
          <p:nvPr/>
        </p:nvCxnSpPr>
        <p:spPr>
          <a:xfrm flipH="1" rot="10800000">
            <a:off x="3881437" y="3443387"/>
            <a:ext cx="1998600" cy="2222400"/>
          </a:xfrm>
          <a:prstGeom prst="straightConnector1">
            <a:avLst/>
          </a:prstGeom>
          <a:noFill/>
          <a:ln cap="flat" cmpd="sng" w="15875">
            <a:solidFill>
              <a:schemeClr val="hlink"/>
            </a:solidFill>
            <a:prstDash val="solid"/>
            <a:miter lim="800000"/>
            <a:headEnd len="med" w="med" type="none"/>
            <a:tailEnd len="lg" w="lg" type="triangle"/>
          </a:ln>
        </p:spPr>
      </p:cxnSp>
      <p:sp>
        <p:nvSpPr>
          <p:cNvPr id="419" name="Google Shape;419;p53"/>
          <p:cNvSpPr txBox="1"/>
          <p:nvPr/>
        </p:nvSpPr>
        <p:spPr>
          <a:xfrm>
            <a:off x="2419350" y="512762"/>
            <a:ext cx="3168600" cy="638100"/>
          </a:xfrm>
          <a:prstGeom prst="rect">
            <a:avLst/>
          </a:prstGeom>
          <a:noFill/>
          <a:ln>
            <a:noFill/>
          </a:ln>
        </p:spPr>
        <p:txBody>
          <a:bodyPr anchorCtr="0" anchor="t" bIns="50375" lIns="100775" spcFirstLastPara="1" rIns="100775" wrap="square" tIns="503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Tahoma"/>
              <a:buNone/>
            </a:pPr>
            <a:r>
              <a:rPr b="0" i="0" lang="en-US" sz="35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After swapping</a:t>
            </a:r>
            <a:endParaRPr/>
          </a:p>
        </p:txBody>
      </p:sp>
      <p:sp>
        <p:nvSpPr>
          <p:cNvPr id="420" name="Google Shape;420;p53"/>
          <p:cNvSpPr txBox="1"/>
          <p:nvPr/>
        </p:nvSpPr>
        <p:spPr>
          <a:xfrm>
            <a:off x="2771775" y="5291137"/>
            <a:ext cx="763500" cy="504900"/>
          </a:xfrm>
          <a:prstGeom prst="rect">
            <a:avLst/>
          </a:prstGeom>
          <a:noFill/>
          <a:ln>
            <a:noFill/>
          </a:ln>
        </p:spPr>
        <p:txBody>
          <a:bodyPr anchorCtr="0" anchor="t" bIns="50375" lIns="100775" spcFirstLastPara="1" rIns="100775" wrap="square" tIns="503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mes New Roman"/>
              <a:buNone/>
            </a:pPr>
            <a:r>
              <a:rPr b="0" i="0" lang="en-US" sz="2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w[j]</a:t>
            </a:r>
            <a:endParaRPr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4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54"/>
          <p:cNvSpPr txBox="1"/>
          <p:nvPr>
            <p:ph type="ctrTitle"/>
          </p:nvPr>
        </p:nvSpPr>
        <p:spPr>
          <a:xfrm>
            <a:off x="1092200" y="2016125"/>
            <a:ext cx="8567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b" bIns="50375" lIns="100750" spcFirstLastPara="1" rIns="100750" wrap="square" tIns="503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900"/>
              <a:buFont typeface="Tahoma"/>
              <a:buNone/>
            </a:pPr>
            <a:r>
              <a:rPr b="0" i="0" lang="en-US" sz="4900" u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rPr>
              <a:t>Pointers to Structure</a:t>
            </a:r>
            <a:endParaRPr/>
          </a:p>
        </p:txBody>
      </p:sp>
      <p:sp>
        <p:nvSpPr>
          <p:cNvPr id="426" name="Google Shape;426;p54"/>
          <p:cNvSpPr txBox="1"/>
          <p:nvPr>
            <p:ph idx="1" type="subTitle"/>
          </p:nvPr>
        </p:nvSpPr>
        <p:spPr>
          <a:xfrm>
            <a:off x="1512887" y="4283075"/>
            <a:ext cx="7056300" cy="1932000"/>
          </a:xfrm>
          <a:prstGeom prst="rect">
            <a:avLst/>
          </a:prstGeom>
          <a:noFill/>
          <a:ln>
            <a:noFill/>
          </a:ln>
        </p:spPr>
        <p:txBody>
          <a:bodyPr anchorCtr="0" anchor="t" bIns="50375" lIns="100750" spcFirstLastPara="1" rIns="100750" wrap="square" tIns="503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2100"/>
              <a:buFont typeface="Noto Sans Symbols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0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55"/>
          <p:cNvSpPr txBox="1"/>
          <p:nvPr>
            <p:ph type="title"/>
          </p:nvPr>
        </p:nvSpPr>
        <p:spPr>
          <a:xfrm>
            <a:off x="1268412" y="681037"/>
            <a:ext cx="8591400" cy="830400"/>
          </a:xfrm>
          <a:prstGeom prst="rect">
            <a:avLst/>
          </a:prstGeom>
          <a:noFill/>
          <a:ln>
            <a:noFill/>
          </a:ln>
        </p:spPr>
        <p:txBody>
          <a:bodyPr anchorCtr="0" anchor="b" bIns="50375" lIns="100750" spcFirstLastPara="1" rIns="100750" wrap="square" tIns="503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900"/>
              <a:buFont typeface="Tahoma"/>
              <a:buNone/>
            </a:pPr>
            <a:r>
              <a:rPr b="0" i="0" lang="en-US" sz="4900" u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rPr>
              <a:t>Pointers and Structures</a:t>
            </a:r>
            <a:endParaRPr/>
          </a:p>
        </p:txBody>
      </p:sp>
      <p:sp>
        <p:nvSpPr>
          <p:cNvPr id="432" name="Google Shape;432;p55"/>
          <p:cNvSpPr txBox="1"/>
          <p:nvPr>
            <p:ph idx="1" type="body"/>
          </p:nvPr>
        </p:nvSpPr>
        <p:spPr>
          <a:xfrm>
            <a:off x="839787" y="1763712"/>
            <a:ext cx="9033000" cy="4995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50375" lIns="100750" spcFirstLastPara="1" rIns="100750" wrap="square" tIns="50375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860"/>
              <a:buFont typeface="Noto Sans Symbols"/>
              <a:buChar char="■"/>
            </a:pPr>
            <a:r>
              <a:rPr b="0" i="0" lang="en-US" sz="31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You may recall that the name of an array stands for the address of its zero-th element.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hlink"/>
              </a:buClr>
              <a:buSzPts val="1595"/>
              <a:buFont typeface="Noto Sans Symbols"/>
              <a:buChar char="■"/>
            </a:pPr>
            <a:r>
              <a:rPr b="0" i="0" lang="en-US" sz="29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Also true for the names of arrays of structure variables.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620"/>
              </a:spcBef>
              <a:spcAft>
                <a:spcPts val="0"/>
              </a:spcAft>
              <a:buClr>
                <a:schemeClr val="folHlink"/>
              </a:buClr>
              <a:buSzPts val="1860"/>
              <a:buFont typeface="Noto Sans Symbols"/>
              <a:buChar char="■"/>
            </a:pPr>
            <a:r>
              <a:rPr b="0" i="0" lang="en-US" sz="31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Consider the declaration:</a:t>
            </a:r>
            <a:endParaRPr/>
          </a:p>
          <a:p>
            <a:pPr indent="-228600" lvl="2" marL="114300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1300"/>
              <a:buNone/>
            </a:pPr>
            <a:r>
              <a:rPr b="0" i="0" lang="en-US" sz="2600" u="none">
                <a:solidFill>
                  <a:srgbClr val="0000FF"/>
                </a:solidFill>
                <a:latin typeface="Tahoma"/>
                <a:ea typeface="Tahoma"/>
                <a:cs typeface="Tahoma"/>
                <a:sym typeface="Tahoma"/>
              </a:rPr>
              <a:t>struct   stud   {</a:t>
            </a:r>
            <a:endParaRPr/>
          </a:p>
          <a:p>
            <a:pPr indent="-228600" lvl="2" marL="114300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1300"/>
              <a:buNone/>
            </a:pPr>
            <a:r>
              <a:rPr b="0" i="0" lang="en-US" sz="2600" u="none">
                <a:solidFill>
                  <a:srgbClr val="0000FF"/>
                </a:solidFill>
                <a:latin typeface="Tahoma"/>
                <a:ea typeface="Tahoma"/>
                <a:cs typeface="Tahoma"/>
                <a:sym typeface="Tahoma"/>
              </a:rPr>
              <a:t>         int    roll;</a:t>
            </a:r>
            <a:endParaRPr/>
          </a:p>
          <a:p>
            <a:pPr indent="-228600" lvl="2" marL="114300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1300"/>
              <a:buNone/>
            </a:pPr>
            <a:r>
              <a:rPr b="0" i="0" lang="en-US" sz="2600" u="none">
                <a:solidFill>
                  <a:srgbClr val="0000FF"/>
                </a:solidFill>
                <a:latin typeface="Tahoma"/>
                <a:ea typeface="Tahoma"/>
                <a:cs typeface="Tahoma"/>
                <a:sym typeface="Tahoma"/>
              </a:rPr>
              <a:t>         char  dept_code[25];</a:t>
            </a:r>
            <a:endParaRPr/>
          </a:p>
          <a:p>
            <a:pPr indent="-228600" lvl="2" marL="114300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1300"/>
              <a:buNone/>
            </a:pPr>
            <a:r>
              <a:rPr b="0" i="0" lang="en-US" sz="2600" u="none">
                <a:solidFill>
                  <a:srgbClr val="0000FF"/>
                </a:solidFill>
                <a:latin typeface="Tahoma"/>
                <a:ea typeface="Tahoma"/>
                <a:cs typeface="Tahoma"/>
                <a:sym typeface="Tahoma"/>
              </a:rPr>
              <a:t>         float  cgpa;</a:t>
            </a:r>
            <a:endParaRPr/>
          </a:p>
          <a:p>
            <a:pPr indent="-228600" lvl="2" marL="114300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1300"/>
              <a:buNone/>
            </a:pPr>
            <a:r>
              <a:rPr b="0" i="0" lang="en-US" sz="2600" u="none">
                <a:solidFill>
                  <a:srgbClr val="0000FF"/>
                </a:solidFill>
                <a:latin typeface="Tahoma"/>
                <a:ea typeface="Tahoma"/>
                <a:cs typeface="Tahoma"/>
                <a:sym typeface="Tahoma"/>
              </a:rPr>
              <a:t> }</a:t>
            </a: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   </a:t>
            </a:r>
            <a:r>
              <a:rPr b="0" i="0" lang="en-US" sz="2600" u="none">
                <a:solidFill>
                  <a:srgbClr val="CC0000"/>
                </a:solidFill>
                <a:latin typeface="Tahoma"/>
                <a:ea typeface="Tahoma"/>
                <a:cs typeface="Tahoma"/>
                <a:sym typeface="Tahoma"/>
              </a:rPr>
              <a:t>class[100],  *ptr</a:t>
            </a: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;</a:t>
            </a:r>
            <a:endParaRPr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6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p56"/>
          <p:cNvSpPr txBox="1"/>
          <p:nvPr>
            <p:ph idx="1" type="body"/>
          </p:nvPr>
        </p:nvSpPr>
        <p:spPr>
          <a:xfrm>
            <a:off x="1008062" y="839787"/>
            <a:ext cx="8652000" cy="6132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50375" lIns="100750" spcFirstLastPara="1" rIns="100750" wrap="square" tIns="50375">
            <a:noAutofit/>
          </a:bodyPr>
          <a:lstStyle/>
          <a:p>
            <a:pPr indent="-285750" lvl="1" marL="7429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595"/>
              <a:buFont typeface="Noto Sans Symbols"/>
              <a:buChar char="■"/>
            </a:pPr>
            <a:r>
              <a:rPr b="0" i="0" lang="en-US" sz="29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The name class represents the address of the zero-th element of the structure array.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hlink"/>
              </a:buClr>
              <a:buSzPts val="1595"/>
              <a:buFont typeface="Noto Sans Symbols"/>
              <a:buChar char="■"/>
            </a:pPr>
            <a:r>
              <a:rPr b="0" i="0" lang="en-US" sz="29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ptr is a pointer to data objects of the type struct stud.</a:t>
            </a:r>
            <a:endParaRPr b="0" i="0" sz="3100" u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620"/>
              </a:spcBef>
              <a:spcAft>
                <a:spcPts val="0"/>
              </a:spcAft>
              <a:buClr>
                <a:schemeClr val="folHlink"/>
              </a:buClr>
              <a:buSzPts val="1860"/>
              <a:buFont typeface="Noto Sans Symbols"/>
              <a:buChar char="■"/>
            </a:pPr>
            <a:r>
              <a:rPr b="0" i="0" lang="en-US" sz="31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The assignment</a:t>
            </a:r>
            <a:endParaRPr b="0" i="0" sz="3500" u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  <a:p>
            <a:pPr indent="-228600" lvl="2" marL="114300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1300"/>
              <a:buNone/>
            </a:pPr>
            <a:r>
              <a:rPr b="0" i="0" lang="en-US" sz="2600" u="none">
                <a:solidFill>
                  <a:srgbClr val="0000FF"/>
                </a:solidFill>
                <a:latin typeface="Tahoma"/>
                <a:ea typeface="Tahoma"/>
                <a:cs typeface="Tahoma"/>
                <a:sym typeface="Tahoma"/>
              </a:rPr>
              <a:t>ptr  =  class ;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hlink"/>
              </a:buClr>
              <a:buSzPts val="1595"/>
              <a:buFont typeface="Noto Sans Symbols"/>
              <a:buChar char="■"/>
            </a:pPr>
            <a:r>
              <a:rPr b="0" i="0" lang="en-US" sz="29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will assign the address of class[0] to ptr.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620"/>
              </a:spcBef>
              <a:spcAft>
                <a:spcPts val="0"/>
              </a:spcAft>
              <a:buClr>
                <a:schemeClr val="folHlink"/>
              </a:buClr>
              <a:buSzPts val="1860"/>
              <a:buFont typeface="Noto Sans Symbols"/>
              <a:buChar char="■"/>
            </a:pPr>
            <a:r>
              <a:rPr b="0" i="0" lang="en-US" sz="31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When the pointer ptr is incremented by one </a:t>
            </a:r>
            <a:r>
              <a:rPr b="0" i="0" lang="en-US" sz="3100" u="none">
                <a:solidFill>
                  <a:srgbClr val="0000FF"/>
                </a:solidFill>
                <a:latin typeface="Tahoma"/>
                <a:ea typeface="Tahoma"/>
                <a:cs typeface="Tahoma"/>
                <a:sym typeface="Tahoma"/>
              </a:rPr>
              <a:t>(ptr++)</a:t>
            </a:r>
            <a:r>
              <a:rPr b="0" i="0" lang="en-US" sz="31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: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620"/>
              </a:spcBef>
              <a:spcAft>
                <a:spcPts val="0"/>
              </a:spcAft>
              <a:buClr>
                <a:schemeClr val="hlink"/>
              </a:buClr>
              <a:buSzPts val="1705"/>
              <a:buFont typeface="Noto Sans Symbols"/>
              <a:buChar char="■"/>
            </a:pPr>
            <a:r>
              <a:rPr b="0" i="0" lang="en-US" sz="31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The value of ptr is actually increased by sizeof(stud).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620"/>
              </a:spcBef>
              <a:spcAft>
                <a:spcPts val="0"/>
              </a:spcAft>
              <a:buClr>
                <a:schemeClr val="hlink"/>
              </a:buClr>
              <a:buSzPts val="1705"/>
              <a:buFont typeface="Noto Sans Symbols"/>
              <a:buChar char="■"/>
            </a:pPr>
            <a:r>
              <a:rPr b="0" i="0" lang="en-US" sz="31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It is made to point to the next record.</a:t>
            </a:r>
            <a:endParaRPr/>
          </a:p>
          <a:p>
            <a:pPr indent="-259715" lvl="0" marL="377825" rtl="0" algn="l">
              <a:spcBef>
                <a:spcPts val="620"/>
              </a:spcBef>
              <a:spcAft>
                <a:spcPts val="0"/>
              </a:spcAft>
              <a:buSzPts val="1860"/>
              <a:buNone/>
            </a:pPr>
            <a:r>
              <a:t/>
            </a:r>
            <a:endParaRPr b="0" i="0" sz="3100" u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57"/>
          <p:cNvSpPr txBox="1"/>
          <p:nvPr>
            <p:ph type="title"/>
          </p:nvPr>
        </p:nvSpPr>
        <p:spPr>
          <a:xfrm>
            <a:off x="1268412" y="681037"/>
            <a:ext cx="8591400" cy="1258800"/>
          </a:xfrm>
          <a:prstGeom prst="rect">
            <a:avLst/>
          </a:prstGeom>
          <a:noFill/>
          <a:ln>
            <a:noFill/>
          </a:ln>
        </p:spPr>
        <p:txBody>
          <a:bodyPr anchorCtr="0" anchor="b" bIns="50375" lIns="100750" spcFirstLastPara="1" rIns="100750" wrap="square" tIns="503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900">
              <a:solidFill>
                <a:schemeClr val="dk2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443" name="Google Shape;443;p57"/>
          <p:cNvSpPr txBox="1"/>
          <p:nvPr>
            <p:ph idx="1" type="body"/>
          </p:nvPr>
        </p:nvSpPr>
        <p:spPr>
          <a:xfrm>
            <a:off x="1303337" y="2224087"/>
            <a:ext cx="8569200" cy="4535400"/>
          </a:xfrm>
          <a:prstGeom prst="rect">
            <a:avLst/>
          </a:prstGeom>
          <a:noFill/>
          <a:ln>
            <a:noFill/>
          </a:ln>
        </p:spPr>
        <p:txBody>
          <a:bodyPr anchorCtr="0" anchor="t" bIns="50375" lIns="100750" spcFirstLastPara="1" rIns="100750" wrap="square" tIns="50375">
            <a:noAutofit/>
          </a:bodyPr>
          <a:lstStyle/>
          <a:p>
            <a:pPr indent="-377825" lvl="0" marL="37782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2100"/>
              <a:buFont typeface="Noto Sans Symbols"/>
              <a:buChar char="■"/>
            </a:pPr>
            <a:r>
              <a:rPr b="0" i="0" lang="en-US" sz="35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Once </a:t>
            </a:r>
            <a:r>
              <a:rPr b="0" i="0" lang="en-US" sz="3500" u="none">
                <a:solidFill>
                  <a:srgbClr val="FF0000"/>
                </a:solidFill>
                <a:latin typeface="Tahoma"/>
                <a:ea typeface="Tahoma"/>
                <a:cs typeface="Tahoma"/>
                <a:sym typeface="Tahoma"/>
              </a:rPr>
              <a:t>ptr</a:t>
            </a:r>
            <a:r>
              <a:rPr b="0" i="0" lang="en-US" sz="35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points to a structure variable, the members can be accessed as:</a:t>
            </a:r>
            <a:endParaRPr/>
          </a:p>
          <a:p>
            <a:pPr indent="-315912" lvl="1" marL="819150" rtl="0" algn="l">
              <a:lnSpc>
                <a:spcPct val="100000"/>
              </a:lnSpc>
              <a:spcBef>
                <a:spcPts val="155"/>
              </a:spcBef>
              <a:spcAft>
                <a:spcPts val="0"/>
              </a:spcAft>
              <a:buSzPts val="1705"/>
              <a:buNone/>
            </a:pPr>
            <a:r>
              <a:rPr b="0" i="0" lang="en-US" sz="31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   </a:t>
            </a:r>
            <a:r>
              <a:rPr b="0" i="0" lang="en-US" sz="3100" u="none">
                <a:solidFill>
                  <a:srgbClr val="CC0000"/>
                </a:solidFill>
                <a:latin typeface="Tahoma"/>
                <a:ea typeface="Tahoma"/>
                <a:cs typeface="Tahoma"/>
                <a:sym typeface="Tahoma"/>
              </a:rPr>
              <a:t>ptr  –&gt;  roll ;</a:t>
            </a:r>
            <a:endParaRPr/>
          </a:p>
          <a:p>
            <a:pPr indent="-315912" lvl="1" marL="819150" rtl="0" algn="l">
              <a:lnSpc>
                <a:spcPct val="100000"/>
              </a:lnSpc>
              <a:spcBef>
                <a:spcPts val="155"/>
              </a:spcBef>
              <a:spcAft>
                <a:spcPts val="0"/>
              </a:spcAft>
              <a:buSzPts val="1705"/>
              <a:buNone/>
            </a:pPr>
            <a:r>
              <a:rPr b="0" i="0" lang="en-US" sz="3100" u="none">
                <a:solidFill>
                  <a:srgbClr val="CC0000"/>
                </a:solidFill>
                <a:latin typeface="Tahoma"/>
                <a:ea typeface="Tahoma"/>
                <a:cs typeface="Tahoma"/>
                <a:sym typeface="Tahoma"/>
              </a:rPr>
              <a:t>    ptr  –&gt;  dept_code ;</a:t>
            </a:r>
            <a:endParaRPr/>
          </a:p>
          <a:p>
            <a:pPr indent="-315912" lvl="1" marL="819150" rtl="0" algn="l">
              <a:lnSpc>
                <a:spcPct val="100000"/>
              </a:lnSpc>
              <a:spcBef>
                <a:spcPts val="155"/>
              </a:spcBef>
              <a:spcAft>
                <a:spcPts val="0"/>
              </a:spcAft>
              <a:buSzPts val="1705"/>
              <a:buNone/>
            </a:pPr>
            <a:r>
              <a:rPr b="0" i="0" lang="en-US" sz="3100" u="none">
                <a:solidFill>
                  <a:srgbClr val="CC0000"/>
                </a:solidFill>
                <a:latin typeface="Tahoma"/>
                <a:ea typeface="Tahoma"/>
                <a:cs typeface="Tahoma"/>
                <a:sym typeface="Tahoma"/>
              </a:rPr>
              <a:t>    ptr  –&gt;  cgpa ;</a:t>
            </a:r>
            <a:endParaRPr/>
          </a:p>
          <a:p>
            <a:pPr indent="-207644" lvl="1" marL="819150" rtl="0" algn="l">
              <a:lnSpc>
                <a:spcPct val="100000"/>
              </a:lnSpc>
              <a:spcBef>
                <a:spcPts val="155"/>
              </a:spcBef>
              <a:spcAft>
                <a:spcPts val="0"/>
              </a:spcAft>
              <a:buClr>
                <a:schemeClr val="hlink"/>
              </a:buClr>
              <a:buSzPts val="1705"/>
              <a:buFont typeface="Noto Sans Symbols"/>
              <a:buNone/>
            </a:pPr>
            <a:r>
              <a:t/>
            </a:r>
            <a:endParaRPr b="0" i="0" sz="3100" u="none">
              <a:solidFill>
                <a:srgbClr val="CC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indent="-315912" lvl="1" marL="819150" rtl="0" algn="l">
              <a:lnSpc>
                <a:spcPct val="100000"/>
              </a:lnSpc>
              <a:spcBef>
                <a:spcPts val="155"/>
              </a:spcBef>
              <a:spcAft>
                <a:spcPts val="0"/>
              </a:spcAft>
              <a:buClr>
                <a:schemeClr val="hlink"/>
              </a:buClr>
              <a:buSzPts val="1705"/>
              <a:buFont typeface="Noto Sans Symbols"/>
              <a:buChar char="■"/>
            </a:pPr>
            <a:r>
              <a:rPr b="0" i="0" lang="en-US" sz="31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The symbol “–&gt;” is called the </a:t>
            </a:r>
            <a:r>
              <a:rPr b="0" i="0" lang="en-US" sz="3100" u="none">
                <a:solidFill>
                  <a:srgbClr val="FF0000"/>
                </a:solidFill>
                <a:latin typeface="Tahoma"/>
                <a:ea typeface="Tahoma"/>
                <a:cs typeface="Tahoma"/>
                <a:sym typeface="Tahoma"/>
              </a:rPr>
              <a:t>arrow</a:t>
            </a:r>
            <a:r>
              <a:rPr b="0" i="0" lang="en-US" sz="31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operator.</a:t>
            </a:r>
            <a:endParaRPr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7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58"/>
          <p:cNvSpPr txBox="1"/>
          <p:nvPr>
            <p:ph type="title"/>
          </p:nvPr>
        </p:nvSpPr>
        <p:spPr>
          <a:xfrm>
            <a:off x="1268412" y="681037"/>
            <a:ext cx="8591400" cy="1258800"/>
          </a:xfrm>
          <a:prstGeom prst="rect">
            <a:avLst/>
          </a:prstGeom>
          <a:noFill/>
          <a:ln>
            <a:noFill/>
          </a:ln>
        </p:spPr>
        <p:txBody>
          <a:bodyPr anchorCtr="0" anchor="b" bIns="50375" lIns="100750" spcFirstLastPara="1" rIns="100750" wrap="square" tIns="503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900"/>
              <a:buFont typeface="Tahoma"/>
              <a:buNone/>
            </a:pPr>
            <a:r>
              <a:rPr b="0" i="0" lang="en-US" sz="4900" u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rPr>
              <a:t>Warning</a:t>
            </a:r>
            <a:endParaRPr/>
          </a:p>
        </p:txBody>
      </p:sp>
      <p:sp>
        <p:nvSpPr>
          <p:cNvPr id="449" name="Google Shape;449;p58"/>
          <p:cNvSpPr txBox="1"/>
          <p:nvPr>
            <p:ph idx="1" type="body"/>
          </p:nvPr>
        </p:nvSpPr>
        <p:spPr>
          <a:xfrm>
            <a:off x="420687" y="2224087"/>
            <a:ext cx="9452100" cy="4535400"/>
          </a:xfrm>
          <a:prstGeom prst="rect">
            <a:avLst/>
          </a:prstGeom>
          <a:noFill/>
          <a:ln>
            <a:noFill/>
          </a:ln>
        </p:spPr>
        <p:txBody>
          <a:bodyPr anchorCtr="0" anchor="t" bIns="50375" lIns="100750" spcFirstLastPara="1" rIns="100750" wrap="square" tIns="50375">
            <a:noAutofit/>
          </a:bodyPr>
          <a:lstStyle/>
          <a:p>
            <a:pPr indent="-377825" lvl="0" marL="37782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860"/>
              <a:buFont typeface="Noto Sans Symbols"/>
              <a:buChar char="■"/>
            </a:pPr>
            <a:r>
              <a:rPr b="0" i="0" lang="en-US" sz="31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When using structure pointers, we should take care of operator precedence.</a:t>
            </a:r>
            <a:endParaRPr/>
          </a:p>
          <a:p>
            <a:pPr indent="-315912" lvl="1" marL="8191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1320"/>
              <a:buFont typeface="Noto Sans Symbols"/>
              <a:buChar char="■"/>
            </a:pPr>
            <a:r>
              <a:rPr b="0" i="0" lang="en-US" sz="24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Member operator “.” has higher precedence than “*”.</a:t>
            </a:r>
            <a:endParaRPr/>
          </a:p>
          <a:p>
            <a:pPr indent="-252412" lvl="2" marL="1260475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folHlink"/>
              </a:buClr>
              <a:buSzPts val="1300"/>
              <a:buFont typeface="Noto Sans Symbols"/>
              <a:buChar char="■"/>
            </a:pPr>
            <a:r>
              <a:rPr b="0" i="0" lang="en-US" sz="2600" u="none">
                <a:solidFill>
                  <a:srgbClr val="CC0000"/>
                </a:solidFill>
                <a:latin typeface="Tahoma"/>
                <a:ea typeface="Tahoma"/>
                <a:cs typeface="Tahoma"/>
                <a:sym typeface="Tahoma"/>
              </a:rPr>
              <a:t>ptr –&gt; roll</a:t>
            </a: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and </a:t>
            </a:r>
            <a:r>
              <a:rPr b="0" i="0" lang="en-US" sz="2600" u="none">
                <a:solidFill>
                  <a:srgbClr val="CC0000"/>
                </a:solidFill>
                <a:latin typeface="Tahoma"/>
                <a:ea typeface="Tahoma"/>
                <a:cs typeface="Tahoma"/>
                <a:sym typeface="Tahoma"/>
              </a:rPr>
              <a:t>(*ptr).roll</a:t>
            </a: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mean the same thing.</a:t>
            </a:r>
            <a:endParaRPr/>
          </a:p>
          <a:p>
            <a:pPr indent="-252412" lvl="2" marL="1260475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folHlink"/>
              </a:buClr>
              <a:buSzPts val="1300"/>
              <a:buFont typeface="Noto Sans Symbols"/>
              <a:buChar char="■"/>
            </a:pPr>
            <a:r>
              <a:rPr b="0" i="0" lang="en-US" sz="2600" u="none">
                <a:solidFill>
                  <a:srgbClr val="CC0000"/>
                </a:solidFill>
                <a:latin typeface="Tahoma"/>
                <a:ea typeface="Tahoma"/>
                <a:cs typeface="Tahoma"/>
                <a:sym typeface="Tahoma"/>
              </a:rPr>
              <a:t>*ptr.roll</a:t>
            </a: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  will lead to error.</a:t>
            </a:r>
            <a:endParaRPr/>
          </a:p>
          <a:p>
            <a:pPr indent="-169862" lvl="2" marL="1260475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folHlink"/>
              </a:buClr>
              <a:buSzPts val="1300"/>
              <a:buFont typeface="Noto Sans Symbols"/>
              <a:buNone/>
            </a:pPr>
            <a:r>
              <a:t/>
            </a:r>
            <a:endParaRPr b="0" i="0" sz="2600" u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  <a:p>
            <a:pPr indent="-315912" lvl="1" marL="819150" rtl="0" algn="l">
              <a:lnSpc>
                <a:spcPct val="100000"/>
              </a:lnSpc>
              <a:spcBef>
                <a:spcPts val="620"/>
              </a:spcBef>
              <a:spcAft>
                <a:spcPts val="0"/>
              </a:spcAft>
              <a:buClr>
                <a:schemeClr val="hlink"/>
              </a:buClr>
              <a:buSzPts val="1705"/>
              <a:buFont typeface="Noto Sans Symbols"/>
              <a:buChar char="■"/>
            </a:pPr>
            <a:r>
              <a:rPr b="0" i="0" lang="en-US" sz="31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The operator  “–&gt;”  enjoys the highest priority among operators.</a:t>
            </a:r>
            <a:endParaRPr/>
          </a:p>
          <a:p>
            <a:pPr indent="-252412" lvl="2" marL="1260475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folHlink"/>
              </a:buClr>
              <a:buSzPts val="1300"/>
              <a:buFont typeface="Noto Sans Symbols"/>
              <a:buChar char="■"/>
            </a:pPr>
            <a:r>
              <a:rPr b="0" i="0" lang="en-US" sz="2600" u="none">
                <a:solidFill>
                  <a:srgbClr val="CC0000"/>
                </a:solidFill>
                <a:latin typeface="Tahoma"/>
                <a:ea typeface="Tahoma"/>
                <a:cs typeface="Tahoma"/>
                <a:sym typeface="Tahoma"/>
              </a:rPr>
              <a:t>++ptr –&gt; roll</a:t>
            </a: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   will increment roll, not </a:t>
            </a:r>
            <a:r>
              <a:rPr b="0" i="0" lang="en-US" sz="2600" u="none">
                <a:solidFill>
                  <a:srgbClr val="FF0000"/>
                </a:solidFill>
                <a:latin typeface="Tahoma"/>
                <a:ea typeface="Tahoma"/>
                <a:cs typeface="Tahoma"/>
                <a:sym typeface="Tahoma"/>
              </a:rPr>
              <a:t>ptr</a:t>
            </a: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.</a:t>
            </a:r>
            <a:endParaRPr/>
          </a:p>
          <a:p>
            <a:pPr indent="-252412" lvl="2" marL="1260475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folHlink"/>
              </a:buClr>
              <a:buSzPts val="1300"/>
              <a:buFont typeface="Noto Sans Symbols"/>
              <a:buChar char="■"/>
            </a:pPr>
            <a:r>
              <a:rPr b="0" i="0" lang="en-US" sz="2600" u="none">
                <a:solidFill>
                  <a:srgbClr val="CC0000"/>
                </a:solidFill>
                <a:latin typeface="Tahoma"/>
                <a:ea typeface="Tahoma"/>
                <a:cs typeface="Tahoma"/>
                <a:sym typeface="Tahoma"/>
              </a:rPr>
              <a:t>(++ptr) –&gt; roll</a:t>
            </a: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   will do the intended thing.</a:t>
            </a:r>
            <a:endParaRPr/>
          </a:p>
          <a:p>
            <a:pPr indent="-278765" lvl="0" marL="377825" rtl="0" algn="l">
              <a:spcBef>
                <a:spcPts val="520"/>
              </a:spcBef>
              <a:spcAft>
                <a:spcPts val="0"/>
              </a:spcAft>
              <a:buSzPts val="1560"/>
              <a:buNone/>
            </a:pPr>
            <a:r>
              <a:t/>
            </a:r>
            <a:endParaRPr b="0" i="0" sz="2600" u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3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59"/>
          <p:cNvSpPr txBox="1"/>
          <p:nvPr>
            <p:ph type="title"/>
          </p:nvPr>
        </p:nvSpPr>
        <p:spPr>
          <a:xfrm>
            <a:off x="1489075" y="503237"/>
            <a:ext cx="85914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b" bIns="50375" lIns="100750" spcFirstLastPara="1" rIns="100750" wrap="square" tIns="503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100"/>
              <a:buFont typeface="Tahoma"/>
              <a:buNone/>
            </a:pPr>
            <a:r>
              <a:rPr b="0" i="0" lang="en-US" sz="4100" u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rPr>
              <a:t>Program to add two complex numbers using pointers</a:t>
            </a:r>
            <a:endParaRPr/>
          </a:p>
        </p:txBody>
      </p:sp>
      <p:sp>
        <p:nvSpPr>
          <p:cNvPr id="455" name="Google Shape;455;p59"/>
          <p:cNvSpPr txBox="1"/>
          <p:nvPr>
            <p:ph idx="1" type="body"/>
          </p:nvPr>
        </p:nvSpPr>
        <p:spPr>
          <a:xfrm>
            <a:off x="671512" y="1763712"/>
            <a:ext cx="7224600" cy="5459400"/>
          </a:xfrm>
          <a:prstGeom prst="rect">
            <a:avLst/>
          </a:prstGeom>
          <a:solidFill>
            <a:srgbClr val="FFFFCC"/>
          </a:solidFill>
          <a:ln cap="flat" cmpd="sng" w="38100">
            <a:solidFill>
              <a:srgbClr val="993300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50375" lIns="100775" spcFirstLastPara="1" rIns="100775" wrap="square" tIns="50375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60"/>
              <a:buNone/>
            </a:pPr>
            <a:r>
              <a:rPr b="1" i="0" lang="en-US" sz="2600" u="none">
                <a:solidFill>
                  <a:srgbClr val="993300"/>
                </a:solidFill>
                <a:latin typeface="Tahoma"/>
                <a:ea typeface="Tahoma"/>
                <a:cs typeface="Tahoma"/>
                <a:sym typeface="Tahoma"/>
              </a:rPr>
              <a:t>typedef struct  {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1560"/>
              <a:buNone/>
            </a:pPr>
            <a:r>
              <a:rPr b="1" i="0" lang="en-US" sz="2600" u="none">
                <a:solidFill>
                  <a:srgbClr val="993300"/>
                </a:solidFill>
                <a:latin typeface="Tahoma"/>
                <a:ea typeface="Tahoma"/>
                <a:cs typeface="Tahoma"/>
                <a:sym typeface="Tahoma"/>
              </a:rPr>
              <a:t>         float  re;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1560"/>
              <a:buNone/>
            </a:pPr>
            <a:r>
              <a:rPr b="1" i="0" lang="en-US" sz="2600" u="none">
                <a:solidFill>
                  <a:srgbClr val="993300"/>
                </a:solidFill>
                <a:latin typeface="Tahoma"/>
                <a:ea typeface="Tahoma"/>
                <a:cs typeface="Tahoma"/>
                <a:sym typeface="Tahoma"/>
              </a:rPr>
              <a:t>         float  im;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1560"/>
              <a:buNone/>
            </a:pPr>
            <a:r>
              <a:rPr b="1" i="0" lang="en-US" sz="2600" u="none">
                <a:solidFill>
                  <a:srgbClr val="993300"/>
                </a:solidFill>
                <a:latin typeface="Tahoma"/>
                <a:ea typeface="Tahoma"/>
                <a:cs typeface="Tahoma"/>
                <a:sym typeface="Tahoma"/>
              </a:rPr>
              <a:t>} complex;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1560"/>
              <a:buNone/>
            </a:pPr>
            <a:r>
              <a:rPr b="1" i="0" lang="en-US" sz="2600" u="none">
                <a:solidFill>
                  <a:srgbClr val="993300"/>
                </a:solidFill>
                <a:latin typeface="Tahoma"/>
                <a:ea typeface="Tahoma"/>
                <a:cs typeface="Tahoma"/>
                <a:sym typeface="Tahoma"/>
              </a:rPr>
              <a:t>main()  {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1560"/>
              <a:buNone/>
            </a:pPr>
            <a:r>
              <a:rPr b="1" i="0" lang="en-US" sz="2600" u="none">
                <a:solidFill>
                  <a:srgbClr val="993300"/>
                </a:solidFill>
                <a:latin typeface="Tahoma"/>
                <a:ea typeface="Tahoma"/>
                <a:cs typeface="Tahoma"/>
                <a:sym typeface="Tahoma"/>
              </a:rPr>
              <a:t>    complex  a, b, c;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1560"/>
              <a:buNone/>
            </a:pPr>
            <a:r>
              <a:rPr b="1" i="0" lang="en-US" sz="2600" u="none">
                <a:solidFill>
                  <a:srgbClr val="993300"/>
                </a:solidFill>
                <a:latin typeface="Tahoma"/>
                <a:ea typeface="Tahoma"/>
                <a:cs typeface="Tahoma"/>
                <a:sym typeface="Tahoma"/>
              </a:rPr>
              <a:t>    scanf  (“%f %f”, &amp;a.re, &amp;a.im);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1560"/>
              <a:buNone/>
            </a:pPr>
            <a:r>
              <a:rPr b="1" i="0" lang="en-US" sz="2600" u="none">
                <a:solidFill>
                  <a:srgbClr val="993300"/>
                </a:solidFill>
                <a:latin typeface="Tahoma"/>
                <a:ea typeface="Tahoma"/>
                <a:cs typeface="Tahoma"/>
                <a:sym typeface="Tahoma"/>
              </a:rPr>
              <a:t>    scanf  (“%f %f”, &amp;b.re, &amp;b.im);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1560"/>
              <a:buNone/>
            </a:pPr>
            <a:r>
              <a:rPr b="1" i="0" lang="en-US" sz="2600" u="none">
                <a:solidFill>
                  <a:srgbClr val="993300"/>
                </a:solidFill>
                <a:latin typeface="Tahoma"/>
                <a:ea typeface="Tahoma"/>
                <a:cs typeface="Tahoma"/>
                <a:sym typeface="Tahoma"/>
              </a:rPr>
              <a:t>    </a:t>
            </a:r>
            <a:r>
              <a:rPr b="1" i="0" lang="en-US" sz="2600" u="none">
                <a:solidFill>
                  <a:srgbClr val="FF0000"/>
                </a:solidFill>
                <a:latin typeface="Tahoma"/>
                <a:ea typeface="Tahoma"/>
                <a:cs typeface="Tahoma"/>
                <a:sym typeface="Tahoma"/>
              </a:rPr>
              <a:t>add (&amp;a, &amp;b, &amp;c) ;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1560"/>
              <a:buNone/>
            </a:pPr>
            <a:r>
              <a:rPr b="1" i="0" lang="en-US" sz="2600" u="none">
                <a:solidFill>
                  <a:srgbClr val="993300"/>
                </a:solidFill>
                <a:latin typeface="Tahoma"/>
                <a:ea typeface="Tahoma"/>
                <a:cs typeface="Tahoma"/>
                <a:sym typeface="Tahoma"/>
              </a:rPr>
              <a:t>    printf  (“\n %f %f”, c,re, c.im);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1560"/>
              <a:buNone/>
            </a:pPr>
            <a:r>
              <a:rPr b="1" i="0" lang="en-US" sz="2600" u="none">
                <a:solidFill>
                  <a:srgbClr val="993300"/>
                </a:solidFill>
                <a:latin typeface="Tahoma"/>
                <a:ea typeface="Tahoma"/>
                <a:cs typeface="Tahoma"/>
                <a:sym typeface="Tahoma"/>
              </a:rPr>
              <a:t>}</a:t>
            </a:r>
            <a:endParaRPr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9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p60"/>
          <p:cNvSpPr txBox="1"/>
          <p:nvPr/>
        </p:nvSpPr>
        <p:spPr>
          <a:xfrm>
            <a:off x="420687" y="2184400"/>
            <a:ext cx="8988300" cy="3082800"/>
          </a:xfrm>
          <a:prstGeom prst="rect">
            <a:avLst/>
          </a:prstGeom>
          <a:solidFill>
            <a:srgbClr val="FFFFCC"/>
          </a:solidFill>
          <a:ln cap="flat" cmpd="sng" w="38100">
            <a:solidFill>
              <a:srgbClr val="9933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50375" lIns="100775" spcFirstLastPara="1" rIns="100775" wrap="square" tIns="503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100"/>
              <a:buFont typeface="Times New Roman"/>
              <a:buNone/>
            </a:pPr>
            <a:r>
              <a:rPr b="1" i="0" lang="en-US" sz="3100" u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void  add  (complex * x, complex * y, complex * t)</a:t>
            </a:r>
            <a:r>
              <a:rPr b="1" i="0" lang="en-US" sz="31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</a:t>
            </a:r>
            <a:r>
              <a:rPr b="1" i="0" lang="en-US" sz="35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{</a:t>
            </a:r>
            <a:endParaRPr/>
          </a:p>
          <a:p>
            <a:pPr indent="0" lvl="1" marL="503237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Times New Roman"/>
              <a:buNone/>
            </a:pPr>
            <a:r>
              <a:rPr b="1" i="0" lang="en-US" sz="35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t-&gt;re = x-&gt;re + y-&gt;re ;</a:t>
            </a:r>
            <a:endParaRPr/>
          </a:p>
          <a:p>
            <a:pPr indent="0" lvl="1" marL="503237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Times New Roman"/>
              <a:buNone/>
            </a:pPr>
            <a:r>
              <a:rPr b="1" i="0" lang="en-US" sz="35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t-&gt;im = x-&gt;im + y-&gt;im 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Times New Roman"/>
              <a:buNone/>
            </a:pPr>
            <a:r>
              <a:rPr b="1" i="0" lang="en-US" sz="35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}</a:t>
            </a:r>
            <a:endParaRPr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4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p61"/>
          <p:cNvSpPr txBox="1"/>
          <p:nvPr>
            <p:ph type="ctrTitle"/>
          </p:nvPr>
        </p:nvSpPr>
        <p:spPr>
          <a:xfrm>
            <a:off x="1092200" y="2016125"/>
            <a:ext cx="8567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b" bIns="50375" lIns="100750" spcFirstLastPara="1" rIns="100750" wrap="square" tIns="503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900"/>
              <a:buFont typeface="Tahoma"/>
              <a:buNone/>
            </a:pPr>
            <a:r>
              <a:rPr b="0" i="0" lang="en-US" sz="4900" u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rPr>
              <a:t>Structure and list processing</a:t>
            </a:r>
            <a:endParaRPr/>
          </a:p>
        </p:txBody>
      </p:sp>
      <p:sp>
        <p:nvSpPr>
          <p:cNvPr id="466" name="Google Shape;466;p61"/>
          <p:cNvSpPr txBox="1"/>
          <p:nvPr>
            <p:ph idx="1" type="subTitle"/>
          </p:nvPr>
        </p:nvSpPr>
        <p:spPr>
          <a:xfrm>
            <a:off x="1512887" y="4283075"/>
            <a:ext cx="7056300" cy="1932000"/>
          </a:xfrm>
          <a:prstGeom prst="rect">
            <a:avLst/>
          </a:prstGeom>
          <a:noFill/>
          <a:ln>
            <a:noFill/>
          </a:ln>
        </p:spPr>
        <p:txBody>
          <a:bodyPr anchorCtr="0" anchor="t" bIns="50375" lIns="100750" spcFirstLastPara="1" rIns="100750" wrap="square" tIns="503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2100"/>
              <a:buFont typeface="Noto Sans Symbols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0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62"/>
          <p:cNvSpPr txBox="1"/>
          <p:nvPr>
            <p:ph type="title"/>
          </p:nvPr>
        </p:nvSpPr>
        <p:spPr>
          <a:xfrm>
            <a:off x="1268412" y="681037"/>
            <a:ext cx="8591400" cy="1258800"/>
          </a:xfrm>
          <a:prstGeom prst="rect">
            <a:avLst/>
          </a:prstGeom>
          <a:noFill/>
          <a:ln>
            <a:noFill/>
          </a:ln>
        </p:spPr>
        <p:txBody>
          <a:bodyPr anchorCtr="0" anchor="b" bIns="50375" lIns="100750" spcFirstLastPara="1" rIns="100750" wrap="square" tIns="503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900"/>
              <a:buFont typeface="Tahoma"/>
              <a:buNone/>
            </a:pPr>
            <a:r>
              <a:rPr b="0" i="0" lang="en-US" sz="4900" u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rPr>
              <a:t>Dynamic allocation: review</a:t>
            </a:r>
            <a:endParaRPr/>
          </a:p>
        </p:txBody>
      </p:sp>
      <p:sp>
        <p:nvSpPr>
          <p:cNvPr id="472" name="Google Shape;472;p62"/>
          <p:cNvSpPr txBox="1"/>
          <p:nvPr>
            <p:ph idx="1" type="body"/>
          </p:nvPr>
        </p:nvSpPr>
        <p:spPr>
          <a:xfrm>
            <a:off x="1303337" y="2224087"/>
            <a:ext cx="8569200" cy="4535400"/>
          </a:xfrm>
          <a:prstGeom prst="rect">
            <a:avLst/>
          </a:prstGeom>
          <a:noFill/>
          <a:ln>
            <a:noFill/>
          </a:ln>
        </p:spPr>
        <p:txBody>
          <a:bodyPr anchorCtr="0" anchor="t" bIns="50375" lIns="100750" spcFirstLastPara="1" rIns="100750" wrap="square" tIns="50375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860"/>
              <a:buFont typeface="Noto Sans Symbols"/>
              <a:buChar char="■"/>
            </a:pPr>
            <a:r>
              <a:rPr b="0" i="0" lang="en-US" sz="31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Variables in C are allocated in one of 3 spots: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chemeClr val="hlink"/>
              </a:buClr>
              <a:buSzPts val="1485"/>
              <a:buFont typeface="Noto Sans Symbols"/>
              <a:buChar char="■"/>
            </a:pPr>
            <a:r>
              <a:rPr b="0" i="0" lang="en-US" sz="2700" u="none">
                <a:solidFill>
                  <a:srgbClr val="FF0000"/>
                </a:solidFill>
                <a:latin typeface="Tahoma"/>
                <a:ea typeface="Tahoma"/>
                <a:cs typeface="Tahoma"/>
                <a:sym typeface="Tahoma"/>
              </a:rPr>
              <a:t>the run-time stack : </a:t>
            </a:r>
            <a:r>
              <a:rPr b="0" i="0" lang="en-US" sz="27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variables declared local to functions are allocated during execution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chemeClr val="hlink"/>
              </a:buClr>
              <a:buSzPts val="1485"/>
              <a:buFont typeface="Noto Sans Symbols"/>
              <a:buChar char="■"/>
            </a:pPr>
            <a:r>
              <a:rPr b="0" i="0" lang="en-US" sz="2700" u="none">
                <a:solidFill>
                  <a:srgbClr val="FF0000"/>
                </a:solidFill>
                <a:latin typeface="Tahoma"/>
                <a:ea typeface="Tahoma"/>
                <a:cs typeface="Tahoma"/>
                <a:sym typeface="Tahoma"/>
              </a:rPr>
              <a:t>the global data section : </a:t>
            </a:r>
            <a:r>
              <a:rPr b="0" i="0" lang="en-US" sz="27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Global variables are allocated here and are accessible by all parts of a program.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chemeClr val="hlink"/>
              </a:buClr>
              <a:buSzPts val="1485"/>
              <a:buFont typeface="Noto Sans Symbols"/>
              <a:buChar char="■"/>
            </a:pPr>
            <a:r>
              <a:rPr b="0" i="0" lang="en-US" sz="2700" u="none">
                <a:solidFill>
                  <a:srgbClr val="FF0000"/>
                </a:solidFill>
                <a:latin typeface="Tahoma"/>
                <a:ea typeface="Tahoma"/>
                <a:cs typeface="Tahoma"/>
                <a:sym typeface="Tahoma"/>
              </a:rPr>
              <a:t>the heap : </a:t>
            </a:r>
            <a:r>
              <a:rPr b="0" i="0" lang="en-US" sz="27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Dynamically allocated data items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folHlink"/>
              </a:buClr>
              <a:buSzPts val="1560"/>
              <a:buFont typeface="Noto Sans Symbols"/>
              <a:buChar char="■"/>
            </a:pPr>
            <a:r>
              <a:rPr b="0" i="0" lang="en-US" sz="2600" u="none">
                <a:solidFill>
                  <a:srgbClr val="FF0000"/>
                </a:solidFill>
                <a:latin typeface="Tahoma"/>
                <a:ea typeface="Tahoma"/>
                <a:cs typeface="Tahoma"/>
                <a:sym typeface="Tahoma"/>
              </a:rPr>
              <a:t>malloc, calloc, realloc</a:t>
            </a: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manage the heap region of the mmory. If the allocation is not successful a NULL value is returned.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8"/>
          <p:cNvSpPr txBox="1"/>
          <p:nvPr>
            <p:ph type="title"/>
          </p:nvPr>
        </p:nvSpPr>
        <p:spPr>
          <a:xfrm>
            <a:off x="1268412" y="681037"/>
            <a:ext cx="8591400" cy="1258800"/>
          </a:xfrm>
          <a:prstGeom prst="rect">
            <a:avLst/>
          </a:prstGeom>
          <a:noFill/>
          <a:ln>
            <a:noFill/>
          </a:ln>
        </p:spPr>
        <p:txBody>
          <a:bodyPr anchorCtr="0" anchor="b" bIns="50375" lIns="100750" spcFirstLastPara="1" rIns="100750" wrap="square" tIns="503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900"/>
              <a:buFont typeface="Tahoma"/>
              <a:buNone/>
            </a:pPr>
            <a:r>
              <a:rPr b="0" i="0" lang="en-US" sz="4900" u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rPr>
              <a:t>Members</a:t>
            </a:r>
            <a:endParaRPr/>
          </a:p>
        </p:txBody>
      </p:sp>
      <p:sp>
        <p:nvSpPr>
          <p:cNvPr id="94" name="Google Shape;94;p18"/>
          <p:cNvSpPr txBox="1"/>
          <p:nvPr>
            <p:ph idx="1" type="body"/>
          </p:nvPr>
        </p:nvSpPr>
        <p:spPr>
          <a:xfrm>
            <a:off x="1303337" y="2224087"/>
            <a:ext cx="8569200" cy="4535400"/>
          </a:xfrm>
          <a:prstGeom prst="rect">
            <a:avLst/>
          </a:prstGeom>
          <a:noFill/>
          <a:ln>
            <a:noFill/>
          </a:ln>
        </p:spPr>
        <p:txBody>
          <a:bodyPr anchorCtr="0" anchor="t" bIns="50375" lIns="100750" spcFirstLastPara="1" rIns="100750" wrap="square" tIns="50375">
            <a:noAutofit/>
          </a:bodyPr>
          <a:lstStyle/>
          <a:p>
            <a:pPr indent="-377825" lvl="0" marL="37782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2100"/>
              <a:buFont typeface="Noto Sans Symbols"/>
              <a:buChar char="■"/>
            </a:pPr>
            <a:r>
              <a:rPr b="0" i="0" lang="en-US" sz="35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To access the members of a structure, we use the member access operator “.”.</a:t>
            </a:r>
            <a:endParaRPr/>
          </a:p>
          <a:p>
            <a:pPr indent="-315912" lvl="1" marL="819150" rtl="0" algn="l">
              <a:lnSpc>
                <a:spcPct val="100000"/>
              </a:lnSpc>
              <a:spcBef>
                <a:spcPts val="620"/>
              </a:spcBef>
              <a:spcAft>
                <a:spcPts val="0"/>
              </a:spcAft>
              <a:buSzPts val="1705"/>
              <a:buNone/>
            </a:pPr>
            <a:r>
              <a:rPr b="0" i="0" lang="en-US" sz="31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strcpy (sname.first, “Ram”);</a:t>
            </a:r>
            <a:endParaRPr/>
          </a:p>
          <a:p>
            <a:pPr indent="-315912" lvl="1" marL="819150" rtl="0" algn="l">
              <a:lnSpc>
                <a:spcPct val="100000"/>
              </a:lnSpc>
              <a:spcBef>
                <a:spcPts val="620"/>
              </a:spcBef>
              <a:spcAft>
                <a:spcPts val="0"/>
              </a:spcAft>
              <a:buSzPts val="1705"/>
              <a:buNone/>
            </a:pPr>
            <a:r>
              <a:rPr b="0" i="0" lang="en-US" sz="31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sname.midinit = ‘Kumar’;</a:t>
            </a:r>
            <a:endParaRPr/>
          </a:p>
          <a:p>
            <a:pPr indent="-315912" lvl="1" marL="819150" rtl="0" algn="l">
              <a:lnSpc>
                <a:spcPct val="100000"/>
              </a:lnSpc>
              <a:spcBef>
                <a:spcPts val="620"/>
              </a:spcBef>
              <a:spcAft>
                <a:spcPts val="0"/>
              </a:spcAft>
              <a:buSzPts val="1705"/>
              <a:buNone/>
            </a:pPr>
            <a:r>
              <a:rPr b="0" i="0" lang="en-US" sz="31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strcpy (sname.last, “Sharma”) ;</a:t>
            </a:r>
            <a:endParaRPr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6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p63"/>
          <p:cNvSpPr txBox="1"/>
          <p:nvPr>
            <p:ph type="title"/>
          </p:nvPr>
        </p:nvSpPr>
        <p:spPr>
          <a:xfrm>
            <a:off x="1268412" y="681037"/>
            <a:ext cx="8591400" cy="1258800"/>
          </a:xfrm>
          <a:prstGeom prst="rect">
            <a:avLst/>
          </a:prstGeom>
          <a:noFill/>
          <a:ln>
            <a:noFill/>
          </a:ln>
        </p:spPr>
        <p:txBody>
          <a:bodyPr anchorCtr="0" anchor="b" bIns="50375" lIns="100750" spcFirstLastPara="1" rIns="100750" wrap="square" tIns="503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900"/>
              <a:buFont typeface="Tahoma"/>
              <a:buNone/>
            </a:pPr>
            <a:r>
              <a:rPr b="0" i="0" lang="en-US" sz="4900" u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rPr>
              <a:t>Bad Pointers</a:t>
            </a:r>
            <a:endParaRPr/>
          </a:p>
        </p:txBody>
      </p:sp>
      <p:sp>
        <p:nvSpPr>
          <p:cNvPr id="478" name="Google Shape;478;p63"/>
          <p:cNvSpPr txBox="1"/>
          <p:nvPr>
            <p:ph idx="1" type="body"/>
          </p:nvPr>
        </p:nvSpPr>
        <p:spPr>
          <a:xfrm>
            <a:off x="923925" y="2184400"/>
            <a:ext cx="8569200" cy="4535400"/>
          </a:xfrm>
          <a:prstGeom prst="rect">
            <a:avLst/>
          </a:prstGeom>
          <a:noFill/>
          <a:ln>
            <a:noFill/>
          </a:ln>
        </p:spPr>
        <p:txBody>
          <a:bodyPr anchorCtr="0" anchor="t" bIns="50375" lIns="100750" spcFirstLastPara="1" rIns="100750" wrap="square" tIns="50375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560"/>
              <a:buFont typeface="Noto Sans Symbols"/>
              <a:buChar char="■"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When a pointer is first allocated, it does not have a pointee.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folHlink"/>
              </a:buClr>
              <a:buSzPts val="1560"/>
              <a:buFont typeface="Noto Sans Symbols"/>
              <a:buChar char="■"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The pointer is </a:t>
            </a:r>
            <a:r>
              <a:rPr b="0" i="0" lang="en-US" sz="2600" u="none">
                <a:solidFill>
                  <a:srgbClr val="FF0000"/>
                </a:solidFill>
                <a:latin typeface="Tahoma"/>
                <a:ea typeface="Tahoma"/>
                <a:cs typeface="Tahoma"/>
                <a:sym typeface="Tahoma"/>
              </a:rPr>
              <a:t>uninitialized</a:t>
            </a: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or </a:t>
            </a:r>
            <a:r>
              <a:rPr b="0" i="0" lang="en-US" sz="2600" u="none">
                <a:solidFill>
                  <a:srgbClr val="FF0000"/>
                </a:solidFill>
                <a:latin typeface="Tahoma"/>
                <a:ea typeface="Tahoma"/>
                <a:cs typeface="Tahoma"/>
                <a:sym typeface="Tahoma"/>
              </a:rPr>
              <a:t>bad</a:t>
            </a: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.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folHlink"/>
              </a:buClr>
              <a:buSzPts val="1560"/>
              <a:buFont typeface="Noto Sans Symbols"/>
              <a:buChar char="■"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A dereference operation on a bad pointer is a serious runtime error.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folHlink"/>
              </a:buClr>
              <a:buSzPts val="1560"/>
              <a:buFont typeface="Noto Sans Symbols"/>
              <a:buChar char="■"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Each pointer must be assigned a pointee before it can support dereference operations.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chemeClr val="hlink"/>
              </a:buClr>
              <a:buSzPts val="1210"/>
              <a:buFont typeface="Noto Sans Symbols"/>
              <a:buChar char="■"/>
            </a:pPr>
            <a:r>
              <a:rPr b="1" i="0" lang="en-US" sz="2200" u="none">
                <a:solidFill>
                  <a:srgbClr val="0000FF"/>
                </a:solidFill>
                <a:latin typeface="Tahoma"/>
                <a:ea typeface="Tahoma"/>
                <a:cs typeface="Tahoma"/>
                <a:sym typeface="Tahoma"/>
              </a:rPr>
              <a:t>int * numPtr;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folHlink"/>
              </a:buClr>
              <a:buSzPts val="1560"/>
              <a:buFont typeface="Noto Sans Symbols"/>
              <a:buChar char="■"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Every pointer starts out with a bad value. Correct code overwrites the bad value.</a:t>
            </a:r>
            <a:endParaRPr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2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Google Shape;483;p64"/>
          <p:cNvSpPr txBox="1"/>
          <p:nvPr>
            <p:ph type="title"/>
          </p:nvPr>
        </p:nvSpPr>
        <p:spPr>
          <a:xfrm>
            <a:off x="1268412" y="681037"/>
            <a:ext cx="8591400" cy="1258800"/>
          </a:xfrm>
          <a:prstGeom prst="rect">
            <a:avLst/>
          </a:prstGeom>
          <a:noFill/>
          <a:ln>
            <a:noFill/>
          </a:ln>
        </p:spPr>
        <p:txBody>
          <a:bodyPr anchorCtr="0" anchor="b" bIns="50375" lIns="100750" spcFirstLastPara="1" rIns="100750" wrap="square" tIns="503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900"/>
              <a:buFont typeface="Tahoma"/>
              <a:buNone/>
            </a:pPr>
            <a:r>
              <a:rPr b="0" i="0" lang="en-US" sz="4900" u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rPr>
              <a:t>Example pointer code.</a:t>
            </a:r>
            <a:endParaRPr/>
          </a:p>
        </p:txBody>
      </p:sp>
      <p:sp>
        <p:nvSpPr>
          <p:cNvPr id="484" name="Google Shape;484;p64"/>
          <p:cNvSpPr txBox="1"/>
          <p:nvPr>
            <p:ph idx="1" type="body"/>
          </p:nvPr>
        </p:nvSpPr>
        <p:spPr>
          <a:xfrm>
            <a:off x="1303337" y="2224087"/>
            <a:ext cx="8569200" cy="4535400"/>
          </a:xfrm>
          <a:prstGeom prst="rect">
            <a:avLst/>
          </a:prstGeom>
          <a:noFill/>
          <a:ln>
            <a:noFill/>
          </a:ln>
        </p:spPr>
        <p:txBody>
          <a:bodyPr anchorCtr="0" anchor="t" bIns="50375" lIns="100750" spcFirstLastPara="1" rIns="100750" wrap="square" tIns="50375">
            <a:noAutofit/>
          </a:bodyPr>
          <a:lstStyle/>
          <a:p>
            <a:pPr indent="-377825" lvl="0" marL="37782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rPr b="0" i="0" lang="en-US" sz="35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int * numPtr;</a:t>
            </a:r>
            <a:endParaRPr/>
          </a:p>
          <a:p>
            <a:pPr indent="-377825" lvl="0" marL="377825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2100"/>
              <a:buNone/>
            </a:pPr>
            <a:r>
              <a:rPr b="0" i="0" lang="en-US" sz="35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int num = 42;</a:t>
            </a:r>
            <a:endParaRPr/>
          </a:p>
          <a:p>
            <a:pPr indent="-377825" lvl="0" marL="377825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2100"/>
              <a:buNone/>
            </a:pPr>
            <a:r>
              <a:rPr b="0" i="0" lang="en-US" sz="35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numPtr = &amp;num;</a:t>
            </a:r>
            <a:endParaRPr/>
          </a:p>
          <a:p>
            <a:pPr indent="-377825" lvl="0" marL="377825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2100"/>
              <a:buNone/>
            </a:pPr>
            <a:r>
              <a:rPr b="0" i="0" lang="en-US" sz="35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*numPtr = 73;</a:t>
            </a:r>
            <a:endParaRPr/>
          </a:p>
          <a:p>
            <a:pPr indent="-377825" lvl="0" marL="377825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2100"/>
              <a:buNone/>
            </a:pPr>
            <a:r>
              <a:rPr b="0" i="0" lang="en-US" sz="35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numPtr = malloc (sizeof (int));</a:t>
            </a:r>
            <a:endParaRPr/>
          </a:p>
          <a:p>
            <a:pPr indent="-377825" lvl="0" marL="377825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2100"/>
              <a:buNone/>
            </a:pPr>
            <a:r>
              <a:rPr b="0" i="0" lang="en-US" sz="35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*numPtr = 73;</a:t>
            </a:r>
            <a:endParaRPr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8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p65"/>
          <p:cNvSpPr txBox="1"/>
          <p:nvPr>
            <p:ph idx="1" type="body"/>
          </p:nvPr>
        </p:nvSpPr>
        <p:spPr>
          <a:xfrm>
            <a:off x="2520950" y="1595437"/>
            <a:ext cx="4408500" cy="4703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50375" lIns="100750" spcFirstLastPara="1" rIns="100750" wrap="square" tIns="50375">
            <a:noAutofit/>
          </a:bodyPr>
          <a:lstStyle/>
          <a:p>
            <a:pPr indent="-377825" lvl="0" marL="37782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rPr b="0" i="0" lang="en-US" sz="35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int a=1, b=2, c=3;</a:t>
            </a:r>
            <a:endParaRPr/>
          </a:p>
          <a:p>
            <a:pPr indent="-377825" lvl="0" marL="377825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2100"/>
              <a:buNone/>
            </a:pPr>
            <a:r>
              <a:rPr b="0" i="0" lang="en-US" sz="35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int *p, *q;</a:t>
            </a:r>
            <a:endParaRPr/>
          </a:p>
        </p:txBody>
      </p:sp>
      <p:sp>
        <p:nvSpPr>
          <p:cNvPr id="490" name="Google Shape;490;p65"/>
          <p:cNvSpPr txBox="1"/>
          <p:nvPr/>
        </p:nvSpPr>
        <p:spPr>
          <a:xfrm>
            <a:off x="3192462" y="3192462"/>
            <a:ext cx="587400" cy="419100"/>
          </a:xfrm>
          <a:prstGeom prst="rect">
            <a:avLst/>
          </a:prstGeom>
          <a:solidFill>
            <a:srgbClr val="DDF4F3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375" lIns="100775" spcFirstLastPara="1" rIns="100775" wrap="square" tIns="50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ahoma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</a:t>
            </a:r>
            <a:endParaRPr/>
          </a:p>
        </p:txBody>
      </p:sp>
      <p:sp>
        <p:nvSpPr>
          <p:cNvPr id="491" name="Google Shape;491;p65"/>
          <p:cNvSpPr txBox="1"/>
          <p:nvPr/>
        </p:nvSpPr>
        <p:spPr>
          <a:xfrm>
            <a:off x="2754312" y="3144837"/>
            <a:ext cx="379500" cy="503100"/>
          </a:xfrm>
          <a:prstGeom prst="rect">
            <a:avLst/>
          </a:prstGeom>
          <a:noFill/>
          <a:ln>
            <a:noFill/>
          </a:ln>
        </p:spPr>
        <p:txBody>
          <a:bodyPr anchorCtr="0" anchor="t" bIns="50375" lIns="100775" spcFirstLastPara="1" rIns="100775" wrap="square" tIns="503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ahoma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a</a:t>
            </a:r>
            <a:endParaRPr/>
          </a:p>
        </p:txBody>
      </p:sp>
      <p:sp>
        <p:nvSpPr>
          <p:cNvPr id="492" name="Google Shape;492;p65"/>
          <p:cNvSpPr txBox="1"/>
          <p:nvPr/>
        </p:nvSpPr>
        <p:spPr>
          <a:xfrm>
            <a:off x="3192462" y="4787900"/>
            <a:ext cx="587400" cy="419100"/>
          </a:xfrm>
          <a:prstGeom prst="rect">
            <a:avLst/>
          </a:prstGeom>
          <a:solidFill>
            <a:srgbClr val="DDF4F3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375" lIns="100775" spcFirstLastPara="1" rIns="100775" wrap="square" tIns="50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ahoma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3</a:t>
            </a:r>
            <a:endParaRPr/>
          </a:p>
        </p:txBody>
      </p:sp>
      <p:sp>
        <p:nvSpPr>
          <p:cNvPr id="493" name="Google Shape;493;p65"/>
          <p:cNvSpPr txBox="1"/>
          <p:nvPr/>
        </p:nvSpPr>
        <p:spPr>
          <a:xfrm>
            <a:off x="2754312" y="4740275"/>
            <a:ext cx="358800" cy="504900"/>
          </a:xfrm>
          <a:prstGeom prst="rect">
            <a:avLst/>
          </a:prstGeom>
          <a:noFill/>
          <a:ln>
            <a:noFill/>
          </a:ln>
        </p:spPr>
        <p:txBody>
          <a:bodyPr anchorCtr="0" anchor="t" bIns="50375" lIns="100775" spcFirstLastPara="1" rIns="100775" wrap="square" tIns="503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ahoma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c</a:t>
            </a:r>
            <a:endParaRPr/>
          </a:p>
        </p:txBody>
      </p:sp>
      <p:sp>
        <p:nvSpPr>
          <p:cNvPr id="494" name="Google Shape;494;p65"/>
          <p:cNvSpPr txBox="1"/>
          <p:nvPr/>
        </p:nvSpPr>
        <p:spPr>
          <a:xfrm>
            <a:off x="3192462" y="3948112"/>
            <a:ext cx="587400" cy="419100"/>
          </a:xfrm>
          <a:prstGeom prst="rect">
            <a:avLst/>
          </a:prstGeom>
          <a:solidFill>
            <a:srgbClr val="DDF4F3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375" lIns="100775" spcFirstLastPara="1" rIns="100775" wrap="square" tIns="50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ahoma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2</a:t>
            </a:r>
            <a:endParaRPr/>
          </a:p>
        </p:txBody>
      </p:sp>
      <p:sp>
        <p:nvSpPr>
          <p:cNvPr id="495" name="Google Shape;495;p65"/>
          <p:cNvSpPr txBox="1"/>
          <p:nvPr/>
        </p:nvSpPr>
        <p:spPr>
          <a:xfrm>
            <a:off x="2754312" y="3900487"/>
            <a:ext cx="388800" cy="504900"/>
          </a:xfrm>
          <a:prstGeom prst="rect">
            <a:avLst/>
          </a:prstGeom>
          <a:noFill/>
          <a:ln>
            <a:noFill/>
          </a:ln>
        </p:spPr>
        <p:txBody>
          <a:bodyPr anchorCtr="0" anchor="t" bIns="50375" lIns="100775" spcFirstLastPara="1" rIns="100775" wrap="square" tIns="503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ahoma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b</a:t>
            </a:r>
            <a:endParaRPr/>
          </a:p>
        </p:txBody>
      </p:sp>
      <p:sp>
        <p:nvSpPr>
          <p:cNvPr id="496" name="Google Shape;496;p65"/>
          <p:cNvSpPr txBox="1"/>
          <p:nvPr/>
        </p:nvSpPr>
        <p:spPr>
          <a:xfrm>
            <a:off x="4619625" y="3276600"/>
            <a:ext cx="841500" cy="419100"/>
          </a:xfrm>
          <a:prstGeom prst="rect">
            <a:avLst/>
          </a:prstGeom>
          <a:solidFill>
            <a:srgbClr val="ADE3E3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375" lIns="100775" spcFirstLastPara="1" rIns="100775" wrap="square" tIns="50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ahoma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xxx</a:t>
            </a:r>
            <a:endParaRPr/>
          </a:p>
        </p:txBody>
      </p:sp>
      <p:sp>
        <p:nvSpPr>
          <p:cNvPr id="497" name="Google Shape;497;p65"/>
          <p:cNvSpPr txBox="1"/>
          <p:nvPr/>
        </p:nvSpPr>
        <p:spPr>
          <a:xfrm>
            <a:off x="4619625" y="4367212"/>
            <a:ext cx="841500" cy="420600"/>
          </a:xfrm>
          <a:prstGeom prst="rect">
            <a:avLst/>
          </a:prstGeom>
          <a:solidFill>
            <a:srgbClr val="ADE3E3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375" lIns="100775" spcFirstLastPara="1" rIns="100775" wrap="square" tIns="50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ahoma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xxx</a:t>
            </a:r>
            <a:endParaRPr/>
          </a:p>
        </p:txBody>
      </p:sp>
      <p:sp>
        <p:nvSpPr>
          <p:cNvPr id="498" name="Google Shape;498;p65"/>
          <p:cNvSpPr txBox="1"/>
          <p:nvPr/>
        </p:nvSpPr>
        <p:spPr>
          <a:xfrm>
            <a:off x="5443537" y="3228975"/>
            <a:ext cx="387300" cy="503100"/>
          </a:xfrm>
          <a:prstGeom prst="rect">
            <a:avLst/>
          </a:prstGeom>
          <a:noFill/>
          <a:ln>
            <a:noFill/>
          </a:ln>
        </p:spPr>
        <p:txBody>
          <a:bodyPr anchorCtr="0" anchor="t" bIns="50375" lIns="100775" spcFirstLastPara="1" rIns="100775" wrap="square" tIns="503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ahoma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p</a:t>
            </a:r>
            <a:endParaRPr/>
          </a:p>
        </p:txBody>
      </p:sp>
      <p:sp>
        <p:nvSpPr>
          <p:cNvPr id="499" name="Google Shape;499;p65"/>
          <p:cNvSpPr txBox="1"/>
          <p:nvPr/>
        </p:nvSpPr>
        <p:spPr>
          <a:xfrm>
            <a:off x="5443537" y="4321175"/>
            <a:ext cx="387300" cy="503100"/>
          </a:xfrm>
          <a:prstGeom prst="rect">
            <a:avLst/>
          </a:prstGeom>
          <a:noFill/>
          <a:ln>
            <a:noFill/>
          </a:ln>
        </p:spPr>
        <p:txBody>
          <a:bodyPr anchorCtr="0" anchor="t" bIns="50375" lIns="100775" spcFirstLastPara="1" rIns="100775" wrap="square" tIns="503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ahoma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q</a:t>
            </a:r>
            <a:endParaRPr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66"/>
          <p:cNvSpPr txBox="1"/>
          <p:nvPr>
            <p:ph idx="1" type="body"/>
          </p:nvPr>
        </p:nvSpPr>
        <p:spPr>
          <a:xfrm>
            <a:off x="2520950" y="1595437"/>
            <a:ext cx="4408500" cy="4703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50375" lIns="100750" spcFirstLastPara="1" rIns="100750" wrap="square" tIns="50375">
            <a:noAutofit/>
          </a:bodyPr>
          <a:lstStyle/>
          <a:p>
            <a:pPr indent="-377825" lvl="0" marL="37782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rPr b="0" i="0" lang="en-US" sz="35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p = &amp;a ;</a:t>
            </a:r>
            <a:endParaRPr/>
          </a:p>
          <a:p>
            <a:pPr indent="-377825" lvl="0" marL="377825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2100"/>
              <a:buNone/>
            </a:pPr>
            <a:r>
              <a:rPr b="0" i="0" lang="en-US" sz="35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q = &amp;b ;</a:t>
            </a:r>
            <a:endParaRPr/>
          </a:p>
        </p:txBody>
      </p:sp>
      <p:sp>
        <p:nvSpPr>
          <p:cNvPr id="505" name="Google Shape;505;p66"/>
          <p:cNvSpPr txBox="1"/>
          <p:nvPr/>
        </p:nvSpPr>
        <p:spPr>
          <a:xfrm>
            <a:off x="3192462" y="3192462"/>
            <a:ext cx="587400" cy="419100"/>
          </a:xfrm>
          <a:prstGeom prst="rect">
            <a:avLst/>
          </a:prstGeom>
          <a:solidFill>
            <a:srgbClr val="DDF4F3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375" lIns="100775" spcFirstLastPara="1" rIns="100775" wrap="square" tIns="50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ahoma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</a:t>
            </a:r>
            <a:endParaRPr/>
          </a:p>
        </p:txBody>
      </p:sp>
      <p:sp>
        <p:nvSpPr>
          <p:cNvPr id="506" name="Google Shape;506;p66"/>
          <p:cNvSpPr txBox="1"/>
          <p:nvPr/>
        </p:nvSpPr>
        <p:spPr>
          <a:xfrm>
            <a:off x="2754312" y="3144837"/>
            <a:ext cx="379500" cy="503100"/>
          </a:xfrm>
          <a:prstGeom prst="rect">
            <a:avLst/>
          </a:prstGeom>
          <a:noFill/>
          <a:ln>
            <a:noFill/>
          </a:ln>
        </p:spPr>
        <p:txBody>
          <a:bodyPr anchorCtr="0" anchor="t" bIns="50375" lIns="100775" spcFirstLastPara="1" rIns="100775" wrap="square" tIns="503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ahoma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a</a:t>
            </a:r>
            <a:endParaRPr/>
          </a:p>
        </p:txBody>
      </p:sp>
      <p:sp>
        <p:nvSpPr>
          <p:cNvPr id="507" name="Google Shape;507;p66"/>
          <p:cNvSpPr txBox="1"/>
          <p:nvPr/>
        </p:nvSpPr>
        <p:spPr>
          <a:xfrm>
            <a:off x="3192462" y="4787900"/>
            <a:ext cx="587400" cy="419100"/>
          </a:xfrm>
          <a:prstGeom prst="rect">
            <a:avLst/>
          </a:prstGeom>
          <a:solidFill>
            <a:srgbClr val="DDF4F3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375" lIns="100775" spcFirstLastPara="1" rIns="100775" wrap="square" tIns="50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ahoma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3</a:t>
            </a:r>
            <a:endParaRPr/>
          </a:p>
        </p:txBody>
      </p:sp>
      <p:sp>
        <p:nvSpPr>
          <p:cNvPr id="508" name="Google Shape;508;p66"/>
          <p:cNvSpPr txBox="1"/>
          <p:nvPr/>
        </p:nvSpPr>
        <p:spPr>
          <a:xfrm>
            <a:off x="2754312" y="4740275"/>
            <a:ext cx="358800" cy="504900"/>
          </a:xfrm>
          <a:prstGeom prst="rect">
            <a:avLst/>
          </a:prstGeom>
          <a:noFill/>
          <a:ln>
            <a:noFill/>
          </a:ln>
        </p:spPr>
        <p:txBody>
          <a:bodyPr anchorCtr="0" anchor="t" bIns="50375" lIns="100775" spcFirstLastPara="1" rIns="100775" wrap="square" tIns="503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ahoma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c</a:t>
            </a:r>
            <a:endParaRPr/>
          </a:p>
        </p:txBody>
      </p:sp>
      <p:sp>
        <p:nvSpPr>
          <p:cNvPr id="509" name="Google Shape;509;p66"/>
          <p:cNvSpPr txBox="1"/>
          <p:nvPr/>
        </p:nvSpPr>
        <p:spPr>
          <a:xfrm>
            <a:off x="3192462" y="3948112"/>
            <a:ext cx="587400" cy="419100"/>
          </a:xfrm>
          <a:prstGeom prst="rect">
            <a:avLst/>
          </a:prstGeom>
          <a:solidFill>
            <a:srgbClr val="DDF4F3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375" lIns="100775" spcFirstLastPara="1" rIns="100775" wrap="square" tIns="50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ahoma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2</a:t>
            </a:r>
            <a:endParaRPr/>
          </a:p>
        </p:txBody>
      </p:sp>
      <p:sp>
        <p:nvSpPr>
          <p:cNvPr id="510" name="Google Shape;510;p66"/>
          <p:cNvSpPr txBox="1"/>
          <p:nvPr/>
        </p:nvSpPr>
        <p:spPr>
          <a:xfrm>
            <a:off x="2754312" y="3900487"/>
            <a:ext cx="388800" cy="504900"/>
          </a:xfrm>
          <a:prstGeom prst="rect">
            <a:avLst/>
          </a:prstGeom>
          <a:noFill/>
          <a:ln>
            <a:noFill/>
          </a:ln>
        </p:spPr>
        <p:txBody>
          <a:bodyPr anchorCtr="0" anchor="t" bIns="50375" lIns="100775" spcFirstLastPara="1" rIns="100775" wrap="square" tIns="503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ahoma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b</a:t>
            </a:r>
            <a:endParaRPr/>
          </a:p>
        </p:txBody>
      </p:sp>
      <p:sp>
        <p:nvSpPr>
          <p:cNvPr id="511" name="Google Shape;511;p66"/>
          <p:cNvSpPr txBox="1"/>
          <p:nvPr/>
        </p:nvSpPr>
        <p:spPr>
          <a:xfrm>
            <a:off x="4619625" y="3276600"/>
            <a:ext cx="841500" cy="419100"/>
          </a:xfrm>
          <a:prstGeom prst="rect">
            <a:avLst/>
          </a:prstGeom>
          <a:solidFill>
            <a:srgbClr val="ADE3E3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375" lIns="100775" spcFirstLastPara="1" rIns="100775" wrap="square" tIns="503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512" name="Google Shape;512;p66"/>
          <p:cNvSpPr txBox="1"/>
          <p:nvPr/>
        </p:nvSpPr>
        <p:spPr>
          <a:xfrm>
            <a:off x="4619625" y="4367212"/>
            <a:ext cx="841500" cy="420600"/>
          </a:xfrm>
          <a:prstGeom prst="rect">
            <a:avLst/>
          </a:prstGeom>
          <a:solidFill>
            <a:srgbClr val="ADE3E3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375" lIns="100775" spcFirstLastPara="1" rIns="100775" wrap="square" tIns="503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513" name="Google Shape;513;p66"/>
          <p:cNvSpPr txBox="1"/>
          <p:nvPr/>
        </p:nvSpPr>
        <p:spPr>
          <a:xfrm>
            <a:off x="5443537" y="3228975"/>
            <a:ext cx="387300" cy="503100"/>
          </a:xfrm>
          <a:prstGeom prst="rect">
            <a:avLst/>
          </a:prstGeom>
          <a:noFill/>
          <a:ln>
            <a:noFill/>
          </a:ln>
        </p:spPr>
        <p:txBody>
          <a:bodyPr anchorCtr="0" anchor="t" bIns="50375" lIns="100775" spcFirstLastPara="1" rIns="100775" wrap="square" tIns="503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ahoma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p</a:t>
            </a:r>
            <a:endParaRPr/>
          </a:p>
        </p:txBody>
      </p:sp>
      <p:sp>
        <p:nvSpPr>
          <p:cNvPr id="514" name="Google Shape;514;p66"/>
          <p:cNvSpPr txBox="1"/>
          <p:nvPr/>
        </p:nvSpPr>
        <p:spPr>
          <a:xfrm>
            <a:off x="5443537" y="4321175"/>
            <a:ext cx="387300" cy="503100"/>
          </a:xfrm>
          <a:prstGeom prst="rect">
            <a:avLst/>
          </a:prstGeom>
          <a:noFill/>
          <a:ln>
            <a:noFill/>
          </a:ln>
        </p:spPr>
        <p:txBody>
          <a:bodyPr anchorCtr="0" anchor="t" bIns="50375" lIns="100775" spcFirstLastPara="1" rIns="100775" wrap="square" tIns="503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ahoma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q</a:t>
            </a:r>
            <a:endParaRPr/>
          </a:p>
        </p:txBody>
      </p:sp>
      <p:cxnSp>
        <p:nvCxnSpPr>
          <p:cNvPr id="515" name="Google Shape;515;p66"/>
          <p:cNvCxnSpPr/>
          <p:nvPr/>
        </p:nvCxnSpPr>
        <p:spPr>
          <a:xfrm rot="10800000">
            <a:off x="3779737" y="3443424"/>
            <a:ext cx="1092300" cy="84000"/>
          </a:xfrm>
          <a:prstGeom prst="straightConnector1">
            <a:avLst/>
          </a:prstGeom>
          <a:noFill/>
          <a:ln cap="flat" cmpd="sng" w="25400">
            <a:solidFill>
              <a:srgbClr val="0000FF"/>
            </a:solidFill>
            <a:prstDash val="solid"/>
            <a:miter lim="800000"/>
            <a:headEnd len="med" w="med" type="oval"/>
            <a:tailEnd len="med" w="med" type="triangle"/>
          </a:ln>
        </p:spPr>
      </p:cxnSp>
      <p:cxnSp>
        <p:nvCxnSpPr>
          <p:cNvPr id="516" name="Google Shape;516;p66"/>
          <p:cNvCxnSpPr/>
          <p:nvPr/>
        </p:nvCxnSpPr>
        <p:spPr>
          <a:xfrm rot="10800000">
            <a:off x="3779899" y="4200525"/>
            <a:ext cx="1008000" cy="419100"/>
          </a:xfrm>
          <a:prstGeom prst="straightConnector1">
            <a:avLst/>
          </a:prstGeom>
          <a:noFill/>
          <a:ln cap="flat" cmpd="sng" w="25400">
            <a:solidFill>
              <a:srgbClr val="0000FF"/>
            </a:solidFill>
            <a:prstDash val="solid"/>
            <a:miter lim="800000"/>
            <a:headEnd len="med" w="med" type="oval"/>
            <a:tailEnd len="med" w="med" type="triangle"/>
          </a:ln>
        </p:spPr>
      </p:cxn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0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p67"/>
          <p:cNvSpPr txBox="1"/>
          <p:nvPr>
            <p:ph idx="1" type="body"/>
          </p:nvPr>
        </p:nvSpPr>
        <p:spPr>
          <a:xfrm>
            <a:off x="2687637" y="839787"/>
            <a:ext cx="4408500" cy="4703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50375" lIns="100750" spcFirstLastPara="1" rIns="100750" wrap="square" tIns="50375">
            <a:noAutofit/>
          </a:bodyPr>
          <a:lstStyle/>
          <a:p>
            <a:pPr indent="-377825" lvl="0" marL="37782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rPr b="0" i="0" lang="en-US" sz="35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c = *p ;</a:t>
            </a:r>
            <a:endParaRPr/>
          </a:p>
          <a:p>
            <a:pPr indent="-377825" lvl="0" marL="377825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2100"/>
              <a:buNone/>
            </a:pPr>
            <a:r>
              <a:rPr b="0" i="0" lang="en-US" sz="35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p = q ;</a:t>
            </a:r>
            <a:endParaRPr/>
          </a:p>
          <a:p>
            <a:pPr indent="-377825" lvl="0" marL="377825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2100"/>
              <a:buNone/>
            </a:pPr>
            <a:r>
              <a:rPr b="0" i="0" lang="en-US" sz="35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*p = 13 ;</a:t>
            </a:r>
            <a:endParaRPr/>
          </a:p>
        </p:txBody>
      </p:sp>
      <p:sp>
        <p:nvSpPr>
          <p:cNvPr id="522" name="Google Shape;522;p67"/>
          <p:cNvSpPr txBox="1"/>
          <p:nvPr/>
        </p:nvSpPr>
        <p:spPr>
          <a:xfrm>
            <a:off x="3192462" y="3192462"/>
            <a:ext cx="587400" cy="419100"/>
          </a:xfrm>
          <a:prstGeom prst="rect">
            <a:avLst/>
          </a:prstGeom>
          <a:solidFill>
            <a:srgbClr val="DDF4F3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375" lIns="100775" spcFirstLastPara="1" rIns="100775" wrap="square" tIns="50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ahoma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</a:t>
            </a:r>
            <a:endParaRPr/>
          </a:p>
        </p:txBody>
      </p:sp>
      <p:sp>
        <p:nvSpPr>
          <p:cNvPr id="523" name="Google Shape;523;p67"/>
          <p:cNvSpPr txBox="1"/>
          <p:nvPr/>
        </p:nvSpPr>
        <p:spPr>
          <a:xfrm>
            <a:off x="2754312" y="3144837"/>
            <a:ext cx="379500" cy="503100"/>
          </a:xfrm>
          <a:prstGeom prst="rect">
            <a:avLst/>
          </a:prstGeom>
          <a:noFill/>
          <a:ln>
            <a:noFill/>
          </a:ln>
        </p:spPr>
        <p:txBody>
          <a:bodyPr anchorCtr="0" anchor="t" bIns="50375" lIns="100775" spcFirstLastPara="1" rIns="100775" wrap="square" tIns="503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ahoma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a</a:t>
            </a:r>
            <a:endParaRPr/>
          </a:p>
        </p:txBody>
      </p:sp>
      <p:sp>
        <p:nvSpPr>
          <p:cNvPr id="524" name="Google Shape;524;p67"/>
          <p:cNvSpPr txBox="1"/>
          <p:nvPr/>
        </p:nvSpPr>
        <p:spPr>
          <a:xfrm>
            <a:off x="3192462" y="4787900"/>
            <a:ext cx="587400" cy="419100"/>
          </a:xfrm>
          <a:prstGeom prst="rect">
            <a:avLst/>
          </a:prstGeom>
          <a:solidFill>
            <a:srgbClr val="DDF4F3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375" lIns="100775" spcFirstLastPara="1" rIns="100775" wrap="square" tIns="50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ahoma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</a:t>
            </a:r>
            <a:endParaRPr/>
          </a:p>
        </p:txBody>
      </p:sp>
      <p:sp>
        <p:nvSpPr>
          <p:cNvPr id="525" name="Google Shape;525;p67"/>
          <p:cNvSpPr txBox="1"/>
          <p:nvPr/>
        </p:nvSpPr>
        <p:spPr>
          <a:xfrm>
            <a:off x="2754312" y="4740275"/>
            <a:ext cx="358800" cy="504900"/>
          </a:xfrm>
          <a:prstGeom prst="rect">
            <a:avLst/>
          </a:prstGeom>
          <a:noFill/>
          <a:ln>
            <a:noFill/>
          </a:ln>
        </p:spPr>
        <p:txBody>
          <a:bodyPr anchorCtr="0" anchor="t" bIns="50375" lIns="100775" spcFirstLastPara="1" rIns="100775" wrap="square" tIns="503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ahoma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c</a:t>
            </a:r>
            <a:endParaRPr/>
          </a:p>
        </p:txBody>
      </p:sp>
      <p:sp>
        <p:nvSpPr>
          <p:cNvPr id="526" name="Google Shape;526;p67"/>
          <p:cNvSpPr txBox="1"/>
          <p:nvPr/>
        </p:nvSpPr>
        <p:spPr>
          <a:xfrm>
            <a:off x="3192462" y="3948112"/>
            <a:ext cx="587400" cy="419100"/>
          </a:xfrm>
          <a:prstGeom prst="rect">
            <a:avLst/>
          </a:prstGeom>
          <a:solidFill>
            <a:srgbClr val="DDF4F3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375" lIns="100775" spcFirstLastPara="1" rIns="100775" wrap="square" tIns="50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ahoma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13</a:t>
            </a:r>
            <a:endParaRPr/>
          </a:p>
        </p:txBody>
      </p:sp>
      <p:sp>
        <p:nvSpPr>
          <p:cNvPr id="527" name="Google Shape;527;p67"/>
          <p:cNvSpPr txBox="1"/>
          <p:nvPr/>
        </p:nvSpPr>
        <p:spPr>
          <a:xfrm>
            <a:off x="2754312" y="3900487"/>
            <a:ext cx="388800" cy="504900"/>
          </a:xfrm>
          <a:prstGeom prst="rect">
            <a:avLst/>
          </a:prstGeom>
          <a:noFill/>
          <a:ln>
            <a:noFill/>
          </a:ln>
        </p:spPr>
        <p:txBody>
          <a:bodyPr anchorCtr="0" anchor="t" bIns="50375" lIns="100775" spcFirstLastPara="1" rIns="100775" wrap="square" tIns="503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ahoma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b</a:t>
            </a:r>
            <a:endParaRPr/>
          </a:p>
        </p:txBody>
      </p:sp>
      <p:sp>
        <p:nvSpPr>
          <p:cNvPr id="528" name="Google Shape;528;p67"/>
          <p:cNvSpPr txBox="1"/>
          <p:nvPr/>
        </p:nvSpPr>
        <p:spPr>
          <a:xfrm>
            <a:off x="4619625" y="3276600"/>
            <a:ext cx="841500" cy="419100"/>
          </a:xfrm>
          <a:prstGeom prst="rect">
            <a:avLst/>
          </a:prstGeom>
          <a:solidFill>
            <a:srgbClr val="ADE3E3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375" lIns="100775" spcFirstLastPara="1" rIns="100775" wrap="square" tIns="503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529" name="Google Shape;529;p67"/>
          <p:cNvSpPr txBox="1"/>
          <p:nvPr/>
        </p:nvSpPr>
        <p:spPr>
          <a:xfrm>
            <a:off x="4619625" y="4367212"/>
            <a:ext cx="841500" cy="420600"/>
          </a:xfrm>
          <a:prstGeom prst="rect">
            <a:avLst/>
          </a:prstGeom>
          <a:solidFill>
            <a:srgbClr val="ADE3E3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375" lIns="100775" spcFirstLastPara="1" rIns="100775" wrap="square" tIns="503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530" name="Google Shape;530;p67"/>
          <p:cNvSpPr txBox="1"/>
          <p:nvPr/>
        </p:nvSpPr>
        <p:spPr>
          <a:xfrm>
            <a:off x="5443537" y="3228975"/>
            <a:ext cx="387300" cy="503100"/>
          </a:xfrm>
          <a:prstGeom prst="rect">
            <a:avLst/>
          </a:prstGeom>
          <a:noFill/>
          <a:ln>
            <a:noFill/>
          </a:ln>
        </p:spPr>
        <p:txBody>
          <a:bodyPr anchorCtr="0" anchor="t" bIns="50375" lIns="100775" spcFirstLastPara="1" rIns="100775" wrap="square" tIns="503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ahoma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p</a:t>
            </a:r>
            <a:endParaRPr/>
          </a:p>
        </p:txBody>
      </p:sp>
      <p:sp>
        <p:nvSpPr>
          <p:cNvPr id="531" name="Google Shape;531;p67"/>
          <p:cNvSpPr txBox="1"/>
          <p:nvPr/>
        </p:nvSpPr>
        <p:spPr>
          <a:xfrm>
            <a:off x="5443537" y="4321175"/>
            <a:ext cx="387300" cy="503100"/>
          </a:xfrm>
          <a:prstGeom prst="rect">
            <a:avLst/>
          </a:prstGeom>
          <a:noFill/>
          <a:ln>
            <a:noFill/>
          </a:ln>
        </p:spPr>
        <p:txBody>
          <a:bodyPr anchorCtr="0" anchor="t" bIns="50375" lIns="100775" spcFirstLastPara="1" rIns="100775" wrap="square" tIns="503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ahoma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q</a:t>
            </a:r>
            <a:endParaRPr/>
          </a:p>
        </p:txBody>
      </p:sp>
      <p:cxnSp>
        <p:nvCxnSpPr>
          <p:cNvPr id="532" name="Google Shape;532;p67"/>
          <p:cNvCxnSpPr/>
          <p:nvPr/>
        </p:nvCxnSpPr>
        <p:spPr>
          <a:xfrm rot="10800000">
            <a:off x="3779737" y="4116524"/>
            <a:ext cx="1092300" cy="503100"/>
          </a:xfrm>
          <a:prstGeom prst="straightConnector1">
            <a:avLst/>
          </a:prstGeom>
          <a:noFill/>
          <a:ln cap="flat" cmpd="sng" w="28575">
            <a:solidFill>
              <a:srgbClr val="0000FF"/>
            </a:solidFill>
            <a:prstDash val="solid"/>
            <a:miter lim="800000"/>
            <a:headEnd len="med" w="med" type="oval"/>
            <a:tailEnd len="med" w="med" type="triangle"/>
          </a:ln>
        </p:spPr>
      </p:cxnSp>
      <p:cxnSp>
        <p:nvCxnSpPr>
          <p:cNvPr id="533" name="Google Shape;533;p67"/>
          <p:cNvCxnSpPr/>
          <p:nvPr/>
        </p:nvCxnSpPr>
        <p:spPr>
          <a:xfrm flipH="1">
            <a:off x="3779737" y="3527425"/>
            <a:ext cx="1092300" cy="588900"/>
          </a:xfrm>
          <a:prstGeom prst="straightConnector1">
            <a:avLst/>
          </a:prstGeom>
          <a:noFill/>
          <a:ln cap="flat" cmpd="sng" w="28575">
            <a:solidFill>
              <a:srgbClr val="0000FF"/>
            </a:solidFill>
            <a:prstDash val="solid"/>
            <a:miter lim="800000"/>
            <a:headEnd len="med" w="med" type="oval"/>
            <a:tailEnd len="med" w="med" type="triangle"/>
          </a:ln>
        </p:spPr>
      </p:cxn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7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Google Shape;538;p68"/>
          <p:cNvSpPr txBox="1"/>
          <p:nvPr>
            <p:ph type="title"/>
          </p:nvPr>
        </p:nvSpPr>
        <p:spPr>
          <a:xfrm>
            <a:off x="1268412" y="681037"/>
            <a:ext cx="8591400" cy="1258800"/>
          </a:xfrm>
          <a:prstGeom prst="rect">
            <a:avLst/>
          </a:prstGeom>
          <a:noFill/>
          <a:ln>
            <a:noFill/>
          </a:ln>
        </p:spPr>
        <p:txBody>
          <a:bodyPr anchorCtr="0" anchor="b" bIns="50375" lIns="100750" spcFirstLastPara="1" rIns="100750" wrap="square" tIns="503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900"/>
              <a:buFont typeface="Tahoma"/>
              <a:buNone/>
            </a:pPr>
            <a:r>
              <a:rPr b="0" i="0" lang="en-US" sz="4900" u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rPr>
              <a:t>Bad pointer Example</a:t>
            </a:r>
            <a:endParaRPr/>
          </a:p>
        </p:txBody>
      </p:sp>
      <p:sp>
        <p:nvSpPr>
          <p:cNvPr id="539" name="Google Shape;539;p68"/>
          <p:cNvSpPr txBox="1"/>
          <p:nvPr>
            <p:ph idx="1" type="body"/>
          </p:nvPr>
        </p:nvSpPr>
        <p:spPr>
          <a:xfrm>
            <a:off x="1303337" y="2224087"/>
            <a:ext cx="3652800" cy="4535400"/>
          </a:xfrm>
          <a:prstGeom prst="rect">
            <a:avLst/>
          </a:prstGeom>
          <a:noFill/>
          <a:ln>
            <a:noFill/>
          </a:ln>
        </p:spPr>
        <p:txBody>
          <a:bodyPr anchorCtr="0" anchor="t" bIns="50375" lIns="100750" spcFirstLastPara="1" rIns="100750" wrap="square" tIns="50375">
            <a:noAutofit/>
          </a:bodyPr>
          <a:lstStyle/>
          <a:p>
            <a:pPr indent="-342900" lvl="0" marL="3429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560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void BadPointer () {</a:t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520"/>
              </a:spcBef>
              <a:spcAft>
                <a:spcPts val="0"/>
              </a:spcAft>
              <a:buSzPts val="1560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	int *p;</a:t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520"/>
              </a:spcBef>
              <a:spcAft>
                <a:spcPts val="0"/>
              </a:spcAft>
              <a:buSzPts val="1560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	*p = 42;</a:t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520"/>
              </a:spcBef>
              <a:spcAft>
                <a:spcPts val="0"/>
              </a:spcAft>
              <a:buSzPts val="1560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}</a:t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520"/>
              </a:spcBef>
              <a:spcAft>
                <a:spcPts val="0"/>
              </a:spcAft>
              <a:buSzPts val="1560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int * Bad2 () {</a:t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520"/>
              </a:spcBef>
              <a:spcAft>
                <a:spcPts val="0"/>
              </a:spcAft>
              <a:buSzPts val="1560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	int num, *p;</a:t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520"/>
              </a:spcBef>
              <a:spcAft>
                <a:spcPts val="0"/>
              </a:spcAft>
              <a:buSzPts val="1560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	num = 42;</a:t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520"/>
              </a:spcBef>
              <a:spcAft>
                <a:spcPts val="0"/>
              </a:spcAft>
              <a:buSzPts val="1560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	p = &amp;num;</a:t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520"/>
              </a:spcBef>
              <a:spcAft>
                <a:spcPts val="0"/>
              </a:spcAft>
              <a:buSzPts val="1560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	return p;</a:t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520"/>
              </a:spcBef>
              <a:spcAft>
                <a:spcPts val="0"/>
              </a:spcAft>
              <a:buSzPts val="1560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}</a:t>
            </a:r>
            <a:endParaRPr/>
          </a:p>
        </p:txBody>
      </p:sp>
      <p:sp>
        <p:nvSpPr>
          <p:cNvPr id="540" name="Google Shape;540;p68"/>
          <p:cNvSpPr txBox="1"/>
          <p:nvPr/>
        </p:nvSpPr>
        <p:spPr>
          <a:xfrm>
            <a:off x="5964237" y="2268537"/>
            <a:ext cx="1260600" cy="503100"/>
          </a:xfrm>
          <a:prstGeom prst="rect">
            <a:avLst/>
          </a:prstGeom>
          <a:solidFill>
            <a:srgbClr val="DDF4F3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375" lIns="100775" spcFirstLastPara="1" rIns="100775" wrap="square" tIns="50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ahoma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x x x</a:t>
            </a:r>
            <a:endParaRPr/>
          </a:p>
        </p:txBody>
      </p:sp>
      <p:sp>
        <p:nvSpPr>
          <p:cNvPr id="541" name="Google Shape;541;p68"/>
          <p:cNvSpPr txBox="1"/>
          <p:nvPr/>
        </p:nvSpPr>
        <p:spPr>
          <a:xfrm>
            <a:off x="5443537" y="2220912"/>
            <a:ext cx="387300" cy="503100"/>
          </a:xfrm>
          <a:prstGeom prst="rect">
            <a:avLst/>
          </a:prstGeom>
          <a:noFill/>
          <a:ln>
            <a:noFill/>
          </a:ln>
        </p:spPr>
        <p:txBody>
          <a:bodyPr anchorCtr="0" anchor="t" bIns="50375" lIns="100775" spcFirstLastPara="1" rIns="100775" wrap="square" tIns="503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ahoma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p</a:t>
            </a:r>
            <a:endParaRPr/>
          </a:p>
        </p:txBody>
      </p:sp>
      <p:cxnSp>
        <p:nvCxnSpPr>
          <p:cNvPr id="542" name="Google Shape;542;p68"/>
          <p:cNvCxnSpPr/>
          <p:nvPr/>
        </p:nvCxnSpPr>
        <p:spPr>
          <a:xfrm>
            <a:off x="7140575" y="2519362"/>
            <a:ext cx="1008000" cy="1008000"/>
          </a:xfrm>
          <a:prstGeom prst="straightConnector1">
            <a:avLst/>
          </a:prstGeom>
          <a:noFill/>
          <a:ln cap="flat" cmpd="sng" w="28575">
            <a:solidFill>
              <a:schemeClr val="hlink"/>
            </a:solidFill>
            <a:prstDash val="solid"/>
            <a:miter lim="800000"/>
            <a:headEnd len="med" w="med" type="oval"/>
            <a:tailEnd len="med" w="med" type="stealth"/>
          </a:ln>
        </p:spPr>
      </p:cxnSp>
      <p:sp>
        <p:nvSpPr>
          <p:cNvPr id="543" name="Google Shape;543;p68"/>
          <p:cNvSpPr txBox="1"/>
          <p:nvPr/>
        </p:nvSpPr>
        <p:spPr>
          <a:xfrm>
            <a:off x="8047037" y="3144837"/>
            <a:ext cx="396900" cy="503100"/>
          </a:xfrm>
          <a:prstGeom prst="rect">
            <a:avLst/>
          </a:prstGeom>
          <a:noFill/>
          <a:ln>
            <a:noFill/>
          </a:ln>
        </p:spPr>
        <p:txBody>
          <a:bodyPr anchorCtr="0" anchor="t" bIns="50375" lIns="100775" spcFirstLastPara="1" rIns="100775" wrap="square" tIns="503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ahoma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X</a:t>
            </a:r>
            <a:endParaRPr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7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Google Shape;548;p69"/>
          <p:cNvSpPr txBox="1"/>
          <p:nvPr>
            <p:ph type="title"/>
          </p:nvPr>
        </p:nvSpPr>
        <p:spPr>
          <a:xfrm>
            <a:off x="1268412" y="681037"/>
            <a:ext cx="8591400" cy="1258800"/>
          </a:xfrm>
          <a:prstGeom prst="rect">
            <a:avLst/>
          </a:prstGeom>
          <a:noFill/>
          <a:ln>
            <a:noFill/>
          </a:ln>
        </p:spPr>
        <p:txBody>
          <a:bodyPr anchorCtr="0" anchor="b" bIns="50375" lIns="100750" spcFirstLastPara="1" rIns="100750" wrap="square" tIns="503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900">
              <a:solidFill>
                <a:schemeClr val="dk2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549" name="Google Shape;549;p69"/>
          <p:cNvSpPr txBox="1"/>
          <p:nvPr>
            <p:ph idx="1" type="body"/>
          </p:nvPr>
        </p:nvSpPr>
        <p:spPr>
          <a:xfrm>
            <a:off x="1303337" y="2224087"/>
            <a:ext cx="8569200" cy="4535400"/>
          </a:xfrm>
          <a:prstGeom prst="rect">
            <a:avLst/>
          </a:prstGeom>
          <a:noFill/>
          <a:ln>
            <a:noFill/>
          </a:ln>
        </p:spPr>
        <p:txBody>
          <a:bodyPr anchorCtr="0" anchor="t" bIns="50375" lIns="100750" spcFirstLastPara="1" rIns="100750" wrap="square" tIns="50375">
            <a:noAutofit/>
          </a:bodyPr>
          <a:lstStyle/>
          <a:p>
            <a:pPr indent="-342900" lvl="0" marL="3429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560"/>
              <a:buFont typeface="Noto Sans Symbols"/>
              <a:buChar char="■"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A function call </a:t>
            </a:r>
            <a:r>
              <a:rPr b="0" i="0" lang="en-US" sz="2600" u="none">
                <a:solidFill>
                  <a:schemeClr val="folHlink"/>
                </a:solidFill>
                <a:latin typeface="Tahoma"/>
                <a:ea typeface="Tahoma"/>
                <a:cs typeface="Tahoma"/>
                <a:sym typeface="Tahoma"/>
              </a:rPr>
              <a:t>malloc(size)</a:t>
            </a: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allocates a block of mrmory in the heap and returns a pointer to the new block. size is the integer size of the block in bytes. </a:t>
            </a:r>
            <a:r>
              <a:rPr b="0" i="0" lang="en-US" sz="2600" u="none">
                <a:solidFill>
                  <a:srgbClr val="FF0000"/>
                </a:solidFill>
                <a:latin typeface="Tahoma"/>
                <a:ea typeface="Tahoma"/>
                <a:cs typeface="Tahoma"/>
                <a:sym typeface="Tahoma"/>
              </a:rPr>
              <a:t>Heap memory is not deallocated when the creating function exits. </a:t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520"/>
              </a:spcBef>
              <a:spcAft>
                <a:spcPts val="0"/>
              </a:spcAft>
              <a:buClr>
                <a:schemeClr val="folHlink"/>
              </a:buClr>
              <a:buSzPts val="1560"/>
              <a:buFont typeface="Noto Sans Symbols"/>
              <a:buChar char="■"/>
            </a:pPr>
            <a:r>
              <a:rPr b="0" i="0" lang="en-US" sz="2600" u="none">
                <a:solidFill>
                  <a:srgbClr val="FF0000"/>
                </a:solidFill>
                <a:latin typeface="Tahoma"/>
                <a:ea typeface="Tahoma"/>
                <a:cs typeface="Tahoma"/>
                <a:sym typeface="Tahoma"/>
              </a:rPr>
              <a:t>malloc </a:t>
            </a: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generates a generic pointer to a generic data item (void *) or NULL if it cannot fulfill the request.</a:t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520"/>
              </a:spcBef>
              <a:spcAft>
                <a:spcPts val="0"/>
              </a:spcAft>
              <a:buClr>
                <a:schemeClr val="folHlink"/>
              </a:buClr>
              <a:buSzPts val="1560"/>
              <a:buFont typeface="Noto Sans Symbols"/>
              <a:buChar char="■"/>
            </a:pPr>
            <a:r>
              <a:rPr b="0" i="0" lang="en-US" sz="2600" u="none">
                <a:solidFill>
                  <a:srgbClr val="FF0000"/>
                </a:solidFill>
                <a:latin typeface="Tahoma"/>
                <a:ea typeface="Tahoma"/>
                <a:cs typeface="Tahoma"/>
                <a:sym typeface="Tahoma"/>
              </a:rPr>
              <a:t>Type cast</a:t>
            </a: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the pointer returned by malloc to the type of variable we are assigning it to.</a:t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520"/>
              </a:spcBef>
              <a:spcAft>
                <a:spcPts val="0"/>
              </a:spcAft>
              <a:buClr>
                <a:schemeClr val="folHlink"/>
              </a:buClr>
              <a:buSzPts val="1560"/>
              <a:buFont typeface="Noto Sans Symbols"/>
              <a:buChar char="■"/>
            </a:pPr>
            <a:r>
              <a:rPr b="0" i="0" lang="en-US" sz="2600" u="none">
                <a:solidFill>
                  <a:srgbClr val="FF0000"/>
                </a:solidFill>
                <a:latin typeface="Tahoma"/>
                <a:ea typeface="Tahoma"/>
                <a:cs typeface="Tahoma"/>
                <a:sym typeface="Tahoma"/>
              </a:rPr>
              <a:t>free</a:t>
            </a: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: takes as its parameter a pointer to an allocated region and de-allocates memory space.</a:t>
            </a:r>
            <a:endParaRPr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3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Google Shape;554;p70"/>
          <p:cNvSpPr txBox="1"/>
          <p:nvPr>
            <p:ph type="title"/>
          </p:nvPr>
        </p:nvSpPr>
        <p:spPr>
          <a:xfrm>
            <a:off x="1260475" y="420687"/>
            <a:ext cx="8591400" cy="830400"/>
          </a:xfrm>
          <a:prstGeom prst="rect">
            <a:avLst/>
          </a:prstGeom>
          <a:noFill/>
          <a:ln>
            <a:noFill/>
          </a:ln>
        </p:spPr>
        <p:txBody>
          <a:bodyPr anchorCtr="0" anchor="b" bIns="50375" lIns="100750" spcFirstLastPara="1" rIns="100750" wrap="square" tIns="503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100"/>
              <a:buFont typeface="Tahoma"/>
              <a:buNone/>
            </a:pPr>
            <a:r>
              <a:rPr b="0" i="0" lang="en-US" sz="4100" u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rPr>
              <a:t>Dynamic memory allocation: review</a:t>
            </a:r>
            <a:endParaRPr/>
          </a:p>
        </p:txBody>
      </p:sp>
      <p:sp>
        <p:nvSpPr>
          <p:cNvPr id="555" name="Google Shape;555;p70"/>
          <p:cNvSpPr txBox="1"/>
          <p:nvPr>
            <p:ph idx="1" type="body"/>
          </p:nvPr>
        </p:nvSpPr>
        <p:spPr>
          <a:xfrm>
            <a:off x="923925" y="1427162"/>
            <a:ext cx="8569200" cy="5545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50375" lIns="100750" spcFirstLastPara="1" rIns="100750" wrap="square" tIns="50375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20"/>
              <a:buNone/>
            </a:pPr>
            <a:r>
              <a:rPr b="0" i="0" lang="en-US" sz="2200" u="none">
                <a:solidFill>
                  <a:schemeClr val="hlink"/>
                </a:solidFill>
                <a:latin typeface="Tahoma"/>
                <a:ea typeface="Tahoma"/>
                <a:cs typeface="Tahoma"/>
                <a:sym typeface="Tahoma"/>
              </a:rPr>
              <a:t>typedef struct {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100"/>
              <a:buNone/>
            </a:pPr>
            <a:r>
              <a:rPr b="0" i="0" lang="en-US" sz="2000" u="none">
                <a:solidFill>
                  <a:schemeClr val="hlink"/>
                </a:solidFill>
                <a:latin typeface="Tahoma"/>
                <a:ea typeface="Tahoma"/>
                <a:cs typeface="Tahoma"/>
                <a:sym typeface="Tahoma"/>
              </a:rPr>
              <a:t>int hiTemp;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100"/>
              <a:buNone/>
            </a:pPr>
            <a:r>
              <a:rPr b="0" i="0" lang="en-US" sz="2000" u="none">
                <a:solidFill>
                  <a:schemeClr val="hlink"/>
                </a:solidFill>
                <a:latin typeface="Tahoma"/>
                <a:ea typeface="Tahoma"/>
                <a:cs typeface="Tahoma"/>
                <a:sym typeface="Tahoma"/>
              </a:rPr>
              <a:t>int loTemp;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100"/>
              <a:buNone/>
            </a:pPr>
            <a:r>
              <a:rPr b="0" i="0" lang="en-US" sz="2000" u="none">
                <a:solidFill>
                  <a:schemeClr val="hlink"/>
                </a:solidFill>
                <a:latin typeface="Tahoma"/>
                <a:ea typeface="Tahoma"/>
                <a:cs typeface="Tahoma"/>
                <a:sym typeface="Tahoma"/>
              </a:rPr>
              <a:t>double precip;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SzPts val="1320"/>
              <a:buNone/>
            </a:pPr>
            <a:r>
              <a:rPr b="0" i="0" lang="en-US" sz="2200" u="none">
                <a:solidFill>
                  <a:schemeClr val="hlink"/>
                </a:solidFill>
                <a:latin typeface="Tahoma"/>
                <a:ea typeface="Tahoma"/>
                <a:cs typeface="Tahoma"/>
                <a:sym typeface="Tahoma"/>
              </a:rPr>
              <a:t>} WeatherData;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SzPts val="1320"/>
              <a:buNone/>
            </a:pPr>
            <a:r>
              <a:rPr b="0" i="0" lang="en-US" sz="22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main () {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SzPts val="1320"/>
              <a:buNone/>
            </a:pPr>
            <a:r>
              <a:rPr b="0" i="0" lang="en-US" sz="22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	int numdays;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SzPts val="1320"/>
              <a:buNone/>
            </a:pPr>
            <a:r>
              <a:rPr b="0" i="0" lang="en-US" sz="22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	</a:t>
            </a:r>
            <a:r>
              <a:rPr b="0" i="0" lang="en-US" sz="2200" u="none">
                <a:solidFill>
                  <a:srgbClr val="FF0000"/>
                </a:solidFill>
                <a:latin typeface="Tahoma"/>
                <a:ea typeface="Tahoma"/>
                <a:cs typeface="Tahoma"/>
                <a:sym typeface="Tahoma"/>
              </a:rPr>
              <a:t>WeatherData * days;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SzPts val="1320"/>
              <a:buNone/>
            </a:pPr>
            <a:r>
              <a:rPr b="0" i="0" lang="en-US" sz="22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	scanf (“%d”, &amp;numdays) ;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SzPts val="1320"/>
              <a:buNone/>
            </a:pPr>
            <a:r>
              <a:rPr b="0" i="0" lang="en-US" sz="22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	</a:t>
            </a:r>
            <a:r>
              <a:rPr b="0" i="0" lang="en-US" sz="2200" u="none">
                <a:solidFill>
                  <a:srgbClr val="FF0000"/>
                </a:solidFill>
                <a:latin typeface="Tahoma"/>
                <a:ea typeface="Tahoma"/>
                <a:cs typeface="Tahoma"/>
                <a:sym typeface="Tahoma"/>
              </a:rPr>
              <a:t>days=(WeatherData *)malloc (sizeof(WeatherData)*numdays);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SzPts val="1320"/>
              <a:buNone/>
            </a:pPr>
            <a:r>
              <a:rPr b="0" i="0" lang="en-US" sz="22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	if (days == NULL) printf (“Insufficient memory”);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SzPts val="1320"/>
              <a:buNone/>
            </a:pPr>
            <a:r>
              <a:rPr b="0" i="0" lang="en-US" sz="22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	...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SzPts val="1320"/>
              <a:buNone/>
            </a:pPr>
            <a:r>
              <a:rPr b="0" i="0" lang="en-US" sz="22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   </a:t>
            </a:r>
            <a:r>
              <a:rPr b="0" i="0" lang="en-US" sz="2200" u="none">
                <a:solidFill>
                  <a:srgbClr val="FF0000"/>
                </a:solidFill>
                <a:latin typeface="Tahoma"/>
                <a:ea typeface="Tahoma"/>
                <a:cs typeface="Tahoma"/>
                <a:sym typeface="Tahoma"/>
              </a:rPr>
              <a:t>free (days)</a:t>
            </a:r>
            <a:r>
              <a:rPr b="0" i="0" lang="en-US" sz="22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;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SzPts val="1320"/>
              <a:buNone/>
            </a:pPr>
            <a:r>
              <a:rPr b="0" i="0" lang="en-US" sz="22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}</a:t>
            </a:r>
            <a:endParaRPr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9" name="Shape 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" name="Google Shape;560;p71"/>
          <p:cNvSpPr txBox="1"/>
          <p:nvPr>
            <p:ph type="title"/>
          </p:nvPr>
        </p:nvSpPr>
        <p:spPr>
          <a:xfrm>
            <a:off x="1268412" y="681037"/>
            <a:ext cx="8591400" cy="1258800"/>
          </a:xfrm>
          <a:prstGeom prst="rect">
            <a:avLst/>
          </a:prstGeom>
          <a:noFill/>
          <a:ln>
            <a:noFill/>
          </a:ln>
        </p:spPr>
        <p:txBody>
          <a:bodyPr anchorCtr="0" anchor="b" bIns="50375" lIns="100750" spcFirstLastPara="1" rIns="100750" wrap="square" tIns="503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900"/>
              <a:buFont typeface="Tahoma"/>
              <a:buNone/>
            </a:pPr>
            <a:r>
              <a:rPr b="0" i="0" lang="en-US" sz="4900" u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rPr>
              <a:t>Self-referential structures</a:t>
            </a:r>
            <a:endParaRPr/>
          </a:p>
        </p:txBody>
      </p:sp>
      <p:sp>
        <p:nvSpPr>
          <p:cNvPr id="561" name="Google Shape;561;p71"/>
          <p:cNvSpPr txBox="1"/>
          <p:nvPr>
            <p:ph idx="1" type="body"/>
          </p:nvPr>
        </p:nvSpPr>
        <p:spPr>
          <a:xfrm>
            <a:off x="1303337" y="2224087"/>
            <a:ext cx="8569200" cy="4535400"/>
          </a:xfrm>
          <a:prstGeom prst="rect">
            <a:avLst/>
          </a:prstGeom>
          <a:noFill/>
          <a:ln>
            <a:noFill/>
          </a:ln>
        </p:spPr>
        <p:txBody>
          <a:bodyPr anchorCtr="0" anchor="t" bIns="50375" lIns="100750" spcFirstLastPara="1" rIns="100750" wrap="square" tIns="50375">
            <a:noAutofit/>
          </a:bodyPr>
          <a:lstStyle/>
          <a:p>
            <a:pPr indent="-377825" lvl="0" marL="37782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860"/>
              <a:buFont typeface="Noto Sans Symbols"/>
              <a:buChar char="■"/>
            </a:pPr>
            <a:r>
              <a:rPr b="0" i="0" lang="en-US" sz="31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Dynamic data structures : Structures with pointer members that refer to the same structure.</a:t>
            </a:r>
            <a:endParaRPr/>
          </a:p>
          <a:p>
            <a:pPr indent="-315912" lvl="1" marL="819150" rtl="0" algn="l">
              <a:lnSpc>
                <a:spcPct val="100000"/>
              </a:lnSpc>
              <a:spcBef>
                <a:spcPts val="620"/>
              </a:spcBef>
              <a:spcAft>
                <a:spcPts val="0"/>
              </a:spcAft>
              <a:buClr>
                <a:schemeClr val="hlink"/>
              </a:buClr>
              <a:buSzPts val="1705"/>
              <a:buFont typeface="Noto Sans Symbols"/>
              <a:buChar char="■"/>
            </a:pPr>
            <a:r>
              <a:rPr b="0" i="0" lang="en-US" sz="31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Arrays and other simple variables are allocated at block entry.</a:t>
            </a:r>
            <a:endParaRPr/>
          </a:p>
          <a:p>
            <a:pPr indent="-315912" lvl="1" marL="819150" rtl="0" algn="l">
              <a:lnSpc>
                <a:spcPct val="100000"/>
              </a:lnSpc>
              <a:spcBef>
                <a:spcPts val="620"/>
              </a:spcBef>
              <a:spcAft>
                <a:spcPts val="0"/>
              </a:spcAft>
              <a:buClr>
                <a:schemeClr val="hlink"/>
              </a:buClr>
              <a:buSzPts val="1705"/>
              <a:buFont typeface="Noto Sans Symbols"/>
              <a:buChar char="■"/>
            </a:pPr>
            <a:r>
              <a:rPr b="0" i="0" lang="en-US" sz="31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But dynamic data structures require storage management routine to explicitly obtain and release memory.</a:t>
            </a:r>
            <a:endParaRPr b="0" i="0" sz="3500" u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  <a:p>
            <a:pPr indent="-244475" lvl="0" marL="377825" rtl="0" algn="l">
              <a:spcBef>
                <a:spcPts val="700"/>
              </a:spcBef>
              <a:spcAft>
                <a:spcPts val="0"/>
              </a:spcAft>
              <a:buSzPts val="2100"/>
              <a:buNone/>
            </a:pPr>
            <a:r>
              <a:t/>
            </a:r>
            <a:endParaRPr b="0" i="0" sz="3500" u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5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" name="Google Shape;566;p72"/>
          <p:cNvSpPr txBox="1"/>
          <p:nvPr>
            <p:ph type="title"/>
          </p:nvPr>
        </p:nvSpPr>
        <p:spPr>
          <a:xfrm>
            <a:off x="1268412" y="681037"/>
            <a:ext cx="8591400" cy="1258800"/>
          </a:xfrm>
          <a:prstGeom prst="rect">
            <a:avLst/>
          </a:prstGeom>
          <a:noFill/>
          <a:ln>
            <a:noFill/>
          </a:ln>
        </p:spPr>
        <p:txBody>
          <a:bodyPr anchorCtr="0" anchor="b" bIns="50375" lIns="100750" spcFirstLastPara="1" rIns="100750" wrap="square" tIns="503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900"/>
              <a:buFont typeface="Tahoma"/>
              <a:buNone/>
            </a:pPr>
            <a:r>
              <a:rPr b="0" i="0" lang="en-US" sz="4900" u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rPr>
              <a:t>Self-referential structures</a:t>
            </a:r>
            <a:endParaRPr/>
          </a:p>
        </p:txBody>
      </p:sp>
      <p:sp>
        <p:nvSpPr>
          <p:cNvPr id="567" name="Google Shape;567;p72"/>
          <p:cNvSpPr txBox="1"/>
          <p:nvPr>
            <p:ph idx="1" type="body"/>
          </p:nvPr>
        </p:nvSpPr>
        <p:spPr>
          <a:xfrm>
            <a:off x="1303337" y="2224087"/>
            <a:ext cx="4157700" cy="2563800"/>
          </a:xfrm>
          <a:prstGeom prst="rect">
            <a:avLst/>
          </a:prstGeom>
          <a:solidFill>
            <a:srgbClr val="FFFFCC"/>
          </a:solidFill>
          <a:ln cap="flat" cmpd="sng" w="9525">
            <a:solidFill>
              <a:schemeClr val="folHlink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50375" lIns="100750" spcFirstLastPara="1" rIns="100750" wrap="square" tIns="50375">
            <a:noAutofit/>
          </a:bodyPr>
          <a:lstStyle/>
          <a:p>
            <a:pPr indent="-377825" lvl="0" marL="37782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rPr b="0" i="0" lang="en-US" sz="3500" u="none">
                <a:solidFill>
                  <a:schemeClr val="folHlink"/>
                </a:solidFill>
                <a:latin typeface="Tahoma"/>
                <a:ea typeface="Tahoma"/>
                <a:cs typeface="Tahoma"/>
                <a:sym typeface="Tahoma"/>
              </a:rPr>
              <a:t>struct list {</a:t>
            </a:r>
            <a:endParaRPr/>
          </a:p>
          <a:p>
            <a:pPr indent="-377825" lvl="0" marL="377825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2100"/>
              <a:buNone/>
            </a:pPr>
            <a:r>
              <a:rPr b="0" i="0" lang="en-US" sz="3500" u="none">
                <a:solidFill>
                  <a:schemeClr val="folHlink"/>
                </a:solidFill>
                <a:latin typeface="Tahoma"/>
                <a:ea typeface="Tahoma"/>
                <a:cs typeface="Tahoma"/>
                <a:sym typeface="Tahoma"/>
              </a:rPr>
              <a:t>	int data ;</a:t>
            </a:r>
            <a:endParaRPr/>
          </a:p>
          <a:p>
            <a:pPr indent="-377825" lvl="0" marL="377825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2100"/>
              <a:buNone/>
            </a:pPr>
            <a:r>
              <a:rPr b="0" i="0" lang="en-US" sz="3500" u="none">
                <a:solidFill>
                  <a:schemeClr val="folHlink"/>
                </a:solidFill>
                <a:latin typeface="Tahoma"/>
                <a:ea typeface="Tahoma"/>
                <a:cs typeface="Tahoma"/>
                <a:sym typeface="Tahoma"/>
              </a:rPr>
              <a:t>	struct list * next ;</a:t>
            </a:r>
            <a:endParaRPr/>
          </a:p>
          <a:p>
            <a:pPr indent="-377825" lvl="0" marL="377825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2100"/>
              <a:buNone/>
            </a:pPr>
            <a:r>
              <a:rPr b="0" i="0" lang="en-US" sz="3500" u="none">
                <a:solidFill>
                  <a:schemeClr val="folHlink"/>
                </a:solidFill>
                <a:latin typeface="Tahoma"/>
                <a:ea typeface="Tahoma"/>
                <a:cs typeface="Tahoma"/>
                <a:sym typeface="Tahoma"/>
              </a:rPr>
              <a:t>} ;</a:t>
            </a:r>
            <a:endParaRPr/>
          </a:p>
        </p:txBody>
      </p:sp>
      <p:sp>
        <p:nvSpPr>
          <p:cNvPr id="568" name="Google Shape;568;p72"/>
          <p:cNvSpPr txBox="1"/>
          <p:nvPr/>
        </p:nvSpPr>
        <p:spPr>
          <a:xfrm>
            <a:off x="1243012" y="4992687"/>
            <a:ext cx="7500900" cy="13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50375" lIns="100775" spcFirstLastPara="1" rIns="100775" wrap="square" tIns="503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ahoma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The pointer variable </a:t>
            </a:r>
            <a:r>
              <a:rPr b="0" i="0" lang="en-US" sz="2600" u="none">
                <a:solidFill>
                  <a:schemeClr val="folHlink"/>
                </a:solidFill>
                <a:latin typeface="Tahoma"/>
                <a:ea typeface="Tahoma"/>
                <a:cs typeface="Tahoma"/>
                <a:sym typeface="Tahoma"/>
              </a:rPr>
              <a:t>next</a:t>
            </a: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is called a </a:t>
            </a:r>
            <a:r>
              <a:rPr b="0" i="0" lang="en-US" sz="2600" u="none">
                <a:solidFill>
                  <a:schemeClr val="folHlink"/>
                </a:solidFill>
                <a:latin typeface="Tahoma"/>
                <a:ea typeface="Tahoma"/>
                <a:cs typeface="Tahoma"/>
                <a:sym typeface="Tahoma"/>
              </a:rPr>
              <a:t>link</a:t>
            </a: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ahoma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Each structure is linked to a succeeding structure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ahoma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by next.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9"/>
          <p:cNvSpPr txBox="1"/>
          <p:nvPr>
            <p:ph type="title"/>
          </p:nvPr>
        </p:nvSpPr>
        <p:spPr>
          <a:xfrm>
            <a:off x="1268412" y="681037"/>
            <a:ext cx="8591400" cy="1258800"/>
          </a:xfrm>
          <a:prstGeom prst="rect">
            <a:avLst/>
          </a:prstGeom>
          <a:noFill/>
          <a:ln>
            <a:noFill/>
          </a:ln>
        </p:spPr>
        <p:txBody>
          <a:bodyPr anchorCtr="0" anchor="b" bIns="50375" lIns="100750" spcFirstLastPara="1" rIns="100750" wrap="square" tIns="503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900"/>
              <a:buFont typeface="Tahoma"/>
              <a:buNone/>
            </a:pPr>
            <a:r>
              <a:rPr b="0" i="0" lang="en-US" sz="4900" u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rPr>
              <a:t>Tagged structure</a:t>
            </a:r>
            <a:endParaRPr/>
          </a:p>
        </p:txBody>
      </p:sp>
      <p:sp>
        <p:nvSpPr>
          <p:cNvPr id="100" name="Google Shape;100;p19"/>
          <p:cNvSpPr txBox="1"/>
          <p:nvPr>
            <p:ph idx="1" type="body"/>
          </p:nvPr>
        </p:nvSpPr>
        <p:spPr>
          <a:xfrm>
            <a:off x="381000" y="2362200"/>
            <a:ext cx="5181600" cy="4495800"/>
          </a:xfrm>
          <a:prstGeom prst="rect">
            <a:avLst/>
          </a:prstGeom>
          <a:noFill/>
          <a:ln>
            <a:noFill/>
          </a:ln>
        </p:spPr>
        <p:txBody>
          <a:bodyPr anchorCtr="0" anchor="t" bIns="50375" lIns="100750" spcFirstLastPara="1" rIns="100750" wrap="square" tIns="50375">
            <a:noAutofit/>
          </a:bodyPr>
          <a:lstStyle/>
          <a:p>
            <a:pPr indent="-377825" lvl="0" marL="37782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60"/>
              <a:buNone/>
            </a:pPr>
            <a:r>
              <a:rPr b="0" i="0" lang="en-US" sz="2600" u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rPr>
              <a:t>struct nametype {</a:t>
            </a:r>
            <a:endParaRPr/>
          </a:p>
          <a:p>
            <a:pPr indent="-377825" lvl="0" marL="377825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1560"/>
              <a:buNone/>
            </a:pPr>
            <a:r>
              <a:rPr b="0" i="0" lang="en-US" sz="2600" u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rPr>
              <a:t>	char first[10];</a:t>
            </a:r>
            <a:endParaRPr/>
          </a:p>
          <a:p>
            <a:pPr indent="-377825" lvl="0" marL="377825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1560"/>
              <a:buNone/>
            </a:pPr>
            <a:r>
              <a:rPr b="0" i="0" lang="en-US" sz="2600" u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rPr>
              <a:t>	char midinit;</a:t>
            </a:r>
            <a:endParaRPr/>
          </a:p>
          <a:p>
            <a:pPr indent="-377825" lvl="0" marL="377825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1560"/>
              <a:buNone/>
            </a:pPr>
            <a:r>
              <a:rPr b="0" i="0" lang="en-US" sz="2600" u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rPr>
              <a:t>	char last[20];</a:t>
            </a:r>
            <a:endParaRPr/>
          </a:p>
          <a:p>
            <a:pPr indent="-377825" lvl="0" marL="377825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1560"/>
              <a:buNone/>
            </a:pPr>
            <a:r>
              <a:rPr b="0" i="0" lang="en-US" sz="2600" u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rPr>
              <a:t>};</a:t>
            </a:r>
            <a:endParaRPr b="0" i="0" sz="2600" u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  <a:p>
            <a:pPr indent="-377825" lvl="0" marL="377825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1560"/>
              <a:buNone/>
            </a:pPr>
            <a:r>
              <a:rPr b="0" i="0" lang="en-US" sz="2600" u="none">
                <a:solidFill>
                  <a:schemeClr val="folHlink"/>
                </a:solidFill>
                <a:latin typeface="Tahoma"/>
                <a:ea typeface="Tahoma"/>
                <a:cs typeface="Tahoma"/>
                <a:sym typeface="Tahoma"/>
              </a:rPr>
              <a:t>struct nametype sname,</a:t>
            </a:r>
            <a:endParaRPr/>
          </a:p>
          <a:p>
            <a:pPr indent="-377825" lvl="0" marL="377825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1560"/>
              <a:buNone/>
            </a:pPr>
            <a:r>
              <a:rPr b="0" i="0" lang="en-US" sz="2600" u="none">
                <a:solidFill>
                  <a:schemeClr val="folHlink"/>
                </a:solidFill>
                <a:latin typeface="Tahoma"/>
                <a:ea typeface="Tahoma"/>
                <a:cs typeface="Tahoma"/>
                <a:sym typeface="Tahoma"/>
              </a:rPr>
              <a:t>                        ename;</a:t>
            </a:r>
            <a:endParaRPr/>
          </a:p>
          <a:p>
            <a:pPr indent="-377825" lvl="0" marL="377825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1560"/>
              <a:buNone/>
            </a:pPr>
            <a:r>
              <a:rPr b="0" i="0" lang="en-US" sz="2600" u="none">
                <a:solidFill>
                  <a:schemeClr val="folHlink"/>
                </a:solidFill>
                <a:latin typeface="Tahoma"/>
                <a:ea typeface="Tahoma"/>
                <a:cs typeface="Tahoma"/>
                <a:sym typeface="Tahoma"/>
              </a:rPr>
              <a:t>typedef struct nametype NTYPE;</a:t>
            </a:r>
            <a:endParaRPr/>
          </a:p>
          <a:p>
            <a:pPr indent="-377825" lvl="0" marL="377825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1560"/>
              <a:buNone/>
            </a:pPr>
            <a:r>
              <a:rPr b="0" i="0" lang="en-US" sz="2600" u="none">
                <a:solidFill>
                  <a:schemeClr val="folHlink"/>
                </a:solidFill>
                <a:latin typeface="Tahoma"/>
                <a:ea typeface="Tahoma"/>
                <a:cs typeface="Tahoma"/>
                <a:sym typeface="Tahoma"/>
              </a:rPr>
              <a:t>NTYPE aname, bname;</a:t>
            </a:r>
            <a:endParaRPr/>
          </a:p>
          <a:p>
            <a:pPr indent="-278765" lvl="0" marL="377825" rtl="0" algn="l">
              <a:spcBef>
                <a:spcPts val="520"/>
              </a:spcBef>
              <a:spcAft>
                <a:spcPts val="0"/>
              </a:spcAft>
              <a:buSzPts val="1560"/>
              <a:buNone/>
            </a:pPr>
            <a:r>
              <a:t/>
            </a:r>
            <a:endParaRPr b="0" i="0" sz="2600" u="none">
              <a:solidFill>
                <a:schemeClr val="folHlink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01" name="Google Shape;101;p19"/>
          <p:cNvSpPr txBox="1"/>
          <p:nvPr/>
        </p:nvSpPr>
        <p:spPr>
          <a:xfrm>
            <a:off x="5257800" y="2362200"/>
            <a:ext cx="4402200" cy="4371900"/>
          </a:xfrm>
          <a:prstGeom prst="rect">
            <a:avLst/>
          </a:prstGeom>
          <a:noFill/>
          <a:ln cap="flat" cmpd="sng" w="9525">
            <a:solidFill>
              <a:schemeClr val="l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ahoma"/>
              <a:buNone/>
            </a:pPr>
            <a:r>
              <a:rPr b="0" i="0" lang="en-US" sz="28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This definition creates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ahoma"/>
              <a:buNone/>
            </a:pPr>
            <a:r>
              <a:rPr b="0" i="0" lang="en-US" sz="28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a structure tag </a:t>
            </a:r>
            <a:r>
              <a:rPr b="0" i="0" lang="en-US" sz="2800" u="none">
                <a:solidFill>
                  <a:schemeClr val="hlink"/>
                </a:solidFill>
                <a:latin typeface="Tahoma"/>
                <a:ea typeface="Tahoma"/>
                <a:cs typeface="Tahoma"/>
                <a:sym typeface="Tahoma"/>
              </a:rPr>
              <a:t>nametype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ahoma"/>
              <a:buNone/>
            </a:pPr>
            <a:r>
              <a:rPr b="0" i="0" lang="en-US" sz="28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containing 3 members: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ahoma"/>
              <a:buNone/>
            </a:pPr>
            <a:r>
              <a:rPr b="0" i="0" lang="en-US" sz="28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first, midinit, last.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ahoma"/>
              <a:buNone/>
            </a:pPr>
            <a:r>
              <a:rPr b="0" i="0" lang="en-US" sz="28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Variables may be declared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ahoma"/>
              <a:buNone/>
            </a:pPr>
            <a:r>
              <a:rPr b="0" i="0" lang="en-US" sz="28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of type struct &lt;tagname&gt;.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ahoma"/>
              <a:buNone/>
            </a:pPr>
            <a:r>
              <a:t/>
            </a:r>
            <a:endParaRPr b="0" i="0" sz="2800" u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800"/>
              <a:buFont typeface="Tahoma"/>
              <a:buNone/>
            </a:pPr>
            <a:r>
              <a:rPr b="0" i="0" lang="en-US" sz="2800" u="none">
                <a:solidFill>
                  <a:schemeClr val="hlink"/>
                </a:solidFill>
                <a:latin typeface="Tahoma"/>
                <a:ea typeface="Tahoma"/>
                <a:cs typeface="Tahoma"/>
                <a:sym typeface="Tahoma"/>
              </a:rPr>
              <a:t>typedef </a:t>
            </a:r>
            <a:r>
              <a:rPr b="0" i="0" lang="en-US" sz="28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is normally used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ahoma"/>
              <a:buNone/>
            </a:pPr>
            <a:r>
              <a:rPr b="0" i="0" lang="en-US" sz="28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to give names to a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ahoma"/>
              <a:buNone/>
            </a:pPr>
            <a:r>
              <a:rPr b="0" i="0" lang="en-US" sz="28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struct type.</a:t>
            </a:r>
            <a:endParaRPr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2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" name="Google Shape;573;p73"/>
          <p:cNvSpPr txBox="1"/>
          <p:nvPr>
            <p:ph type="title"/>
          </p:nvPr>
        </p:nvSpPr>
        <p:spPr>
          <a:xfrm>
            <a:off x="1268412" y="681037"/>
            <a:ext cx="8591400" cy="1258800"/>
          </a:xfrm>
          <a:prstGeom prst="rect">
            <a:avLst/>
          </a:prstGeom>
          <a:noFill/>
          <a:ln>
            <a:noFill/>
          </a:ln>
        </p:spPr>
        <p:txBody>
          <a:bodyPr anchorCtr="0" anchor="b" bIns="50375" lIns="100750" spcFirstLastPara="1" rIns="100750" wrap="square" tIns="503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900"/>
              <a:buFont typeface="Tahoma"/>
              <a:buNone/>
            </a:pPr>
            <a:r>
              <a:rPr b="0" i="0" lang="en-US" sz="4900" u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rPr>
              <a:t>Pictorial representation</a:t>
            </a:r>
            <a:endParaRPr/>
          </a:p>
        </p:txBody>
      </p:sp>
      <p:sp>
        <p:nvSpPr>
          <p:cNvPr id="574" name="Google Shape;574;p73"/>
          <p:cNvSpPr txBox="1"/>
          <p:nvPr/>
        </p:nvSpPr>
        <p:spPr>
          <a:xfrm>
            <a:off x="1327150" y="2052637"/>
            <a:ext cx="4437000" cy="503100"/>
          </a:xfrm>
          <a:prstGeom prst="rect">
            <a:avLst/>
          </a:prstGeom>
          <a:noFill/>
          <a:ln>
            <a:noFill/>
          </a:ln>
        </p:spPr>
        <p:txBody>
          <a:bodyPr anchorCtr="0" anchor="t" bIns="50375" lIns="100775" spcFirstLastPara="1" rIns="100775" wrap="square" tIns="503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ahoma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A structure of type </a:t>
            </a:r>
            <a:r>
              <a:rPr b="0" i="0" lang="en-US" sz="2600" u="none">
                <a:solidFill>
                  <a:schemeClr val="folHlink"/>
                </a:solidFill>
                <a:latin typeface="Tahoma"/>
                <a:ea typeface="Tahoma"/>
                <a:cs typeface="Tahoma"/>
                <a:sym typeface="Tahoma"/>
              </a:rPr>
              <a:t>struct list</a:t>
            </a:r>
            <a:endParaRPr/>
          </a:p>
        </p:txBody>
      </p:sp>
      <p:sp>
        <p:nvSpPr>
          <p:cNvPr id="575" name="Google Shape;575;p73"/>
          <p:cNvSpPr txBox="1"/>
          <p:nvPr/>
        </p:nvSpPr>
        <p:spPr>
          <a:xfrm>
            <a:off x="1847850" y="2855912"/>
            <a:ext cx="1008000" cy="587400"/>
          </a:xfrm>
          <a:prstGeom prst="rect">
            <a:avLst/>
          </a:prstGeom>
          <a:solidFill>
            <a:srgbClr val="FFFFCC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576" name="Google Shape;576;p73"/>
          <p:cNvSpPr txBox="1"/>
          <p:nvPr/>
        </p:nvSpPr>
        <p:spPr>
          <a:xfrm>
            <a:off x="2855912" y="2855912"/>
            <a:ext cx="1008000" cy="587400"/>
          </a:xfrm>
          <a:prstGeom prst="rect">
            <a:avLst/>
          </a:prstGeom>
          <a:solidFill>
            <a:srgbClr val="FFFFCC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577" name="Google Shape;577;p73"/>
          <p:cNvSpPr txBox="1"/>
          <p:nvPr/>
        </p:nvSpPr>
        <p:spPr>
          <a:xfrm>
            <a:off x="1931987" y="3443287"/>
            <a:ext cx="854100" cy="504900"/>
          </a:xfrm>
          <a:prstGeom prst="rect">
            <a:avLst/>
          </a:prstGeom>
          <a:noFill/>
          <a:ln>
            <a:noFill/>
          </a:ln>
        </p:spPr>
        <p:txBody>
          <a:bodyPr anchorCtr="0" anchor="t" bIns="50375" lIns="100775" spcFirstLastPara="1" rIns="100775" wrap="square" tIns="503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ahoma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data</a:t>
            </a:r>
            <a:endParaRPr/>
          </a:p>
        </p:txBody>
      </p:sp>
      <p:sp>
        <p:nvSpPr>
          <p:cNvPr id="578" name="Google Shape;578;p73"/>
          <p:cNvSpPr txBox="1"/>
          <p:nvPr/>
        </p:nvSpPr>
        <p:spPr>
          <a:xfrm>
            <a:off x="2855912" y="3443287"/>
            <a:ext cx="846000" cy="504900"/>
          </a:xfrm>
          <a:prstGeom prst="rect">
            <a:avLst/>
          </a:prstGeom>
          <a:noFill/>
          <a:ln>
            <a:noFill/>
          </a:ln>
        </p:spPr>
        <p:txBody>
          <a:bodyPr anchorCtr="0" anchor="t" bIns="50375" lIns="100775" spcFirstLastPara="1" rIns="100775" wrap="square" tIns="503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ahoma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next</a:t>
            </a:r>
            <a:endParaRPr/>
          </a:p>
        </p:txBody>
      </p:sp>
      <p:cxnSp>
        <p:nvCxnSpPr>
          <p:cNvPr id="579" name="Google Shape;579;p73"/>
          <p:cNvCxnSpPr/>
          <p:nvPr/>
        </p:nvCxnSpPr>
        <p:spPr>
          <a:xfrm>
            <a:off x="3444875" y="3192462"/>
            <a:ext cx="1092300" cy="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miter lim="800000"/>
            <a:headEnd len="med" w="med" type="diamond"/>
            <a:tailEnd len="med" w="med" type="triangle"/>
          </a:ln>
        </p:spPr>
      </p:cxnSp>
      <p:sp>
        <p:nvSpPr>
          <p:cNvPr id="580" name="Google Shape;580;p73"/>
          <p:cNvSpPr txBox="1"/>
          <p:nvPr/>
        </p:nvSpPr>
        <p:spPr>
          <a:xfrm>
            <a:off x="1428750" y="4283075"/>
            <a:ext cx="7574100" cy="21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50375" lIns="100775" spcFirstLastPara="1" rIns="100775" wrap="square" tIns="503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ahoma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The pointer variable next contains either </a:t>
            </a:r>
            <a:endParaRPr/>
          </a:p>
          <a:p>
            <a:pPr indent="-165100" lvl="1" marL="50323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ahoma"/>
              <a:buChar char="•"/>
            </a:pPr>
            <a:r>
              <a:rPr b="0" i="0" lang="en-US" sz="26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an address of the location in memory of the </a:t>
            </a:r>
            <a:endParaRPr/>
          </a:p>
          <a:p>
            <a:pPr indent="0" lvl="1" marL="50323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ahoma"/>
              <a:buNone/>
            </a:pPr>
            <a:r>
              <a:rPr b="0" i="0" lang="en-US" sz="26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  successor list element</a:t>
            </a:r>
            <a:endParaRPr/>
          </a:p>
          <a:p>
            <a:pPr indent="-165100" lvl="1" marL="50323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ahoma"/>
              <a:buChar char="•"/>
            </a:pPr>
            <a:r>
              <a:rPr b="0" i="0" lang="en-US" sz="26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or the special value </a:t>
            </a:r>
            <a:r>
              <a:rPr b="0" i="0" lang="en-US" sz="2600" u="none" cap="none" strike="noStrike">
                <a:solidFill>
                  <a:schemeClr val="folHlink"/>
                </a:solidFill>
                <a:latin typeface="Tahoma"/>
                <a:ea typeface="Tahoma"/>
                <a:cs typeface="Tahoma"/>
                <a:sym typeface="Tahoma"/>
              </a:rPr>
              <a:t>NULL</a:t>
            </a:r>
            <a:r>
              <a:rPr b="0" i="0" lang="en-US" sz="26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defined as 0.</a:t>
            </a:r>
            <a:endParaRPr/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2600"/>
              <a:buFont typeface="Tahoma"/>
              <a:buNone/>
            </a:pPr>
            <a:r>
              <a:rPr b="0" i="0" lang="en-US" sz="2600" u="none">
                <a:solidFill>
                  <a:schemeClr val="folHlink"/>
                </a:solidFill>
                <a:latin typeface="Tahoma"/>
                <a:ea typeface="Tahoma"/>
                <a:cs typeface="Tahoma"/>
                <a:sym typeface="Tahoma"/>
              </a:rPr>
              <a:t>NULL</a:t>
            </a: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is used to denote the end of the list.</a:t>
            </a:r>
            <a:endParaRPr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4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Google Shape;585;p74"/>
          <p:cNvSpPr txBox="1"/>
          <p:nvPr>
            <p:ph type="title"/>
          </p:nvPr>
        </p:nvSpPr>
        <p:spPr>
          <a:xfrm>
            <a:off x="1268412" y="681037"/>
            <a:ext cx="8591400" cy="1258800"/>
          </a:xfrm>
          <a:prstGeom prst="rect">
            <a:avLst/>
          </a:prstGeom>
          <a:noFill/>
          <a:ln>
            <a:noFill/>
          </a:ln>
        </p:spPr>
        <p:txBody>
          <a:bodyPr anchorCtr="0" anchor="b" bIns="50375" lIns="100750" spcFirstLastPara="1" rIns="100750" wrap="square" tIns="503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900">
              <a:solidFill>
                <a:schemeClr val="dk2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586" name="Google Shape;586;p74"/>
          <p:cNvSpPr txBox="1"/>
          <p:nvPr/>
        </p:nvSpPr>
        <p:spPr>
          <a:xfrm>
            <a:off x="1008062" y="2519362"/>
            <a:ext cx="5216400" cy="21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50375" lIns="100775" spcFirstLastPara="1" rIns="100775" wrap="square" tIns="503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ahoma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struct list a, b, c;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ahoma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a.data = 1;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ahoma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b.data = 2;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ahoma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c.data = 3;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ahoma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a.next = b.next = c.next = NULL;</a:t>
            </a:r>
            <a:endParaRPr/>
          </a:p>
        </p:txBody>
      </p:sp>
      <p:sp>
        <p:nvSpPr>
          <p:cNvPr id="587" name="Google Shape;587;p74"/>
          <p:cNvSpPr txBox="1"/>
          <p:nvPr/>
        </p:nvSpPr>
        <p:spPr>
          <a:xfrm>
            <a:off x="1428750" y="5124450"/>
            <a:ext cx="1008000" cy="587400"/>
          </a:xfrm>
          <a:prstGeom prst="rect">
            <a:avLst/>
          </a:prstGeom>
          <a:solidFill>
            <a:srgbClr val="FFFFCC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375" lIns="100775" spcFirstLastPara="1" rIns="100775" wrap="square" tIns="50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ahoma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</a:t>
            </a:r>
            <a:endParaRPr/>
          </a:p>
        </p:txBody>
      </p:sp>
      <p:sp>
        <p:nvSpPr>
          <p:cNvPr id="588" name="Google Shape;588;p74"/>
          <p:cNvSpPr txBox="1"/>
          <p:nvPr/>
        </p:nvSpPr>
        <p:spPr>
          <a:xfrm>
            <a:off x="2436812" y="5124450"/>
            <a:ext cx="1008000" cy="587400"/>
          </a:xfrm>
          <a:prstGeom prst="rect">
            <a:avLst/>
          </a:prstGeom>
          <a:solidFill>
            <a:srgbClr val="FFFFCC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375" lIns="100775" spcFirstLastPara="1" rIns="100775" wrap="square" tIns="50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ahoma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NULL</a:t>
            </a:r>
            <a:endParaRPr/>
          </a:p>
        </p:txBody>
      </p:sp>
      <p:sp>
        <p:nvSpPr>
          <p:cNvPr id="589" name="Google Shape;589;p74"/>
          <p:cNvSpPr txBox="1"/>
          <p:nvPr/>
        </p:nvSpPr>
        <p:spPr>
          <a:xfrm>
            <a:off x="1512887" y="5711825"/>
            <a:ext cx="852600" cy="503100"/>
          </a:xfrm>
          <a:prstGeom prst="rect">
            <a:avLst/>
          </a:prstGeom>
          <a:noFill/>
          <a:ln>
            <a:noFill/>
          </a:ln>
        </p:spPr>
        <p:txBody>
          <a:bodyPr anchorCtr="0" anchor="t" bIns="50375" lIns="100775" spcFirstLastPara="1" rIns="100775" wrap="square" tIns="503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ahoma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data</a:t>
            </a:r>
            <a:endParaRPr/>
          </a:p>
        </p:txBody>
      </p:sp>
      <p:sp>
        <p:nvSpPr>
          <p:cNvPr id="590" name="Google Shape;590;p74"/>
          <p:cNvSpPr txBox="1"/>
          <p:nvPr/>
        </p:nvSpPr>
        <p:spPr>
          <a:xfrm>
            <a:off x="2436812" y="5711825"/>
            <a:ext cx="844500" cy="503100"/>
          </a:xfrm>
          <a:prstGeom prst="rect">
            <a:avLst/>
          </a:prstGeom>
          <a:noFill/>
          <a:ln>
            <a:noFill/>
          </a:ln>
        </p:spPr>
        <p:txBody>
          <a:bodyPr anchorCtr="0" anchor="t" bIns="50375" lIns="100775" spcFirstLastPara="1" rIns="100775" wrap="square" tIns="503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ahoma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next</a:t>
            </a:r>
            <a:endParaRPr/>
          </a:p>
        </p:txBody>
      </p:sp>
      <p:sp>
        <p:nvSpPr>
          <p:cNvPr id="591" name="Google Shape;591;p74"/>
          <p:cNvSpPr txBox="1"/>
          <p:nvPr/>
        </p:nvSpPr>
        <p:spPr>
          <a:xfrm>
            <a:off x="1428750" y="4703762"/>
            <a:ext cx="379500" cy="503100"/>
          </a:xfrm>
          <a:prstGeom prst="rect">
            <a:avLst/>
          </a:prstGeom>
          <a:noFill/>
          <a:ln>
            <a:noFill/>
          </a:ln>
        </p:spPr>
        <p:txBody>
          <a:bodyPr anchorCtr="0" anchor="t" bIns="50375" lIns="100775" spcFirstLastPara="1" rIns="100775" wrap="square" tIns="503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600"/>
              <a:buFont typeface="Tahoma"/>
              <a:buNone/>
            </a:pPr>
            <a:r>
              <a:rPr b="0" i="0" lang="en-US" sz="2600" u="none">
                <a:solidFill>
                  <a:srgbClr val="FF0000"/>
                </a:solidFill>
                <a:latin typeface="Tahoma"/>
                <a:ea typeface="Tahoma"/>
                <a:cs typeface="Tahoma"/>
                <a:sym typeface="Tahoma"/>
              </a:rPr>
              <a:t>a</a:t>
            </a:r>
            <a:endParaRPr/>
          </a:p>
        </p:txBody>
      </p:sp>
      <p:sp>
        <p:nvSpPr>
          <p:cNvPr id="592" name="Google Shape;592;p74"/>
          <p:cNvSpPr txBox="1"/>
          <p:nvPr/>
        </p:nvSpPr>
        <p:spPr>
          <a:xfrm>
            <a:off x="3863975" y="5124450"/>
            <a:ext cx="1008000" cy="587400"/>
          </a:xfrm>
          <a:prstGeom prst="rect">
            <a:avLst/>
          </a:prstGeom>
          <a:solidFill>
            <a:srgbClr val="FFFFCC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375" lIns="100775" spcFirstLastPara="1" rIns="100775" wrap="square" tIns="50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ahoma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2</a:t>
            </a:r>
            <a:endParaRPr/>
          </a:p>
        </p:txBody>
      </p:sp>
      <p:sp>
        <p:nvSpPr>
          <p:cNvPr id="593" name="Google Shape;593;p74"/>
          <p:cNvSpPr txBox="1"/>
          <p:nvPr/>
        </p:nvSpPr>
        <p:spPr>
          <a:xfrm>
            <a:off x="4872037" y="5124450"/>
            <a:ext cx="1008000" cy="587400"/>
          </a:xfrm>
          <a:prstGeom prst="rect">
            <a:avLst/>
          </a:prstGeom>
          <a:solidFill>
            <a:srgbClr val="FFFFCC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375" lIns="100775" spcFirstLastPara="1" rIns="100775" wrap="square" tIns="50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ahoma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NULL</a:t>
            </a:r>
            <a:endParaRPr/>
          </a:p>
        </p:txBody>
      </p:sp>
      <p:sp>
        <p:nvSpPr>
          <p:cNvPr id="594" name="Google Shape;594;p74"/>
          <p:cNvSpPr txBox="1"/>
          <p:nvPr/>
        </p:nvSpPr>
        <p:spPr>
          <a:xfrm>
            <a:off x="3948112" y="5711825"/>
            <a:ext cx="854100" cy="503100"/>
          </a:xfrm>
          <a:prstGeom prst="rect">
            <a:avLst/>
          </a:prstGeom>
          <a:noFill/>
          <a:ln>
            <a:noFill/>
          </a:ln>
        </p:spPr>
        <p:txBody>
          <a:bodyPr anchorCtr="0" anchor="t" bIns="50375" lIns="100775" spcFirstLastPara="1" rIns="100775" wrap="square" tIns="503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ahoma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data</a:t>
            </a:r>
            <a:endParaRPr/>
          </a:p>
        </p:txBody>
      </p:sp>
      <p:sp>
        <p:nvSpPr>
          <p:cNvPr id="595" name="Google Shape;595;p74"/>
          <p:cNvSpPr txBox="1"/>
          <p:nvPr/>
        </p:nvSpPr>
        <p:spPr>
          <a:xfrm>
            <a:off x="4872037" y="5711825"/>
            <a:ext cx="846000" cy="503100"/>
          </a:xfrm>
          <a:prstGeom prst="rect">
            <a:avLst/>
          </a:prstGeom>
          <a:noFill/>
          <a:ln>
            <a:noFill/>
          </a:ln>
        </p:spPr>
        <p:txBody>
          <a:bodyPr anchorCtr="0" anchor="t" bIns="50375" lIns="100775" spcFirstLastPara="1" rIns="100775" wrap="square" tIns="503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ahoma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next</a:t>
            </a:r>
            <a:endParaRPr/>
          </a:p>
        </p:txBody>
      </p:sp>
      <p:sp>
        <p:nvSpPr>
          <p:cNvPr id="596" name="Google Shape;596;p74"/>
          <p:cNvSpPr txBox="1"/>
          <p:nvPr/>
        </p:nvSpPr>
        <p:spPr>
          <a:xfrm>
            <a:off x="3863975" y="4703762"/>
            <a:ext cx="388800" cy="503100"/>
          </a:xfrm>
          <a:prstGeom prst="rect">
            <a:avLst/>
          </a:prstGeom>
          <a:noFill/>
          <a:ln>
            <a:noFill/>
          </a:ln>
        </p:spPr>
        <p:txBody>
          <a:bodyPr anchorCtr="0" anchor="t" bIns="50375" lIns="100775" spcFirstLastPara="1" rIns="100775" wrap="square" tIns="503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600"/>
              <a:buFont typeface="Tahoma"/>
              <a:buNone/>
            </a:pPr>
            <a:r>
              <a:rPr b="0" i="0" lang="en-US" sz="2600" u="none">
                <a:solidFill>
                  <a:srgbClr val="FF0000"/>
                </a:solidFill>
                <a:latin typeface="Tahoma"/>
                <a:ea typeface="Tahoma"/>
                <a:cs typeface="Tahoma"/>
                <a:sym typeface="Tahoma"/>
              </a:rPr>
              <a:t>b</a:t>
            </a:r>
            <a:endParaRPr/>
          </a:p>
        </p:txBody>
      </p:sp>
      <p:sp>
        <p:nvSpPr>
          <p:cNvPr id="597" name="Google Shape;597;p74"/>
          <p:cNvSpPr txBox="1"/>
          <p:nvPr/>
        </p:nvSpPr>
        <p:spPr>
          <a:xfrm>
            <a:off x="6216650" y="5124450"/>
            <a:ext cx="1008000" cy="587400"/>
          </a:xfrm>
          <a:prstGeom prst="rect">
            <a:avLst/>
          </a:prstGeom>
          <a:solidFill>
            <a:srgbClr val="FFFFCC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375" lIns="100775" spcFirstLastPara="1" rIns="100775" wrap="square" tIns="50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ahoma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3</a:t>
            </a:r>
            <a:endParaRPr/>
          </a:p>
        </p:txBody>
      </p:sp>
      <p:sp>
        <p:nvSpPr>
          <p:cNvPr id="598" name="Google Shape;598;p74"/>
          <p:cNvSpPr txBox="1"/>
          <p:nvPr/>
        </p:nvSpPr>
        <p:spPr>
          <a:xfrm>
            <a:off x="7224712" y="5124450"/>
            <a:ext cx="1008000" cy="587400"/>
          </a:xfrm>
          <a:prstGeom prst="rect">
            <a:avLst/>
          </a:prstGeom>
          <a:solidFill>
            <a:srgbClr val="FFFFCC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375" lIns="100775" spcFirstLastPara="1" rIns="100775" wrap="square" tIns="50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ahoma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NULL</a:t>
            </a:r>
            <a:endParaRPr/>
          </a:p>
        </p:txBody>
      </p:sp>
      <p:sp>
        <p:nvSpPr>
          <p:cNvPr id="599" name="Google Shape;599;p74"/>
          <p:cNvSpPr txBox="1"/>
          <p:nvPr/>
        </p:nvSpPr>
        <p:spPr>
          <a:xfrm>
            <a:off x="6300787" y="5711825"/>
            <a:ext cx="854100" cy="503100"/>
          </a:xfrm>
          <a:prstGeom prst="rect">
            <a:avLst/>
          </a:prstGeom>
          <a:noFill/>
          <a:ln>
            <a:noFill/>
          </a:ln>
        </p:spPr>
        <p:txBody>
          <a:bodyPr anchorCtr="0" anchor="t" bIns="50375" lIns="100775" spcFirstLastPara="1" rIns="100775" wrap="square" tIns="503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ahoma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data</a:t>
            </a:r>
            <a:endParaRPr/>
          </a:p>
        </p:txBody>
      </p:sp>
      <p:sp>
        <p:nvSpPr>
          <p:cNvPr id="600" name="Google Shape;600;p74"/>
          <p:cNvSpPr txBox="1"/>
          <p:nvPr/>
        </p:nvSpPr>
        <p:spPr>
          <a:xfrm>
            <a:off x="7224712" y="5711825"/>
            <a:ext cx="844500" cy="503100"/>
          </a:xfrm>
          <a:prstGeom prst="rect">
            <a:avLst/>
          </a:prstGeom>
          <a:noFill/>
          <a:ln>
            <a:noFill/>
          </a:ln>
        </p:spPr>
        <p:txBody>
          <a:bodyPr anchorCtr="0" anchor="t" bIns="50375" lIns="100775" spcFirstLastPara="1" rIns="100775" wrap="square" tIns="503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ahoma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next</a:t>
            </a:r>
            <a:endParaRPr/>
          </a:p>
        </p:txBody>
      </p:sp>
      <p:sp>
        <p:nvSpPr>
          <p:cNvPr id="601" name="Google Shape;601;p74"/>
          <p:cNvSpPr txBox="1"/>
          <p:nvPr/>
        </p:nvSpPr>
        <p:spPr>
          <a:xfrm>
            <a:off x="6216650" y="4703762"/>
            <a:ext cx="358800" cy="503100"/>
          </a:xfrm>
          <a:prstGeom prst="rect">
            <a:avLst/>
          </a:prstGeom>
          <a:noFill/>
          <a:ln>
            <a:noFill/>
          </a:ln>
        </p:spPr>
        <p:txBody>
          <a:bodyPr anchorCtr="0" anchor="t" bIns="50375" lIns="100775" spcFirstLastPara="1" rIns="100775" wrap="square" tIns="503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600"/>
              <a:buFont typeface="Tahoma"/>
              <a:buNone/>
            </a:pPr>
            <a:r>
              <a:rPr b="0" i="0" lang="en-US" sz="2600" u="none">
                <a:solidFill>
                  <a:srgbClr val="FF0000"/>
                </a:solidFill>
                <a:latin typeface="Tahoma"/>
                <a:ea typeface="Tahoma"/>
                <a:cs typeface="Tahoma"/>
                <a:sym typeface="Tahoma"/>
              </a:rPr>
              <a:t>c</a:t>
            </a:r>
            <a:endParaRPr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5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" name="Google Shape;606;p75"/>
          <p:cNvSpPr txBox="1"/>
          <p:nvPr>
            <p:ph type="title"/>
          </p:nvPr>
        </p:nvSpPr>
        <p:spPr>
          <a:xfrm>
            <a:off x="1268412" y="681037"/>
            <a:ext cx="8591400" cy="1258800"/>
          </a:xfrm>
          <a:prstGeom prst="rect">
            <a:avLst/>
          </a:prstGeom>
          <a:noFill/>
          <a:ln>
            <a:noFill/>
          </a:ln>
        </p:spPr>
        <p:txBody>
          <a:bodyPr anchorCtr="0" anchor="b" bIns="50375" lIns="100750" spcFirstLastPara="1" rIns="100750" wrap="square" tIns="503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900"/>
              <a:buFont typeface="Tahoma"/>
              <a:buNone/>
            </a:pPr>
            <a:r>
              <a:rPr b="0" i="0" lang="en-US" sz="4900" u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rPr>
              <a:t>Chaining these together</a:t>
            </a:r>
            <a:endParaRPr/>
          </a:p>
        </p:txBody>
      </p:sp>
      <p:sp>
        <p:nvSpPr>
          <p:cNvPr id="607" name="Google Shape;607;p75"/>
          <p:cNvSpPr txBox="1"/>
          <p:nvPr/>
        </p:nvSpPr>
        <p:spPr>
          <a:xfrm>
            <a:off x="1763712" y="2268537"/>
            <a:ext cx="2109900" cy="906600"/>
          </a:xfrm>
          <a:prstGeom prst="rect">
            <a:avLst/>
          </a:prstGeom>
          <a:noFill/>
          <a:ln>
            <a:noFill/>
          </a:ln>
        </p:spPr>
        <p:txBody>
          <a:bodyPr anchorCtr="0" anchor="t" bIns="50375" lIns="100775" spcFirstLastPara="1" rIns="100775" wrap="square" tIns="503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ahoma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a.next = &amp;b;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ahoma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b.next = &amp;c;</a:t>
            </a:r>
            <a:endParaRPr/>
          </a:p>
        </p:txBody>
      </p:sp>
      <p:sp>
        <p:nvSpPr>
          <p:cNvPr id="608" name="Google Shape;608;p75"/>
          <p:cNvSpPr txBox="1"/>
          <p:nvPr/>
        </p:nvSpPr>
        <p:spPr>
          <a:xfrm>
            <a:off x="1260475" y="3695700"/>
            <a:ext cx="1008000" cy="587400"/>
          </a:xfrm>
          <a:prstGeom prst="rect">
            <a:avLst/>
          </a:prstGeom>
          <a:solidFill>
            <a:srgbClr val="FFFFCC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375" lIns="100775" spcFirstLastPara="1" rIns="100775" wrap="square" tIns="50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ahoma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</a:t>
            </a:r>
            <a:endParaRPr/>
          </a:p>
        </p:txBody>
      </p:sp>
      <p:sp>
        <p:nvSpPr>
          <p:cNvPr id="609" name="Google Shape;609;p75"/>
          <p:cNvSpPr txBox="1"/>
          <p:nvPr/>
        </p:nvSpPr>
        <p:spPr>
          <a:xfrm>
            <a:off x="2268537" y="3695700"/>
            <a:ext cx="1008000" cy="587400"/>
          </a:xfrm>
          <a:prstGeom prst="rect">
            <a:avLst/>
          </a:prstGeom>
          <a:solidFill>
            <a:srgbClr val="FFFFCC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375" lIns="100775" spcFirstLastPara="1" rIns="100775" wrap="square" tIns="503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610" name="Google Shape;610;p75"/>
          <p:cNvSpPr txBox="1"/>
          <p:nvPr/>
        </p:nvSpPr>
        <p:spPr>
          <a:xfrm>
            <a:off x="1344612" y="4283075"/>
            <a:ext cx="854100" cy="504900"/>
          </a:xfrm>
          <a:prstGeom prst="rect">
            <a:avLst/>
          </a:prstGeom>
          <a:noFill/>
          <a:ln>
            <a:noFill/>
          </a:ln>
        </p:spPr>
        <p:txBody>
          <a:bodyPr anchorCtr="0" anchor="t" bIns="50375" lIns="100775" spcFirstLastPara="1" rIns="100775" wrap="square" tIns="503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ahoma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data</a:t>
            </a:r>
            <a:endParaRPr/>
          </a:p>
        </p:txBody>
      </p:sp>
      <p:sp>
        <p:nvSpPr>
          <p:cNvPr id="611" name="Google Shape;611;p75"/>
          <p:cNvSpPr txBox="1"/>
          <p:nvPr/>
        </p:nvSpPr>
        <p:spPr>
          <a:xfrm>
            <a:off x="2268537" y="4283075"/>
            <a:ext cx="844500" cy="504900"/>
          </a:xfrm>
          <a:prstGeom prst="rect">
            <a:avLst/>
          </a:prstGeom>
          <a:noFill/>
          <a:ln>
            <a:noFill/>
          </a:ln>
        </p:spPr>
        <p:txBody>
          <a:bodyPr anchorCtr="0" anchor="t" bIns="50375" lIns="100775" spcFirstLastPara="1" rIns="100775" wrap="square" tIns="503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ahoma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next</a:t>
            </a:r>
            <a:endParaRPr/>
          </a:p>
        </p:txBody>
      </p:sp>
      <p:sp>
        <p:nvSpPr>
          <p:cNvPr id="612" name="Google Shape;612;p75"/>
          <p:cNvSpPr txBox="1"/>
          <p:nvPr/>
        </p:nvSpPr>
        <p:spPr>
          <a:xfrm>
            <a:off x="1260475" y="3276600"/>
            <a:ext cx="379500" cy="503100"/>
          </a:xfrm>
          <a:prstGeom prst="rect">
            <a:avLst/>
          </a:prstGeom>
          <a:noFill/>
          <a:ln>
            <a:noFill/>
          </a:ln>
        </p:spPr>
        <p:txBody>
          <a:bodyPr anchorCtr="0" anchor="t" bIns="50375" lIns="100775" spcFirstLastPara="1" rIns="100775" wrap="square" tIns="503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600"/>
              <a:buFont typeface="Tahoma"/>
              <a:buNone/>
            </a:pPr>
            <a:r>
              <a:rPr b="0" i="0" lang="en-US" sz="2600" u="none">
                <a:solidFill>
                  <a:srgbClr val="FF0000"/>
                </a:solidFill>
                <a:latin typeface="Tahoma"/>
                <a:ea typeface="Tahoma"/>
                <a:cs typeface="Tahoma"/>
                <a:sym typeface="Tahoma"/>
              </a:rPr>
              <a:t>a</a:t>
            </a:r>
            <a:endParaRPr/>
          </a:p>
        </p:txBody>
      </p:sp>
      <p:sp>
        <p:nvSpPr>
          <p:cNvPr id="613" name="Google Shape;613;p75"/>
          <p:cNvSpPr txBox="1"/>
          <p:nvPr/>
        </p:nvSpPr>
        <p:spPr>
          <a:xfrm>
            <a:off x="3695700" y="3695700"/>
            <a:ext cx="1008000" cy="587400"/>
          </a:xfrm>
          <a:prstGeom prst="rect">
            <a:avLst/>
          </a:prstGeom>
          <a:solidFill>
            <a:srgbClr val="FFFFCC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375" lIns="100775" spcFirstLastPara="1" rIns="100775" wrap="square" tIns="50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ahoma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2</a:t>
            </a:r>
            <a:endParaRPr/>
          </a:p>
        </p:txBody>
      </p:sp>
      <p:sp>
        <p:nvSpPr>
          <p:cNvPr id="614" name="Google Shape;614;p75"/>
          <p:cNvSpPr txBox="1"/>
          <p:nvPr/>
        </p:nvSpPr>
        <p:spPr>
          <a:xfrm>
            <a:off x="4703762" y="3695700"/>
            <a:ext cx="1008000" cy="587400"/>
          </a:xfrm>
          <a:prstGeom prst="rect">
            <a:avLst/>
          </a:prstGeom>
          <a:solidFill>
            <a:srgbClr val="FFFFCC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375" lIns="100775" spcFirstLastPara="1" rIns="100775" wrap="square" tIns="503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615" name="Google Shape;615;p75"/>
          <p:cNvSpPr txBox="1"/>
          <p:nvPr/>
        </p:nvSpPr>
        <p:spPr>
          <a:xfrm>
            <a:off x="3779837" y="4283075"/>
            <a:ext cx="854100" cy="504900"/>
          </a:xfrm>
          <a:prstGeom prst="rect">
            <a:avLst/>
          </a:prstGeom>
          <a:noFill/>
          <a:ln>
            <a:noFill/>
          </a:ln>
        </p:spPr>
        <p:txBody>
          <a:bodyPr anchorCtr="0" anchor="t" bIns="50375" lIns="100775" spcFirstLastPara="1" rIns="100775" wrap="square" tIns="503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ahoma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data</a:t>
            </a:r>
            <a:endParaRPr/>
          </a:p>
        </p:txBody>
      </p:sp>
      <p:sp>
        <p:nvSpPr>
          <p:cNvPr id="616" name="Google Shape;616;p75"/>
          <p:cNvSpPr txBox="1"/>
          <p:nvPr/>
        </p:nvSpPr>
        <p:spPr>
          <a:xfrm>
            <a:off x="4703762" y="4283075"/>
            <a:ext cx="846000" cy="504900"/>
          </a:xfrm>
          <a:prstGeom prst="rect">
            <a:avLst/>
          </a:prstGeom>
          <a:noFill/>
          <a:ln>
            <a:noFill/>
          </a:ln>
        </p:spPr>
        <p:txBody>
          <a:bodyPr anchorCtr="0" anchor="t" bIns="50375" lIns="100775" spcFirstLastPara="1" rIns="100775" wrap="square" tIns="503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ahoma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next</a:t>
            </a:r>
            <a:endParaRPr/>
          </a:p>
        </p:txBody>
      </p:sp>
      <p:sp>
        <p:nvSpPr>
          <p:cNvPr id="617" name="Google Shape;617;p75"/>
          <p:cNvSpPr txBox="1"/>
          <p:nvPr/>
        </p:nvSpPr>
        <p:spPr>
          <a:xfrm>
            <a:off x="3695700" y="3276600"/>
            <a:ext cx="388800" cy="503100"/>
          </a:xfrm>
          <a:prstGeom prst="rect">
            <a:avLst/>
          </a:prstGeom>
          <a:noFill/>
          <a:ln>
            <a:noFill/>
          </a:ln>
        </p:spPr>
        <p:txBody>
          <a:bodyPr anchorCtr="0" anchor="t" bIns="50375" lIns="100775" spcFirstLastPara="1" rIns="100775" wrap="square" tIns="503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600"/>
              <a:buFont typeface="Tahoma"/>
              <a:buNone/>
            </a:pPr>
            <a:r>
              <a:rPr b="0" i="0" lang="en-US" sz="2600" u="none">
                <a:solidFill>
                  <a:srgbClr val="FF0000"/>
                </a:solidFill>
                <a:latin typeface="Tahoma"/>
                <a:ea typeface="Tahoma"/>
                <a:cs typeface="Tahoma"/>
                <a:sym typeface="Tahoma"/>
              </a:rPr>
              <a:t>b</a:t>
            </a:r>
            <a:endParaRPr/>
          </a:p>
        </p:txBody>
      </p:sp>
      <p:sp>
        <p:nvSpPr>
          <p:cNvPr id="618" name="Google Shape;618;p75"/>
          <p:cNvSpPr txBox="1"/>
          <p:nvPr/>
        </p:nvSpPr>
        <p:spPr>
          <a:xfrm>
            <a:off x="6048375" y="3695700"/>
            <a:ext cx="1008000" cy="587400"/>
          </a:xfrm>
          <a:prstGeom prst="rect">
            <a:avLst/>
          </a:prstGeom>
          <a:solidFill>
            <a:srgbClr val="FFFFCC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375" lIns="100775" spcFirstLastPara="1" rIns="100775" wrap="square" tIns="50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ahoma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3</a:t>
            </a:r>
            <a:endParaRPr/>
          </a:p>
        </p:txBody>
      </p:sp>
      <p:sp>
        <p:nvSpPr>
          <p:cNvPr id="619" name="Google Shape;619;p75"/>
          <p:cNvSpPr txBox="1"/>
          <p:nvPr/>
        </p:nvSpPr>
        <p:spPr>
          <a:xfrm>
            <a:off x="7056437" y="3695700"/>
            <a:ext cx="1008000" cy="587400"/>
          </a:xfrm>
          <a:prstGeom prst="rect">
            <a:avLst/>
          </a:prstGeom>
          <a:solidFill>
            <a:srgbClr val="FFFFCC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375" lIns="100775" spcFirstLastPara="1" rIns="100775" wrap="square" tIns="503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620" name="Google Shape;620;p75"/>
          <p:cNvSpPr txBox="1"/>
          <p:nvPr/>
        </p:nvSpPr>
        <p:spPr>
          <a:xfrm>
            <a:off x="6132512" y="4283075"/>
            <a:ext cx="854100" cy="504900"/>
          </a:xfrm>
          <a:prstGeom prst="rect">
            <a:avLst/>
          </a:prstGeom>
          <a:noFill/>
          <a:ln>
            <a:noFill/>
          </a:ln>
        </p:spPr>
        <p:txBody>
          <a:bodyPr anchorCtr="0" anchor="t" bIns="50375" lIns="100775" spcFirstLastPara="1" rIns="100775" wrap="square" tIns="503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ahoma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data</a:t>
            </a:r>
            <a:endParaRPr/>
          </a:p>
        </p:txBody>
      </p:sp>
      <p:sp>
        <p:nvSpPr>
          <p:cNvPr id="621" name="Google Shape;621;p75"/>
          <p:cNvSpPr txBox="1"/>
          <p:nvPr/>
        </p:nvSpPr>
        <p:spPr>
          <a:xfrm>
            <a:off x="7056437" y="4283075"/>
            <a:ext cx="844500" cy="504900"/>
          </a:xfrm>
          <a:prstGeom prst="rect">
            <a:avLst/>
          </a:prstGeom>
          <a:noFill/>
          <a:ln>
            <a:noFill/>
          </a:ln>
        </p:spPr>
        <p:txBody>
          <a:bodyPr anchorCtr="0" anchor="t" bIns="50375" lIns="100775" spcFirstLastPara="1" rIns="100775" wrap="square" tIns="503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ahoma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next</a:t>
            </a:r>
            <a:endParaRPr/>
          </a:p>
        </p:txBody>
      </p:sp>
      <p:sp>
        <p:nvSpPr>
          <p:cNvPr id="622" name="Google Shape;622;p75"/>
          <p:cNvSpPr txBox="1"/>
          <p:nvPr/>
        </p:nvSpPr>
        <p:spPr>
          <a:xfrm>
            <a:off x="6048375" y="3276600"/>
            <a:ext cx="358800" cy="503100"/>
          </a:xfrm>
          <a:prstGeom prst="rect">
            <a:avLst/>
          </a:prstGeom>
          <a:noFill/>
          <a:ln>
            <a:noFill/>
          </a:ln>
        </p:spPr>
        <p:txBody>
          <a:bodyPr anchorCtr="0" anchor="t" bIns="50375" lIns="100775" spcFirstLastPara="1" rIns="100775" wrap="square" tIns="503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600"/>
              <a:buFont typeface="Tahoma"/>
              <a:buNone/>
            </a:pPr>
            <a:r>
              <a:rPr b="0" i="0" lang="en-US" sz="2600" u="none">
                <a:solidFill>
                  <a:srgbClr val="FF0000"/>
                </a:solidFill>
                <a:latin typeface="Tahoma"/>
                <a:ea typeface="Tahoma"/>
                <a:cs typeface="Tahoma"/>
                <a:sym typeface="Tahoma"/>
              </a:rPr>
              <a:t>c</a:t>
            </a:r>
            <a:endParaRPr/>
          </a:p>
        </p:txBody>
      </p:sp>
      <p:cxnSp>
        <p:nvCxnSpPr>
          <p:cNvPr id="623" name="Google Shape;623;p75"/>
          <p:cNvCxnSpPr/>
          <p:nvPr/>
        </p:nvCxnSpPr>
        <p:spPr>
          <a:xfrm>
            <a:off x="2855912" y="4032250"/>
            <a:ext cx="839700" cy="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miter lim="800000"/>
            <a:headEnd len="sm" w="sm" type="oval"/>
            <a:tailEnd len="lg" w="lg" type="triangle"/>
          </a:ln>
        </p:spPr>
      </p:cxnSp>
      <p:cxnSp>
        <p:nvCxnSpPr>
          <p:cNvPr id="624" name="Google Shape;624;p75"/>
          <p:cNvCxnSpPr/>
          <p:nvPr/>
        </p:nvCxnSpPr>
        <p:spPr>
          <a:xfrm>
            <a:off x="5208587" y="4032250"/>
            <a:ext cx="839700" cy="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miter lim="800000"/>
            <a:headEnd len="sm" w="sm" type="oval"/>
            <a:tailEnd len="lg" w="lg" type="triangle"/>
          </a:ln>
        </p:spPr>
      </p:cxnSp>
      <p:sp>
        <p:nvSpPr>
          <p:cNvPr id="625" name="Google Shape;625;p75"/>
          <p:cNvSpPr txBox="1"/>
          <p:nvPr/>
        </p:nvSpPr>
        <p:spPr>
          <a:xfrm>
            <a:off x="7207250" y="3732212"/>
            <a:ext cx="982800" cy="504900"/>
          </a:xfrm>
          <a:prstGeom prst="rect">
            <a:avLst/>
          </a:prstGeom>
          <a:noFill/>
          <a:ln>
            <a:noFill/>
          </a:ln>
        </p:spPr>
        <p:txBody>
          <a:bodyPr anchorCtr="0" anchor="t" bIns="50375" lIns="100775" spcFirstLastPara="1" rIns="100775" wrap="square" tIns="503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ahoma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NULL</a:t>
            </a:r>
            <a:endParaRPr/>
          </a:p>
        </p:txBody>
      </p:sp>
      <p:sp>
        <p:nvSpPr>
          <p:cNvPr id="626" name="Google Shape;626;p75"/>
          <p:cNvSpPr txBox="1"/>
          <p:nvPr/>
        </p:nvSpPr>
        <p:spPr>
          <a:xfrm>
            <a:off x="1344612" y="4956175"/>
            <a:ext cx="3905400" cy="13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50375" lIns="100775" spcFirstLastPara="1" rIns="100775" wrap="square" tIns="503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ahoma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What are the values of : </a:t>
            </a:r>
            <a:endParaRPr/>
          </a:p>
          <a:p>
            <a:pPr indent="-1651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600"/>
              <a:buFont typeface="Tahoma"/>
              <a:buChar char="•"/>
            </a:pPr>
            <a:r>
              <a:rPr b="0" i="0" lang="en-US" sz="2600" u="none">
                <a:solidFill>
                  <a:srgbClr val="FF0000"/>
                </a:solidFill>
                <a:latin typeface="Tahoma"/>
                <a:ea typeface="Tahoma"/>
                <a:cs typeface="Tahoma"/>
                <a:sym typeface="Tahoma"/>
              </a:rPr>
              <a:t> a.next-&gt;data</a:t>
            </a:r>
            <a:endParaRPr/>
          </a:p>
          <a:p>
            <a:pPr indent="-1651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600"/>
              <a:buFont typeface="Tahoma"/>
              <a:buChar char="•"/>
            </a:pPr>
            <a:r>
              <a:rPr b="0" i="0" lang="en-US" sz="2600" u="none">
                <a:solidFill>
                  <a:srgbClr val="FF0000"/>
                </a:solidFill>
                <a:latin typeface="Tahoma"/>
                <a:ea typeface="Tahoma"/>
                <a:cs typeface="Tahoma"/>
                <a:sym typeface="Tahoma"/>
              </a:rPr>
              <a:t> a.next-&gt;next-&gt;data </a:t>
            </a:r>
            <a:endParaRPr/>
          </a:p>
        </p:txBody>
      </p:sp>
      <p:sp>
        <p:nvSpPr>
          <p:cNvPr id="627" name="Google Shape;627;p75"/>
          <p:cNvSpPr txBox="1"/>
          <p:nvPr/>
        </p:nvSpPr>
        <p:spPr>
          <a:xfrm>
            <a:off x="5795962" y="5291137"/>
            <a:ext cx="387300" cy="906600"/>
          </a:xfrm>
          <a:prstGeom prst="rect">
            <a:avLst/>
          </a:prstGeom>
          <a:noFill/>
          <a:ln>
            <a:noFill/>
          </a:ln>
        </p:spPr>
        <p:txBody>
          <a:bodyPr anchorCtr="0" anchor="t" bIns="50375" lIns="100775" spcFirstLastPara="1" rIns="100775" wrap="square" tIns="503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2600"/>
              <a:buFont typeface="Tahoma"/>
              <a:buNone/>
            </a:pPr>
            <a:r>
              <a:rPr b="0" i="0" lang="en-US" sz="2600" u="none">
                <a:solidFill>
                  <a:schemeClr val="folHlink"/>
                </a:solidFill>
                <a:latin typeface="Tahoma"/>
                <a:ea typeface="Tahoma"/>
                <a:cs typeface="Tahoma"/>
                <a:sym typeface="Tahoma"/>
              </a:rPr>
              <a:t>2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2600"/>
              <a:buFont typeface="Tahoma"/>
              <a:buNone/>
            </a:pPr>
            <a:r>
              <a:rPr b="0" i="0" lang="en-US" sz="2600" u="none">
                <a:solidFill>
                  <a:schemeClr val="folHlink"/>
                </a:solidFill>
                <a:latin typeface="Tahoma"/>
                <a:ea typeface="Tahoma"/>
                <a:cs typeface="Tahoma"/>
                <a:sym typeface="Tahoma"/>
              </a:rPr>
              <a:t>3</a:t>
            </a:r>
            <a:endParaRPr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1" name="Shape 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2" name="Google Shape;632;p76"/>
          <p:cNvSpPr txBox="1"/>
          <p:nvPr>
            <p:ph type="title"/>
          </p:nvPr>
        </p:nvSpPr>
        <p:spPr>
          <a:xfrm>
            <a:off x="1268412" y="681037"/>
            <a:ext cx="8591400" cy="1258800"/>
          </a:xfrm>
          <a:prstGeom prst="rect">
            <a:avLst/>
          </a:prstGeom>
          <a:noFill/>
          <a:ln>
            <a:noFill/>
          </a:ln>
        </p:spPr>
        <p:txBody>
          <a:bodyPr anchorCtr="0" anchor="b" bIns="50375" lIns="100750" spcFirstLastPara="1" rIns="100750" wrap="square" tIns="503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900"/>
              <a:buFont typeface="Tahoma"/>
              <a:buNone/>
            </a:pPr>
            <a:r>
              <a:rPr b="0" i="0" lang="en-US" sz="4900" u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rPr>
              <a:t>Linear Linked Lists</a:t>
            </a:r>
            <a:endParaRPr/>
          </a:p>
        </p:txBody>
      </p:sp>
      <p:sp>
        <p:nvSpPr>
          <p:cNvPr id="633" name="Google Shape;633;p76"/>
          <p:cNvSpPr txBox="1"/>
          <p:nvPr>
            <p:ph idx="1" type="body"/>
          </p:nvPr>
        </p:nvSpPr>
        <p:spPr>
          <a:xfrm>
            <a:off x="1303337" y="2224087"/>
            <a:ext cx="8569200" cy="4535400"/>
          </a:xfrm>
          <a:prstGeom prst="rect">
            <a:avLst/>
          </a:prstGeom>
          <a:noFill/>
          <a:ln>
            <a:noFill/>
          </a:ln>
        </p:spPr>
        <p:txBody>
          <a:bodyPr anchorCtr="0" anchor="t" bIns="50375" lIns="100750" spcFirstLastPara="1" rIns="100750" wrap="square" tIns="50375">
            <a:noAutofit/>
          </a:bodyPr>
          <a:lstStyle/>
          <a:p>
            <a:pPr indent="-377825" lvl="0" marL="37782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2100"/>
              <a:buFont typeface="Noto Sans Symbols"/>
              <a:buChar char="■"/>
            </a:pPr>
            <a:r>
              <a:rPr b="0" i="0" lang="en-US" sz="35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A head pointer addresses the first element of the list.</a:t>
            </a:r>
            <a:endParaRPr/>
          </a:p>
          <a:p>
            <a:pPr indent="-377825" lvl="0" marL="377825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folHlink"/>
              </a:buClr>
              <a:buSzPts val="2100"/>
              <a:buFont typeface="Noto Sans Symbols"/>
              <a:buChar char="■"/>
            </a:pPr>
            <a:r>
              <a:rPr b="0" i="0" lang="en-US" sz="35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Each element points at a successor element.</a:t>
            </a:r>
            <a:endParaRPr/>
          </a:p>
          <a:p>
            <a:pPr indent="-377825" lvl="0" marL="377825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folHlink"/>
              </a:buClr>
              <a:buSzPts val="2100"/>
              <a:buFont typeface="Noto Sans Symbols"/>
              <a:buChar char="■"/>
            </a:pPr>
            <a:r>
              <a:rPr b="0" i="0" lang="en-US" sz="35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The last element has a link value NULL.</a:t>
            </a:r>
            <a:endParaRPr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7" name="Shape 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8" name="Google Shape;638;p77"/>
          <p:cNvSpPr txBox="1"/>
          <p:nvPr>
            <p:ph type="title"/>
          </p:nvPr>
        </p:nvSpPr>
        <p:spPr>
          <a:xfrm>
            <a:off x="1268412" y="681037"/>
            <a:ext cx="8591400" cy="1258800"/>
          </a:xfrm>
          <a:prstGeom prst="rect">
            <a:avLst/>
          </a:prstGeom>
          <a:noFill/>
          <a:ln>
            <a:noFill/>
          </a:ln>
        </p:spPr>
        <p:txBody>
          <a:bodyPr anchorCtr="0" anchor="b" bIns="50375" lIns="100750" spcFirstLastPara="1" rIns="100750" wrap="square" tIns="503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900"/>
              <a:buFont typeface="Tahoma"/>
              <a:buNone/>
            </a:pPr>
            <a:r>
              <a:rPr b="0" i="0" lang="en-US" sz="4900" u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rPr>
              <a:t>Header file : list.h</a:t>
            </a:r>
            <a:endParaRPr/>
          </a:p>
        </p:txBody>
      </p:sp>
      <p:sp>
        <p:nvSpPr>
          <p:cNvPr id="639" name="Google Shape;639;p77"/>
          <p:cNvSpPr txBox="1"/>
          <p:nvPr>
            <p:ph idx="1" type="body"/>
          </p:nvPr>
        </p:nvSpPr>
        <p:spPr>
          <a:xfrm>
            <a:off x="1303337" y="2224087"/>
            <a:ext cx="8569200" cy="4535400"/>
          </a:xfrm>
          <a:prstGeom prst="rect">
            <a:avLst/>
          </a:prstGeom>
          <a:noFill/>
          <a:ln>
            <a:noFill/>
          </a:ln>
        </p:spPr>
        <p:txBody>
          <a:bodyPr anchorCtr="0" anchor="t" bIns="50375" lIns="100750" spcFirstLastPara="1" rIns="100750" wrap="square" tIns="50375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60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#include &lt;stdio.h&gt;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1560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#include &lt;stdlib.h&gt;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1560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typedef char DATA;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1560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struct list {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1560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	DATA d;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1560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	struct list * next;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1560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};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1560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typedef struct list ELEMENT;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1560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typedef ELEMENT * LINK;</a:t>
            </a:r>
            <a:endParaRPr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3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78"/>
          <p:cNvSpPr txBox="1"/>
          <p:nvPr>
            <p:ph type="title"/>
          </p:nvPr>
        </p:nvSpPr>
        <p:spPr>
          <a:xfrm>
            <a:off x="1268412" y="681037"/>
            <a:ext cx="8591400" cy="1258800"/>
          </a:xfrm>
          <a:prstGeom prst="rect">
            <a:avLst/>
          </a:prstGeom>
          <a:noFill/>
          <a:ln>
            <a:noFill/>
          </a:ln>
        </p:spPr>
        <p:txBody>
          <a:bodyPr anchorCtr="0" anchor="b" bIns="50375" lIns="100750" spcFirstLastPara="1" rIns="100750" wrap="square" tIns="503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900"/>
              <a:buFont typeface="Tahoma"/>
              <a:buNone/>
            </a:pPr>
            <a:r>
              <a:rPr b="0" i="0" lang="en-US" sz="4900" u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rPr>
              <a:t>Storage allocation</a:t>
            </a:r>
            <a:endParaRPr/>
          </a:p>
        </p:txBody>
      </p:sp>
      <p:sp>
        <p:nvSpPr>
          <p:cNvPr id="645" name="Google Shape;645;p78"/>
          <p:cNvSpPr txBox="1"/>
          <p:nvPr>
            <p:ph idx="1" type="body"/>
          </p:nvPr>
        </p:nvSpPr>
        <p:spPr>
          <a:xfrm>
            <a:off x="1303337" y="2224087"/>
            <a:ext cx="5753100" cy="20589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50375" lIns="100750" spcFirstLastPara="1" rIns="100750" wrap="square" tIns="50375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60"/>
              <a:buNone/>
            </a:pPr>
            <a:r>
              <a:rPr b="0" i="0" lang="en-US" sz="2600" u="none">
                <a:solidFill>
                  <a:schemeClr val="folHlink"/>
                </a:solidFill>
                <a:latin typeface="Tahoma"/>
                <a:ea typeface="Tahoma"/>
                <a:cs typeface="Tahoma"/>
                <a:sym typeface="Tahoma"/>
              </a:rPr>
              <a:t>LINK head ;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1560"/>
              <a:buNone/>
            </a:pPr>
            <a:r>
              <a:rPr b="0" i="0" lang="en-US" sz="2600" u="none">
                <a:solidFill>
                  <a:schemeClr val="folHlink"/>
                </a:solidFill>
                <a:latin typeface="Tahoma"/>
                <a:ea typeface="Tahoma"/>
                <a:cs typeface="Tahoma"/>
                <a:sym typeface="Tahoma"/>
              </a:rPr>
              <a:t>head = malloc (sizeof(ELEMENT));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1560"/>
              <a:buNone/>
            </a:pPr>
            <a:r>
              <a:rPr b="0" i="0" lang="en-US" sz="2600" u="none">
                <a:solidFill>
                  <a:schemeClr val="folHlink"/>
                </a:solidFill>
                <a:latin typeface="Tahoma"/>
                <a:ea typeface="Tahoma"/>
                <a:cs typeface="Tahoma"/>
                <a:sym typeface="Tahoma"/>
              </a:rPr>
              <a:t>head-&gt;d = ‘n’;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1560"/>
              <a:buNone/>
            </a:pPr>
            <a:r>
              <a:rPr b="0" i="0" lang="en-US" sz="2600" u="none">
                <a:solidFill>
                  <a:schemeClr val="folHlink"/>
                </a:solidFill>
                <a:latin typeface="Tahoma"/>
                <a:ea typeface="Tahoma"/>
                <a:cs typeface="Tahoma"/>
                <a:sym typeface="Tahoma"/>
              </a:rPr>
              <a:t>head-&gt;next = NULL;</a:t>
            </a:r>
            <a:endParaRPr/>
          </a:p>
        </p:txBody>
      </p:sp>
      <p:sp>
        <p:nvSpPr>
          <p:cNvPr id="646" name="Google Shape;646;p78"/>
          <p:cNvSpPr txBox="1"/>
          <p:nvPr/>
        </p:nvSpPr>
        <p:spPr>
          <a:xfrm>
            <a:off x="1074737" y="4572000"/>
            <a:ext cx="4429200" cy="504900"/>
          </a:xfrm>
          <a:prstGeom prst="rect">
            <a:avLst/>
          </a:prstGeom>
          <a:noFill/>
          <a:ln>
            <a:noFill/>
          </a:ln>
        </p:spPr>
        <p:txBody>
          <a:bodyPr anchorCtr="0" anchor="t" bIns="50375" lIns="100775" spcFirstLastPara="1" rIns="100775" wrap="square" tIns="503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ahoma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creates a single element list.</a:t>
            </a:r>
            <a:endParaRPr/>
          </a:p>
        </p:txBody>
      </p:sp>
      <p:sp>
        <p:nvSpPr>
          <p:cNvPr id="647" name="Google Shape;647;p78"/>
          <p:cNvSpPr txBox="1"/>
          <p:nvPr/>
        </p:nvSpPr>
        <p:spPr>
          <a:xfrm>
            <a:off x="2687637" y="5543550"/>
            <a:ext cx="1008000" cy="588900"/>
          </a:xfrm>
          <a:prstGeom prst="rect">
            <a:avLst/>
          </a:prstGeom>
          <a:solidFill>
            <a:srgbClr val="FFFFCC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375" lIns="100775" spcFirstLastPara="1" rIns="100775" wrap="square" tIns="50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ahoma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n</a:t>
            </a:r>
            <a:endParaRPr/>
          </a:p>
        </p:txBody>
      </p:sp>
      <p:sp>
        <p:nvSpPr>
          <p:cNvPr id="648" name="Google Shape;648;p78"/>
          <p:cNvSpPr txBox="1"/>
          <p:nvPr/>
        </p:nvSpPr>
        <p:spPr>
          <a:xfrm>
            <a:off x="3695700" y="5543550"/>
            <a:ext cx="1008000" cy="588900"/>
          </a:xfrm>
          <a:prstGeom prst="rect">
            <a:avLst/>
          </a:prstGeom>
          <a:solidFill>
            <a:srgbClr val="FFFFCC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375" lIns="100775" spcFirstLastPara="1" rIns="100775" wrap="square" tIns="50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ahoma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NULL</a:t>
            </a:r>
            <a:endParaRPr/>
          </a:p>
        </p:txBody>
      </p:sp>
      <p:sp>
        <p:nvSpPr>
          <p:cNvPr id="649" name="Google Shape;649;p78"/>
          <p:cNvSpPr txBox="1"/>
          <p:nvPr/>
        </p:nvSpPr>
        <p:spPr>
          <a:xfrm>
            <a:off x="839787" y="5543550"/>
            <a:ext cx="930300" cy="504900"/>
          </a:xfrm>
          <a:prstGeom prst="rect">
            <a:avLst/>
          </a:prstGeom>
          <a:noFill/>
          <a:ln>
            <a:noFill/>
          </a:ln>
        </p:spPr>
        <p:txBody>
          <a:bodyPr anchorCtr="0" anchor="t" bIns="50375" lIns="100775" spcFirstLastPara="1" rIns="100775" wrap="square" tIns="503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ahoma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head</a:t>
            </a:r>
            <a:endParaRPr/>
          </a:p>
        </p:txBody>
      </p:sp>
      <p:cxnSp>
        <p:nvCxnSpPr>
          <p:cNvPr id="650" name="Google Shape;650;p78"/>
          <p:cNvCxnSpPr/>
          <p:nvPr/>
        </p:nvCxnSpPr>
        <p:spPr>
          <a:xfrm>
            <a:off x="1763712" y="5795962"/>
            <a:ext cx="924000" cy="0"/>
          </a:xfrm>
          <a:prstGeom prst="straightConnector1">
            <a:avLst/>
          </a:prstGeom>
          <a:noFill/>
          <a:ln cap="flat" cmpd="sng" w="25400">
            <a:solidFill>
              <a:schemeClr val="hlink"/>
            </a:solidFill>
            <a:prstDash val="solid"/>
            <a:miter lim="800000"/>
            <a:headEnd len="med" w="med" type="oval"/>
            <a:tailEnd len="lg" w="lg" type="triangle"/>
          </a:ln>
        </p:spPr>
      </p:cxn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4" name="Shape 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" name="Google Shape;655;p79"/>
          <p:cNvSpPr txBox="1"/>
          <p:nvPr>
            <p:ph type="title"/>
          </p:nvPr>
        </p:nvSpPr>
        <p:spPr>
          <a:xfrm>
            <a:off x="1268412" y="681037"/>
            <a:ext cx="8591400" cy="1258800"/>
          </a:xfrm>
          <a:prstGeom prst="rect">
            <a:avLst/>
          </a:prstGeom>
          <a:noFill/>
          <a:ln>
            <a:noFill/>
          </a:ln>
        </p:spPr>
        <p:txBody>
          <a:bodyPr anchorCtr="0" anchor="b" bIns="50375" lIns="100750" spcFirstLastPara="1" rIns="100750" wrap="square" tIns="503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900"/>
              <a:buFont typeface="Tahoma"/>
              <a:buNone/>
            </a:pPr>
            <a:r>
              <a:rPr b="0" i="0" lang="en-US" sz="4900" u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rPr>
              <a:t>Storage allocation</a:t>
            </a:r>
            <a:endParaRPr/>
          </a:p>
        </p:txBody>
      </p:sp>
      <p:sp>
        <p:nvSpPr>
          <p:cNvPr id="656" name="Google Shape;656;p79"/>
          <p:cNvSpPr txBox="1"/>
          <p:nvPr>
            <p:ph idx="1" type="body"/>
          </p:nvPr>
        </p:nvSpPr>
        <p:spPr>
          <a:xfrm>
            <a:off x="1303337" y="2224087"/>
            <a:ext cx="6845400" cy="17241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50375" lIns="100750" spcFirstLastPara="1" rIns="100750" wrap="square" tIns="50375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60"/>
              <a:buNone/>
            </a:pPr>
            <a:r>
              <a:rPr b="0" i="0" lang="en-US" sz="2600" u="none">
                <a:solidFill>
                  <a:schemeClr val="folHlink"/>
                </a:solidFill>
                <a:latin typeface="Tahoma"/>
                <a:ea typeface="Tahoma"/>
                <a:cs typeface="Tahoma"/>
                <a:sym typeface="Tahoma"/>
              </a:rPr>
              <a:t>head-&gt;next = malloc (sizeof(ELEMENT));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1560"/>
              <a:buNone/>
            </a:pPr>
            <a:r>
              <a:rPr b="0" i="0" lang="en-US" sz="2600" u="none">
                <a:solidFill>
                  <a:schemeClr val="folHlink"/>
                </a:solidFill>
                <a:latin typeface="Tahoma"/>
                <a:ea typeface="Tahoma"/>
                <a:cs typeface="Tahoma"/>
                <a:sym typeface="Tahoma"/>
              </a:rPr>
              <a:t>head-&gt;next-&gt;d = ‘e’;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1560"/>
              <a:buNone/>
            </a:pPr>
            <a:r>
              <a:rPr b="0" i="0" lang="en-US" sz="2600" u="none">
                <a:solidFill>
                  <a:schemeClr val="folHlink"/>
                </a:solidFill>
                <a:latin typeface="Tahoma"/>
                <a:ea typeface="Tahoma"/>
                <a:cs typeface="Tahoma"/>
                <a:sym typeface="Tahoma"/>
              </a:rPr>
              <a:t>head-&gt;next-&gt;next = NULL;</a:t>
            </a:r>
            <a:endParaRPr/>
          </a:p>
        </p:txBody>
      </p:sp>
      <p:sp>
        <p:nvSpPr>
          <p:cNvPr id="657" name="Google Shape;657;p79"/>
          <p:cNvSpPr txBox="1"/>
          <p:nvPr/>
        </p:nvSpPr>
        <p:spPr>
          <a:xfrm>
            <a:off x="1074737" y="4572000"/>
            <a:ext cx="4289400" cy="504900"/>
          </a:xfrm>
          <a:prstGeom prst="rect">
            <a:avLst/>
          </a:prstGeom>
          <a:noFill/>
          <a:ln>
            <a:noFill/>
          </a:ln>
        </p:spPr>
        <p:txBody>
          <a:bodyPr anchorCtr="0" anchor="t" bIns="50375" lIns="100775" spcFirstLastPara="1" rIns="100775" wrap="square" tIns="503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ahoma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A second element is added.</a:t>
            </a:r>
            <a:endParaRPr/>
          </a:p>
        </p:txBody>
      </p:sp>
      <p:sp>
        <p:nvSpPr>
          <p:cNvPr id="658" name="Google Shape;658;p79"/>
          <p:cNvSpPr txBox="1"/>
          <p:nvPr/>
        </p:nvSpPr>
        <p:spPr>
          <a:xfrm>
            <a:off x="2436812" y="5543550"/>
            <a:ext cx="1008000" cy="588900"/>
          </a:xfrm>
          <a:prstGeom prst="rect">
            <a:avLst/>
          </a:prstGeom>
          <a:solidFill>
            <a:srgbClr val="FFFFCC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375" lIns="100775" spcFirstLastPara="1" rIns="100775" wrap="square" tIns="50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ahoma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n</a:t>
            </a:r>
            <a:endParaRPr/>
          </a:p>
        </p:txBody>
      </p:sp>
      <p:sp>
        <p:nvSpPr>
          <p:cNvPr id="659" name="Google Shape;659;p79"/>
          <p:cNvSpPr txBox="1"/>
          <p:nvPr/>
        </p:nvSpPr>
        <p:spPr>
          <a:xfrm>
            <a:off x="3444875" y="5543550"/>
            <a:ext cx="1008000" cy="588900"/>
          </a:xfrm>
          <a:prstGeom prst="rect">
            <a:avLst/>
          </a:prstGeom>
          <a:solidFill>
            <a:srgbClr val="FFFFCC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375" lIns="100775" spcFirstLastPara="1" rIns="100775" wrap="square" tIns="503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660" name="Google Shape;660;p79"/>
          <p:cNvSpPr txBox="1"/>
          <p:nvPr/>
        </p:nvSpPr>
        <p:spPr>
          <a:xfrm>
            <a:off x="923925" y="5543550"/>
            <a:ext cx="928800" cy="504900"/>
          </a:xfrm>
          <a:prstGeom prst="rect">
            <a:avLst/>
          </a:prstGeom>
          <a:noFill/>
          <a:ln>
            <a:noFill/>
          </a:ln>
        </p:spPr>
        <p:txBody>
          <a:bodyPr anchorCtr="0" anchor="t" bIns="50375" lIns="100775" spcFirstLastPara="1" rIns="100775" wrap="square" tIns="503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ahoma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head</a:t>
            </a:r>
            <a:endParaRPr/>
          </a:p>
        </p:txBody>
      </p:sp>
      <p:cxnSp>
        <p:nvCxnSpPr>
          <p:cNvPr id="661" name="Google Shape;661;p79"/>
          <p:cNvCxnSpPr/>
          <p:nvPr/>
        </p:nvCxnSpPr>
        <p:spPr>
          <a:xfrm>
            <a:off x="1847850" y="5795962"/>
            <a:ext cx="588900" cy="0"/>
          </a:xfrm>
          <a:prstGeom prst="straightConnector1">
            <a:avLst/>
          </a:prstGeom>
          <a:noFill/>
          <a:ln cap="flat" cmpd="sng" w="25400">
            <a:solidFill>
              <a:schemeClr val="hlink"/>
            </a:solidFill>
            <a:prstDash val="solid"/>
            <a:miter lim="800000"/>
            <a:headEnd len="med" w="med" type="oval"/>
            <a:tailEnd len="lg" w="lg" type="triangle"/>
          </a:ln>
        </p:spPr>
      </p:cxnSp>
      <p:sp>
        <p:nvSpPr>
          <p:cNvPr id="662" name="Google Shape;662;p79"/>
          <p:cNvSpPr txBox="1"/>
          <p:nvPr/>
        </p:nvSpPr>
        <p:spPr>
          <a:xfrm>
            <a:off x="4872037" y="5543550"/>
            <a:ext cx="1008000" cy="588900"/>
          </a:xfrm>
          <a:prstGeom prst="rect">
            <a:avLst/>
          </a:prstGeom>
          <a:solidFill>
            <a:srgbClr val="FFFFCC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375" lIns="100775" spcFirstLastPara="1" rIns="100775" wrap="square" tIns="50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ahoma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e</a:t>
            </a:r>
            <a:endParaRPr/>
          </a:p>
        </p:txBody>
      </p:sp>
      <p:sp>
        <p:nvSpPr>
          <p:cNvPr id="663" name="Google Shape;663;p79"/>
          <p:cNvSpPr txBox="1"/>
          <p:nvPr/>
        </p:nvSpPr>
        <p:spPr>
          <a:xfrm>
            <a:off x="5880100" y="5543550"/>
            <a:ext cx="1008000" cy="588900"/>
          </a:xfrm>
          <a:prstGeom prst="rect">
            <a:avLst/>
          </a:prstGeom>
          <a:solidFill>
            <a:srgbClr val="FFFFCC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375" lIns="100775" spcFirstLastPara="1" rIns="100775" wrap="square" tIns="50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ahoma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NULL</a:t>
            </a:r>
            <a:endParaRPr/>
          </a:p>
        </p:txBody>
      </p:sp>
      <p:cxnSp>
        <p:nvCxnSpPr>
          <p:cNvPr id="664" name="Google Shape;664;p79"/>
          <p:cNvCxnSpPr/>
          <p:nvPr/>
        </p:nvCxnSpPr>
        <p:spPr>
          <a:xfrm>
            <a:off x="4200525" y="5795962"/>
            <a:ext cx="671400" cy="0"/>
          </a:xfrm>
          <a:prstGeom prst="straightConnector1">
            <a:avLst/>
          </a:prstGeom>
          <a:noFill/>
          <a:ln cap="flat" cmpd="sng" w="25400">
            <a:solidFill>
              <a:schemeClr val="hlink"/>
            </a:solidFill>
            <a:prstDash val="solid"/>
            <a:miter lim="800000"/>
            <a:headEnd len="med" w="med" type="oval"/>
            <a:tailEnd len="lg" w="lg" type="triangle"/>
          </a:ln>
        </p:spPr>
      </p:cxn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8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80"/>
          <p:cNvSpPr txBox="1"/>
          <p:nvPr>
            <p:ph type="title"/>
          </p:nvPr>
        </p:nvSpPr>
        <p:spPr>
          <a:xfrm>
            <a:off x="1268412" y="681037"/>
            <a:ext cx="8591400" cy="1258800"/>
          </a:xfrm>
          <a:prstGeom prst="rect">
            <a:avLst/>
          </a:prstGeom>
          <a:noFill/>
          <a:ln>
            <a:noFill/>
          </a:ln>
        </p:spPr>
        <p:txBody>
          <a:bodyPr anchorCtr="0" anchor="b" bIns="50375" lIns="100750" spcFirstLastPara="1" rIns="100750" wrap="square" tIns="503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900"/>
              <a:buFont typeface="Tahoma"/>
              <a:buNone/>
            </a:pPr>
            <a:r>
              <a:rPr b="0" i="0" lang="en-US" sz="4900" u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rPr>
              <a:t>Storage allocation</a:t>
            </a:r>
            <a:endParaRPr/>
          </a:p>
        </p:txBody>
      </p:sp>
      <p:sp>
        <p:nvSpPr>
          <p:cNvPr id="670" name="Google Shape;670;p80"/>
          <p:cNvSpPr txBox="1"/>
          <p:nvPr>
            <p:ph idx="1" type="body"/>
          </p:nvPr>
        </p:nvSpPr>
        <p:spPr>
          <a:xfrm>
            <a:off x="1303337" y="2224087"/>
            <a:ext cx="7601100" cy="17241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50375" lIns="100750" spcFirstLastPara="1" rIns="100750" wrap="square" tIns="50375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60"/>
              <a:buNone/>
            </a:pPr>
            <a:r>
              <a:rPr b="0" i="0" lang="en-US" sz="2600" u="none">
                <a:solidFill>
                  <a:schemeClr val="folHlink"/>
                </a:solidFill>
                <a:latin typeface="Tahoma"/>
                <a:ea typeface="Tahoma"/>
                <a:cs typeface="Tahoma"/>
                <a:sym typeface="Tahoma"/>
              </a:rPr>
              <a:t>head-&gt;next=&gt;next = malloc (sizeof(ELEMENT));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1560"/>
              <a:buNone/>
            </a:pPr>
            <a:r>
              <a:rPr b="0" i="0" lang="en-US" sz="2600" u="none">
                <a:solidFill>
                  <a:schemeClr val="folHlink"/>
                </a:solidFill>
                <a:latin typeface="Tahoma"/>
                <a:ea typeface="Tahoma"/>
                <a:cs typeface="Tahoma"/>
                <a:sym typeface="Tahoma"/>
              </a:rPr>
              <a:t>head-&gt;next-&gt;next-&gt;d = ‘e’;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1560"/>
              <a:buNone/>
            </a:pPr>
            <a:r>
              <a:rPr b="0" i="0" lang="en-US" sz="2600" u="none">
                <a:solidFill>
                  <a:schemeClr val="folHlink"/>
                </a:solidFill>
                <a:latin typeface="Tahoma"/>
                <a:ea typeface="Tahoma"/>
                <a:cs typeface="Tahoma"/>
                <a:sym typeface="Tahoma"/>
              </a:rPr>
              <a:t>head-&gt;next-&gt;next-&gt; = NULL;</a:t>
            </a:r>
            <a:endParaRPr/>
          </a:p>
        </p:txBody>
      </p:sp>
      <p:sp>
        <p:nvSpPr>
          <p:cNvPr id="671" name="Google Shape;671;p80"/>
          <p:cNvSpPr txBox="1"/>
          <p:nvPr/>
        </p:nvSpPr>
        <p:spPr>
          <a:xfrm>
            <a:off x="1092200" y="4283075"/>
            <a:ext cx="8070900" cy="906600"/>
          </a:xfrm>
          <a:prstGeom prst="rect">
            <a:avLst/>
          </a:prstGeom>
          <a:noFill/>
          <a:ln>
            <a:noFill/>
          </a:ln>
        </p:spPr>
        <p:txBody>
          <a:bodyPr anchorCtr="0" anchor="t" bIns="50375" lIns="100775" spcFirstLastPara="1" rIns="100775" wrap="square" tIns="503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ahoma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We have a 3 element list pointed to by head.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ahoma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The list ends when next has the sentinel value NULL.</a:t>
            </a:r>
            <a:endParaRPr/>
          </a:p>
        </p:txBody>
      </p:sp>
      <p:sp>
        <p:nvSpPr>
          <p:cNvPr id="672" name="Google Shape;672;p80"/>
          <p:cNvSpPr txBox="1"/>
          <p:nvPr/>
        </p:nvSpPr>
        <p:spPr>
          <a:xfrm>
            <a:off x="2436812" y="5543550"/>
            <a:ext cx="1008000" cy="588900"/>
          </a:xfrm>
          <a:prstGeom prst="rect">
            <a:avLst/>
          </a:prstGeom>
          <a:solidFill>
            <a:srgbClr val="FFFFCC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375" lIns="100775" spcFirstLastPara="1" rIns="100775" wrap="square" tIns="50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ahoma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n</a:t>
            </a:r>
            <a:endParaRPr/>
          </a:p>
        </p:txBody>
      </p:sp>
      <p:sp>
        <p:nvSpPr>
          <p:cNvPr id="673" name="Google Shape;673;p80"/>
          <p:cNvSpPr txBox="1"/>
          <p:nvPr/>
        </p:nvSpPr>
        <p:spPr>
          <a:xfrm>
            <a:off x="3444875" y="5543550"/>
            <a:ext cx="1008000" cy="588900"/>
          </a:xfrm>
          <a:prstGeom prst="rect">
            <a:avLst/>
          </a:prstGeom>
          <a:solidFill>
            <a:srgbClr val="FFFFCC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375" lIns="100775" spcFirstLastPara="1" rIns="100775" wrap="square" tIns="503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674" name="Google Shape;674;p80"/>
          <p:cNvSpPr txBox="1"/>
          <p:nvPr/>
        </p:nvSpPr>
        <p:spPr>
          <a:xfrm>
            <a:off x="923925" y="5543550"/>
            <a:ext cx="928800" cy="504900"/>
          </a:xfrm>
          <a:prstGeom prst="rect">
            <a:avLst/>
          </a:prstGeom>
          <a:noFill/>
          <a:ln>
            <a:noFill/>
          </a:ln>
        </p:spPr>
        <p:txBody>
          <a:bodyPr anchorCtr="0" anchor="t" bIns="50375" lIns="100775" spcFirstLastPara="1" rIns="100775" wrap="square" tIns="503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ahoma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head</a:t>
            </a:r>
            <a:endParaRPr/>
          </a:p>
        </p:txBody>
      </p:sp>
      <p:cxnSp>
        <p:nvCxnSpPr>
          <p:cNvPr id="675" name="Google Shape;675;p80"/>
          <p:cNvCxnSpPr/>
          <p:nvPr/>
        </p:nvCxnSpPr>
        <p:spPr>
          <a:xfrm>
            <a:off x="1847850" y="5795962"/>
            <a:ext cx="588900" cy="0"/>
          </a:xfrm>
          <a:prstGeom prst="straightConnector1">
            <a:avLst/>
          </a:prstGeom>
          <a:noFill/>
          <a:ln cap="flat" cmpd="sng" w="25400">
            <a:solidFill>
              <a:schemeClr val="hlink"/>
            </a:solidFill>
            <a:prstDash val="solid"/>
            <a:miter lim="800000"/>
            <a:headEnd len="med" w="med" type="oval"/>
            <a:tailEnd len="lg" w="lg" type="triangle"/>
          </a:ln>
        </p:spPr>
      </p:cxnSp>
      <p:sp>
        <p:nvSpPr>
          <p:cNvPr id="676" name="Google Shape;676;p80"/>
          <p:cNvSpPr txBox="1"/>
          <p:nvPr/>
        </p:nvSpPr>
        <p:spPr>
          <a:xfrm>
            <a:off x="4872037" y="5543550"/>
            <a:ext cx="1008000" cy="588900"/>
          </a:xfrm>
          <a:prstGeom prst="rect">
            <a:avLst/>
          </a:prstGeom>
          <a:solidFill>
            <a:srgbClr val="FFFFCC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375" lIns="100775" spcFirstLastPara="1" rIns="100775" wrap="square" tIns="50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ahoma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e</a:t>
            </a:r>
            <a:endParaRPr/>
          </a:p>
        </p:txBody>
      </p:sp>
      <p:sp>
        <p:nvSpPr>
          <p:cNvPr id="677" name="Google Shape;677;p80"/>
          <p:cNvSpPr txBox="1"/>
          <p:nvPr/>
        </p:nvSpPr>
        <p:spPr>
          <a:xfrm>
            <a:off x="5880100" y="5543550"/>
            <a:ext cx="1008000" cy="588900"/>
          </a:xfrm>
          <a:prstGeom prst="rect">
            <a:avLst/>
          </a:prstGeom>
          <a:solidFill>
            <a:srgbClr val="FFFFCC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375" lIns="100775" spcFirstLastPara="1" rIns="100775" wrap="square" tIns="503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cxnSp>
        <p:nvCxnSpPr>
          <p:cNvPr id="678" name="Google Shape;678;p80"/>
          <p:cNvCxnSpPr/>
          <p:nvPr/>
        </p:nvCxnSpPr>
        <p:spPr>
          <a:xfrm>
            <a:off x="4200525" y="5795962"/>
            <a:ext cx="671400" cy="0"/>
          </a:xfrm>
          <a:prstGeom prst="straightConnector1">
            <a:avLst/>
          </a:prstGeom>
          <a:noFill/>
          <a:ln cap="flat" cmpd="sng" w="25400">
            <a:solidFill>
              <a:schemeClr val="hlink"/>
            </a:solidFill>
            <a:prstDash val="solid"/>
            <a:miter lim="800000"/>
            <a:headEnd len="med" w="med" type="oval"/>
            <a:tailEnd len="lg" w="lg" type="triangle"/>
          </a:ln>
        </p:spPr>
      </p:cxnSp>
      <p:sp>
        <p:nvSpPr>
          <p:cNvPr id="679" name="Google Shape;679;p80"/>
          <p:cNvSpPr txBox="1"/>
          <p:nvPr/>
        </p:nvSpPr>
        <p:spPr>
          <a:xfrm>
            <a:off x="7308850" y="5543550"/>
            <a:ext cx="1008000" cy="588900"/>
          </a:xfrm>
          <a:prstGeom prst="rect">
            <a:avLst/>
          </a:prstGeom>
          <a:solidFill>
            <a:srgbClr val="FFFFCC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375" lIns="100775" spcFirstLastPara="1" rIns="100775" wrap="square" tIns="50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ahoma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w</a:t>
            </a:r>
            <a:endParaRPr/>
          </a:p>
        </p:txBody>
      </p:sp>
      <p:sp>
        <p:nvSpPr>
          <p:cNvPr id="680" name="Google Shape;680;p80"/>
          <p:cNvSpPr txBox="1"/>
          <p:nvPr/>
        </p:nvSpPr>
        <p:spPr>
          <a:xfrm>
            <a:off x="8316912" y="5543550"/>
            <a:ext cx="1008000" cy="588900"/>
          </a:xfrm>
          <a:prstGeom prst="rect">
            <a:avLst/>
          </a:prstGeom>
          <a:solidFill>
            <a:srgbClr val="FFFFCC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375" lIns="100775" spcFirstLastPara="1" rIns="100775" wrap="square" tIns="50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ahoma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NULL</a:t>
            </a:r>
            <a:endParaRPr/>
          </a:p>
        </p:txBody>
      </p:sp>
      <p:cxnSp>
        <p:nvCxnSpPr>
          <p:cNvPr id="681" name="Google Shape;681;p80"/>
          <p:cNvCxnSpPr/>
          <p:nvPr/>
        </p:nvCxnSpPr>
        <p:spPr>
          <a:xfrm>
            <a:off x="6635750" y="5795962"/>
            <a:ext cx="673200" cy="0"/>
          </a:xfrm>
          <a:prstGeom prst="straightConnector1">
            <a:avLst/>
          </a:prstGeom>
          <a:noFill/>
          <a:ln cap="flat" cmpd="sng" w="25400">
            <a:solidFill>
              <a:schemeClr val="hlink"/>
            </a:solidFill>
            <a:prstDash val="solid"/>
            <a:miter lim="800000"/>
            <a:headEnd len="med" w="med" type="oval"/>
            <a:tailEnd len="lg" w="lg" type="triangle"/>
          </a:ln>
        </p:spPr>
      </p:cxn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5" name="Shape 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" name="Google Shape;686;p81"/>
          <p:cNvSpPr txBox="1"/>
          <p:nvPr>
            <p:ph type="title"/>
          </p:nvPr>
        </p:nvSpPr>
        <p:spPr>
          <a:xfrm>
            <a:off x="1268412" y="681037"/>
            <a:ext cx="8591400" cy="1258800"/>
          </a:xfrm>
          <a:prstGeom prst="rect">
            <a:avLst/>
          </a:prstGeom>
          <a:noFill/>
          <a:ln>
            <a:noFill/>
          </a:ln>
        </p:spPr>
        <p:txBody>
          <a:bodyPr anchorCtr="0" anchor="b" bIns="50375" lIns="100750" spcFirstLastPara="1" rIns="100750" wrap="square" tIns="503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900"/>
              <a:buFont typeface="Tahoma"/>
              <a:buNone/>
            </a:pPr>
            <a:r>
              <a:rPr b="0" i="0" lang="en-US" sz="4900" u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rPr>
              <a:t>List operations</a:t>
            </a:r>
            <a:endParaRPr/>
          </a:p>
        </p:txBody>
      </p:sp>
      <p:sp>
        <p:nvSpPr>
          <p:cNvPr id="687" name="Google Shape;687;p81"/>
          <p:cNvSpPr txBox="1"/>
          <p:nvPr>
            <p:ph idx="1" type="body"/>
          </p:nvPr>
        </p:nvSpPr>
        <p:spPr>
          <a:xfrm>
            <a:off x="1303337" y="2224087"/>
            <a:ext cx="8569200" cy="4535400"/>
          </a:xfrm>
          <a:prstGeom prst="rect">
            <a:avLst/>
          </a:prstGeom>
          <a:noFill/>
          <a:ln>
            <a:noFill/>
          </a:ln>
        </p:spPr>
        <p:txBody>
          <a:bodyPr anchorCtr="0" anchor="t" bIns="50375" lIns="100750" spcFirstLastPara="1" rIns="100750" wrap="square" tIns="50375">
            <a:noAutofit/>
          </a:bodyPr>
          <a:lstStyle/>
          <a:p>
            <a:pPr indent="-377825" lvl="0" marL="37782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2100"/>
              <a:buFont typeface="Noto Sans Symbols"/>
              <a:buChar char="🡺"/>
            </a:pPr>
            <a:r>
              <a:rPr b="0" i="0" lang="en-US" sz="35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Create a list</a:t>
            </a:r>
            <a:endParaRPr/>
          </a:p>
          <a:p>
            <a:pPr indent="-377825" lvl="0" marL="377825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folHlink"/>
              </a:buClr>
              <a:buSzPts val="2100"/>
              <a:buFont typeface="Noto Sans Symbols"/>
              <a:buChar char="🡺"/>
            </a:pPr>
            <a:r>
              <a:rPr b="0" i="0" lang="en-US" sz="35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Count the elements</a:t>
            </a:r>
            <a:endParaRPr/>
          </a:p>
          <a:p>
            <a:pPr indent="-377825" lvl="0" marL="377825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folHlink"/>
              </a:buClr>
              <a:buSzPts val="2100"/>
              <a:buFont typeface="Noto Sans Symbols"/>
              <a:buChar char="🡺"/>
            </a:pPr>
            <a:r>
              <a:rPr b="0" i="0" lang="en-US" sz="35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Look up an element</a:t>
            </a:r>
            <a:endParaRPr/>
          </a:p>
          <a:p>
            <a:pPr indent="-377825" lvl="0" marL="377825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folHlink"/>
              </a:buClr>
              <a:buSzPts val="2100"/>
              <a:buFont typeface="Noto Sans Symbols"/>
              <a:buChar char="🡺"/>
            </a:pPr>
            <a:r>
              <a:rPr b="0" i="0" lang="en-US" sz="35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Concatenate two lists</a:t>
            </a:r>
            <a:endParaRPr/>
          </a:p>
          <a:p>
            <a:pPr indent="-377825" lvl="0" marL="377825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folHlink"/>
              </a:buClr>
              <a:buSzPts val="2100"/>
              <a:buFont typeface="Noto Sans Symbols"/>
              <a:buChar char="🡺"/>
            </a:pPr>
            <a:r>
              <a:rPr b="0" i="0" lang="en-US" sz="35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Insert an element</a:t>
            </a:r>
            <a:endParaRPr/>
          </a:p>
          <a:p>
            <a:pPr indent="-377825" lvl="0" marL="377825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folHlink"/>
              </a:buClr>
              <a:buSzPts val="2100"/>
              <a:buFont typeface="Noto Sans Symbols"/>
              <a:buChar char="🡺"/>
            </a:pPr>
            <a:r>
              <a:rPr b="0" i="0" lang="en-US" sz="35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Delete an element</a:t>
            </a:r>
            <a:endParaRPr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2" name="Google Shape;692;p82"/>
          <p:cNvSpPr txBox="1"/>
          <p:nvPr>
            <p:ph type="title"/>
          </p:nvPr>
        </p:nvSpPr>
        <p:spPr>
          <a:xfrm>
            <a:off x="923925" y="587375"/>
            <a:ext cx="8517000" cy="1008000"/>
          </a:xfrm>
          <a:prstGeom prst="rect">
            <a:avLst/>
          </a:prstGeom>
          <a:noFill/>
          <a:ln>
            <a:noFill/>
          </a:ln>
        </p:spPr>
        <p:txBody>
          <a:bodyPr anchorCtr="0" anchor="b" bIns="50375" lIns="100750" spcFirstLastPara="1" rIns="100750" wrap="square" tIns="503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100"/>
              <a:buFont typeface="Tahoma"/>
              <a:buNone/>
            </a:pPr>
            <a:r>
              <a:rPr b="0" i="0" lang="en-US" sz="4100" u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rPr>
              <a:t>Produce a list from a string </a:t>
            </a:r>
            <a:br>
              <a:rPr b="0" i="0" lang="en-US" sz="4100" u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rPr>
            </a:br>
            <a:r>
              <a:rPr b="0" i="0" lang="en-US" sz="4100" u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rPr>
              <a:t>  </a:t>
            </a:r>
            <a:r>
              <a:rPr b="0" i="0" lang="en-US" sz="3700" u="none">
                <a:solidFill>
                  <a:srgbClr val="FF0000"/>
                </a:solidFill>
                <a:latin typeface="Tahoma"/>
                <a:ea typeface="Tahoma"/>
                <a:cs typeface="Tahoma"/>
                <a:sym typeface="Tahoma"/>
              </a:rPr>
              <a:t>(recursive version)</a:t>
            </a:r>
            <a:endParaRPr/>
          </a:p>
        </p:txBody>
      </p:sp>
      <p:sp>
        <p:nvSpPr>
          <p:cNvPr id="693" name="Google Shape;693;p82"/>
          <p:cNvSpPr txBox="1"/>
          <p:nvPr>
            <p:ph idx="1" type="body"/>
          </p:nvPr>
        </p:nvSpPr>
        <p:spPr>
          <a:xfrm>
            <a:off x="923925" y="1679575"/>
            <a:ext cx="8653500" cy="5208600"/>
          </a:xfrm>
          <a:prstGeom prst="rect">
            <a:avLst/>
          </a:prstGeom>
          <a:solidFill>
            <a:srgbClr val="FFFFCC"/>
          </a:solidFill>
          <a:ln>
            <a:noFill/>
          </a:ln>
        </p:spPr>
        <p:txBody>
          <a:bodyPr anchorCtr="0" anchor="t" bIns="50375" lIns="100750" spcFirstLastPara="1" rIns="100750" wrap="square" tIns="50375">
            <a:noAutofit/>
          </a:bodyPr>
          <a:lstStyle/>
          <a:p>
            <a:pPr indent="-342900" lvl="0" marL="3429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560"/>
              <a:buNone/>
            </a:pPr>
            <a:r>
              <a:rPr b="0" i="0" lang="en-US" sz="2600" u="none">
                <a:solidFill>
                  <a:srgbClr val="000066"/>
                </a:solidFill>
                <a:latin typeface="Tahoma"/>
                <a:ea typeface="Tahoma"/>
                <a:cs typeface="Tahoma"/>
                <a:sym typeface="Tahoma"/>
              </a:rPr>
              <a:t>#include “list.h”</a:t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520"/>
              </a:spcBef>
              <a:spcAft>
                <a:spcPts val="0"/>
              </a:spcAft>
              <a:buSzPts val="1560"/>
              <a:buNone/>
            </a:pPr>
            <a:r>
              <a:rPr b="0" i="0" lang="en-US" sz="2600" u="none">
                <a:solidFill>
                  <a:srgbClr val="000066"/>
                </a:solidFill>
                <a:latin typeface="Tahoma"/>
                <a:ea typeface="Tahoma"/>
                <a:cs typeface="Tahoma"/>
                <a:sym typeface="Tahoma"/>
              </a:rPr>
              <a:t>LINK StrToList (char s[]) {</a:t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520"/>
              </a:spcBef>
              <a:spcAft>
                <a:spcPts val="0"/>
              </a:spcAft>
              <a:buSzPts val="1560"/>
              <a:buNone/>
            </a:pPr>
            <a:r>
              <a:rPr b="0" i="0" lang="en-US" sz="2600" u="none">
                <a:solidFill>
                  <a:srgbClr val="000066"/>
                </a:solidFill>
                <a:latin typeface="Tahoma"/>
                <a:ea typeface="Tahoma"/>
                <a:cs typeface="Tahoma"/>
                <a:sym typeface="Tahoma"/>
              </a:rPr>
              <a:t>	LINK head ;</a:t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520"/>
              </a:spcBef>
              <a:spcAft>
                <a:spcPts val="0"/>
              </a:spcAft>
              <a:buSzPts val="1560"/>
              <a:buNone/>
            </a:pPr>
            <a:r>
              <a:rPr b="0" i="0" lang="en-US" sz="2600" u="none">
                <a:solidFill>
                  <a:srgbClr val="000066"/>
                </a:solidFill>
                <a:latin typeface="Tahoma"/>
                <a:ea typeface="Tahoma"/>
                <a:cs typeface="Tahoma"/>
                <a:sym typeface="Tahoma"/>
              </a:rPr>
              <a:t>	if (s[0] == ‘\0’)</a:t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520"/>
              </a:spcBef>
              <a:spcAft>
                <a:spcPts val="0"/>
              </a:spcAft>
              <a:buSzPts val="1560"/>
              <a:buNone/>
            </a:pPr>
            <a:r>
              <a:rPr b="0" i="0" lang="en-US" sz="2600" u="none">
                <a:solidFill>
                  <a:srgbClr val="000066"/>
                </a:solidFill>
                <a:latin typeface="Tahoma"/>
                <a:ea typeface="Tahoma"/>
                <a:cs typeface="Tahoma"/>
                <a:sym typeface="Tahoma"/>
              </a:rPr>
              <a:t>		return NULL ;</a:t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520"/>
              </a:spcBef>
              <a:spcAft>
                <a:spcPts val="0"/>
              </a:spcAft>
              <a:buSzPts val="1560"/>
              <a:buNone/>
            </a:pPr>
            <a:r>
              <a:rPr b="0" i="0" lang="en-US" sz="2600" u="none">
                <a:solidFill>
                  <a:srgbClr val="000066"/>
                </a:solidFill>
                <a:latin typeface="Tahoma"/>
                <a:ea typeface="Tahoma"/>
                <a:cs typeface="Tahoma"/>
                <a:sym typeface="Tahoma"/>
              </a:rPr>
              <a:t>	else   {</a:t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520"/>
              </a:spcBef>
              <a:spcAft>
                <a:spcPts val="0"/>
              </a:spcAft>
              <a:buSzPts val="1560"/>
              <a:buNone/>
            </a:pPr>
            <a:r>
              <a:rPr b="0" i="0" lang="en-US" sz="2600" u="none">
                <a:solidFill>
                  <a:srgbClr val="000066"/>
                </a:solidFill>
                <a:latin typeface="Tahoma"/>
                <a:ea typeface="Tahoma"/>
                <a:cs typeface="Tahoma"/>
                <a:sym typeface="Tahoma"/>
              </a:rPr>
              <a:t>		head = malloc (sizeof(ELEMENT));</a:t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520"/>
              </a:spcBef>
              <a:spcAft>
                <a:spcPts val="0"/>
              </a:spcAft>
              <a:buSzPts val="1560"/>
              <a:buNone/>
            </a:pPr>
            <a:r>
              <a:rPr b="0" i="0" lang="en-US" sz="2600" u="none">
                <a:solidFill>
                  <a:srgbClr val="000066"/>
                </a:solidFill>
                <a:latin typeface="Tahoma"/>
                <a:ea typeface="Tahoma"/>
                <a:cs typeface="Tahoma"/>
                <a:sym typeface="Tahoma"/>
              </a:rPr>
              <a:t>		head-&gt;d = s[0];</a:t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520"/>
              </a:spcBef>
              <a:spcAft>
                <a:spcPts val="0"/>
              </a:spcAft>
              <a:buSzPts val="1560"/>
              <a:buNone/>
            </a:pPr>
            <a:r>
              <a:rPr b="0" i="0" lang="en-US" sz="2600" u="none">
                <a:solidFill>
                  <a:srgbClr val="000066"/>
                </a:solidFill>
                <a:latin typeface="Tahoma"/>
                <a:ea typeface="Tahoma"/>
                <a:cs typeface="Tahoma"/>
                <a:sym typeface="Tahoma"/>
              </a:rPr>
              <a:t>		head-&gt;next = StrToList (s+1);</a:t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520"/>
              </a:spcBef>
              <a:spcAft>
                <a:spcPts val="0"/>
              </a:spcAft>
              <a:buSzPts val="1560"/>
              <a:buNone/>
            </a:pPr>
            <a:r>
              <a:rPr b="0" i="0" lang="en-US" sz="2600" u="none">
                <a:solidFill>
                  <a:srgbClr val="000066"/>
                </a:solidFill>
                <a:latin typeface="Tahoma"/>
                <a:ea typeface="Tahoma"/>
                <a:cs typeface="Tahoma"/>
                <a:sym typeface="Tahoma"/>
              </a:rPr>
              <a:t>		return head;</a:t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520"/>
              </a:spcBef>
              <a:spcAft>
                <a:spcPts val="0"/>
              </a:spcAft>
              <a:buSzPts val="1560"/>
              <a:buNone/>
            </a:pPr>
            <a:r>
              <a:rPr b="0" i="0" lang="en-US" sz="2600" u="none">
                <a:solidFill>
                  <a:srgbClr val="000066"/>
                </a:solidFill>
                <a:latin typeface="Tahoma"/>
                <a:ea typeface="Tahoma"/>
                <a:cs typeface="Tahoma"/>
                <a:sym typeface="Tahoma"/>
              </a:rPr>
              <a:t>	}</a:t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520"/>
              </a:spcBef>
              <a:spcAft>
                <a:spcPts val="0"/>
              </a:spcAft>
              <a:buSzPts val="1560"/>
              <a:buNone/>
            </a:pPr>
            <a:r>
              <a:rPr b="0" i="0" lang="en-US" sz="2600" u="none">
                <a:solidFill>
                  <a:srgbClr val="000066"/>
                </a:solidFill>
                <a:latin typeface="Tahoma"/>
                <a:ea typeface="Tahoma"/>
                <a:cs typeface="Tahoma"/>
                <a:sym typeface="Tahoma"/>
              </a:rPr>
              <a:t>}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0"/>
          <p:cNvSpPr txBox="1"/>
          <p:nvPr>
            <p:ph type="title"/>
          </p:nvPr>
        </p:nvSpPr>
        <p:spPr>
          <a:xfrm>
            <a:off x="1268412" y="681037"/>
            <a:ext cx="8591400" cy="1258800"/>
          </a:xfrm>
          <a:prstGeom prst="rect">
            <a:avLst/>
          </a:prstGeom>
          <a:noFill/>
          <a:ln>
            <a:noFill/>
          </a:ln>
        </p:spPr>
        <p:txBody>
          <a:bodyPr anchorCtr="0" anchor="b" bIns="50375" lIns="100750" spcFirstLastPara="1" rIns="100750" wrap="square" tIns="503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900"/>
              <a:buFont typeface="Tahoma"/>
              <a:buNone/>
            </a:pPr>
            <a:r>
              <a:rPr b="0" i="0" lang="en-US" sz="4900" u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rPr>
              <a:t>typedef</a:t>
            </a:r>
            <a:endParaRPr/>
          </a:p>
        </p:txBody>
      </p:sp>
      <p:sp>
        <p:nvSpPr>
          <p:cNvPr id="107" name="Google Shape;107;p20"/>
          <p:cNvSpPr txBox="1"/>
          <p:nvPr>
            <p:ph idx="1" type="body"/>
          </p:nvPr>
        </p:nvSpPr>
        <p:spPr>
          <a:xfrm>
            <a:off x="1303337" y="2224087"/>
            <a:ext cx="4488000" cy="3338400"/>
          </a:xfrm>
          <a:prstGeom prst="rect">
            <a:avLst/>
          </a:prstGeom>
          <a:noFill/>
          <a:ln>
            <a:noFill/>
          </a:ln>
        </p:spPr>
        <p:txBody>
          <a:bodyPr anchorCtr="0" anchor="t" bIns="50375" lIns="100750" spcFirstLastPara="1" rIns="100750" wrap="square" tIns="50375">
            <a:noAutofit/>
          </a:bodyPr>
          <a:lstStyle/>
          <a:p>
            <a:pPr indent="-377825" lvl="0" marL="37782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80"/>
              <a:buNone/>
            </a:pPr>
            <a:r>
              <a:rPr b="0" i="0" lang="en-US" sz="28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typedef struct {</a:t>
            </a:r>
            <a:endParaRPr/>
          </a:p>
          <a:p>
            <a:pPr indent="-377825" lvl="0" marL="377825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1680"/>
              <a:buNone/>
            </a:pPr>
            <a:r>
              <a:rPr b="0" i="0" lang="en-US" sz="28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	char first[10];</a:t>
            </a:r>
            <a:endParaRPr/>
          </a:p>
          <a:p>
            <a:pPr indent="-377825" lvl="0" marL="377825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1680"/>
              <a:buNone/>
            </a:pPr>
            <a:r>
              <a:rPr b="0" i="0" lang="en-US" sz="28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	char midinit;</a:t>
            </a:r>
            <a:endParaRPr/>
          </a:p>
          <a:p>
            <a:pPr indent="-377825" lvl="0" marL="377825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1680"/>
              <a:buNone/>
            </a:pPr>
            <a:r>
              <a:rPr b="0" i="0" lang="en-US" sz="28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	char last[20];</a:t>
            </a:r>
            <a:endParaRPr/>
          </a:p>
          <a:p>
            <a:pPr indent="-377825" lvl="0" marL="377825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1680"/>
              <a:buNone/>
            </a:pPr>
            <a:r>
              <a:rPr b="0" i="0" lang="en-US" sz="28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} NAMETYPE;</a:t>
            </a:r>
            <a:endParaRPr/>
          </a:p>
          <a:p>
            <a:pPr indent="-377825" lvl="0" marL="377825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1680"/>
              <a:buNone/>
            </a:pPr>
            <a:r>
              <a:rPr b="0" i="0" lang="en-US" sz="28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NAMETYPE sname,ename;</a:t>
            </a:r>
            <a:endParaRPr/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7" name="Shape 6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8" name="Google Shape;698;p83"/>
          <p:cNvSpPr txBox="1"/>
          <p:nvPr>
            <p:ph idx="1" type="body"/>
          </p:nvPr>
        </p:nvSpPr>
        <p:spPr>
          <a:xfrm>
            <a:off x="671512" y="420687"/>
            <a:ext cx="8821800" cy="6886500"/>
          </a:xfrm>
          <a:prstGeom prst="rect">
            <a:avLst/>
          </a:prstGeom>
          <a:solidFill>
            <a:srgbClr val="FFFFCC"/>
          </a:solidFill>
          <a:ln>
            <a:noFill/>
          </a:ln>
        </p:spPr>
        <p:txBody>
          <a:bodyPr anchorCtr="0" anchor="t" bIns="50375" lIns="100750" spcFirstLastPara="1" rIns="100750" wrap="square" tIns="50375">
            <a:noAutofit/>
          </a:bodyPr>
          <a:lstStyle/>
          <a:p>
            <a:pPr indent="-342900" lvl="0" marL="3429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40"/>
              <a:buNone/>
            </a:pPr>
            <a:r>
              <a:rPr b="0" i="0" lang="en-US" sz="24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#include “list.h”</a:t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SzPts val="1440"/>
              <a:buNone/>
            </a:pPr>
            <a:r>
              <a:rPr b="0" i="0" lang="en-US" sz="24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LINK SToL (char s[]) {</a:t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SzPts val="1440"/>
              <a:buNone/>
            </a:pPr>
            <a:r>
              <a:rPr b="0" i="0" lang="en-US" sz="24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	LINK head = NULL, tail;</a:t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SzPts val="1440"/>
              <a:buNone/>
            </a:pPr>
            <a:r>
              <a:rPr b="0" i="0" lang="en-US" sz="24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	int	 i;</a:t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SzPts val="1440"/>
              <a:buNone/>
            </a:pPr>
            <a:r>
              <a:rPr b="0" i="0" lang="en-US" sz="24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	if (s[0] != ‘\0’)   {</a:t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SzPts val="1440"/>
              <a:buNone/>
            </a:pPr>
            <a:r>
              <a:rPr b="0" i="0" lang="en-US" sz="24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		head = malloc (sizeof(ELEMENT));</a:t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SzPts val="1440"/>
              <a:buNone/>
            </a:pPr>
            <a:r>
              <a:rPr b="0" i="0" lang="en-US" sz="24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		head-&gt;d = s[0];</a:t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SzPts val="1440"/>
              <a:buNone/>
            </a:pPr>
            <a:r>
              <a:rPr b="0" i="0" lang="en-US" sz="24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		tail = head;</a:t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SzPts val="1440"/>
              <a:buNone/>
            </a:pPr>
            <a:r>
              <a:rPr b="0" i="0" lang="en-US" sz="24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		for (i=1; s[i] != ‘\0’; i++)  {</a:t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SzPts val="1440"/>
              <a:buNone/>
            </a:pPr>
            <a:r>
              <a:rPr b="0" i="0" lang="en-US" sz="24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		        tail-&gt;next = malloc(sizeof(ELEMENT));</a:t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SzPts val="1440"/>
              <a:buNone/>
            </a:pPr>
            <a:r>
              <a:rPr b="0" i="0" lang="en-US" sz="24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		        tail = tail-&gt;next;</a:t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SzPts val="1440"/>
              <a:buNone/>
            </a:pPr>
            <a:r>
              <a:rPr b="0" i="0" lang="en-US" sz="24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		        tail-&gt;d = s[i];</a:t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SzPts val="1440"/>
              <a:buNone/>
            </a:pPr>
            <a:r>
              <a:rPr b="0" i="0" lang="en-US" sz="24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		}</a:t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SzPts val="1440"/>
              <a:buNone/>
            </a:pPr>
            <a:r>
              <a:rPr b="0" i="0" lang="en-US" sz="24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		tail-&gt;next = NULL;</a:t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SzPts val="1440"/>
              <a:buNone/>
            </a:pPr>
            <a:r>
              <a:rPr b="0" i="0" lang="en-US" sz="24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	}		</a:t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SzPts val="1440"/>
              <a:buNone/>
            </a:pPr>
            <a:r>
              <a:rPr b="0" i="0" lang="en-US" sz="24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	return head;</a:t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SzPts val="1440"/>
              <a:buNone/>
            </a:pPr>
            <a:r>
              <a:rPr b="0" i="0" lang="en-US" sz="24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}</a:t>
            </a:r>
            <a:endParaRPr/>
          </a:p>
        </p:txBody>
      </p:sp>
      <p:sp>
        <p:nvSpPr>
          <p:cNvPr id="699" name="Google Shape;699;p83"/>
          <p:cNvSpPr txBox="1"/>
          <p:nvPr>
            <p:ph type="title"/>
          </p:nvPr>
        </p:nvSpPr>
        <p:spPr>
          <a:xfrm>
            <a:off x="4872037" y="336550"/>
            <a:ext cx="4400700" cy="1174800"/>
          </a:xfrm>
          <a:prstGeom prst="rect">
            <a:avLst/>
          </a:prstGeom>
          <a:solidFill>
            <a:srgbClr val="DDF4F3"/>
          </a:solidFill>
          <a:ln>
            <a:noFill/>
          </a:ln>
        </p:spPr>
        <p:txBody>
          <a:bodyPr anchorCtr="0" anchor="b" bIns="50375" lIns="100750" spcFirstLastPara="1" rIns="100750" wrap="square" tIns="503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100"/>
              <a:buFont typeface="Tahoma"/>
              <a:buNone/>
            </a:pPr>
            <a:r>
              <a:rPr b="0" i="0" lang="en-US" sz="4100" u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rPr>
              <a:t>list from a string </a:t>
            </a:r>
            <a:br>
              <a:rPr b="0" i="0" lang="en-US" sz="4100" u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rPr>
            </a:br>
            <a:r>
              <a:rPr b="0" i="0" lang="en-US" sz="3700" u="none">
                <a:solidFill>
                  <a:srgbClr val="FF0000"/>
                </a:solidFill>
                <a:latin typeface="Tahoma"/>
                <a:ea typeface="Tahoma"/>
                <a:cs typeface="Tahoma"/>
                <a:sym typeface="Tahoma"/>
              </a:rPr>
              <a:t>(iterative version)</a:t>
            </a:r>
            <a:endParaRPr/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3" name="Shape 7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4" name="Google Shape;704;p84"/>
          <p:cNvSpPr txBox="1"/>
          <p:nvPr/>
        </p:nvSpPr>
        <p:spPr>
          <a:xfrm>
            <a:off x="3294062" y="1558925"/>
            <a:ext cx="755700" cy="504900"/>
          </a:xfrm>
          <a:prstGeom prst="rect">
            <a:avLst/>
          </a:prstGeom>
          <a:solidFill>
            <a:srgbClr val="ADE3E3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375" lIns="100775" spcFirstLastPara="1" rIns="100775" wrap="square" tIns="50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ahoma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?</a:t>
            </a:r>
            <a:endParaRPr/>
          </a:p>
        </p:txBody>
      </p:sp>
      <p:sp>
        <p:nvSpPr>
          <p:cNvPr id="705" name="Google Shape;705;p84"/>
          <p:cNvSpPr txBox="1"/>
          <p:nvPr/>
        </p:nvSpPr>
        <p:spPr>
          <a:xfrm>
            <a:off x="2538412" y="1558925"/>
            <a:ext cx="755700" cy="504900"/>
          </a:xfrm>
          <a:prstGeom prst="rect">
            <a:avLst/>
          </a:prstGeom>
          <a:solidFill>
            <a:srgbClr val="ADE3E3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375" lIns="100775" spcFirstLastPara="1" rIns="100775" wrap="square" tIns="50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ahoma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A</a:t>
            </a:r>
            <a:endParaRPr/>
          </a:p>
        </p:txBody>
      </p:sp>
      <p:sp>
        <p:nvSpPr>
          <p:cNvPr id="706" name="Google Shape;706;p84"/>
          <p:cNvSpPr txBox="1"/>
          <p:nvPr/>
        </p:nvSpPr>
        <p:spPr>
          <a:xfrm>
            <a:off x="1092200" y="1176337"/>
            <a:ext cx="928800" cy="503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50375" lIns="100775" spcFirstLastPara="1" rIns="100775" wrap="square" tIns="503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ahoma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head</a:t>
            </a:r>
            <a:endParaRPr/>
          </a:p>
        </p:txBody>
      </p:sp>
      <p:sp>
        <p:nvSpPr>
          <p:cNvPr id="707" name="Google Shape;707;p84"/>
          <p:cNvSpPr txBox="1"/>
          <p:nvPr/>
        </p:nvSpPr>
        <p:spPr>
          <a:xfrm>
            <a:off x="1193800" y="2147887"/>
            <a:ext cx="646200" cy="503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50375" lIns="100775" spcFirstLastPara="1" rIns="100775" wrap="square" tIns="503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ahoma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tail</a:t>
            </a:r>
            <a:endParaRPr/>
          </a:p>
        </p:txBody>
      </p:sp>
      <p:cxnSp>
        <p:nvCxnSpPr>
          <p:cNvPr id="708" name="Google Shape;708;p84"/>
          <p:cNvCxnSpPr/>
          <p:nvPr/>
        </p:nvCxnSpPr>
        <p:spPr>
          <a:xfrm flipH="1" rot="10800000">
            <a:off x="1668462" y="1795462"/>
            <a:ext cx="657300" cy="381000"/>
          </a:xfrm>
          <a:prstGeom prst="bentConnector3">
            <a:avLst>
              <a:gd fmla="val 50000" name="adj1"/>
            </a:avLst>
          </a:prstGeom>
          <a:noFill/>
          <a:ln cap="flat" cmpd="sng" w="28575">
            <a:solidFill>
              <a:srgbClr val="FF0000"/>
            </a:solidFill>
            <a:prstDash val="solid"/>
            <a:miter lim="800000"/>
            <a:headEnd len="med" w="med" type="none"/>
            <a:tailEnd len="med" w="med" type="triangle"/>
          </a:ln>
        </p:spPr>
      </p:cxnSp>
      <p:cxnSp>
        <p:nvCxnSpPr>
          <p:cNvPr id="709" name="Google Shape;709;p84"/>
          <p:cNvCxnSpPr/>
          <p:nvPr/>
        </p:nvCxnSpPr>
        <p:spPr>
          <a:xfrm>
            <a:off x="1833562" y="1295400"/>
            <a:ext cx="468300" cy="347700"/>
          </a:xfrm>
          <a:prstGeom prst="bentConnector3">
            <a:avLst>
              <a:gd fmla="val 10763" name="adj1"/>
            </a:avLst>
          </a:prstGeom>
          <a:noFill/>
          <a:ln cap="flat" cmpd="sng" w="28575">
            <a:solidFill>
              <a:srgbClr val="FF0000"/>
            </a:solidFill>
            <a:prstDash val="solid"/>
            <a:miter lim="800000"/>
            <a:headEnd len="med" w="med" type="none"/>
            <a:tailEnd len="med" w="med" type="triangle"/>
          </a:ln>
        </p:spPr>
      </p:cxnSp>
      <p:sp>
        <p:nvSpPr>
          <p:cNvPr id="710" name="Google Shape;710;p84"/>
          <p:cNvSpPr txBox="1"/>
          <p:nvPr/>
        </p:nvSpPr>
        <p:spPr>
          <a:xfrm>
            <a:off x="1092200" y="587375"/>
            <a:ext cx="3278100" cy="504900"/>
          </a:xfrm>
          <a:prstGeom prst="rect">
            <a:avLst/>
          </a:prstGeom>
          <a:noFill/>
          <a:ln>
            <a:noFill/>
          </a:ln>
        </p:spPr>
        <p:txBody>
          <a:bodyPr anchorCtr="0" anchor="t" bIns="50375" lIns="100775" spcFirstLastPara="1" rIns="100775" wrap="square" tIns="503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33"/>
              </a:buClr>
              <a:buSzPts val="2600"/>
              <a:buFont typeface="Tahoma"/>
              <a:buNone/>
            </a:pPr>
            <a:r>
              <a:rPr b="0" i="0" lang="en-US" sz="2600" u="none">
                <a:solidFill>
                  <a:srgbClr val="990033"/>
                </a:solidFill>
                <a:latin typeface="Tahoma"/>
                <a:ea typeface="Tahoma"/>
                <a:cs typeface="Tahoma"/>
                <a:sym typeface="Tahoma"/>
              </a:rPr>
              <a:t>1. A one-element list</a:t>
            </a:r>
            <a:endParaRPr/>
          </a:p>
        </p:txBody>
      </p:sp>
      <p:sp>
        <p:nvSpPr>
          <p:cNvPr id="711" name="Google Shape;711;p84"/>
          <p:cNvSpPr txBox="1"/>
          <p:nvPr/>
        </p:nvSpPr>
        <p:spPr>
          <a:xfrm>
            <a:off x="1008062" y="2687637"/>
            <a:ext cx="4951500" cy="504900"/>
          </a:xfrm>
          <a:prstGeom prst="rect">
            <a:avLst/>
          </a:prstGeom>
          <a:noFill/>
          <a:ln>
            <a:noFill/>
          </a:ln>
        </p:spPr>
        <p:txBody>
          <a:bodyPr anchorCtr="0" anchor="t" bIns="50375" lIns="100775" spcFirstLastPara="1" rIns="100775" wrap="square" tIns="503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33"/>
              </a:buClr>
              <a:buSzPts val="2600"/>
              <a:buFont typeface="Tahoma"/>
              <a:buNone/>
            </a:pPr>
            <a:r>
              <a:rPr b="0" i="0" lang="en-US" sz="2600" u="none">
                <a:solidFill>
                  <a:srgbClr val="990033"/>
                </a:solidFill>
                <a:latin typeface="Tahoma"/>
                <a:ea typeface="Tahoma"/>
                <a:cs typeface="Tahoma"/>
                <a:sym typeface="Tahoma"/>
              </a:rPr>
              <a:t>2. A second element is attached</a:t>
            </a:r>
            <a:endParaRPr/>
          </a:p>
        </p:txBody>
      </p:sp>
      <p:sp>
        <p:nvSpPr>
          <p:cNvPr id="712" name="Google Shape;712;p84"/>
          <p:cNvSpPr txBox="1"/>
          <p:nvPr/>
        </p:nvSpPr>
        <p:spPr>
          <a:xfrm>
            <a:off x="2789237" y="3659187"/>
            <a:ext cx="757200" cy="503100"/>
          </a:xfrm>
          <a:prstGeom prst="rect">
            <a:avLst/>
          </a:prstGeom>
          <a:solidFill>
            <a:srgbClr val="ADE3E3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375" lIns="100775" spcFirstLastPara="1" rIns="100775" wrap="square" tIns="503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713" name="Google Shape;713;p84"/>
          <p:cNvSpPr txBox="1"/>
          <p:nvPr/>
        </p:nvSpPr>
        <p:spPr>
          <a:xfrm>
            <a:off x="2033587" y="3659187"/>
            <a:ext cx="755700" cy="503100"/>
          </a:xfrm>
          <a:prstGeom prst="rect">
            <a:avLst/>
          </a:prstGeom>
          <a:solidFill>
            <a:srgbClr val="ADE3E3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375" lIns="100775" spcFirstLastPara="1" rIns="100775" wrap="square" tIns="50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ahoma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A</a:t>
            </a:r>
            <a:endParaRPr/>
          </a:p>
        </p:txBody>
      </p:sp>
      <p:sp>
        <p:nvSpPr>
          <p:cNvPr id="714" name="Google Shape;714;p84"/>
          <p:cNvSpPr txBox="1"/>
          <p:nvPr/>
        </p:nvSpPr>
        <p:spPr>
          <a:xfrm>
            <a:off x="587375" y="3276600"/>
            <a:ext cx="930300" cy="503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50375" lIns="100775" spcFirstLastPara="1" rIns="100775" wrap="square" tIns="503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ahoma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head</a:t>
            </a:r>
            <a:endParaRPr/>
          </a:p>
        </p:txBody>
      </p:sp>
      <p:sp>
        <p:nvSpPr>
          <p:cNvPr id="715" name="Google Shape;715;p84"/>
          <p:cNvSpPr txBox="1"/>
          <p:nvPr/>
        </p:nvSpPr>
        <p:spPr>
          <a:xfrm>
            <a:off x="688975" y="4246562"/>
            <a:ext cx="646200" cy="504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50375" lIns="100775" spcFirstLastPara="1" rIns="100775" wrap="square" tIns="503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ahoma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tail</a:t>
            </a:r>
            <a:endParaRPr/>
          </a:p>
        </p:txBody>
      </p:sp>
      <p:cxnSp>
        <p:nvCxnSpPr>
          <p:cNvPr id="716" name="Google Shape;716;p84"/>
          <p:cNvCxnSpPr/>
          <p:nvPr/>
        </p:nvCxnSpPr>
        <p:spPr>
          <a:xfrm flipH="1" rot="10800000">
            <a:off x="1211262" y="3700462"/>
            <a:ext cx="657300" cy="381000"/>
          </a:xfrm>
          <a:prstGeom prst="bentConnector3">
            <a:avLst>
              <a:gd fmla="val 50000" name="adj1"/>
            </a:avLst>
          </a:prstGeom>
          <a:noFill/>
          <a:ln cap="flat" cmpd="sng" w="28575">
            <a:solidFill>
              <a:schemeClr val="folHlink"/>
            </a:solidFill>
            <a:prstDash val="solid"/>
            <a:miter lim="800000"/>
            <a:headEnd len="med" w="med" type="none"/>
            <a:tailEnd len="med" w="med" type="triangle"/>
          </a:ln>
        </p:spPr>
      </p:cxnSp>
      <p:cxnSp>
        <p:nvCxnSpPr>
          <p:cNvPr id="717" name="Google Shape;717;p84"/>
          <p:cNvCxnSpPr/>
          <p:nvPr/>
        </p:nvCxnSpPr>
        <p:spPr>
          <a:xfrm>
            <a:off x="1376362" y="3200400"/>
            <a:ext cx="468300" cy="347700"/>
          </a:xfrm>
          <a:prstGeom prst="bentConnector3">
            <a:avLst>
              <a:gd fmla="val 10763" name="adj1"/>
            </a:avLst>
          </a:prstGeom>
          <a:noFill/>
          <a:ln cap="flat" cmpd="sng" w="28575">
            <a:solidFill>
              <a:srgbClr val="FF0000"/>
            </a:solidFill>
            <a:prstDash val="solid"/>
            <a:miter lim="800000"/>
            <a:headEnd len="med" w="med" type="none"/>
            <a:tailEnd len="med" w="med" type="triangle"/>
          </a:ln>
        </p:spPr>
      </p:cxnSp>
      <p:sp>
        <p:nvSpPr>
          <p:cNvPr id="718" name="Google Shape;718;p84"/>
          <p:cNvSpPr txBox="1"/>
          <p:nvPr/>
        </p:nvSpPr>
        <p:spPr>
          <a:xfrm>
            <a:off x="4721225" y="3659187"/>
            <a:ext cx="757200" cy="503100"/>
          </a:xfrm>
          <a:prstGeom prst="rect">
            <a:avLst/>
          </a:prstGeom>
          <a:solidFill>
            <a:srgbClr val="ADE3E3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375" lIns="100775" spcFirstLastPara="1" rIns="100775" wrap="square" tIns="50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ahoma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?</a:t>
            </a:r>
            <a:endParaRPr/>
          </a:p>
        </p:txBody>
      </p:sp>
      <p:sp>
        <p:nvSpPr>
          <p:cNvPr id="719" name="Google Shape;719;p84"/>
          <p:cNvSpPr txBox="1"/>
          <p:nvPr/>
        </p:nvSpPr>
        <p:spPr>
          <a:xfrm>
            <a:off x="3965575" y="3659187"/>
            <a:ext cx="755700" cy="503100"/>
          </a:xfrm>
          <a:prstGeom prst="rect">
            <a:avLst/>
          </a:prstGeom>
          <a:solidFill>
            <a:srgbClr val="ADE3E3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375" lIns="100775" spcFirstLastPara="1" rIns="100775" wrap="square" tIns="50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ahoma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?</a:t>
            </a:r>
            <a:endParaRPr/>
          </a:p>
        </p:txBody>
      </p:sp>
      <p:cxnSp>
        <p:nvCxnSpPr>
          <p:cNvPr id="720" name="Google Shape;720;p84"/>
          <p:cNvCxnSpPr/>
          <p:nvPr/>
        </p:nvCxnSpPr>
        <p:spPr>
          <a:xfrm>
            <a:off x="3294062" y="3911600"/>
            <a:ext cx="671400" cy="0"/>
          </a:xfrm>
          <a:prstGeom prst="straightConnector1">
            <a:avLst/>
          </a:prstGeom>
          <a:noFill/>
          <a:ln cap="flat" cmpd="sng" w="25400">
            <a:solidFill>
              <a:schemeClr val="hlink"/>
            </a:solidFill>
            <a:prstDash val="solid"/>
            <a:miter lim="800000"/>
            <a:headEnd len="med" w="med" type="oval"/>
            <a:tailEnd len="lg" w="lg" type="triangle"/>
          </a:ln>
        </p:spPr>
      </p:cxnSp>
      <p:sp>
        <p:nvSpPr>
          <p:cNvPr id="721" name="Google Shape;721;p84"/>
          <p:cNvSpPr txBox="1"/>
          <p:nvPr/>
        </p:nvSpPr>
        <p:spPr>
          <a:xfrm>
            <a:off x="1008062" y="4619625"/>
            <a:ext cx="3052800" cy="504900"/>
          </a:xfrm>
          <a:prstGeom prst="rect">
            <a:avLst/>
          </a:prstGeom>
          <a:noFill/>
          <a:ln>
            <a:noFill/>
          </a:ln>
        </p:spPr>
        <p:txBody>
          <a:bodyPr anchorCtr="0" anchor="t" bIns="50375" lIns="100775" spcFirstLastPara="1" rIns="100775" wrap="square" tIns="503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33"/>
              </a:buClr>
              <a:buSzPts val="2600"/>
              <a:buFont typeface="Tahoma"/>
              <a:buNone/>
            </a:pPr>
            <a:r>
              <a:rPr b="0" i="0" lang="en-US" sz="2600" u="none">
                <a:solidFill>
                  <a:srgbClr val="990033"/>
                </a:solidFill>
                <a:latin typeface="Tahoma"/>
                <a:ea typeface="Tahoma"/>
                <a:cs typeface="Tahoma"/>
                <a:sym typeface="Tahoma"/>
              </a:rPr>
              <a:t>3. Updating the tail</a:t>
            </a:r>
            <a:endParaRPr/>
          </a:p>
        </p:txBody>
      </p:sp>
      <p:sp>
        <p:nvSpPr>
          <p:cNvPr id="722" name="Google Shape;722;p84"/>
          <p:cNvSpPr txBox="1"/>
          <p:nvPr/>
        </p:nvSpPr>
        <p:spPr>
          <a:xfrm>
            <a:off x="2603500" y="5543550"/>
            <a:ext cx="757200" cy="504900"/>
          </a:xfrm>
          <a:prstGeom prst="rect">
            <a:avLst/>
          </a:prstGeom>
          <a:solidFill>
            <a:srgbClr val="ADE3E3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375" lIns="100775" spcFirstLastPara="1" rIns="100775" wrap="square" tIns="503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723" name="Google Shape;723;p84"/>
          <p:cNvSpPr txBox="1"/>
          <p:nvPr/>
        </p:nvSpPr>
        <p:spPr>
          <a:xfrm>
            <a:off x="1847850" y="5543550"/>
            <a:ext cx="755700" cy="504900"/>
          </a:xfrm>
          <a:prstGeom prst="rect">
            <a:avLst/>
          </a:prstGeom>
          <a:solidFill>
            <a:srgbClr val="ADE3E3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375" lIns="100775" spcFirstLastPara="1" rIns="100775" wrap="square" tIns="50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ahoma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A</a:t>
            </a:r>
            <a:endParaRPr/>
          </a:p>
        </p:txBody>
      </p:sp>
      <p:sp>
        <p:nvSpPr>
          <p:cNvPr id="724" name="Google Shape;724;p84"/>
          <p:cNvSpPr txBox="1"/>
          <p:nvPr/>
        </p:nvSpPr>
        <p:spPr>
          <a:xfrm>
            <a:off x="403225" y="5160962"/>
            <a:ext cx="928800" cy="503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50375" lIns="100775" spcFirstLastPara="1" rIns="100775" wrap="square" tIns="503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ahoma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head</a:t>
            </a:r>
            <a:endParaRPr/>
          </a:p>
        </p:txBody>
      </p:sp>
      <p:sp>
        <p:nvSpPr>
          <p:cNvPr id="725" name="Google Shape;725;p84"/>
          <p:cNvSpPr txBox="1"/>
          <p:nvPr/>
        </p:nvSpPr>
        <p:spPr>
          <a:xfrm>
            <a:off x="2520950" y="6383337"/>
            <a:ext cx="644400" cy="504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50375" lIns="100775" spcFirstLastPara="1" rIns="100775" wrap="square" tIns="503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ahoma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tail</a:t>
            </a:r>
            <a:endParaRPr/>
          </a:p>
        </p:txBody>
      </p:sp>
      <p:cxnSp>
        <p:nvCxnSpPr>
          <p:cNvPr id="726" name="Google Shape;726;p84"/>
          <p:cNvCxnSpPr/>
          <p:nvPr/>
        </p:nvCxnSpPr>
        <p:spPr>
          <a:xfrm>
            <a:off x="1208087" y="4910137"/>
            <a:ext cx="468300" cy="347700"/>
          </a:xfrm>
          <a:prstGeom prst="bentConnector3">
            <a:avLst>
              <a:gd fmla="val 10763" name="adj1"/>
            </a:avLst>
          </a:prstGeom>
          <a:noFill/>
          <a:ln cap="flat" cmpd="sng" w="28575">
            <a:solidFill>
              <a:srgbClr val="FF0000"/>
            </a:solidFill>
            <a:prstDash val="solid"/>
            <a:miter lim="800000"/>
            <a:headEnd len="med" w="med" type="none"/>
            <a:tailEnd len="med" w="med" type="triangle"/>
          </a:ln>
        </p:spPr>
      </p:cxnSp>
      <p:sp>
        <p:nvSpPr>
          <p:cNvPr id="727" name="Google Shape;727;p84"/>
          <p:cNvSpPr txBox="1"/>
          <p:nvPr/>
        </p:nvSpPr>
        <p:spPr>
          <a:xfrm>
            <a:off x="4537075" y="5543550"/>
            <a:ext cx="755700" cy="504900"/>
          </a:xfrm>
          <a:prstGeom prst="rect">
            <a:avLst/>
          </a:prstGeom>
          <a:solidFill>
            <a:srgbClr val="ADE3E3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375" lIns="100775" spcFirstLastPara="1" rIns="100775" wrap="square" tIns="50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ahoma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?</a:t>
            </a:r>
            <a:endParaRPr/>
          </a:p>
        </p:txBody>
      </p:sp>
      <p:sp>
        <p:nvSpPr>
          <p:cNvPr id="728" name="Google Shape;728;p84"/>
          <p:cNvSpPr txBox="1"/>
          <p:nvPr/>
        </p:nvSpPr>
        <p:spPr>
          <a:xfrm>
            <a:off x="3779837" y="5543550"/>
            <a:ext cx="757200" cy="504900"/>
          </a:xfrm>
          <a:prstGeom prst="rect">
            <a:avLst/>
          </a:prstGeom>
          <a:solidFill>
            <a:srgbClr val="ADE3E3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375" lIns="100775" spcFirstLastPara="1" rIns="100775" wrap="square" tIns="50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ahoma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B</a:t>
            </a:r>
            <a:endParaRPr/>
          </a:p>
        </p:txBody>
      </p:sp>
      <p:cxnSp>
        <p:nvCxnSpPr>
          <p:cNvPr id="729" name="Google Shape;729;p84"/>
          <p:cNvCxnSpPr/>
          <p:nvPr/>
        </p:nvCxnSpPr>
        <p:spPr>
          <a:xfrm>
            <a:off x="3192462" y="5711825"/>
            <a:ext cx="671400" cy="0"/>
          </a:xfrm>
          <a:prstGeom prst="straightConnector1">
            <a:avLst/>
          </a:prstGeom>
          <a:noFill/>
          <a:ln cap="flat" cmpd="sng" w="25400">
            <a:solidFill>
              <a:schemeClr val="hlink"/>
            </a:solidFill>
            <a:prstDash val="solid"/>
            <a:miter lim="800000"/>
            <a:headEnd len="med" w="med" type="oval"/>
            <a:tailEnd len="lg" w="lg" type="triangle"/>
          </a:ln>
        </p:spPr>
      </p:cxnSp>
      <p:cxnSp>
        <p:nvCxnSpPr>
          <p:cNvPr id="730" name="Google Shape;730;p84"/>
          <p:cNvCxnSpPr/>
          <p:nvPr/>
        </p:nvCxnSpPr>
        <p:spPr>
          <a:xfrm rot="-5400000">
            <a:off x="2769337" y="5360250"/>
            <a:ext cx="762000" cy="557100"/>
          </a:xfrm>
          <a:prstGeom prst="bentConnector3">
            <a:avLst>
              <a:gd fmla="val 0" name="adj1"/>
            </a:avLst>
          </a:prstGeom>
          <a:noFill/>
          <a:ln cap="flat" cmpd="sng" w="38100">
            <a:solidFill>
              <a:schemeClr val="folHlink"/>
            </a:solidFill>
            <a:prstDash val="solid"/>
            <a:miter lim="800000"/>
            <a:headEnd len="med" w="med" type="none"/>
            <a:tailEnd len="med" w="med" type="triangle"/>
          </a:ln>
        </p:spPr>
      </p:cxnSp>
      <p:cxnSp>
        <p:nvCxnSpPr>
          <p:cNvPr id="731" name="Google Shape;731;p84"/>
          <p:cNvCxnSpPr/>
          <p:nvPr/>
        </p:nvCxnSpPr>
        <p:spPr>
          <a:xfrm>
            <a:off x="5795962" y="755650"/>
            <a:ext cx="0" cy="63834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med" w="med" type="none"/>
            <a:tailEnd len="med" w="med" type="none"/>
          </a:ln>
        </p:spPr>
      </p:cxnSp>
      <p:sp>
        <p:nvSpPr>
          <p:cNvPr id="732" name="Google Shape;732;p84"/>
          <p:cNvSpPr txBox="1"/>
          <p:nvPr/>
        </p:nvSpPr>
        <p:spPr>
          <a:xfrm>
            <a:off x="5964237" y="1427162"/>
            <a:ext cx="3654300" cy="504900"/>
          </a:xfrm>
          <a:prstGeom prst="rect">
            <a:avLst/>
          </a:prstGeom>
          <a:noFill/>
          <a:ln>
            <a:noFill/>
          </a:ln>
        </p:spPr>
        <p:txBody>
          <a:bodyPr anchorCtr="0" anchor="t" bIns="50375" lIns="100775" spcFirstLastPara="1" rIns="100775" wrap="square" tIns="503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33"/>
              </a:buClr>
              <a:buSzPts val="2600"/>
              <a:buFont typeface="Tahoma"/>
              <a:buNone/>
            </a:pPr>
            <a:r>
              <a:rPr b="0" i="0" lang="en-US" sz="2600" u="none">
                <a:solidFill>
                  <a:srgbClr val="990033"/>
                </a:solidFill>
                <a:latin typeface="Tahoma"/>
                <a:ea typeface="Tahoma"/>
                <a:cs typeface="Tahoma"/>
                <a:sym typeface="Tahoma"/>
              </a:rPr>
              <a:t>4. after assigning NULL</a:t>
            </a:r>
            <a:endParaRPr/>
          </a:p>
        </p:txBody>
      </p:sp>
      <p:sp>
        <p:nvSpPr>
          <p:cNvPr id="733" name="Google Shape;733;p84"/>
          <p:cNvSpPr txBox="1"/>
          <p:nvPr/>
        </p:nvSpPr>
        <p:spPr>
          <a:xfrm>
            <a:off x="7224712" y="2519362"/>
            <a:ext cx="755700" cy="504900"/>
          </a:xfrm>
          <a:prstGeom prst="rect">
            <a:avLst/>
          </a:prstGeom>
          <a:solidFill>
            <a:srgbClr val="ADE3E3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375" lIns="100775" spcFirstLastPara="1" rIns="100775" wrap="square" tIns="503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734" name="Google Shape;734;p84"/>
          <p:cNvSpPr txBox="1"/>
          <p:nvPr/>
        </p:nvSpPr>
        <p:spPr>
          <a:xfrm>
            <a:off x="6469062" y="2519362"/>
            <a:ext cx="755700" cy="504900"/>
          </a:xfrm>
          <a:prstGeom prst="rect">
            <a:avLst/>
          </a:prstGeom>
          <a:solidFill>
            <a:srgbClr val="ADE3E3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375" lIns="100775" spcFirstLastPara="1" rIns="100775" wrap="square" tIns="50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ahoma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A</a:t>
            </a:r>
            <a:endParaRPr/>
          </a:p>
        </p:txBody>
      </p:sp>
      <p:sp>
        <p:nvSpPr>
          <p:cNvPr id="735" name="Google Shape;735;p84"/>
          <p:cNvSpPr txBox="1"/>
          <p:nvPr/>
        </p:nvSpPr>
        <p:spPr>
          <a:xfrm>
            <a:off x="5022850" y="2136775"/>
            <a:ext cx="928800" cy="503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50375" lIns="100775" spcFirstLastPara="1" rIns="100775" wrap="square" tIns="503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ahoma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head</a:t>
            </a:r>
            <a:endParaRPr/>
          </a:p>
        </p:txBody>
      </p:sp>
      <p:sp>
        <p:nvSpPr>
          <p:cNvPr id="736" name="Google Shape;736;p84"/>
          <p:cNvSpPr txBox="1"/>
          <p:nvPr/>
        </p:nvSpPr>
        <p:spPr>
          <a:xfrm>
            <a:off x="7140575" y="3359150"/>
            <a:ext cx="646200" cy="504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50375" lIns="100775" spcFirstLastPara="1" rIns="100775" wrap="square" tIns="503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ahoma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tail</a:t>
            </a:r>
            <a:endParaRPr/>
          </a:p>
        </p:txBody>
      </p:sp>
      <p:cxnSp>
        <p:nvCxnSpPr>
          <p:cNvPr id="737" name="Google Shape;737;p84"/>
          <p:cNvCxnSpPr/>
          <p:nvPr/>
        </p:nvCxnSpPr>
        <p:spPr>
          <a:xfrm>
            <a:off x="5399087" y="2166937"/>
            <a:ext cx="468300" cy="347700"/>
          </a:xfrm>
          <a:prstGeom prst="bentConnector3">
            <a:avLst>
              <a:gd fmla="val 10763" name="adj1"/>
            </a:avLst>
          </a:prstGeom>
          <a:noFill/>
          <a:ln cap="flat" cmpd="sng" w="28575">
            <a:solidFill>
              <a:srgbClr val="FF0000"/>
            </a:solidFill>
            <a:prstDash val="solid"/>
            <a:miter lim="800000"/>
            <a:headEnd len="med" w="med" type="none"/>
            <a:tailEnd len="med" w="med" type="triangle"/>
          </a:ln>
        </p:spPr>
      </p:cxnSp>
      <p:sp>
        <p:nvSpPr>
          <p:cNvPr id="738" name="Google Shape;738;p84"/>
          <p:cNvSpPr txBox="1"/>
          <p:nvPr/>
        </p:nvSpPr>
        <p:spPr>
          <a:xfrm>
            <a:off x="9156700" y="2519362"/>
            <a:ext cx="755700" cy="504900"/>
          </a:xfrm>
          <a:prstGeom prst="rect">
            <a:avLst/>
          </a:prstGeom>
          <a:solidFill>
            <a:srgbClr val="ADE3E3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375" lIns="100775" spcFirstLastPara="1" rIns="100775" wrap="square" tIns="50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ahoma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NULL</a:t>
            </a:r>
            <a:endParaRPr/>
          </a:p>
        </p:txBody>
      </p:sp>
      <p:sp>
        <p:nvSpPr>
          <p:cNvPr id="739" name="Google Shape;739;p84"/>
          <p:cNvSpPr txBox="1"/>
          <p:nvPr/>
        </p:nvSpPr>
        <p:spPr>
          <a:xfrm>
            <a:off x="8401050" y="2519362"/>
            <a:ext cx="755700" cy="504900"/>
          </a:xfrm>
          <a:prstGeom prst="rect">
            <a:avLst/>
          </a:prstGeom>
          <a:solidFill>
            <a:srgbClr val="ADE3E3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375" lIns="100775" spcFirstLastPara="1" rIns="100775" wrap="square" tIns="50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ahoma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B</a:t>
            </a:r>
            <a:endParaRPr/>
          </a:p>
        </p:txBody>
      </p:sp>
      <p:cxnSp>
        <p:nvCxnSpPr>
          <p:cNvPr id="740" name="Google Shape;740;p84"/>
          <p:cNvCxnSpPr/>
          <p:nvPr/>
        </p:nvCxnSpPr>
        <p:spPr>
          <a:xfrm>
            <a:off x="7812087" y="2687637"/>
            <a:ext cx="673200" cy="0"/>
          </a:xfrm>
          <a:prstGeom prst="straightConnector1">
            <a:avLst/>
          </a:prstGeom>
          <a:noFill/>
          <a:ln cap="flat" cmpd="sng" w="25400">
            <a:solidFill>
              <a:schemeClr val="hlink"/>
            </a:solidFill>
            <a:prstDash val="solid"/>
            <a:miter lim="800000"/>
            <a:headEnd len="med" w="med" type="oval"/>
            <a:tailEnd len="lg" w="lg" type="triangle"/>
          </a:ln>
        </p:spPr>
      </p:cxnSp>
      <p:cxnSp>
        <p:nvCxnSpPr>
          <p:cNvPr id="741" name="Google Shape;741;p84"/>
          <p:cNvCxnSpPr/>
          <p:nvPr/>
        </p:nvCxnSpPr>
        <p:spPr>
          <a:xfrm rot="-5400000">
            <a:off x="6960337" y="2617050"/>
            <a:ext cx="762000" cy="557100"/>
          </a:xfrm>
          <a:prstGeom prst="bentConnector3">
            <a:avLst>
              <a:gd fmla="val 0" name="adj1"/>
            </a:avLst>
          </a:prstGeom>
          <a:noFill/>
          <a:ln cap="flat" cmpd="sng" w="38100">
            <a:solidFill>
              <a:schemeClr val="folHlink"/>
            </a:solidFill>
            <a:prstDash val="solid"/>
            <a:miter lim="800000"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5" name="Shape 7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6" name="Google Shape;746;p85"/>
          <p:cNvSpPr txBox="1"/>
          <p:nvPr>
            <p:ph type="title"/>
          </p:nvPr>
        </p:nvSpPr>
        <p:spPr>
          <a:xfrm>
            <a:off x="923925" y="587375"/>
            <a:ext cx="8591400" cy="831900"/>
          </a:xfrm>
          <a:prstGeom prst="rect">
            <a:avLst/>
          </a:prstGeom>
          <a:noFill/>
          <a:ln>
            <a:noFill/>
          </a:ln>
        </p:spPr>
        <p:txBody>
          <a:bodyPr anchorCtr="0" anchor="b" bIns="50375" lIns="100750" spcFirstLastPara="1" rIns="100750" wrap="square" tIns="503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4100"/>
              <a:buFont typeface="Tahoma"/>
              <a:buNone/>
            </a:pPr>
            <a:r>
              <a:rPr b="0" i="0" lang="en-US" sz="4100" u="none">
                <a:solidFill>
                  <a:schemeClr val="folHlink"/>
                </a:solidFill>
                <a:latin typeface="Tahoma"/>
                <a:ea typeface="Tahoma"/>
                <a:cs typeface="Tahoma"/>
                <a:sym typeface="Tahoma"/>
              </a:rPr>
              <a:t>/* Count a list recursively */</a:t>
            </a:r>
            <a:endParaRPr/>
          </a:p>
        </p:txBody>
      </p:sp>
      <p:sp>
        <p:nvSpPr>
          <p:cNvPr id="747" name="Google Shape;747;p85"/>
          <p:cNvSpPr txBox="1"/>
          <p:nvPr>
            <p:ph idx="1" type="body"/>
          </p:nvPr>
        </p:nvSpPr>
        <p:spPr>
          <a:xfrm>
            <a:off x="839787" y="1427162"/>
            <a:ext cx="8780400" cy="22686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folHlink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50375" lIns="100750" spcFirstLastPara="1" rIns="100750" wrap="square" tIns="50375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40"/>
              <a:buNone/>
            </a:pPr>
            <a:r>
              <a:rPr b="0" i="0" lang="en-US" sz="24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int count (LINK head)  {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1440"/>
              <a:buNone/>
            </a:pPr>
            <a:r>
              <a:rPr b="0" i="0" lang="en-US" sz="24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		if (head == NULL)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1440"/>
              <a:buNone/>
            </a:pPr>
            <a:r>
              <a:rPr b="0" i="0" lang="en-US" sz="24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			return 0;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1440"/>
              <a:buNone/>
            </a:pPr>
            <a:r>
              <a:rPr b="0" i="0" lang="en-US" sz="24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		return 1+count(head-&gt;next);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1440"/>
              <a:buNone/>
            </a:pPr>
            <a:r>
              <a:rPr b="0" i="0" lang="en-US" sz="24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}</a:t>
            </a:r>
            <a:endParaRPr/>
          </a:p>
        </p:txBody>
      </p:sp>
      <p:sp>
        <p:nvSpPr>
          <p:cNvPr id="748" name="Google Shape;748;p85"/>
          <p:cNvSpPr txBox="1"/>
          <p:nvPr/>
        </p:nvSpPr>
        <p:spPr>
          <a:xfrm>
            <a:off x="671512" y="3527425"/>
            <a:ext cx="8591400" cy="831900"/>
          </a:xfrm>
          <a:prstGeom prst="rect">
            <a:avLst/>
          </a:prstGeom>
          <a:noFill/>
          <a:ln>
            <a:noFill/>
          </a:ln>
        </p:spPr>
        <p:txBody>
          <a:bodyPr anchorCtr="0" anchor="b" bIns="50375" lIns="100775" spcFirstLastPara="1" rIns="100775" wrap="square" tIns="503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4100"/>
              <a:buFont typeface="Tahoma"/>
              <a:buNone/>
            </a:pPr>
            <a:r>
              <a:rPr b="0" i="0" lang="en-US" sz="4100" u="none">
                <a:solidFill>
                  <a:schemeClr val="folHlink"/>
                </a:solidFill>
                <a:latin typeface="Tahoma"/>
                <a:ea typeface="Tahoma"/>
                <a:cs typeface="Tahoma"/>
                <a:sym typeface="Tahoma"/>
              </a:rPr>
              <a:t>/* Count a list iteratively */</a:t>
            </a:r>
            <a:endParaRPr/>
          </a:p>
        </p:txBody>
      </p:sp>
      <p:sp>
        <p:nvSpPr>
          <p:cNvPr id="749" name="Google Shape;749;p85"/>
          <p:cNvSpPr txBox="1"/>
          <p:nvPr/>
        </p:nvSpPr>
        <p:spPr>
          <a:xfrm>
            <a:off x="587375" y="4451350"/>
            <a:ext cx="8780400" cy="24798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folHlink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50375" lIns="100775" spcFirstLastPara="1" rIns="100775" wrap="square" tIns="50375">
            <a:noAutofit/>
          </a:bodyPr>
          <a:lstStyle/>
          <a:p>
            <a:pPr indent="-377825" lvl="0" marL="37782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ahoma"/>
              <a:buNone/>
            </a:pPr>
            <a:r>
              <a:rPr b="0" i="0" lang="en-US" sz="24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int count (LINK head)  {</a:t>
            </a:r>
            <a:endParaRPr/>
          </a:p>
          <a:p>
            <a:pPr indent="-377825" lvl="0" marL="377825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ahoma"/>
              <a:buNone/>
            </a:pPr>
            <a:r>
              <a:rPr b="0" i="0" lang="en-US" sz="24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		int cnt = 0;</a:t>
            </a:r>
            <a:endParaRPr/>
          </a:p>
          <a:p>
            <a:pPr indent="-377825" lvl="0" marL="377825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ahoma"/>
              <a:buNone/>
            </a:pPr>
            <a:r>
              <a:rPr b="0" i="0" lang="en-US" sz="24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		for ( ; head != NULL; head=head-&gt;next)  </a:t>
            </a:r>
            <a:endParaRPr/>
          </a:p>
          <a:p>
            <a:pPr indent="-377825" lvl="0" marL="377825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ahoma"/>
              <a:buNone/>
            </a:pPr>
            <a:r>
              <a:rPr b="0" i="0" lang="en-US" sz="24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			++cnt;</a:t>
            </a:r>
            <a:endParaRPr/>
          </a:p>
          <a:p>
            <a:pPr indent="-377825" lvl="0" marL="377825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ahoma"/>
              <a:buNone/>
            </a:pPr>
            <a:r>
              <a:rPr b="0" i="0" lang="en-US" sz="24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		return cnt;</a:t>
            </a:r>
            <a:endParaRPr/>
          </a:p>
          <a:p>
            <a:pPr indent="-377825" lvl="0" marL="377825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ahoma"/>
              <a:buNone/>
            </a:pPr>
            <a:r>
              <a:rPr b="0" i="0" lang="en-US" sz="24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}</a:t>
            </a:r>
            <a:endParaRPr/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3" name="Shape 7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4" name="Google Shape;754;p86"/>
          <p:cNvSpPr txBox="1"/>
          <p:nvPr>
            <p:ph type="title"/>
          </p:nvPr>
        </p:nvSpPr>
        <p:spPr>
          <a:xfrm>
            <a:off x="1268412" y="681037"/>
            <a:ext cx="8591400" cy="1258800"/>
          </a:xfrm>
          <a:prstGeom prst="rect">
            <a:avLst/>
          </a:prstGeom>
          <a:noFill/>
          <a:ln>
            <a:noFill/>
          </a:ln>
        </p:spPr>
        <p:txBody>
          <a:bodyPr anchorCtr="0" anchor="b" bIns="50375" lIns="100750" spcFirstLastPara="1" rIns="100750" wrap="square" tIns="503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900"/>
              <a:buFont typeface="Tahoma"/>
              <a:buNone/>
            </a:pPr>
            <a:r>
              <a:rPr b="0" i="0" lang="en-US" sz="4900" u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rPr>
              <a:t>/* Print a List */</a:t>
            </a:r>
            <a:endParaRPr/>
          </a:p>
        </p:txBody>
      </p:sp>
      <p:sp>
        <p:nvSpPr>
          <p:cNvPr id="755" name="Google Shape;755;p86"/>
          <p:cNvSpPr txBox="1"/>
          <p:nvPr>
            <p:ph idx="1" type="body"/>
          </p:nvPr>
        </p:nvSpPr>
        <p:spPr>
          <a:xfrm>
            <a:off x="1303337" y="2224087"/>
            <a:ext cx="8569200" cy="4535400"/>
          </a:xfrm>
          <a:prstGeom prst="rect">
            <a:avLst/>
          </a:prstGeom>
          <a:noFill/>
          <a:ln>
            <a:noFill/>
          </a:ln>
        </p:spPr>
        <p:txBody>
          <a:bodyPr anchorCtr="0" anchor="t" bIns="50375" lIns="100750" spcFirstLastPara="1" rIns="100750" wrap="square" tIns="50375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0"/>
              <a:buNone/>
            </a:pPr>
            <a:r>
              <a:rPr b="0" i="0" lang="en-US" sz="3100" u="none">
                <a:solidFill>
                  <a:schemeClr val="folHlink"/>
                </a:solidFill>
                <a:latin typeface="Tahoma"/>
                <a:ea typeface="Tahoma"/>
                <a:cs typeface="Tahoma"/>
                <a:sym typeface="Tahoma"/>
              </a:rPr>
              <a:t>void PrintList  (LINK head)</a:t>
            </a:r>
            <a:r>
              <a:rPr b="0" i="0" lang="en-US" sz="31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   {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620"/>
              </a:spcBef>
              <a:spcAft>
                <a:spcPts val="0"/>
              </a:spcAft>
              <a:buSzPts val="1860"/>
              <a:buNone/>
            </a:pPr>
            <a:r>
              <a:rPr b="0" i="0" lang="en-US" sz="31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		if (head == NULL)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620"/>
              </a:spcBef>
              <a:spcAft>
                <a:spcPts val="0"/>
              </a:spcAft>
              <a:buSzPts val="1860"/>
              <a:buNone/>
            </a:pPr>
            <a:r>
              <a:rPr b="0" i="0" lang="en-US" sz="31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			printf (“NULL”) ;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620"/>
              </a:spcBef>
              <a:spcAft>
                <a:spcPts val="0"/>
              </a:spcAft>
              <a:buSzPts val="1860"/>
              <a:buNone/>
            </a:pPr>
            <a:r>
              <a:rPr b="0" i="0" lang="en-US" sz="31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		else {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620"/>
              </a:spcBef>
              <a:spcAft>
                <a:spcPts val="0"/>
              </a:spcAft>
              <a:buSzPts val="1860"/>
              <a:buNone/>
            </a:pPr>
            <a:r>
              <a:rPr b="0" i="0" lang="en-US" sz="31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			printf (“%c --&gt; “, head-&gt;d) ;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620"/>
              </a:spcBef>
              <a:spcAft>
                <a:spcPts val="0"/>
              </a:spcAft>
              <a:buSzPts val="1860"/>
              <a:buNone/>
            </a:pPr>
            <a:r>
              <a:rPr b="0" i="0" lang="en-US" sz="31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			PrintList (head-&gt;next);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620"/>
              </a:spcBef>
              <a:spcAft>
                <a:spcPts val="0"/>
              </a:spcAft>
              <a:buSzPts val="1860"/>
              <a:buNone/>
            </a:pPr>
            <a:r>
              <a:rPr b="0" i="0" lang="en-US" sz="31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		}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620"/>
              </a:spcBef>
              <a:spcAft>
                <a:spcPts val="0"/>
              </a:spcAft>
              <a:buSzPts val="1860"/>
              <a:buNone/>
            </a:pPr>
            <a:r>
              <a:rPr b="0" i="0" lang="en-US" sz="31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}</a:t>
            </a:r>
            <a:endParaRPr/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9" name="Shape 7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0" name="Google Shape;760;p87"/>
          <p:cNvSpPr txBox="1"/>
          <p:nvPr>
            <p:ph type="title"/>
          </p:nvPr>
        </p:nvSpPr>
        <p:spPr>
          <a:xfrm>
            <a:off x="1268412" y="681037"/>
            <a:ext cx="8591400" cy="1258800"/>
          </a:xfrm>
          <a:prstGeom prst="rect">
            <a:avLst/>
          </a:prstGeom>
          <a:noFill/>
          <a:ln>
            <a:noFill/>
          </a:ln>
        </p:spPr>
        <p:txBody>
          <a:bodyPr anchorCtr="0" anchor="b" bIns="50375" lIns="100750" spcFirstLastPara="1" rIns="100750" wrap="square" tIns="503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900"/>
              <a:buFont typeface="Tahoma"/>
              <a:buNone/>
            </a:pPr>
            <a:r>
              <a:rPr b="0" i="0" lang="en-US" sz="4900" u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rPr>
              <a:t>/* Concatenate two Lists */</a:t>
            </a:r>
            <a:endParaRPr/>
          </a:p>
        </p:txBody>
      </p:sp>
      <p:sp>
        <p:nvSpPr>
          <p:cNvPr id="761" name="Google Shape;761;p87"/>
          <p:cNvSpPr txBox="1"/>
          <p:nvPr>
            <p:ph idx="1" type="body"/>
          </p:nvPr>
        </p:nvSpPr>
        <p:spPr>
          <a:xfrm>
            <a:off x="504825" y="2771775"/>
            <a:ext cx="9115500" cy="3990900"/>
          </a:xfrm>
          <a:prstGeom prst="rect">
            <a:avLst/>
          </a:prstGeom>
          <a:noFill/>
          <a:ln>
            <a:noFill/>
          </a:ln>
        </p:spPr>
        <p:txBody>
          <a:bodyPr anchorCtr="0" anchor="t" bIns="50375" lIns="100750" spcFirstLastPara="1" rIns="100750" wrap="square" tIns="50375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0"/>
              <a:buNone/>
            </a:pPr>
            <a:r>
              <a:rPr b="0" i="0" lang="en-US" sz="3100" u="none">
                <a:solidFill>
                  <a:schemeClr val="folHlink"/>
                </a:solidFill>
                <a:latin typeface="Tahoma"/>
                <a:ea typeface="Tahoma"/>
                <a:cs typeface="Tahoma"/>
                <a:sym typeface="Tahoma"/>
              </a:rPr>
              <a:t>void concatenate  (LINK ahead, LINK bhead)</a:t>
            </a:r>
            <a:r>
              <a:rPr b="0" i="0" lang="en-US" sz="31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   {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620"/>
              </a:spcBef>
              <a:spcAft>
                <a:spcPts val="0"/>
              </a:spcAft>
              <a:buSzPts val="1860"/>
              <a:buNone/>
            </a:pPr>
            <a:r>
              <a:rPr b="0" i="0" lang="en-US" sz="31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		if (ahead-&gt;next == NULL)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620"/>
              </a:spcBef>
              <a:spcAft>
                <a:spcPts val="0"/>
              </a:spcAft>
              <a:buSzPts val="1860"/>
              <a:buNone/>
            </a:pPr>
            <a:r>
              <a:rPr b="0" i="0" lang="en-US" sz="31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			ahead-&gt;next = bhead ;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620"/>
              </a:spcBef>
              <a:spcAft>
                <a:spcPts val="0"/>
              </a:spcAft>
              <a:buSzPts val="1860"/>
              <a:buNone/>
            </a:pPr>
            <a:r>
              <a:rPr b="0" i="0" lang="en-US" sz="31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		else	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620"/>
              </a:spcBef>
              <a:spcAft>
                <a:spcPts val="0"/>
              </a:spcAft>
              <a:buSzPts val="1860"/>
              <a:buNone/>
            </a:pPr>
            <a:r>
              <a:rPr b="0" i="0" lang="en-US" sz="31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			concatenate (ahead-&gt;next, bhead);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620"/>
              </a:spcBef>
              <a:spcAft>
                <a:spcPts val="0"/>
              </a:spcAft>
              <a:buSzPts val="1860"/>
              <a:buNone/>
            </a:pPr>
            <a:r>
              <a:rPr b="0" i="0" lang="en-US" sz="31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}</a:t>
            </a:r>
            <a:endParaRPr/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5" name="Shape 7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6" name="Google Shape;766;p88"/>
          <p:cNvSpPr txBox="1"/>
          <p:nvPr>
            <p:ph type="title"/>
          </p:nvPr>
        </p:nvSpPr>
        <p:spPr>
          <a:xfrm>
            <a:off x="1268412" y="681037"/>
            <a:ext cx="8591400" cy="1258800"/>
          </a:xfrm>
          <a:prstGeom prst="rect">
            <a:avLst/>
          </a:prstGeom>
          <a:noFill/>
          <a:ln>
            <a:noFill/>
          </a:ln>
        </p:spPr>
        <p:txBody>
          <a:bodyPr anchorCtr="0" anchor="b" bIns="50375" lIns="100750" spcFirstLastPara="1" rIns="100750" wrap="square" tIns="503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900"/>
              <a:buFont typeface="Tahoma"/>
              <a:buNone/>
            </a:pPr>
            <a:r>
              <a:rPr b="0" i="0" lang="en-US" sz="4900" u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rPr>
              <a:t>Insertion</a:t>
            </a:r>
            <a:endParaRPr/>
          </a:p>
        </p:txBody>
      </p:sp>
      <p:sp>
        <p:nvSpPr>
          <p:cNvPr id="767" name="Google Shape;767;p88"/>
          <p:cNvSpPr txBox="1"/>
          <p:nvPr>
            <p:ph idx="1" type="body"/>
          </p:nvPr>
        </p:nvSpPr>
        <p:spPr>
          <a:xfrm>
            <a:off x="1303337" y="2224087"/>
            <a:ext cx="8569200" cy="1135200"/>
          </a:xfrm>
          <a:prstGeom prst="rect">
            <a:avLst/>
          </a:prstGeom>
          <a:noFill/>
          <a:ln>
            <a:noFill/>
          </a:ln>
        </p:spPr>
        <p:txBody>
          <a:bodyPr anchorCtr="0" anchor="t" bIns="50375" lIns="100750" spcFirstLastPara="1" rIns="100750" wrap="square" tIns="50375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860"/>
              <a:buFont typeface="Noto Sans Symbols"/>
              <a:buChar char="■"/>
            </a:pPr>
            <a:r>
              <a:rPr b="0" i="0" lang="en-US" sz="31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Insertion in a list takes a fixed amount of time once the position in the list is found.</a:t>
            </a:r>
            <a:endParaRPr/>
          </a:p>
          <a:p>
            <a:pPr indent="-259715" lvl="0" marL="377825" rtl="0" algn="l">
              <a:spcBef>
                <a:spcPts val="620"/>
              </a:spcBef>
              <a:spcAft>
                <a:spcPts val="0"/>
              </a:spcAft>
              <a:buSzPts val="1860"/>
              <a:buNone/>
            </a:pPr>
            <a:r>
              <a:t/>
            </a:r>
            <a:endParaRPr b="0" i="0" sz="3100" u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768" name="Google Shape;768;p88"/>
          <p:cNvSpPr txBox="1"/>
          <p:nvPr/>
        </p:nvSpPr>
        <p:spPr>
          <a:xfrm>
            <a:off x="3713162" y="4583112"/>
            <a:ext cx="757200" cy="503100"/>
          </a:xfrm>
          <a:prstGeom prst="rect">
            <a:avLst/>
          </a:prstGeom>
          <a:solidFill>
            <a:srgbClr val="ADE3E3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375" lIns="100775" spcFirstLastPara="1" rIns="100775" wrap="square" tIns="503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769" name="Google Shape;769;p88"/>
          <p:cNvSpPr txBox="1"/>
          <p:nvPr/>
        </p:nvSpPr>
        <p:spPr>
          <a:xfrm>
            <a:off x="2957512" y="4583112"/>
            <a:ext cx="755700" cy="503100"/>
          </a:xfrm>
          <a:prstGeom prst="rect">
            <a:avLst/>
          </a:prstGeom>
          <a:solidFill>
            <a:srgbClr val="ADE3E3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375" lIns="100775" spcFirstLastPara="1" rIns="100775" wrap="square" tIns="50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ahoma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A</a:t>
            </a:r>
            <a:endParaRPr/>
          </a:p>
        </p:txBody>
      </p:sp>
      <p:sp>
        <p:nvSpPr>
          <p:cNvPr id="770" name="Google Shape;770;p88"/>
          <p:cNvSpPr txBox="1"/>
          <p:nvPr/>
        </p:nvSpPr>
        <p:spPr>
          <a:xfrm>
            <a:off x="6635750" y="4535487"/>
            <a:ext cx="757200" cy="504900"/>
          </a:xfrm>
          <a:prstGeom prst="rect">
            <a:avLst/>
          </a:prstGeom>
          <a:solidFill>
            <a:srgbClr val="ADE3E3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375" lIns="100775" spcFirstLastPara="1" rIns="100775" wrap="square" tIns="503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771" name="Google Shape;771;p88"/>
          <p:cNvSpPr txBox="1"/>
          <p:nvPr/>
        </p:nvSpPr>
        <p:spPr>
          <a:xfrm>
            <a:off x="5880100" y="4535487"/>
            <a:ext cx="755700" cy="504900"/>
          </a:xfrm>
          <a:prstGeom prst="rect">
            <a:avLst/>
          </a:prstGeom>
          <a:solidFill>
            <a:srgbClr val="ADE3E3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375" lIns="100775" spcFirstLastPara="1" rIns="100775" wrap="square" tIns="50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ahoma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C</a:t>
            </a:r>
            <a:endParaRPr/>
          </a:p>
        </p:txBody>
      </p:sp>
      <p:cxnSp>
        <p:nvCxnSpPr>
          <p:cNvPr id="772" name="Google Shape;772;p88"/>
          <p:cNvCxnSpPr/>
          <p:nvPr/>
        </p:nvCxnSpPr>
        <p:spPr>
          <a:xfrm>
            <a:off x="4200525" y="4872037"/>
            <a:ext cx="1763700" cy="0"/>
          </a:xfrm>
          <a:prstGeom prst="straightConnector1">
            <a:avLst/>
          </a:prstGeom>
          <a:noFill/>
          <a:ln cap="flat" cmpd="sng" w="25400">
            <a:solidFill>
              <a:schemeClr val="folHlink"/>
            </a:solidFill>
            <a:prstDash val="solid"/>
            <a:miter lim="800000"/>
            <a:headEnd len="med" w="med" type="oval"/>
            <a:tailEnd len="lg" w="lg" type="triangle"/>
          </a:ln>
        </p:spPr>
      </p:cxnSp>
      <p:sp>
        <p:nvSpPr>
          <p:cNvPr id="773" name="Google Shape;773;p88"/>
          <p:cNvSpPr txBox="1"/>
          <p:nvPr/>
        </p:nvSpPr>
        <p:spPr>
          <a:xfrm>
            <a:off x="4452937" y="4032250"/>
            <a:ext cx="571500" cy="503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50375" lIns="100775" spcFirstLastPara="1" rIns="100775" wrap="square" tIns="503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ahoma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p2</a:t>
            </a:r>
            <a:endParaRPr/>
          </a:p>
        </p:txBody>
      </p:sp>
      <p:cxnSp>
        <p:nvCxnSpPr>
          <p:cNvPr id="774" name="Google Shape;774;p88"/>
          <p:cNvCxnSpPr/>
          <p:nvPr/>
        </p:nvCxnSpPr>
        <p:spPr>
          <a:xfrm>
            <a:off x="4557712" y="3886200"/>
            <a:ext cx="792300" cy="347700"/>
          </a:xfrm>
          <a:prstGeom prst="bentConnector3">
            <a:avLst>
              <a:gd fmla="val 10776" name="adj1"/>
            </a:avLst>
          </a:prstGeom>
          <a:noFill/>
          <a:ln cap="flat" cmpd="sng" w="28575">
            <a:solidFill>
              <a:srgbClr val="FF0000"/>
            </a:solidFill>
            <a:prstDash val="solid"/>
            <a:miter lim="800000"/>
            <a:headEnd len="med" w="med" type="none"/>
            <a:tailEnd len="med" w="med" type="triangle"/>
          </a:ln>
        </p:spPr>
      </p:cxnSp>
      <p:sp>
        <p:nvSpPr>
          <p:cNvPr id="775" name="Google Shape;775;p88"/>
          <p:cNvSpPr txBox="1"/>
          <p:nvPr/>
        </p:nvSpPr>
        <p:spPr>
          <a:xfrm>
            <a:off x="1512887" y="4116387"/>
            <a:ext cx="571500" cy="503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50375" lIns="100775" spcFirstLastPara="1" rIns="100775" wrap="square" tIns="503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ahoma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p1</a:t>
            </a:r>
            <a:endParaRPr/>
          </a:p>
        </p:txBody>
      </p:sp>
      <p:cxnSp>
        <p:nvCxnSpPr>
          <p:cNvPr id="776" name="Google Shape;776;p88"/>
          <p:cNvCxnSpPr/>
          <p:nvPr/>
        </p:nvCxnSpPr>
        <p:spPr>
          <a:xfrm>
            <a:off x="1890712" y="3962400"/>
            <a:ext cx="792300" cy="347700"/>
          </a:xfrm>
          <a:prstGeom prst="bentConnector3">
            <a:avLst>
              <a:gd fmla="val 10776" name="adj1"/>
            </a:avLst>
          </a:prstGeom>
          <a:noFill/>
          <a:ln cap="flat" cmpd="sng" w="28575">
            <a:solidFill>
              <a:srgbClr val="FF0000"/>
            </a:solidFill>
            <a:prstDash val="solid"/>
            <a:miter lim="800000"/>
            <a:headEnd len="med" w="med" type="none"/>
            <a:tailEnd len="med" w="med" type="triangle"/>
          </a:ln>
        </p:spPr>
      </p:cxnSp>
      <p:cxnSp>
        <p:nvCxnSpPr>
          <p:cNvPr id="777" name="Google Shape;777;p88"/>
          <p:cNvCxnSpPr/>
          <p:nvPr/>
        </p:nvCxnSpPr>
        <p:spPr>
          <a:xfrm>
            <a:off x="1512887" y="4956175"/>
            <a:ext cx="1427100" cy="0"/>
          </a:xfrm>
          <a:prstGeom prst="straightConnector1">
            <a:avLst/>
          </a:prstGeom>
          <a:noFill/>
          <a:ln cap="flat" cmpd="sng" w="25400">
            <a:solidFill>
              <a:schemeClr val="folHlink"/>
            </a:solidFill>
            <a:prstDash val="solid"/>
            <a:miter lim="800000"/>
            <a:headEnd len="med" w="med" type="oval"/>
            <a:tailEnd len="lg" w="lg" type="triangle"/>
          </a:ln>
        </p:spPr>
      </p:cxnSp>
      <p:sp>
        <p:nvSpPr>
          <p:cNvPr id="778" name="Google Shape;778;p88"/>
          <p:cNvSpPr txBox="1"/>
          <p:nvPr/>
        </p:nvSpPr>
        <p:spPr>
          <a:xfrm>
            <a:off x="4386262" y="5927725"/>
            <a:ext cx="755700" cy="503100"/>
          </a:xfrm>
          <a:prstGeom prst="rect">
            <a:avLst/>
          </a:prstGeom>
          <a:solidFill>
            <a:srgbClr val="ADE3E3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375" lIns="100775" spcFirstLastPara="1" rIns="100775" wrap="square" tIns="503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779" name="Google Shape;779;p88"/>
          <p:cNvSpPr txBox="1"/>
          <p:nvPr/>
        </p:nvSpPr>
        <p:spPr>
          <a:xfrm>
            <a:off x="3629025" y="5927725"/>
            <a:ext cx="757200" cy="503100"/>
          </a:xfrm>
          <a:prstGeom prst="rect">
            <a:avLst/>
          </a:prstGeom>
          <a:solidFill>
            <a:srgbClr val="ADE3E3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375" lIns="100775" spcFirstLastPara="1" rIns="100775" wrap="square" tIns="50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ahoma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B</a:t>
            </a:r>
            <a:endParaRPr/>
          </a:p>
        </p:txBody>
      </p:sp>
      <p:sp>
        <p:nvSpPr>
          <p:cNvPr id="780" name="Google Shape;780;p88"/>
          <p:cNvSpPr txBox="1"/>
          <p:nvPr/>
        </p:nvSpPr>
        <p:spPr>
          <a:xfrm>
            <a:off x="2352675" y="5459412"/>
            <a:ext cx="387300" cy="504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50375" lIns="100775" spcFirstLastPara="1" rIns="100775" wrap="square" tIns="503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ahoma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q</a:t>
            </a:r>
            <a:endParaRPr/>
          </a:p>
        </p:txBody>
      </p:sp>
      <p:cxnSp>
        <p:nvCxnSpPr>
          <p:cNvPr id="781" name="Google Shape;781;p88"/>
          <p:cNvCxnSpPr/>
          <p:nvPr/>
        </p:nvCxnSpPr>
        <p:spPr>
          <a:xfrm>
            <a:off x="2486025" y="5181600"/>
            <a:ext cx="792300" cy="347700"/>
          </a:xfrm>
          <a:prstGeom prst="bentConnector3">
            <a:avLst>
              <a:gd fmla="val 10776" name="adj1"/>
            </a:avLst>
          </a:prstGeom>
          <a:noFill/>
          <a:ln cap="flat" cmpd="sng" w="28575">
            <a:solidFill>
              <a:srgbClr val="FF0000"/>
            </a:solidFill>
            <a:prstDash val="solid"/>
            <a:miter lim="800000"/>
            <a:headEnd len="med" w="med" type="none"/>
            <a:tailEnd len="med" w="med" type="triangle"/>
          </a:ln>
        </p:spPr>
      </p:cxnSp>
      <p:sp>
        <p:nvSpPr>
          <p:cNvPr id="782" name="Google Shape;782;p88"/>
          <p:cNvSpPr txBox="1"/>
          <p:nvPr/>
        </p:nvSpPr>
        <p:spPr>
          <a:xfrm>
            <a:off x="3024187" y="3527425"/>
            <a:ext cx="2587500" cy="504900"/>
          </a:xfrm>
          <a:prstGeom prst="rect">
            <a:avLst/>
          </a:prstGeom>
          <a:noFill/>
          <a:ln>
            <a:noFill/>
          </a:ln>
        </p:spPr>
        <p:txBody>
          <a:bodyPr anchorCtr="0" anchor="t" bIns="50375" lIns="100775" spcFirstLastPara="1" rIns="100775" wrap="square" tIns="503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600"/>
              <a:buFont typeface="Tahoma"/>
              <a:buNone/>
            </a:pPr>
            <a:r>
              <a:rPr b="0" i="0" lang="en-US" sz="2600" u="none">
                <a:solidFill>
                  <a:srgbClr val="FF0000"/>
                </a:solidFill>
                <a:latin typeface="Tahoma"/>
                <a:ea typeface="Tahoma"/>
                <a:cs typeface="Tahoma"/>
                <a:sym typeface="Tahoma"/>
              </a:rPr>
              <a:t>Before Insertion</a:t>
            </a:r>
            <a:endParaRPr/>
          </a:p>
        </p:txBody>
      </p:sp>
      <p:cxnSp>
        <p:nvCxnSpPr>
          <p:cNvPr id="783" name="Google Shape;783;p88"/>
          <p:cNvCxnSpPr/>
          <p:nvPr/>
        </p:nvCxnSpPr>
        <p:spPr>
          <a:xfrm>
            <a:off x="6972300" y="4787900"/>
            <a:ext cx="1428900" cy="0"/>
          </a:xfrm>
          <a:prstGeom prst="straightConnector1">
            <a:avLst/>
          </a:prstGeom>
          <a:noFill/>
          <a:ln cap="flat" cmpd="sng" w="25400">
            <a:solidFill>
              <a:schemeClr val="folHlink"/>
            </a:solidFill>
            <a:prstDash val="solid"/>
            <a:miter lim="800000"/>
            <a:headEnd len="med" w="med" type="oval"/>
            <a:tailEnd len="lg" w="lg" type="triangle"/>
          </a:ln>
        </p:spPr>
      </p:cxn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7" name="Shape 7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" name="Google Shape;788;p89"/>
          <p:cNvSpPr txBox="1"/>
          <p:nvPr>
            <p:ph type="title"/>
          </p:nvPr>
        </p:nvSpPr>
        <p:spPr>
          <a:xfrm>
            <a:off x="1268412" y="681037"/>
            <a:ext cx="8591400" cy="663600"/>
          </a:xfrm>
          <a:prstGeom prst="rect">
            <a:avLst/>
          </a:prstGeom>
          <a:noFill/>
          <a:ln>
            <a:noFill/>
          </a:ln>
        </p:spPr>
        <p:txBody>
          <a:bodyPr anchorCtr="0" anchor="b" bIns="50375" lIns="100750" spcFirstLastPara="1" rIns="100750" wrap="square" tIns="503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900"/>
              <a:buFont typeface="Tahoma"/>
              <a:buNone/>
            </a:pPr>
            <a:r>
              <a:rPr b="0" i="0" lang="en-US" sz="4900" u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rPr>
              <a:t>Insertion</a:t>
            </a:r>
            <a:endParaRPr/>
          </a:p>
        </p:txBody>
      </p:sp>
      <p:sp>
        <p:nvSpPr>
          <p:cNvPr id="789" name="Google Shape;789;p89"/>
          <p:cNvSpPr txBox="1"/>
          <p:nvPr>
            <p:ph idx="1" type="body"/>
          </p:nvPr>
        </p:nvSpPr>
        <p:spPr>
          <a:xfrm>
            <a:off x="1303337" y="1595437"/>
            <a:ext cx="8569200" cy="2605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50375" lIns="100750" spcFirstLastPara="1" rIns="100750" wrap="square" tIns="50375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60"/>
              <a:buNone/>
            </a:pPr>
            <a:r>
              <a:rPr b="0" i="0" lang="en-US" sz="2600" u="none">
                <a:solidFill>
                  <a:srgbClr val="006600"/>
                </a:solidFill>
                <a:latin typeface="Tahoma"/>
                <a:ea typeface="Tahoma"/>
                <a:cs typeface="Tahoma"/>
                <a:sym typeface="Tahoma"/>
              </a:rPr>
              <a:t>/* Inserting an element in a linked list. */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1560"/>
              <a:buNone/>
            </a:pPr>
            <a:r>
              <a:rPr b="0" i="0" lang="en-US" sz="2600" u="none">
                <a:solidFill>
                  <a:schemeClr val="folHlink"/>
                </a:solidFill>
                <a:latin typeface="Tahoma"/>
                <a:ea typeface="Tahoma"/>
                <a:cs typeface="Tahoma"/>
                <a:sym typeface="Tahoma"/>
              </a:rPr>
              <a:t>void insert (LINK p1, LINK p2, LINK q) {	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1560"/>
              <a:buNone/>
            </a:pPr>
            <a:r>
              <a:rPr b="0" i="0" lang="en-US" sz="2600" u="none">
                <a:solidFill>
                  <a:schemeClr val="folHlink"/>
                </a:solidFill>
                <a:latin typeface="Tahoma"/>
                <a:ea typeface="Tahoma"/>
                <a:cs typeface="Tahoma"/>
                <a:sym typeface="Tahoma"/>
              </a:rPr>
              <a:t>		p1-&gt;next = q;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1560"/>
              <a:buNone/>
            </a:pPr>
            <a:r>
              <a:rPr b="0" i="0" lang="en-US" sz="2600" u="none">
                <a:solidFill>
                  <a:schemeClr val="folHlink"/>
                </a:solidFill>
                <a:latin typeface="Tahoma"/>
                <a:ea typeface="Tahoma"/>
                <a:cs typeface="Tahoma"/>
                <a:sym typeface="Tahoma"/>
              </a:rPr>
              <a:t>		q-&gt;next = p2;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1560"/>
              <a:buNone/>
            </a:pPr>
            <a:r>
              <a:rPr b="0" i="0" lang="en-US" sz="2600" u="none">
                <a:solidFill>
                  <a:schemeClr val="folHlink"/>
                </a:solidFill>
                <a:latin typeface="Tahoma"/>
                <a:ea typeface="Tahoma"/>
                <a:cs typeface="Tahoma"/>
                <a:sym typeface="Tahoma"/>
              </a:rPr>
              <a:t>}</a:t>
            </a:r>
            <a:endParaRPr/>
          </a:p>
        </p:txBody>
      </p:sp>
      <p:sp>
        <p:nvSpPr>
          <p:cNvPr id="790" name="Google Shape;790;p89"/>
          <p:cNvSpPr txBox="1"/>
          <p:nvPr/>
        </p:nvSpPr>
        <p:spPr>
          <a:xfrm>
            <a:off x="3713162" y="5170487"/>
            <a:ext cx="757200" cy="504900"/>
          </a:xfrm>
          <a:prstGeom prst="rect">
            <a:avLst/>
          </a:prstGeom>
          <a:solidFill>
            <a:srgbClr val="ADE3E3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375" lIns="100775" spcFirstLastPara="1" rIns="100775" wrap="square" tIns="503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791" name="Google Shape;791;p89"/>
          <p:cNvSpPr txBox="1"/>
          <p:nvPr/>
        </p:nvSpPr>
        <p:spPr>
          <a:xfrm>
            <a:off x="2957512" y="5170487"/>
            <a:ext cx="755700" cy="504900"/>
          </a:xfrm>
          <a:prstGeom prst="rect">
            <a:avLst/>
          </a:prstGeom>
          <a:solidFill>
            <a:srgbClr val="ADE3E3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375" lIns="100775" spcFirstLastPara="1" rIns="100775" wrap="square" tIns="50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ahoma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A</a:t>
            </a:r>
            <a:endParaRPr/>
          </a:p>
        </p:txBody>
      </p:sp>
      <p:sp>
        <p:nvSpPr>
          <p:cNvPr id="792" name="Google Shape;792;p89"/>
          <p:cNvSpPr txBox="1"/>
          <p:nvPr/>
        </p:nvSpPr>
        <p:spPr>
          <a:xfrm>
            <a:off x="6635750" y="5124450"/>
            <a:ext cx="757200" cy="503100"/>
          </a:xfrm>
          <a:prstGeom prst="rect">
            <a:avLst/>
          </a:prstGeom>
          <a:solidFill>
            <a:srgbClr val="ADE3E3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375" lIns="100775" spcFirstLastPara="1" rIns="100775" wrap="square" tIns="503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793" name="Google Shape;793;p89"/>
          <p:cNvSpPr txBox="1"/>
          <p:nvPr/>
        </p:nvSpPr>
        <p:spPr>
          <a:xfrm>
            <a:off x="5880100" y="5124450"/>
            <a:ext cx="755700" cy="503100"/>
          </a:xfrm>
          <a:prstGeom prst="rect">
            <a:avLst/>
          </a:prstGeom>
          <a:solidFill>
            <a:srgbClr val="ADE3E3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375" lIns="100775" spcFirstLastPara="1" rIns="100775" wrap="square" tIns="50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ahoma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C</a:t>
            </a:r>
            <a:endParaRPr/>
          </a:p>
        </p:txBody>
      </p:sp>
      <p:sp>
        <p:nvSpPr>
          <p:cNvPr id="794" name="Google Shape;794;p89"/>
          <p:cNvSpPr txBox="1"/>
          <p:nvPr/>
        </p:nvSpPr>
        <p:spPr>
          <a:xfrm>
            <a:off x="4452937" y="4619625"/>
            <a:ext cx="571500" cy="504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50375" lIns="100775" spcFirstLastPara="1" rIns="100775" wrap="square" tIns="503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ahoma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p2</a:t>
            </a:r>
            <a:endParaRPr/>
          </a:p>
        </p:txBody>
      </p:sp>
      <p:cxnSp>
        <p:nvCxnSpPr>
          <p:cNvPr id="795" name="Google Shape;795;p89"/>
          <p:cNvCxnSpPr/>
          <p:nvPr/>
        </p:nvCxnSpPr>
        <p:spPr>
          <a:xfrm>
            <a:off x="4557712" y="4419600"/>
            <a:ext cx="792300" cy="347700"/>
          </a:xfrm>
          <a:prstGeom prst="bentConnector3">
            <a:avLst>
              <a:gd fmla="val 10776" name="adj1"/>
            </a:avLst>
          </a:prstGeom>
          <a:noFill/>
          <a:ln cap="flat" cmpd="sng" w="28575">
            <a:solidFill>
              <a:srgbClr val="FF0000"/>
            </a:solidFill>
            <a:prstDash val="solid"/>
            <a:miter lim="800000"/>
            <a:headEnd len="med" w="med" type="none"/>
            <a:tailEnd len="med" w="med" type="triangle"/>
          </a:ln>
        </p:spPr>
      </p:cxnSp>
      <p:sp>
        <p:nvSpPr>
          <p:cNvPr id="796" name="Google Shape;796;p89"/>
          <p:cNvSpPr txBox="1"/>
          <p:nvPr/>
        </p:nvSpPr>
        <p:spPr>
          <a:xfrm>
            <a:off x="1512887" y="4703762"/>
            <a:ext cx="571500" cy="503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50375" lIns="100775" spcFirstLastPara="1" rIns="100775" wrap="square" tIns="503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ahoma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p1</a:t>
            </a:r>
            <a:endParaRPr/>
          </a:p>
        </p:txBody>
      </p:sp>
      <p:cxnSp>
        <p:nvCxnSpPr>
          <p:cNvPr id="797" name="Google Shape;797;p89"/>
          <p:cNvCxnSpPr/>
          <p:nvPr/>
        </p:nvCxnSpPr>
        <p:spPr>
          <a:xfrm>
            <a:off x="1890712" y="4495800"/>
            <a:ext cx="792300" cy="347700"/>
          </a:xfrm>
          <a:prstGeom prst="bentConnector3">
            <a:avLst>
              <a:gd fmla="val 10776" name="adj1"/>
            </a:avLst>
          </a:prstGeom>
          <a:noFill/>
          <a:ln cap="flat" cmpd="sng" w="28575">
            <a:solidFill>
              <a:srgbClr val="FF0000"/>
            </a:solidFill>
            <a:prstDash val="solid"/>
            <a:miter lim="800000"/>
            <a:headEnd len="med" w="med" type="none"/>
            <a:tailEnd len="med" w="med" type="triangle"/>
          </a:ln>
        </p:spPr>
      </p:cxnSp>
      <p:cxnSp>
        <p:nvCxnSpPr>
          <p:cNvPr id="798" name="Google Shape;798;p89"/>
          <p:cNvCxnSpPr/>
          <p:nvPr/>
        </p:nvCxnSpPr>
        <p:spPr>
          <a:xfrm>
            <a:off x="1512887" y="5543550"/>
            <a:ext cx="1427100" cy="0"/>
          </a:xfrm>
          <a:prstGeom prst="straightConnector1">
            <a:avLst/>
          </a:prstGeom>
          <a:noFill/>
          <a:ln cap="flat" cmpd="sng" w="25400">
            <a:solidFill>
              <a:schemeClr val="folHlink"/>
            </a:solidFill>
            <a:prstDash val="solid"/>
            <a:miter lim="800000"/>
            <a:headEnd len="med" w="med" type="oval"/>
            <a:tailEnd len="lg" w="lg" type="triangle"/>
          </a:ln>
        </p:spPr>
      </p:cxnSp>
      <p:sp>
        <p:nvSpPr>
          <p:cNvPr id="799" name="Google Shape;799;p89"/>
          <p:cNvSpPr txBox="1"/>
          <p:nvPr/>
        </p:nvSpPr>
        <p:spPr>
          <a:xfrm>
            <a:off x="4386262" y="6515100"/>
            <a:ext cx="755700" cy="503100"/>
          </a:xfrm>
          <a:prstGeom prst="rect">
            <a:avLst/>
          </a:prstGeom>
          <a:solidFill>
            <a:srgbClr val="ADE3E3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375" lIns="100775" spcFirstLastPara="1" rIns="100775" wrap="square" tIns="503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800" name="Google Shape;800;p89"/>
          <p:cNvSpPr txBox="1"/>
          <p:nvPr/>
        </p:nvSpPr>
        <p:spPr>
          <a:xfrm>
            <a:off x="3629025" y="6515100"/>
            <a:ext cx="757200" cy="503100"/>
          </a:xfrm>
          <a:prstGeom prst="rect">
            <a:avLst/>
          </a:prstGeom>
          <a:solidFill>
            <a:srgbClr val="ADE3E3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375" lIns="100775" spcFirstLastPara="1" rIns="100775" wrap="square" tIns="50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ahoma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B</a:t>
            </a:r>
            <a:endParaRPr/>
          </a:p>
        </p:txBody>
      </p:sp>
      <p:sp>
        <p:nvSpPr>
          <p:cNvPr id="801" name="Google Shape;801;p89"/>
          <p:cNvSpPr txBox="1"/>
          <p:nvPr/>
        </p:nvSpPr>
        <p:spPr>
          <a:xfrm>
            <a:off x="2352675" y="6048375"/>
            <a:ext cx="387300" cy="503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50375" lIns="100775" spcFirstLastPara="1" rIns="100775" wrap="square" tIns="503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ahoma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q</a:t>
            </a:r>
            <a:endParaRPr/>
          </a:p>
        </p:txBody>
      </p:sp>
      <p:cxnSp>
        <p:nvCxnSpPr>
          <p:cNvPr id="802" name="Google Shape;802;p89"/>
          <p:cNvCxnSpPr/>
          <p:nvPr/>
        </p:nvCxnSpPr>
        <p:spPr>
          <a:xfrm>
            <a:off x="2486025" y="5715000"/>
            <a:ext cx="792300" cy="347700"/>
          </a:xfrm>
          <a:prstGeom prst="bentConnector3">
            <a:avLst>
              <a:gd fmla="val 10776" name="adj1"/>
            </a:avLst>
          </a:prstGeom>
          <a:noFill/>
          <a:ln cap="flat" cmpd="sng" w="28575">
            <a:solidFill>
              <a:srgbClr val="FF0000"/>
            </a:solidFill>
            <a:prstDash val="solid"/>
            <a:miter lim="800000"/>
            <a:headEnd len="med" w="med" type="none"/>
            <a:tailEnd len="med" w="med" type="triangle"/>
          </a:ln>
        </p:spPr>
      </p:cxnSp>
      <p:sp>
        <p:nvSpPr>
          <p:cNvPr id="803" name="Google Shape;803;p89"/>
          <p:cNvSpPr txBox="1"/>
          <p:nvPr/>
        </p:nvSpPr>
        <p:spPr>
          <a:xfrm>
            <a:off x="3024187" y="4116387"/>
            <a:ext cx="2344800" cy="503100"/>
          </a:xfrm>
          <a:prstGeom prst="rect">
            <a:avLst/>
          </a:prstGeom>
          <a:noFill/>
          <a:ln>
            <a:noFill/>
          </a:ln>
        </p:spPr>
        <p:txBody>
          <a:bodyPr anchorCtr="0" anchor="t" bIns="50375" lIns="100775" spcFirstLastPara="1" rIns="100775" wrap="square" tIns="503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600"/>
              <a:buFont typeface="Tahoma"/>
              <a:buNone/>
            </a:pPr>
            <a:r>
              <a:rPr b="0" i="0" lang="en-US" sz="2600" u="none">
                <a:solidFill>
                  <a:srgbClr val="FF0000"/>
                </a:solidFill>
                <a:latin typeface="Tahoma"/>
                <a:ea typeface="Tahoma"/>
                <a:cs typeface="Tahoma"/>
                <a:sym typeface="Tahoma"/>
              </a:rPr>
              <a:t>After Insertion</a:t>
            </a:r>
            <a:endParaRPr/>
          </a:p>
        </p:txBody>
      </p:sp>
      <p:cxnSp>
        <p:nvCxnSpPr>
          <p:cNvPr id="804" name="Google Shape;804;p89"/>
          <p:cNvCxnSpPr/>
          <p:nvPr/>
        </p:nvCxnSpPr>
        <p:spPr>
          <a:xfrm>
            <a:off x="6972300" y="5375275"/>
            <a:ext cx="1428900" cy="0"/>
          </a:xfrm>
          <a:prstGeom prst="straightConnector1">
            <a:avLst/>
          </a:prstGeom>
          <a:noFill/>
          <a:ln cap="flat" cmpd="sng" w="25400">
            <a:solidFill>
              <a:schemeClr val="folHlink"/>
            </a:solidFill>
            <a:prstDash val="solid"/>
            <a:miter lim="800000"/>
            <a:headEnd len="med" w="med" type="oval"/>
            <a:tailEnd len="lg" w="lg" type="triangle"/>
          </a:ln>
        </p:spPr>
      </p:cxnSp>
      <p:cxnSp>
        <p:nvCxnSpPr>
          <p:cNvPr id="805" name="Google Shape;805;p89"/>
          <p:cNvCxnSpPr/>
          <p:nvPr/>
        </p:nvCxnSpPr>
        <p:spPr>
          <a:xfrm>
            <a:off x="4032250" y="5375275"/>
            <a:ext cx="0" cy="11763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miter lim="800000"/>
            <a:headEnd len="med" w="med" type="oval"/>
            <a:tailEnd len="lg" w="lg" type="triangle"/>
          </a:ln>
        </p:spPr>
      </p:cxnSp>
      <p:cxnSp>
        <p:nvCxnSpPr>
          <p:cNvPr id="806" name="Google Shape;806;p89"/>
          <p:cNvCxnSpPr/>
          <p:nvPr/>
        </p:nvCxnSpPr>
        <p:spPr>
          <a:xfrm>
            <a:off x="4787900" y="5543587"/>
            <a:ext cx="0" cy="1176300"/>
          </a:xfrm>
          <a:prstGeom prst="straightConnector1">
            <a:avLst/>
          </a:prstGeom>
          <a:noFill/>
          <a:ln cap="flat" cmpd="sng" w="28575">
            <a:solidFill>
              <a:schemeClr val="folHlink"/>
            </a:solidFill>
            <a:prstDash val="solid"/>
            <a:miter lim="800000"/>
            <a:headEnd len="med" w="med" type="none"/>
            <a:tailEnd len="med" w="med" type="none"/>
          </a:ln>
        </p:spPr>
      </p:cxnSp>
      <p:cxnSp>
        <p:nvCxnSpPr>
          <p:cNvPr id="807" name="Google Shape;807;p89"/>
          <p:cNvCxnSpPr/>
          <p:nvPr/>
        </p:nvCxnSpPr>
        <p:spPr>
          <a:xfrm>
            <a:off x="4787900" y="5543550"/>
            <a:ext cx="1092300" cy="0"/>
          </a:xfrm>
          <a:prstGeom prst="straightConnector1">
            <a:avLst/>
          </a:prstGeom>
          <a:noFill/>
          <a:ln cap="flat" cmpd="sng" w="28575">
            <a:solidFill>
              <a:schemeClr val="folHlink"/>
            </a:solidFill>
            <a:prstDash val="solid"/>
            <a:miter lim="800000"/>
            <a:headEnd len="med" w="med" type="none"/>
            <a:tailEnd len="lg" w="lg" type="triangle"/>
          </a:ln>
        </p:spPr>
      </p:cxn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1" name="Shape 8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2" name="Google Shape;812;p90"/>
          <p:cNvSpPr txBox="1"/>
          <p:nvPr>
            <p:ph type="title"/>
          </p:nvPr>
        </p:nvSpPr>
        <p:spPr>
          <a:xfrm>
            <a:off x="1268412" y="681037"/>
            <a:ext cx="8591400" cy="1258800"/>
          </a:xfrm>
          <a:prstGeom prst="rect">
            <a:avLst/>
          </a:prstGeom>
          <a:noFill/>
          <a:ln>
            <a:noFill/>
          </a:ln>
        </p:spPr>
        <p:txBody>
          <a:bodyPr anchorCtr="0" anchor="b" bIns="50375" lIns="100750" spcFirstLastPara="1" rIns="100750" wrap="square" tIns="503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900"/>
              <a:buFont typeface="Tahoma"/>
              <a:buNone/>
            </a:pPr>
            <a:r>
              <a:rPr b="0" i="0" lang="en-US" sz="4900" u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rPr>
              <a:t>Deletion</a:t>
            </a:r>
            <a:endParaRPr/>
          </a:p>
        </p:txBody>
      </p:sp>
      <p:sp>
        <p:nvSpPr>
          <p:cNvPr id="813" name="Google Shape;813;p90"/>
          <p:cNvSpPr txBox="1"/>
          <p:nvPr>
            <p:ph idx="1" type="body"/>
          </p:nvPr>
        </p:nvSpPr>
        <p:spPr>
          <a:xfrm>
            <a:off x="3024187" y="1847850"/>
            <a:ext cx="3528900" cy="547800"/>
          </a:xfrm>
          <a:prstGeom prst="rect">
            <a:avLst/>
          </a:prstGeom>
          <a:noFill/>
          <a:ln>
            <a:noFill/>
          </a:ln>
        </p:spPr>
        <p:txBody>
          <a:bodyPr anchorCtr="0" anchor="t" bIns="50375" lIns="100750" spcFirstLastPara="1" rIns="100750" wrap="square" tIns="50375">
            <a:noAutofit/>
          </a:bodyPr>
          <a:lstStyle/>
          <a:p>
            <a:pPr indent="-342900" lvl="0" marL="34290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60"/>
              <a:buNone/>
            </a:pPr>
            <a:r>
              <a:rPr b="0" i="0" lang="en-US" sz="3100" u="none">
                <a:solidFill>
                  <a:srgbClr val="FF0000"/>
                </a:solidFill>
                <a:latin typeface="Tahoma"/>
                <a:ea typeface="Tahoma"/>
                <a:cs typeface="Tahoma"/>
                <a:sym typeface="Tahoma"/>
              </a:rPr>
              <a:t>Before deletion</a:t>
            </a:r>
            <a:endParaRPr/>
          </a:p>
        </p:txBody>
      </p:sp>
      <p:sp>
        <p:nvSpPr>
          <p:cNvPr id="814" name="Google Shape;814;p90"/>
          <p:cNvSpPr txBox="1"/>
          <p:nvPr/>
        </p:nvSpPr>
        <p:spPr>
          <a:xfrm>
            <a:off x="2184400" y="3151187"/>
            <a:ext cx="1008000" cy="588900"/>
          </a:xfrm>
          <a:prstGeom prst="rect">
            <a:avLst/>
          </a:prstGeom>
          <a:solidFill>
            <a:srgbClr val="FFFFCC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375" lIns="100775" spcFirstLastPara="1" rIns="100775" wrap="square" tIns="50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ahoma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</a:t>
            </a:r>
            <a:endParaRPr/>
          </a:p>
        </p:txBody>
      </p:sp>
      <p:sp>
        <p:nvSpPr>
          <p:cNvPr id="815" name="Google Shape;815;p90"/>
          <p:cNvSpPr txBox="1"/>
          <p:nvPr/>
        </p:nvSpPr>
        <p:spPr>
          <a:xfrm>
            <a:off x="3192462" y="3151187"/>
            <a:ext cx="1008000" cy="588900"/>
          </a:xfrm>
          <a:prstGeom prst="rect">
            <a:avLst/>
          </a:prstGeom>
          <a:solidFill>
            <a:srgbClr val="FFFFCC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375" lIns="100775" spcFirstLastPara="1" rIns="100775" wrap="square" tIns="503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816" name="Google Shape;816;p90"/>
          <p:cNvSpPr txBox="1"/>
          <p:nvPr/>
        </p:nvSpPr>
        <p:spPr>
          <a:xfrm>
            <a:off x="4619625" y="3151187"/>
            <a:ext cx="1008000" cy="588900"/>
          </a:xfrm>
          <a:prstGeom prst="rect">
            <a:avLst/>
          </a:prstGeom>
          <a:solidFill>
            <a:srgbClr val="FFFFCC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375" lIns="100775" spcFirstLastPara="1" rIns="100775" wrap="square" tIns="50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ahoma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2</a:t>
            </a:r>
            <a:endParaRPr/>
          </a:p>
        </p:txBody>
      </p:sp>
      <p:sp>
        <p:nvSpPr>
          <p:cNvPr id="817" name="Google Shape;817;p90"/>
          <p:cNvSpPr txBox="1"/>
          <p:nvPr/>
        </p:nvSpPr>
        <p:spPr>
          <a:xfrm>
            <a:off x="5627687" y="3151187"/>
            <a:ext cx="1008000" cy="588900"/>
          </a:xfrm>
          <a:prstGeom prst="rect">
            <a:avLst/>
          </a:prstGeom>
          <a:solidFill>
            <a:srgbClr val="FFFFCC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375" lIns="100775" spcFirstLastPara="1" rIns="100775" wrap="square" tIns="503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818" name="Google Shape;818;p90"/>
          <p:cNvSpPr txBox="1"/>
          <p:nvPr/>
        </p:nvSpPr>
        <p:spPr>
          <a:xfrm>
            <a:off x="6972300" y="3151187"/>
            <a:ext cx="1008000" cy="588900"/>
          </a:xfrm>
          <a:prstGeom prst="rect">
            <a:avLst/>
          </a:prstGeom>
          <a:solidFill>
            <a:srgbClr val="FFFFCC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375" lIns="100775" spcFirstLastPara="1" rIns="100775" wrap="square" tIns="50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ahoma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3</a:t>
            </a:r>
            <a:endParaRPr/>
          </a:p>
        </p:txBody>
      </p:sp>
      <p:sp>
        <p:nvSpPr>
          <p:cNvPr id="819" name="Google Shape;819;p90"/>
          <p:cNvSpPr txBox="1"/>
          <p:nvPr/>
        </p:nvSpPr>
        <p:spPr>
          <a:xfrm>
            <a:off x="7980362" y="3151187"/>
            <a:ext cx="1008000" cy="588900"/>
          </a:xfrm>
          <a:prstGeom prst="rect">
            <a:avLst/>
          </a:prstGeom>
          <a:solidFill>
            <a:srgbClr val="FFFFCC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375" lIns="100775" spcFirstLastPara="1" rIns="100775" wrap="square" tIns="503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cxnSp>
        <p:nvCxnSpPr>
          <p:cNvPr id="820" name="Google Shape;820;p90"/>
          <p:cNvCxnSpPr/>
          <p:nvPr/>
        </p:nvCxnSpPr>
        <p:spPr>
          <a:xfrm>
            <a:off x="3695700" y="3487737"/>
            <a:ext cx="924000" cy="0"/>
          </a:xfrm>
          <a:prstGeom prst="straightConnector1">
            <a:avLst/>
          </a:prstGeom>
          <a:noFill/>
          <a:ln cap="flat" cmpd="sng" w="25400">
            <a:solidFill>
              <a:srgbClr val="0000FF"/>
            </a:solidFill>
            <a:prstDash val="solid"/>
            <a:miter lim="800000"/>
            <a:headEnd len="med" w="med" type="oval"/>
            <a:tailEnd len="med" w="med" type="triangle"/>
          </a:ln>
        </p:spPr>
      </p:cxnSp>
      <p:cxnSp>
        <p:nvCxnSpPr>
          <p:cNvPr id="821" name="Google Shape;821;p90"/>
          <p:cNvCxnSpPr/>
          <p:nvPr/>
        </p:nvCxnSpPr>
        <p:spPr>
          <a:xfrm>
            <a:off x="6048375" y="3487737"/>
            <a:ext cx="924000" cy="0"/>
          </a:xfrm>
          <a:prstGeom prst="straightConnector1">
            <a:avLst/>
          </a:prstGeom>
          <a:noFill/>
          <a:ln cap="flat" cmpd="sng" w="25400">
            <a:solidFill>
              <a:srgbClr val="0000FF"/>
            </a:solidFill>
            <a:prstDash val="solid"/>
            <a:miter lim="800000"/>
            <a:headEnd len="med" w="med" type="oval"/>
            <a:tailEnd len="med" w="med" type="triangle"/>
          </a:ln>
        </p:spPr>
      </p:cxnSp>
      <p:cxnSp>
        <p:nvCxnSpPr>
          <p:cNvPr id="822" name="Google Shape;822;p90"/>
          <p:cNvCxnSpPr/>
          <p:nvPr/>
        </p:nvCxnSpPr>
        <p:spPr>
          <a:xfrm>
            <a:off x="1260475" y="3487737"/>
            <a:ext cx="924000" cy="0"/>
          </a:xfrm>
          <a:prstGeom prst="straightConnector1">
            <a:avLst/>
          </a:prstGeom>
          <a:noFill/>
          <a:ln cap="flat" cmpd="sng" w="25400">
            <a:solidFill>
              <a:srgbClr val="0000FF"/>
            </a:solidFill>
            <a:prstDash val="solid"/>
            <a:miter lim="800000"/>
            <a:headEnd len="med" w="med" type="oval"/>
            <a:tailEnd len="med" w="med" type="triangle"/>
          </a:ln>
        </p:spPr>
      </p:cxnSp>
      <p:cxnSp>
        <p:nvCxnSpPr>
          <p:cNvPr id="823" name="Google Shape;823;p90"/>
          <p:cNvCxnSpPr/>
          <p:nvPr/>
        </p:nvCxnSpPr>
        <p:spPr>
          <a:xfrm>
            <a:off x="8569325" y="3487737"/>
            <a:ext cx="924000" cy="0"/>
          </a:xfrm>
          <a:prstGeom prst="straightConnector1">
            <a:avLst/>
          </a:prstGeom>
          <a:noFill/>
          <a:ln cap="flat" cmpd="sng" w="25400">
            <a:solidFill>
              <a:srgbClr val="0000FF"/>
            </a:solidFill>
            <a:prstDash val="solid"/>
            <a:miter lim="800000"/>
            <a:headEnd len="med" w="med" type="oval"/>
            <a:tailEnd len="med" w="med" type="triangle"/>
          </a:ln>
        </p:spPr>
      </p:cxnSp>
      <p:sp>
        <p:nvSpPr>
          <p:cNvPr id="824" name="Google Shape;824;p90"/>
          <p:cNvSpPr txBox="1"/>
          <p:nvPr/>
        </p:nvSpPr>
        <p:spPr>
          <a:xfrm>
            <a:off x="1243012" y="2347912"/>
            <a:ext cx="387300" cy="504900"/>
          </a:xfrm>
          <a:prstGeom prst="rect">
            <a:avLst/>
          </a:prstGeom>
          <a:noFill/>
          <a:ln>
            <a:noFill/>
          </a:ln>
        </p:spPr>
        <p:txBody>
          <a:bodyPr anchorCtr="0" anchor="t" bIns="50375" lIns="100775" spcFirstLastPara="1" rIns="100775" wrap="square" tIns="503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600"/>
              <a:buFont typeface="Tahoma"/>
              <a:buNone/>
            </a:pPr>
            <a:r>
              <a:rPr b="0" i="0" lang="en-US" sz="2600" u="none">
                <a:solidFill>
                  <a:srgbClr val="FF0000"/>
                </a:solidFill>
                <a:latin typeface="Tahoma"/>
                <a:ea typeface="Tahoma"/>
                <a:cs typeface="Tahoma"/>
                <a:sym typeface="Tahoma"/>
              </a:rPr>
              <a:t>p</a:t>
            </a:r>
            <a:endParaRPr/>
          </a:p>
        </p:txBody>
      </p:sp>
      <p:cxnSp>
        <p:nvCxnSpPr>
          <p:cNvPr id="825" name="Google Shape;825;p90"/>
          <p:cNvCxnSpPr/>
          <p:nvPr/>
        </p:nvCxnSpPr>
        <p:spPr>
          <a:xfrm>
            <a:off x="1479550" y="2359025"/>
            <a:ext cx="958800" cy="500100"/>
          </a:xfrm>
          <a:prstGeom prst="bentConnector2">
            <a:avLst/>
          </a:prstGeom>
          <a:noFill/>
          <a:ln cap="flat" cmpd="sng" w="38100">
            <a:solidFill>
              <a:srgbClr val="FF0000"/>
            </a:solidFill>
            <a:prstDash val="solid"/>
            <a:miter lim="800000"/>
            <a:headEnd len="med" w="med" type="none"/>
            <a:tailEnd len="med" w="med" type="triangle"/>
          </a:ln>
        </p:spPr>
      </p:cxnSp>
      <p:sp>
        <p:nvSpPr>
          <p:cNvPr id="826" name="Google Shape;826;p90"/>
          <p:cNvSpPr txBox="1"/>
          <p:nvPr/>
        </p:nvSpPr>
        <p:spPr>
          <a:xfrm>
            <a:off x="2922587" y="4029075"/>
            <a:ext cx="4178400" cy="503100"/>
          </a:xfrm>
          <a:prstGeom prst="rect">
            <a:avLst/>
          </a:prstGeom>
          <a:noFill/>
          <a:ln>
            <a:noFill/>
          </a:ln>
        </p:spPr>
        <p:txBody>
          <a:bodyPr anchorCtr="0" anchor="t" bIns="50375" lIns="100775" spcFirstLastPara="1" rIns="100775" wrap="square" tIns="503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ahoma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p-&gt;next = p-&gt;next-&gt;next;</a:t>
            </a:r>
            <a:endParaRPr/>
          </a:p>
        </p:txBody>
      </p:sp>
      <p:sp>
        <p:nvSpPr>
          <p:cNvPr id="827" name="Google Shape;827;p90"/>
          <p:cNvSpPr txBox="1"/>
          <p:nvPr/>
        </p:nvSpPr>
        <p:spPr>
          <a:xfrm>
            <a:off x="3024187" y="4664075"/>
            <a:ext cx="3528900" cy="547800"/>
          </a:xfrm>
          <a:prstGeom prst="rect">
            <a:avLst/>
          </a:prstGeom>
          <a:noFill/>
          <a:ln>
            <a:noFill/>
          </a:ln>
        </p:spPr>
        <p:txBody>
          <a:bodyPr anchorCtr="0" anchor="t" bIns="50375" lIns="100775" spcFirstLastPara="1" rIns="100775" wrap="square" tIns="50375">
            <a:noAutofit/>
          </a:bodyPr>
          <a:lstStyle/>
          <a:p>
            <a:pPr indent="-377825" lvl="0" marL="37782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500"/>
              <a:buFont typeface="Tahoma"/>
              <a:buNone/>
            </a:pPr>
            <a:r>
              <a:rPr b="0" i="0" lang="en-US" sz="3500" u="none">
                <a:solidFill>
                  <a:srgbClr val="FF0000"/>
                </a:solidFill>
                <a:latin typeface="Tahoma"/>
                <a:ea typeface="Tahoma"/>
                <a:cs typeface="Tahoma"/>
                <a:sym typeface="Tahoma"/>
              </a:rPr>
              <a:t>After deletion</a:t>
            </a:r>
            <a:endParaRPr/>
          </a:p>
        </p:txBody>
      </p:sp>
      <p:sp>
        <p:nvSpPr>
          <p:cNvPr id="828" name="Google Shape;828;p90"/>
          <p:cNvSpPr txBox="1"/>
          <p:nvPr/>
        </p:nvSpPr>
        <p:spPr>
          <a:xfrm>
            <a:off x="1931987" y="5419725"/>
            <a:ext cx="1008000" cy="587400"/>
          </a:xfrm>
          <a:prstGeom prst="rect">
            <a:avLst/>
          </a:prstGeom>
          <a:solidFill>
            <a:srgbClr val="FFFFCC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375" lIns="100775" spcFirstLastPara="1" rIns="100775" wrap="square" tIns="50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ahoma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</a:t>
            </a:r>
            <a:endParaRPr/>
          </a:p>
        </p:txBody>
      </p:sp>
      <p:sp>
        <p:nvSpPr>
          <p:cNvPr id="829" name="Google Shape;829;p90"/>
          <p:cNvSpPr txBox="1"/>
          <p:nvPr/>
        </p:nvSpPr>
        <p:spPr>
          <a:xfrm>
            <a:off x="2940050" y="5419725"/>
            <a:ext cx="1008000" cy="587400"/>
          </a:xfrm>
          <a:prstGeom prst="rect">
            <a:avLst/>
          </a:prstGeom>
          <a:solidFill>
            <a:srgbClr val="FFFFCC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375" lIns="100775" spcFirstLastPara="1" rIns="100775" wrap="square" tIns="503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830" name="Google Shape;830;p90"/>
          <p:cNvSpPr txBox="1"/>
          <p:nvPr/>
        </p:nvSpPr>
        <p:spPr>
          <a:xfrm>
            <a:off x="4368800" y="5419725"/>
            <a:ext cx="1008000" cy="587400"/>
          </a:xfrm>
          <a:prstGeom prst="rect">
            <a:avLst/>
          </a:prstGeom>
          <a:solidFill>
            <a:srgbClr val="FFFFCC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375" lIns="100775" spcFirstLastPara="1" rIns="100775" wrap="square" tIns="50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ahoma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2</a:t>
            </a:r>
            <a:endParaRPr/>
          </a:p>
        </p:txBody>
      </p:sp>
      <p:sp>
        <p:nvSpPr>
          <p:cNvPr id="831" name="Google Shape;831;p90"/>
          <p:cNvSpPr txBox="1"/>
          <p:nvPr/>
        </p:nvSpPr>
        <p:spPr>
          <a:xfrm>
            <a:off x="5376862" y="5419725"/>
            <a:ext cx="1008000" cy="587400"/>
          </a:xfrm>
          <a:prstGeom prst="rect">
            <a:avLst/>
          </a:prstGeom>
          <a:solidFill>
            <a:srgbClr val="FFFFCC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375" lIns="100775" spcFirstLastPara="1" rIns="100775" wrap="square" tIns="503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832" name="Google Shape;832;p90"/>
          <p:cNvSpPr txBox="1"/>
          <p:nvPr/>
        </p:nvSpPr>
        <p:spPr>
          <a:xfrm>
            <a:off x="6719887" y="5419725"/>
            <a:ext cx="1008000" cy="587400"/>
          </a:xfrm>
          <a:prstGeom prst="rect">
            <a:avLst/>
          </a:prstGeom>
          <a:solidFill>
            <a:srgbClr val="FFFFCC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375" lIns="100775" spcFirstLastPara="1" rIns="100775" wrap="square" tIns="50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ahoma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3</a:t>
            </a:r>
            <a:endParaRPr/>
          </a:p>
        </p:txBody>
      </p:sp>
      <p:sp>
        <p:nvSpPr>
          <p:cNvPr id="833" name="Google Shape;833;p90"/>
          <p:cNvSpPr txBox="1"/>
          <p:nvPr/>
        </p:nvSpPr>
        <p:spPr>
          <a:xfrm>
            <a:off x="7727950" y="5419725"/>
            <a:ext cx="1008000" cy="587400"/>
          </a:xfrm>
          <a:prstGeom prst="rect">
            <a:avLst/>
          </a:prstGeom>
          <a:solidFill>
            <a:srgbClr val="FFFFCC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375" lIns="100775" spcFirstLastPara="1" rIns="100775" wrap="square" tIns="503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cxnSp>
        <p:nvCxnSpPr>
          <p:cNvPr id="834" name="Google Shape;834;p90"/>
          <p:cNvCxnSpPr/>
          <p:nvPr/>
        </p:nvCxnSpPr>
        <p:spPr>
          <a:xfrm>
            <a:off x="5795962" y="5756275"/>
            <a:ext cx="924000" cy="0"/>
          </a:xfrm>
          <a:prstGeom prst="straightConnector1">
            <a:avLst/>
          </a:prstGeom>
          <a:noFill/>
          <a:ln cap="flat" cmpd="sng" w="25400">
            <a:solidFill>
              <a:srgbClr val="0000FF"/>
            </a:solidFill>
            <a:prstDash val="solid"/>
            <a:miter lim="800000"/>
            <a:headEnd len="med" w="med" type="oval"/>
            <a:tailEnd len="med" w="med" type="triangle"/>
          </a:ln>
        </p:spPr>
      </p:cxnSp>
      <p:cxnSp>
        <p:nvCxnSpPr>
          <p:cNvPr id="835" name="Google Shape;835;p90"/>
          <p:cNvCxnSpPr/>
          <p:nvPr/>
        </p:nvCxnSpPr>
        <p:spPr>
          <a:xfrm>
            <a:off x="1008062" y="5756275"/>
            <a:ext cx="924000" cy="0"/>
          </a:xfrm>
          <a:prstGeom prst="straightConnector1">
            <a:avLst/>
          </a:prstGeom>
          <a:noFill/>
          <a:ln cap="flat" cmpd="sng" w="25400">
            <a:solidFill>
              <a:srgbClr val="0000FF"/>
            </a:solidFill>
            <a:prstDash val="solid"/>
            <a:miter lim="800000"/>
            <a:headEnd len="med" w="med" type="oval"/>
            <a:tailEnd len="med" w="med" type="triangle"/>
          </a:ln>
        </p:spPr>
      </p:cxnSp>
      <p:cxnSp>
        <p:nvCxnSpPr>
          <p:cNvPr id="836" name="Google Shape;836;p90"/>
          <p:cNvCxnSpPr/>
          <p:nvPr/>
        </p:nvCxnSpPr>
        <p:spPr>
          <a:xfrm>
            <a:off x="8316912" y="5756275"/>
            <a:ext cx="924000" cy="0"/>
          </a:xfrm>
          <a:prstGeom prst="straightConnector1">
            <a:avLst/>
          </a:prstGeom>
          <a:noFill/>
          <a:ln cap="flat" cmpd="sng" w="25400">
            <a:solidFill>
              <a:srgbClr val="0000FF"/>
            </a:solidFill>
            <a:prstDash val="solid"/>
            <a:miter lim="800000"/>
            <a:headEnd len="med" w="med" type="oval"/>
            <a:tailEnd len="med" w="med" type="triangle"/>
          </a:ln>
        </p:spPr>
      </p:cxnSp>
      <p:sp>
        <p:nvSpPr>
          <p:cNvPr id="837" name="Google Shape;837;p90"/>
          <p:cNvSpPr txBox="1"/>
          <p:nvPr/>
        </p:nvSpPr>
        <p:spPr>
          <a:xfrm>
            <a:off x="990600" y="4616450"/>
            <a:ext cx="388800" cy="503100"/>
          </a:xfrm>
          <a:prstGeom prst="rect">
            <a:avLst/>
          </a:prstGeom>
          <a:noFill/>
          <a:ln>
            <a:noFill/>
          </a:ln>
        </p:spPr>
        <p:txBody>
          <a:bodyPr anchorCtr="0" anchor="t" bIns="50375" lIns="100775" spcFirstLastPara="1" rIns="100775" wrap="square" tIns="503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600"/>
              <a:buFont typeface="Tahoma"/>
              <a:buNone/>
            </a:pPr>
            <a:r>
              <a:rPr b="0" i="0" lang="en-US" sz="2600" u="none">
                <a:solidFill>
                  <a:srgbClr val="FF0000"/>
                </a:solidFill>
                <a:latin typeface="Tahoma"/>
                <a:ea typeface="Tahoma"/>
                <a:cs typeface="Tahoma"/>
                <a:sym typeface="Tahoma"/>
              </a:rPr>
              <a:t>p</a:t>
            </a:r>
            <a:endParaRPr/>
          </a:p>
        </p:txBody>
      </p:sp>
      <p:cxnSp>
        <p:nvCxnSpPr>
          <p:cNvPr id="838" name="Google Shape;838;p90"/>
          <p:cNvCxnSpPr/>
          <p:nvPr/>
        </p:nvCxnSpPr>
        <p:spPr>
          <a:xfrm>
            <a:off x="1250950" y="4416425"/>
            <a:ext cx="958800" cy="500100"/>
          </a:xfrm>
          <a:prstGeom prst="bentConnector2">
            <a:avLst/>
          </a:prstGeom>
          <a:noFill/>
          <a:ln cap="flat" cmpd="sng" w="38100">
            <a:solidFill>
              <a:srgbClr val="FF0000"/>
            </a:solidFill>
            <a:prstDash val="solid"/>
            <a:miter lim="800000"/>
            <a:headEnd len="med" w="med" type="none"/>
            <a:tailEnd len="med" w="med" type="triangle"/>
          </a:ln>
        </p:spPr>
      </p:cxnSp>
      <p:cxnSp>
        <p:nvCxnSpPr>
          <p:cNvPr id="839" name="Google Shape;839;p90"/>
          <p:cNvCxnSpPr/>
          <p:nvPr/>
        </p:nvCxnSpPr>
        <p:spPr>
          <a:xfrm>
            <a:off x="3444875" y="5756275"/>
            <a:ext cx="0" cy="587400"/>
          </a:xfrm>
          <a:prstGeom prst="straightConnector1">
            <a:avLst/>
          </a:prstGeom>
          <a:noFill/>
          <a:ln cap="flat" cmpd="sng" w="28575">
            <a:solidFill>
              <a:schemeClr val="folHlink"/>
            </a:solidFill>
            <a:prstDash val="solid"/>
            <a:miter lim="800000"/>
            <a:headEnd len="med" w="med" type="none"/>
            <a:tailEnd len="med" w="med" type="none"/>
          </a:ln>
        </p:spPr>
      </p:cxnSp>
      <p:cxnSp>
        <p:nvCxnSpPr>
          <p:cNvPr id="840" name="Google Shape;840;p90"/>
          <p:cNvCxnSpPr/>
          <p:nvPr/>
        </p:nvCxnSpPr>
        <p:spPr>
          <a:xfrm>
            <a:off x="3444875" y="6343650"/>
            <a:ext cx="3527400" cy="0"/>
          </a:xfrm>
          <a:prstGeom prst="straightConnector1">
            <a:avLst/>
          </a:prstGeom>
          <a:noFill/>
          <a:ln cap="flat" cmpd="sng" w="28575">
            <a:solidFill>
              <a:schemeClr val="folHlink"/>
            </a:solidFill>
            <a:prstDash val="solid"/>
            <a:miter lim="800000"/>
            <a:headEnd len="med" w="med" type="none"/>
            <a:tailEnd len="med" w="med" type="none"/>
          </a:ln>
        </p:spPr>
      </p:cxnSp>
      <p:cxnSp>
        <p:nvCxnSpPr>
          <p:cNvPr id="841" name="Google Shape;841;p90"/>
          <p:cNvCxnSpPr/>
          <p:nvPr/>
        </p:nvCxnSpPr>
        <p:spPr>
          <a:xfrm>
            <a:off x="6972300" y="6007050"/>
            <a:ext cx="0" cy="336600"/>
          </a:xfrm>
          <a:prstGeom prst="straightConnector1">
            <a:avLst/>
          </a:prstGeom>
          <a:noFill/>
          <a:ln cap="flat" cmpd="sng" w="28575">
            <a:solidFill>
              <a:schemeClr val="folHlink"/>
            </a:solidFill>
            <a:prstDash val="solid"/>
            <a:miter lim="800000"/>
            <a:headEnd len="med" w="med" type="none"/>
            <a:tailEnd len="med" w="med" type="triangle"/>
          </a:ln>
        </p:spPr>
      </p:cxnSp>
      <p:sp>
        <p:nvSpPr>
          <p:cNvPr id="842" name="Google Shape;842;p90"/>
          <p:cNvSpPr txBox="1"/>
          <p:nvPr/>
        </p:nvSpPr>
        <p:spPr>
          <a:xfrm>
            <a:off x="7794625" y="4532312"/>
            <a:ext cx="1411200" cy="503100"/>
          </a:xfrm>
          <a:prstGeom prst="rect">
            <a:avLst/>
          </a:prstGeom>
          <a:noFill/>
          <a:ln>
            <a:noFill/>
          </a:ln>
        </p:spPr>
        <p:txBody>
          <a:bodyPr anchorCtr="0" anchor="t" bIns="50375" lIns="100775" spcFirstLastPara="1" rIns="100775" wrap="square" tIns="503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00"/>
              </a:buClr>
              <a:buSzPts val="2600"/>
              <a:buFont typeface="Tahoma"/>
              <a:buNone/>
            </a:pPr>
            <a:r>
              <a:rPr b="0" i="0" lang="en-US" sz="2600" u="none">
                <a:solidFill>
                  <a:srgbClr val="006600"/>
                </a:solidFill>
                <a:latin typeface="Tahoma"/>
                <a:ea typeface="Tahoma"/>
                <a:cs typeface="Tahoma"/>
                <a:sym typeface="Tahoma"/>
              </a:rPr>
              <a:t>garbage</a:t>
            </a:r>
            <a:endParaRPr/>
          </a:p>
        </p:txBody>
      </p:sp>
      <p:cxnSp>
        <p:nvCxnSpPr>
          <p:cNvPr id="843" name="Google Shape;843;p90"/>
          <p:cNvCxnSpPr/>
          <p:nvPr/>
        </p:nvCxnSpPr>
        <p:spPr>
          <a:xfrm flipH="1">
            <a:off x="5880225" y="4830762"/>
            <a:ext cx="2016000" cy="588900"/>
          </a:xfrm>
          <a:prstGeom prst="straightConnector1">
            <a:avLst/>
          </a:prstGeom>
          <a:noFill/>
          <a:ln cap="flat" cmpd="sng" w="28575">
            <a:solidFill>
              <a:srgbClr val="339966"/>
            </a:solidFill>
            <a:prstDash val="solid"/>
            <a:miter lim="800000"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7" name="Shape 8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8" name="Google Shape;848;p91"/>
          <p:cNvSpPr txBox="1"/>
          <p:nvPr>
            <p:ph type="title"/>
          </p:nvPr>
        </p:nvSpPr>
        <p:spPr>
          <a:xfrm>
            <a:off x="1268412" y="681037"/>
            <a:ext cx="8591400" cy="1258800"/>
          </a:xfrm>
          <a:prstGeom prst="rect">
            <a:avLst/>
          </a:prstGeom>
          <a:noFill/>
          <a:ln>
            <a:noFill/>
          </a:ln>
        </p:spPr>
        <p:txBody>
          <a:bodyPr anchorCtr="0" anchor="b" bIns="50375" lIns="100750" spcFirstLastPara="1" rIns="100750" wrap="square" tIns="503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900"/>
              <a:buFont typeface="Tahoma"/>
              <a:buNone/>
            </a:pPr>
            <a:r>
              <a:rPr b="0" i="0" lang="en-US" sz="4900" u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rPr>
              <a:t>Deletion</a:t>
            </a:r>
            <a:endParaRPr/>
          </a:p>
        </p:txBody>
      </p:sp>
      <p:sp>
        <p:nvSpPr>
          <p:cNvPr id="849" name="Google Shape;849;p91"/>
          <p:cNvSpPr txBox="1"/>
          <p:nvPr>
            <p:ph idx="1" type="body"/>
          </p:nvPr>
        </p:nvSpPr>
        <p:spPr>
          <a:xfrm>
            <a:off x="3024187" y="1847850"/>
            <a:ext cx="3528900" cy="547800"/>
          </a:xfrm>
          <a:prstGeom prst="rect">
            <a:avLst/>
          </a:prstGeom>
          <a:noFill/>
          <a:ln>
            <a:noFill/>
          </a:ln>
        </p:spPr>
        <p:txBody>
          <a:bodyPr anchorCtr="0" anchor="t" bIns="50375" lIns="100750" spcFirstLastPara="1" rIns="100750" wrap="square" tIns="50375">
            <a:noAutofit/>
          </a:bodyPr>
          <a:lstStyle/>
          <a:p>
            <a:pPr indent="-342900" lvl="0" marL="34290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60"/>
              <a:buNone/>
            </a:pPr>
            <a:r>
              <a:rPr b="0" i="0" lang="en-US" sz="3100" u="none">
                <a:solidFill>
                  <a:srgbClr val="FF0000"/>
                </a:solidFill>
                <a:latin typeface="Tahoma"/>
                <a:ea typeface="Tahoma"/>
                <a:cs typeface="Tahoma"/>
                <a:sym typeface="Tahoma"/>
              </a:rPr>
              <a:t>Before deletion</a:t>
            </a:r>
            <a:endParaRPr/>
          </a:p>
        </p:txBody>
      </p:sp>
      <p:sp>
        <p:nvSpPr>
          <p:cNvPr id="850" name="Google Shape;850;p91"/>
          <p:cNvSpPr txBox="1"/>
          <p:nvPr/>
        </p:nvSpPr>
        <p:spPr>
          <a:xfrm>
            <a:off x="1931987" y="2687637"/>
            <a:ext cx="1008000" cy="588900"/>
          </a:xfrm>
          <a:prstGeom prst="rect">
            <a:avLst/>
          </a:prstGeom>
          <a:solidFill>
            <a:srgbClr val="FFFFCC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375" lIns="100775" spcFirstLastPara="1" rIns="100775" wrap="square" tIns="50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ahoma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</a:t>
            </a:r>
            <a:endParaRPr/>
          </a:p>
        </p:txBody>
      </p:sp>
      <p:sp>
        <p:nvSpPr>
          <p:cNvPr id="851" name="Google Shape;851;p91"/>
          <p:cNvSpPr txBox="1"/>
          <p:nvPr/>
        </p:nvSpPr>
        <p:spPr>
          <a:xfrm>
            <a:off x="2940050" y="2687637"/>
            <a:ext cx="1008000" cy="588900"/>
          </a:xfrm>
          <a:prstGeom prst="rect">
            <a:avLst/>
          </a:prstGeom>
          <a:solidFill>
            <a:srgbClr val="FFFFCC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375" lIns="100775" spcFirstLastPara="1" rIns="100775" wrap="square" tIns="503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852" name="Google Shape;852;p91"/>
          <p:cNvSpPr txBox="1"/>
          <p:nvPr/>
        </p:nvSpPr>
        <p:spPr>
          <a:xfrm>
            <a:off x="4368800" y="2687637"/>
            <a:ext cx="1008000" cy="588900"/>
          </a:xfrm>
          <a:prstGeom prst="rect">
            <a:avLst/>
          </a:prstGeom>
          <a:solidFill>
            <a:srgbClr val="FFFFCC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375" lIns="100775" spcFirstLastPara="1" rIns="100775" wrap="square" tIns="50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ahoma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2</a:t>
            </a:r>
            <a:endParaRPr/>
          </a:p>
        </p:txBody>
      </p:sp>
      <p:sp>
        <p:nvSpPr>
          <p:cNvPr id="853" name="Google Shape;853;p91"/>
          <p:cNvSpPr txBox="1"/>
          <p:nvPr/>
        </p:nvSpPr>
        <p:spPr>
          <a:xfrm>
            <a:off x="5376862" y="2687637"/>
            <a:ext cx="1008000" cy="588900"/>
          </a:xfrm>
          <a:prstGeom prst="rect">
            <a:avLst/>
          </a:prstGeom>
          <a:solidFill>
            <a:srgbClr val="FFFFCC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375" lIns="100775" spcFirstLastPara="1" rIns="100775" wrap="square" tIns="503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854" name="Google Shape;854;p91"/>
          <p:cNvSpPr txBox="1"/>
          <p:nvPr/>
        </p:nvSpPr>
        <p:spPr>
          <a:xfrm>
            <a:off x="6719887" y="2687637"/>
            <a:ext cx="1008000" cy="588900"/>
          </a:xfrm>
          <a:prstGeom prst="rect">
            <a:avLst/>
          </a:prstGeom>
          <a:solidFill>
            <a:srgbClr val="FFFFCC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375" lIns="100775" spcFirstLastPara="1" rIns="100775" wrap="square" tIns="50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ahoma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3</a:t>
            </a:r>
            <a:endParaRPr/>
          </a:p>
        </p:txBody>
      </p:sp>
      <p:sp>
        <p:nvSpPr>
          <p:cNvPr id="855" name="Google Shape;855;p91"/>
          <p:cNvSpPr txBox="1"/>
          <p:nvPr/>
        </p:nvSpPr>
        <p:spPr>
          <a:xfrm>
            <a:off x="7727950" y="2687637"/>
            <a:ext cx="1008000" cy="588900"/>
          </a:xfrm>
          <a:prstGeom prst="rect">
            <a:avLst/>
          </a:prstGeom>
          <a:solidFill>
            <a:srgbClr val="FFFFCC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375" lIns="100775" spcFirstLastPara="1" rIns="100775" wrap="square" tIns="503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cxnSp>
        <p:nvCxnSpPr>
          <p:cNvPr id="856" name="Google Shape;856;p91"/>
          <p:cNvCxnSpPr/>
          <p:nvPr/>
        </p:nvCxnSpPr>
        <p:spPr>
          <a:xfrm>
            <a:off x="3444875" y="3024187"/>
            <a:ext cx="924000" cy="0"/>
          </a:xfrm>
          <a:prstGeom prst="straightConnector1">
            <a:avLst/>
          </a:prstGeom>
          <a:noFill/>
          <a:ln cap="flat" cmpd="sng" w="25400">
            <a:solidFill>
              <a:srgbClr val="0000FF"/>
            </a:solidFill>
            <a:prstDash val="solid"/>
            <a:miter lim="800000"/>
            <a:headEnd len="med" w="med" type="oval"/>
            <a:tailEnd len="med" w="med" type="triangle"/>
          </a:ln>
        </p:spPr>
      </p:cxnSp>
      <p:cxnSp>
        <p:nvCxnSpPr>
          <p:cNvPr id="857" name="Google Shape;857;p91"/>
          <p:cNvCxnSpPr/>
          <p:nvPr/>
        </p:nvCxnSpPr>
        <p:spPr>
          <a:xfrm>
            <a:off x="5795962" y="3024187"/>
            <a:ext cx="924000" cy="0"/>
          </a:xfrm>
          <a:prstGeom prst="straightConnector1">
            <a:avLst/>
          </a:prstGeom>
          <a:noFill/>
          <a:ln cap="flat" cmpd="sng" w="25400">
            <a:solidFill>
              <a:srgbClr val="0000FF"/>
            </a:solidFill>
            <a:prstDash val="solid"/>
            <a:miter lim="800000"/>
            <a:headEnd len="med" w="med" type="oval"/>
            <a:tailEnd len="med" w="med" type="triangle"/>
          </a:ln>
        </p:spPr>
      </p:cxnSp>
      <p:cxnSp>
        <p:nvCxnSpPr>
          <p:cNvPr id="858" name="Google Shape;858;p91"/>
          <p:cNvCxnSpPr/>
          <p:nvPr/>
        </p:nvCxnSpPr>
        <p:spPr>
          <a:xfrm>
            <a:off x="1008062" y="3024187"/>
            <a:ext cx="924000" cy="0"/>
          </a:xfrm>
          <a:prstGeom prst="straightConnector1">
            <a:avLst/>
          </a:prstGeom>
          <a:noFill/>
          <a:ln cap="flat" cmpd="sng" w="25400">
            <a:solidFill>
              <a:srgbClr val="0000FF"/>
            </a:solidFill>
            <a:prstDash val="solid"/>
            <a:miter lim="800000"/>
            <a:headEnd len="med" w="med" type="oval"/>
            <a:tailEnd len="med" w="med" type="triangle"/>
          </a:ln>
        </p:spPr>
      </p:cxnSp>
      <p:cxnSp>
        <p:nvCxnSpPr>
          <p:cNvPr id="859" name="Google Shape;859;p91"/>
          <p:cNvCxnSpPr/>
          <p:nvPr/>
        </p:nvCxnSpPr>
        <p:spPr>
          <a:xfrm>
            <a:off x="8316912" y="3024187"/>
            <a:ext cx="924000" cy="0"/>
          </a:xfrm>
          <a:prstGeom prst="straightConnector1">
            <a:avLst/>
          </a:prstGeom>
          <a:noFill/>
          <a:ln cap="flat" cmpd="sng" w="25400">
            <a:solidFill>
              <a:srgbClr val="0000FF"/>
            </a:solidFill>
            <a:prstDash val="solid"/>
            <a:miter lim="800000"/>
            <a:headEnd len="med" w="med" type="oval"/>
            <a:tailEnd len="med" w="med" type="triangle"/>
          </a:ln>
        </p:spPr>
      </p:cxnSp>
      <p:sp>
        <p:nvSpPr>
          <p:cNvPr id="860" name="Google Shape;860;p91"/>
          <p:cNvSpPr txBox="1"/>
          <p:nvPr/>
        </p:nvSpPr>
        <p:spPr>
          <a:xfrm>
            <a:off x="1243012" y="2347912"/>
            <a:ext cx="387300" cy="504900"/>
          </a:xfrm>
          <a:prstGeom prst="rect">
            <a:avLst/>
          </a:prstGeom>
          <a:noFill/>
          <a:ln>
            <a:noFill/>
          </a:ln>
        </p:spPr>
        <p:txBody>
          <a:bodyPr anchorCtr="0" anchor="t" bIns="50375" lIns="100775" spcFirstLastPara="1" rIns="100775" wrap="square" tIns="503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600"/>
              <a:buFont typeface="Tahoma"/>
              <a:buNone/>
            </a:pPr>
            <a:r>
              <a:rPr b="0" i="0" lang="en-US" sz="2600" u="none">
                <a:solidFill>
                  <a:srgbClr val="FF0000"/>
                </a:solidFill>
                <a:latin typeface="Tahoma"/>
                <a:ea typeface="Tahoma"/>
                <a:cs typeface="Tahoma"/>
                <a:sym typeface="Tahoma"/>
              </a:rPr>
              <a:t>p</a:t>
            </a:r>
            <a:endParaRPr/>
          </a:p>
        </p:txBody>
      </p:sp>
      <p:cxnSp>
        <p:nvCxnSpPr>
          <p:cNvPr id="861" name="Google Shape;861;p91"/>
          <p:cNvCxnSpPr/>
          <p:nvPr/>
        </p:nvCxnSpPr>
        <p:spPr>
          <a:xfrm>
            <a:off x="1479550" y="2359025"/>
            <a:ext cx="730200" cy="79500"/>
          </a:xfrm>
          <a:prstGeom prst="bentConnector2">
            <a:avLst/>
          </a:prstGeom>
          <a:noFill/>
          <a:ln cap="flat" cmpd="sng" w="38100">
            <a:solidFill>
              <a:srgbClr val="FF0000"/>
            </a:solidFill>
            <a:prstDash val="solid"/>
            <a:miter lim="800000"/>
            <a:headEnd len="med" w="med" type="none"/>
            <a:tailEnd len="med" w="med" type="triangle"/>
          </a:ln>
        </p:spPr>
      </p:cxnSp>
      <p:sp>
        <p:nvSpPr>
          <p:cNvPr id="862" name="Google Shape;862;p91"/>
          <p:cNvSpPr txBox="1"/>
          <p:nvPr/>
        </p:nvSpPr>
        <p:spPr>
          <a:xfrm>
            <a:off x="2922587" y="3443287"/>
            <a:ext cx="5562600" cy="9177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50375" lIns="100775" spcFirstLastPara="1" rIns="100775" wrap="square" tIns="503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ahoma"/>
              <a:buNone/>
            </a:pPr>
            <a:r>
              <a:rPr b="1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q = p-&gt;next;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ahoma"/>
              <a:buNone/>
            </a:pPr>
            <a:r>
              <a:rPr b="1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p-&gt;next = p-&gt;next-&gt;next;</a:t>
            </a:r>
            <a:endParaRPr/>
          </a:p>
        </p:txBody>
      </p:sp>
      <p:sp>
        <p:nvSpPr>
          <p:cNvPr id="863" name="Google Shape;863;p91"/>
          <p:cNvSpPr txBox="1"/>
          <p:nvPr/>
        </p:nvSpPr>
        <p:spPr>
          <a:xfrm>
            <a:off x="3024187" y="4367212"/>
            <a:ext cx="3528900" cy="547800"/>
          </a:xfrm>
          <a:prstGeom prst="rect">
            <a:avLst/>
          </a:prstGeom>
          <a:noFill/>
          <a:ln>
            <a:noFill/>
          </a:ln>
        </p:spPr>
        <p:txBody>
          <a:bodyPr anchorCtr="0" anchor="t" bIns="50375" lIns="100775" spcFirstLastPara="1" rIns="100775" wrap="square" tIns="50375">
            <a:noAutofit/>
          </a:bodyPr>
          <a:lstStyle/>
          <a:p>
            <a:pPr indent="-377825" lvl="0" marL="37782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500"/>
              <a:buFont typeface="Tahoma"/>
              <a:buNone/>
            </a:pPr>
            <a:r>
              <a:rPr b="0" i="0" lang="en-US" sz="3500" u="none">
                <a:solidFill>
                  <a:srgbClr val="FF0000"/>
                </a:solidFill>
                <a:latin typeface="Tahoma"/>
                <a:ea typeface="Tahoma"/>
                <a:cs typeface="Tahoma"/>
                <a:sym typeface="Tahoma"/>
              </a:rPr>
              <a:t>After deletion</a:t>
            </a:r>
            <a:endParaRPr/>
          </a:p>
        </p:txBody>
      </p:sp>
      <p:sp>
        <p:nvSpPr>
          <p:cNvPr id="864" name="Google Shape;864;p91"/>
          <p:cNvSpPr txBox="1"/>
          <p:nvPr/>
        </p:nvSpPr>
        <p:spPr>
          <a:xfrm>
            <a:off x="1931987" y="5124450"/>
            <a:ext cx="1008000" cy="587400"/>
          </a:xfrm>
          <a:prstGeom prst="rect">
            <a:avLst/>
          </a:prstGeom>
          <a:solidFill>
            <a:srgbClr val="FFFFCC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375" lIns="100775" spcFirstLastPara="1" rIns="100775" wrap="square" tIns="50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ahoma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</a:t>
            </a:r>
            <a:endParaRPr/>
          </a:p>
        </p:txBody>
      </p:sp>
      <p:sp>
        <p:nvSpPr>
          <p:cNvPr id="865" name="Google Shape;865;p91"/>
          <p:cNvSpPr txBox="1"/>
          <p:nvPr/>
        </p:nvSpPr>
        <p:spPr>
          <a:xfrm>
            <a:off x="2940050" y="5124450"/>
            <a:ext cx="1008000" cy="587400"/>
          </a:xfrm>
          <a:prstGeom prst="rect">
            <a:avLst/>
          </a:prstGeom>
          <a:solidFill>
            <a:srgbClr val="FFFFCC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375" lIns="100775" spcFirstLastPara="1" rIns="100775" wrap="square" tIns="503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866" name="Google Shape;866;p91"/>
          <p:cNvSpPr txBox="1"/>
          <p:nvPr/>
        </p:nvSpPr>
        <p:spPr>
          <a:xfrm>
            <a:off x="4368800" y="5124450"/>
            <a:ext cx="1008000" cy="587400"/>
          </a:xfrm>
          <a:prstGeom prst="rect">
            <a:avLst/>
          </a:prstGeom>
          <a:solidFill>
            <a:srgbClr val="FFFFCC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375" lIns="100775" spcFirstLastPara="1" rIns="100775" wrap="square" tIns="50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ahoma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2</a:t>
            </a:r>
            <a:endParaRPr/>
          </a:p>
        </p:txBody>
      </p:sp>
      <p:sp>
        <p:nvSpPr>
          <p:cNvPr id="867" name="Google Shape;867;p91"/>
          <p:cNvSpPr txBox="1"/>
          <p:nvPr/>
        </p:nvSpPr>
        <p:spPr>
          <a:xfrm>
            <a:off x="5376862" y="5124450"/>
            <a:ext cx="1008000" cy="587400"/>
          </a:xfrm>
          <a:prstGeom prst="rect">
            <a:avLst/>
          </a:prstGeom>
          <a:solidFill>
            <a:srgbClr val="FFFFCC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375" lIns="100775" spcFirstLastPara="1" rIns="100775" wrap="square" tIns="503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868" name="Google Shape;868;p91"/>
          <p:cNvSpPr txBox="1"/>
          <p:nvPr/>
        </p:nvSpPr>
        <p:spPr>
          <a:xfrm>
            <a:off x="6719887" y="5124450"/>
            <a:ext cx="1008000" cy="587400"/>
          </a:xfrm>
          <a:prstGeom prst="rect">
            <a:avLst/>
          </a:prstGeom>
          <a:solidFill>
            <a:srgbClr val="FFFFCC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375" lIns="100775" spcFirstLastPara="1" rIns="100775" wrap="square" tIns="50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ahoma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3</a:t>
            </a:r>
            <a:endParaRPr/>
          </a:p>
        </p:txBody>
      </p:sp>
      <p:sp>
        <p:nvSpPr>
          <p:cNvPr id="869" name="Google Shape;869;p91"/>
          <p:cNvSpPr txBox="1"/>
          <p:nvPr/>
        </p:nvSpPr>
        <p:spPr>
          <a:xfrm>
            <a:off x="7727950" y="5124450"/>
            <a:ext cx="1008000" cy="587400"/>
          </a:xfrm>
          <a:prstGeom prst="rect">
            <a:avLst/>
          </a:prstGeom>
          <a:solidFill>
            <a:srgbClr val="FFFFCC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375" lIns="100775" spcFirstLastPara="1" rIns="100775" wrap="square" tIns="503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cxnSp>
        <p:nvCxnSpPr>
          <p:cNvPr id="870" name="Google Shape;870;p91"/>
          <p:cNvCxnSpPr/>
          <p:nvPr/>
        </p:nvCxnSpPr>
        <p:spPr>
          <a:xfrm>
            <a:off x="5795962" y="5459412"/>
            <a:ext cx="924000" cy="0"/>
          </a:xfrm>
          <a:prstGeom prst="straightConnector1">
            <a:avLst/>
          </a:prstGeom>
          <a:noFill/>
          <a:ln cap="flat" cmpd="sng" w="25400">
            <a:solidFill>
              <a:srgbClr val="0000FF"/>
            </a:solidFill>
            <a:prstDash val="solid"/>
            <a:miter lim="800000"/>
            <a:headEnd len="med" w="med" type="oval"/>
            <a:tailEnd len="med" w="med" type="triangle"/>
          </a:ln>
        </p:spPr>
      </p:cxnSp>
      <p:cxnSp>
        <p:nvCxnSpPr>
          <p:cNvPr id="871" name="Google Shape;871;p91"/>
          <p:cNvCxnSpPr/>
          <p:nvPr/>
        </p:nvCxnSpPr>
        <p:spPr>
          <a:xfrm>
            <a:off x="1008062" y="5459412"/>
            <a:ext cx="924000" cy="0"/>
          </a:xfrm>
          <a:prstGeom prst="straightConnector1">
            <a:avLst/>
          </a:prstGeom>
          <a:noFill/>
          <a:ln cap="flat" cmpd="sng" w="25400">
            <a:solidFill>
              <a:srgbClr val="0000FF"/>
            </a:solidFill>
            <a:prstDash val="solid"/>
            <a:miter lim="800000"/>
            <a:headEnd len="med" w="med" type="oval"/>
            <a:tailEnd len="med" w="med" type="triangle"/>
          </a:ln>
        </p:spPr>
      </p:cxnSp>
      <p:cxnSp>
        <p:nvCxnSpPr>
          <p:cNvPr id="872" name="Google Shape;872;p91"/>
          <p:cNvCxnSpPr/>
          <p:nvPr/>
        </p:nvCxnSpPr>
        <p:spPr>
          <a:xfrm>
            <a:off x="8316912" y="5459412"/>
            <a:ext cx="924000" cy="0"/>
          </a:xfrm>
          <a:prstGeom prst="straightConnector1">
            <a:avLst/>
          </a:prstGeom>
          <a:noFill/>
          <a:ln cap="flat" cmpd="sng" w="25400">
            <a:solidFill>
              <a:srgbClr val="0000FF"/>
            </a:solidFill>
            <a:prstDash val="solid"/>
            <a:miter lim="800000"/>
            <a:headEnd len="med" w="med" type="oval"/>
            <a:tailEnd len="med" w="med" type="triangle"/>
          </a:ln>
        </p:spPr>
      </p:cxnSp>
      <p:sp>
        <p:nvSpPr>
          <p:cNvPr id="873" name="Google Shape;873;p91"/>
          <p:cNvSpPr txBox="1"/>
          <p:nvPr/>
        </p:nvSpPr>
        <p:spPr>
          <a:xfrm>
            <a:off x="990600" y="4321175"/>
            <a:ext cx="388800" cy="503100"/>
          </a:xfrm>
          <a:prstGeom prst="rect">
            <a:avLst/>
          </a:prstGeom>
          <a:noFill/>
          <a:ln>
            <a:noFill/>
          </a:ln>
        </p:spPr>
        <p:txBody>
          <a:bodyPr anchorCtr="0" anchor="t" bIns="50375" lIns="100775" spcFirstLastPara="1" rIns="100775" wrap="square" tIns="503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600"/>
              <a:buFont typeface="Tahoma"/>
              <a:buNone/>
            </a:pPr>
            <a:r>
              <a:rPr b="0" i="0" lang="en-US" sz="2600" u="none">
                <a:solidFill>
                  <a:srgbClr val="FF0000"/>
                </a:solidFill>
                <a:latin typeface="Tahoma"/>
                <a:ea typeface="Tahoma"/>
                <a:cs typeface="Tahoma"/>
                <a:sym typeface="Tahoma"/>
              </a:rPr>
              <a:t>p</a:t>
            </a:r>
            <a:endParaRPr/>
          </a:p>
        </p:txBody>
      </p:sp>
      <p:cxnSp>
        <p:nvCxnSpPr>
          <p:cNvPr id="874" name="Google Shape;874;p91"/>
          <p:cNvCxnSpPr/>
          <p:nvPr/>
        </p:nvCxnSpPr>
        <p:spPr>
          <a:xfrm>
            <a:off x="1250950" y="4148137"/>
            <a:ext cx="958800" cy="500100"/>
          </a:xfrm>
          <a:prstGeom prst="bentConnector2">
            <a:avLst/>
          </a:prstGeom>
          <a:noFill/>
          <a:ln cap="flat" cmpd="sng" w="38100">
            <a:solidFill>
              <a:srgbClr val="FF0000"/>
            </a:solidFill>
            <a:prstDash val="solid"/>
            <a:miter lim="800000"/>
            <a:headEnd len="med" w="med" type="none"/>
            <a:tailEnd len="med" w="med" type="triangle"/>
          </a:ln>
        </p:spPr>
      </p:cxnSp>
      <p:cxnSp>
        <p:nvCxnSpPr>
          <p:cNvPr id="875" name="Google Shape;875;p91"/>
          <p:cNvCxnSpPr/>
          <p:nvPr/>
        </p:nvCxnSpPr>
        <p:spPr>
          <a:xfrm>
            <a:off x="3444875" y="5459412"/>
            <a:ext cx="0" cy="588900"/>
          </a:xfrm>
          <a:prstGeom prst="straightConnector1">
            <a:avLst/>
          </a:prstGeom>
          <a:noFill/>
          <a:ln cap="flat" cmpd="sng" w="28575">
            <a:solidFill>
              <a:schemeClr val="folHlink"/>
            </a:solidFill>
            <a:prstDash val="solid"/>
            <a:miter lim="800000"/>
            <a:headEnd len="med" w="med" type="none"/>
            <a:tailEnd len="med" w="med" type="none"/>
          </a:ln>
        </p:spPr>
      </p:cxnSp>
      <p:cxnSp>
        <p:nvCxnSpPr>
          <p:cNvPr id="876" name="Google Shape;876;p91"/>
          <p:cNvCxnSpPr/>
          <p:nvPr/>
        </p:nvCxnSpPr>
        <p:spPr>
          <a:xfrm>
            <a:off x="3444875" y="6048375"/>
            <a:ext cx="3527400" cy="0"/>
          </a:xfrm>
          <a:prstGeom prst="straightConnector1">
            <a:avLst/>
          </a:prstGeom>
          <a:noFill/>
          <a:ln cap="flat" cmpd="sng" w="28575">
            <a:solidFill>
              <a:schemeClr val="folHlink"/>
            </a:solidFill>
            <a:prstDash val="solid"/>
            <a:miter lim="800000"/>
            <a:headEnd len="med" w="med" type="none"/>
            <a:tailEnd len="med" w="med" type="none"/>
          </a:ln>
        </p:spPr>
      </p:cxnSp>
      <p:cxnSp>
        <p:nvCxnSpPr>
          <p:cNvPr id="877" name="Google Shape;877;p91"/>
          <p:cNvCxnSpPr/>
          <p:nvPr/>
        </p:nvCxnSpPr>
        <p:spPr>
          <a:xfrm>
            <a:off x="6972300" y="5711775"/>
            <a:ext cx="0" cy="336600"/>
          </a:xfrm>
          <a:prstGeom prst="straightConnector1">
            <a:avLst/>
          </a:prstGeom>
          <a:noFill/>
          <a:ln cap="flat" cmpd="sng" w="28575">
            <a:solidFill>
              <a:schemeClr val="folHlink"/>
            </a:solidFill>
            <a:prstDash val="solid"/>
            <a:miter lim="800000"/>
            <a:headEnd len="med" w="med" type="none"/>
            <a:tailEnd len="med" w="med" type="triangle"/>
          </a:ln>
        </p:spPr>
      </p:cxnSp>
      <p:sp>
        <p:nvSpPr>
          <p:cNvPr id="878" name="Google Shape;878;p91"/>
          <p:cNvSpPr txBox="1"/>
          <p:nvPr/>
        </p:nvSpPr>
        <p:spPr>
          <a:xfrm>
            <a:off x="3108325" y="6132512"/>
            <a:ext cx="388800" cy="503100"/>
          </a:xfrm>
          <a:prstGeom prst="rect">
            <a:avLst/>
          </a:prstGeom>
          <a:noFill/>
          <a:ln>
            <a:noFill/>
          </a:ln>
        </p:spPr>
        <p:txBody>
          <a:bodyPr anchorCtr="0" anchor="t" bIns="50375" lIns="100775" spcFirstLastPara="1" rIns="100775" wrap="square" tIns="503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600"/>
              <a:buFont typeface="Tahoma"/>
              <a:buNone/>
            </a:pPr>
            <a:r>
              <a:rPr b="0" i="0" lang="en-US" sz="2600" u="none">
                <a:solidFill>
                  <a:srgbClr val="FF0000"/>
                </a:solidFill>
                <a:latin typeface="Tahoma"/>
                <a:ea typeface="Tahoma"/>
                <a:cs typeface="Tahoma"/>
                <a:sym typeface="Tahoma"/>
              </a:rPr>
              <a:t>q</a:t>
            </a:r>
            <a:endParaRPr/>
          </a:p>
        </p:txBody>
      </p:sp>
      <p:cxnSp>
        <p:nvCxnSpPr>
          <p:cNvPr id="879" name="Google Shape;879;p91"/>
          <p:cNvCxnSpPr/>
          <p:nvPr/>
        </p:nvCxnSpPr>
        <p:spPr>
          <a:xfrm>
            <a:off x="3529012" y="6508750"/>
            <a:ext cx="1174800" cy="0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solid"/>
            <a:miter lim="800000"/>
            <a:headEnd len="med" w="med" type="none"/>
            <a:tailEnd len="med" w="med" type="none"/>
          </a:ln>
        </p:spPr>
      </p:cxnSp>
      <p:cxnSp>
        <p:nvCxnSpPr>
          <p:cNvPr id="880" name="Google Shape;880;p91"/>
          <p:cNvCxnSpPr/>
          <p:nvPr/>
        </p:nvCxnSpPr>
        <p:spPr>
          <a:xfrm>
            <a:off x="4703762" y="5751549"/>
            <a:ext cx="0" cy="757200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solid"/>
            <a:miter lim="800000"/>
            <a:headEnd len="med" w="med" type="none"/>
            <a:tailEnd len="med" w="med" type="triangle"/>
          </a:ln>
        </p:spPr>
      </p:cxnSp>
      <p:sp>
        <p:nvSpPr>
          <p:cNvPr id="881" name="Google Shape;881;p91"/>
          <p:cNvSpPr txBox="1"/>
          <p:nvPr/>
        </p:nvSpPr>
        <p:spPr>
          <a:xfrm>
            <a:off x="5359400" y="6335712"/>
            <a:ext cx="1719300" cy="5160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50375" lIns="100775" spcFirstLastPara="1" rIns="100775" wrap="square" tIns="503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ahoma"/>
              <a:buNone/>
            </a:pPr>
            <a:r>
              <a:rPr b="1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free (q) ;</a:t>
            </a:r>
            <a:endParaRPr/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5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p92"/>
          <p:cNvSpPr txBox="1"/>
          <p:nvPr>
            <p:ph type="title"/>
          </p:nvPr>
        </p:nvSpPr>
        <p:spPr>
          <a:xfrm>
            <a:off x="1268412" y="681037"/>
            <a:ext cx="8591400" cy="1258800"/>
          </a:xfrm>
          <a:prstGeom prst="rect">
            <a:avLst/>
          </a:prstGeom>
          <a:noFill/>
          <a:ln>
            <a:noFill/>
          </a:ln>
        </p:spPr>
        <p:txBody>
          <a:bodyPr anchorCtr="0" anchor="b" bIns="50375" lIns="100750" spcFirstLastPara="1" rIns="100750" wrap="square" tIns="503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900"/>
              <a:buFont typeface="Tahoma"/>
              <a:buNone/>
            </a:pPr>
            <a:r>
              <a:rPr b="0" i="0" lang="en-US" sz="4900" u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rPr>
              <a:t>Delete a list and free memory</a:t>
            </a:r>
            <a:endParaRPr/>
          </a:p>
        </p:txBody>
      </p:sp>
      <p:sp>
        <p:nvSpPr>
          <p:cNvPr id="887" name="Google Shape;887;p92"/>
          <p:cNvSpPr txBox="1"/>
          <p:nvPr>
            <p:ph idx="1" type="body"/>
          </p:nvPr>
        </p:nvSpPr>
        <p:spPr>
          <a:xfrm>
            <a:off x="1303337" y="2224087"/>
            <a:ext cx="8569200" cy="4535400"/>
          </a:xfrm>
          <a:prstGeom prst="rect">
            <a:avLst/>
          </a:prstGeom>
          <a:noFill/>
          <a:ln>
            <a:noFill/>
          </a:ln>
        </p:spPr>
        <p:txBody>
          <a:bodyPr anchorCtr="0" anchor="t" bIns="50375" lIns="100750" spcFirstLastPara="1" rIns="100750" wrap="square" tIns="50375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0"/>
              <a:buNone/>
            </a:pPr>
            <a:r>
              <a:rPr b="1" i="0" lang="en-US" sz="3100" u="none">
                <a:solidFill>
                  <a:srgbClr val="006600"/>
                </a:solidFill>
                <a:latin typeface="Tahoma"/>
                <a:ea typeface="Tahoma"/>
                <a:cs typeface="Tahoma"/>
                <a:sym typeface="Tahoma"/>
              </a:rPr>
              <a:t>/* Recursive deletion of a list */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620"/>
              </a:spcBef>
              <a:spcAft>
                <a:spcPts val="0"/>
              </a:spcAft>
              <a:buSzPts val="1860"/>
              <a:buNone/>
            </a:pPr>
            <a:r>
              <a:rPr b="0" i="0" lang="en-US" sz="3100" u="none">
                <a:solidFill>
                  <a:schemeClr val="folHlink"/>
                </a:solidFill>
                <a:latin typeface="Tahoma"/>
                <a:ea typeface="Tahoma"/>
                <a:cs typeface="Tahoma"/>
                <a:sym typeface="Tahoma"/>
              </a:rPr>
              <a:t>void </a:t>
            </a:r>
            <a:r>
              <a:rPr b="1" i="0" lang="en-US" sz="3100" u="none">
                <a:solidFill>
                  <a:schemeClr val="folHlink"/>
                </a:solidFill>
                <a:latin typeface="Tahoma"/>
                <a:ea typeface="Tahoma"/>
                <a:cs typeface="Tahoma"/>
                <a:sym typeface="Tahoma"/>
              </a:rPr>
              <a:t>delete_list</a:t>
            </a:r>
            <a:r>
              <a:rPr b="0" i="0" lang="en-US" sz="3100" u="none">
                <a:solidFill>
                  <a:schemeClr val="folHlink"/>
                </a:solidFill>
                <a:latin typeface="Tahoma"/>
                <a:ea typeface="Tahoma"/>
                <a:cs typeface="Tahoma"/>
                <a:sym typeface="Tahoma"/>
              </a:rPr>
              <a:t> (LINK head)  {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620"/>
              </a:spcBef>
              <a:spcAft>
                <a:spcPts val="0"/>
              </a:spcAft>
              <a:buSzPts val="1860"/>
              <a:buNone/>
            </a:pPr>
            <a:r>
              <a:rPr b="0" i="0" lang="en-US" sz="3100" u="none">
                <a:solidFill>
                  <a:schemeClr val="folHlink"/>
                </a:solidFill>
                <a:latin typeface="Tahoma"/>
                <a:ea typeface="Tahoma"/>
                <a:cs typeface="Tahoma"/>
                <a:sym typeface="Tahoma"/>
              </a:rPr>
              <a:t>		if (head != NULL)   {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620"/>
              </a:spcBef>
              <a:spcAft>
                <a:spcPts val="0"/>
              </a:spcAft>
              <a:buSzPts val="1860"/>
              <a:buNone/>
            </a:pPr>
            <a:r>
              <a:rPr b="0" i="0" lang="en-US" sz="3100" u="none">
                <a:solidFill>
                  <a:schemeClr val="folHlink"/>
                </a:solidFill>
                <a:latin typeface="Tahoma"/>
                <a:ea typeface="Tahoma"/>
                <a:cs typeface="Tahoma"/>
                <a:sym typeface="Tahoma"/>
              </a:rPr>
              <a:t>			</a:t>
            </a:r>
            <a:r>
              <a:rPr b="1" i="0" lang="en-US" sz="3100" u="none">
                <a:solidFill>
                  <a:schemeClr val="folHlink"/>
                </a:solidFill>
                <a:latin typeface="Tahoma"/>
                <a:ea typeface="Tahoma"/>
                <a:cs typeface="Tahoma"/>
                <a:sym typeface="Tahoma"/>
              </a:rPr>
              <a:t>delete_list</a:t>
            </a:r>
            <a:r>
              <a:rPr b="0" i="0" lang="en-US" sz="3100" u="none">
                <a:solidFill>
                  <a:schemeClr val="folHlink"/>
                </a:solidFill>
                <a:latin typeface="Tahoma"/>
                <a:ea typeface="Tahoma"/>
                <a:cs typeface="Tahoma"/>
                <a:sym typeface="Tahoma"/>
              </a:rPr>
              <a:t> (head-&gt;next) ;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620"/>
              </a:spcBef>
              <a:spcAft>
                <a:spcPts val="0"/>
              </a:spcAft>
              <a:buSzPts val="1860"/>
              <a:buNone/>
            </a:pPr>
            <a:r>
              <a:rPr b="0" i="0" lang="en-US" sz="3100" u="none">
                <a:solidFill>
                  <a:schemeClr val="folHlink"/>
                </a:solidFill>
                <a:latin typeface="Tahoma"/>
                <a:ea typeface="Tahoma"/>
                <a:cs typeface="Tahoma"/>
                <a:sym typeface="Tahoma"/>
              </a:rPr>
              <a:t>			free (head) ; </a:t>
            </a:r>
            <a:r>
              <a:rPr b="0" i="0" lang="en-US" sz="3100" u="none">
                <a:solidFill>
                  <a:srgbClr val="006600"/>
                </a:solidFill>
                <a:latin typeface="Tahoma"/>
                <a:ea typeface="Tahoma"/>
                <a:cs typeface="Tahoma"/>
                <a:sym typeface="Tahoma"/>
              </a:rPr>
              <a:t>/* Release storage */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620"/>
              </a:spcBef>
              <a:spcAft>
                <a:spcPts val="0"/>
              </a:spcAft>
              <a:buSzPts val="1860"/>
              <a:buNone/>
            </a:pPr>
            <a:r>
              <a:rPr b="0" i="0" lang="en-US" sz="3100" u="none">
                <a:solidFill>
                  <a:schemeClr val="folHlink"/>
                </a:solidFill>
                <a:latin typeface="Tahoma"/>
                <a:ea typeface="Tahoma"/>
                <a:cs typeface="Tahoma"/>
                <a:sym typeface="Tahoma"/>
              </a:rPr>
              <a:t>}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1"/>
          <p:cNvSpPr txBox="1"/>
          <p:nvPr>
            <p:ph type="title"/>
          </p:nvPr>
        </p:nvSpPr>
        <p:spPr>
          <a:xfrm>
            <a:off x="1268412" y="757237"/>
            <a:ext cx="8591400" cy="110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900"/>
              <a:buFont typeface="Tahoma"/>
              <a:buNone/>
            </a:pPr>
            <a:r>
              <a:rPr b="1" i="0" lang="en-US" sz="4900" u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rPr>
              <a:t>Another example</a:t>
            </a:r>
            <a:endParaRPr/>
          </a:p>
        </p:txBody>
      </p:sp>
      <p:sp>
        <p:nvSpPr>
          <p:cNvPr id="113" name="Google Shape;113;p21"/>
          <p:cNvSpPr txBox="1"/>
          <p:nvPr>
            <p:ph idx="1" type="body"/>
          </p:nvPr>
        </p:nvSpPr>
        <p:spPr>
          <a:xfrm>
            <a:off x="739775" y="2101850"/>
            <a:ext cx="8605800" cy="495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77825" lvl="0" marL="377825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80"/>
              <a:buNone/>
            </a:pPr>
            <a:r>
              <a:rPr b="0" i="0" lang="en-US" sz="28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#define MAX_NAME 40</a:t>
            </a:r>
            <a:endParaRPr/>
          </a:p>
          <a:p>
            <a:pPr indent="-377825" lvl="0" marL="377825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SzPts val="1680"/>
              <a:buNone/>
            </a:pPr>
            <a:r>
              <a:rPr b="0" i="0" lang="en-US" sz="28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typedef struct		{</a:t>
            </a:r>
            <a:endParaRPr/>
          </a:p>
          <a:p>
            <a:pPr indent="-252412" lvl="2" marL="1260475" rtl="0" algn="l">
              <a:lnSpc>
                <a:spcPct val="90000"/>
              </a:lnSpc>
              <a:spcBef>
                <a:spcPts val="520"/>
              </a:spcBef>
              <a:spcAft>
                <a:spcPts val="0"/>
              </a:spcAft>
              <a:buSzPts val="1300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char name[MAX_NAME+1];</a:t>
            </a:r>
            <a:endParaRPr/>
          </a:p>
          <a:p>
            <a:pPr indent="-252412" lvl="2" marL="1260475" rtl="0" algn="l">
              <a:lnSpc>
                <a:spcPct val="90000"/>
              </a:lnSpc>
              <a:spcBef>
                <a:spcPts val="520"/>
              </a:spcBef>
              <a:spcAft>
                <a:spcPts val="0"/>
              </a:spcAft>
              <a:buSzPts val="1300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char rollno[10];</a:t>
            </a:r>
            <a:endParaRPr/>
          </a:p>
          <a:p>
            <a:pPr indent="-252412" lvl="2" marL="1260475" rtl="0" algn="l">
              <a:lnSpc>
                <a:spcPct val="90000"/>
              </a:lnSpc>
              <a:spcBef>
                <a:spcPts val="520"/>
              </a:spcBef>
              <a:spcAft>
                <a:spcPts val="0"/>
              </a:spcAft>
              <a:buSzPts val="1300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int classtest;</a:t>
            </a:r>
            <a:endParaRPr/>
          </a:p>
          <a:p>
            <a:pPr indent="-252412" lvl="2" marL="1260475" rtl="0" algn="l">
              <a:lnSpc>
                <a:spcPct val="90000"/>
              </a:lnSpc>
              <a:spcBef>
                <a:spcPts val="520"/>
              </a:spcBef>
              <a:spcAft>
                <a:spcPts val="0"/>
              </a:spcAft>
              <a:buSzPts val="1300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int midterm;</a:t>
            </a:r>
            <a:endParaRPr/>
          </a:p>
          <a:p>
            <a:pPr indent="-252412" lvl="2" marL="1260475" rtl="0" algn="l">
              <a:lnSpc>
                <a:spcPct val="90000"/>
              </a:lnSpc>
              <a:spcBef>
                <a:spcPts val="520"/>
              </a:spcBef>
              <a:spcAft>
                <a:spcPts val="0"/>
              </a:spcAft>
              <a:buSzPts val="1300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int final;</a:t>
            </a:r>
            <a:endParaRPr/>
          </a:p>
          <a:p>
            <a:pPr indent="-252412" lvl="2" marL="1260475" rtl="0" algn="l">
              <a:lnSpc>
                <a:spcPct val="90000"/>
              </a:lnSpc>
              <a:spcBef>
                <a:spcPts val="520"/>
              </a:spcBef>
              <a:spcAft>
                <a:spcPts val="0"/>
              </a:spcAft>
              <a:buSzPts val="1300"/>
              <a:buNone/>
            </a:pPr>
            <a:r>
              <a:rPr b="0" i="0" lang="en-US" sz="26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char grade;</a:t>
            </a:r>
            <a:endParaRPr/>
          </a:p>
          <a:p>
            <a:pPr indent="-377825" lvl="0" marL="377825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SzPts val="1680"/>
              <a:buNone/>
            </a:pPr>
            <a:r>
              <a:rPr b="0" i="0" lang="en-US" sz="28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} StudentRecord;</a:t>
            </a:r>
            <a:endParaRPr/>
          </a:p>
          <a:p>
            <a:pPr indent="-377825" lvl="0" marL="377825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SzPts val="1680"/>
              <a:buNone/>
            </a:pPr>
            <a:r>
              <a:rPr b="0" i="0" lang="en-US" sz="28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Defines a new data type called StudentRecord. Does not declare a variable.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2"/>
          <p:cNvSpPr txBox="1"/>
          <p:nvPr>
            <p:ph type="title"/>
          </p:nvPr>
        </p:nvSpPr>
        <p:spPr>
          <a:xfrm>
            <a:off x="1268412" y="757237"/>
            <a:ext cx="8591400" cy="110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900"/>
              <a:buFont typeface="Tahoma"/>
              <a:buNone/>
            </a:pPr>
            <a:r>
              <a:rPr b="1" i="0" lang="en-US" sz="4900" u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rPr>
              <a:t>Declaring struct variables</a:t>
            </a:r>
            <a:endParaRPr/>
          </a:p>
        </p:txBody>
      </p:sp>
      <p:sp>
        <p:nvSpPr>
          <p:cNvPr id="119" name="Google Shape;119;p22"/>
          <p:cNvSpPr txBox="1"/>
          <p:nvPr>
            <p:ph idx="1" type="body"/>
          </p:nvPr>
        </p:nvSpPr>
        <p:spPr>
          <a:xfrm>
            <a:off x="739775" y="2101850"/>
            <a:ext cx="8605800" cy="4815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77825" lvl="0" marL="37782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0"/>
              <a:buNone/>
            </a:pPr>
            <a:r>
              <a:rPr b="0" i="0" lang="en-US" sz="31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/* typedef structs go at top of program */</a:t>
            </a:r>
            <a:endParaRPr/>
          </a:p>
          <a:p>
            <a:pPr indent="-377825" lvl="0" marL="377825" rtl="0" algn="l">
              <a:lnSpc>
                <a:spcPct val="100000"/>
              </a:lnSpc>
              <a:spcBef>
                <a:spcPts val="620"/>
              </a:spcBef>
              <a:spcAft>
                <a:spcPts val="0"/>
              </a:spcAft>
              <a:buSzPts val="1860"/>
              <a:buNone/>
            </a:pPr>
            <a:r>
              <a:rPr b="0" i="0" lang="en-US" sz="31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. . .</a:t>
            </a:r>
            <a:endParaRPr/>
          </a:p>
          <a:p>
            <a:pPr indent="-377825" lvl="0" marL="377825" rtl="0" algn="l">
              <a:lnSpc>
                <a:spcPct val="100000"/>
              </a:lnSpc>
              <a:spcBef>
                <a:spcPts val="620"/>
              </a:spcBef>
              <a:spcAft>
                <a:spcPts val="0"/>
              </a:spcAft>
              <a:buSzPts val="1860"/>
              <a:buNone/>
            </a:pPr>
            <a:r>
              <a:rPr b="0" i="0" lang="en-US" sz="31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int .....</a:t>
            </a:r>
            <a:endParaRPr/>
          </a:p>
          <a:p>
            <a:pPr indent="-377825" lvl="0" marL="377825" rtl="0" algn="l">
              <a:lnSpc>
                <a:spcPct val="100000"/>
              </a:lnSpc>
              <a:spcBef>
                <a:spcPts val="620"/>
              </a:spcBef>
              <a:spcAft>
                <a:spcPts val="0"/>
              </a:spcAft>
              <a:buSzPts val="1860"/>
              <a:buNone/>
            </a:pPr>
            <a:r>
              <a:rPr b="0" i="0" lang="en-US" sz="31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float ....</a:t>
            </a:r>
            <a:endParaRPr/>
          </a:p>
          <a:p>
            <a:pPr indent="-377825" lvl="0" marL="377825" rtl="0" algn="l">
              <a:lnSpc>
                <a:spcPct val="100000"/>
              </a:lnSpc>
              <a:spcBef>
                <a:spcPts val="620"/>
              </a:spcBef>
              <a:spcAft>
                <a:spcPts val="0"/>
              </a:spcAft>
              <a:buSzPts val="1860"/>
              <a:buNone/>
            </a:pPr>
            <a:r>
              <a:rPr b="0" i="0" lang="en-US" sz="31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StudentRecord s1;</a:t>
            </a:r>
            <a:endParaRPr/>
          </a:p>
          <a:p>
            <a:pPr indent="-377825" lvl="0" marL="377825" rtl="0" algn="l">
              <a:lnSpc>
                <a:spcPct val="100000"/>
              </a:lnSpc>
              <a:spcBef>
                <a:spcPts val="620"/>
              </a:spcBef>
              <a:spcAft>
                <a:spcPts val="0"/>
              </a:spcAft>
              <a:buSzPts val="1860"/>
              <a:buNone/>
            </a:pPr>
            <a:r>
              <a:rPr b="0" i="0" lang="en-US" sz="31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StudentRecord singhal ;</a:t>
            </a:r>
            <a:endParaRPr/>
          </a:p>
          <a:p>
            <a:pPr indent="-377825" lvl="0" marL="377825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1440"/>
              <a:buNone/>
            </a:pPr>
            <a:r>
              <a:rPr b="0" i="0" lang="en-US" sz="24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/* StudentRecord is a type; s1 and singhal are variables*/</a:t>
            </a:r>
            <a:endParaRPr/>
          </a:p>
          <a:p>
            <a:pPr indent="-377825" lvl="0" marL="377825" rtl="0" algn="l">
              <a:lnSpc>
                <a:spcPct val="100000"/>
              </a:lnSpc>
              <a:spcBef>
                <a:spcPts val="620"/>
              </a:spcBef>
              <a:spcAft>
                <a:spcPts val="0"/>
              </a:spcAft>
              <a:buSzPts val="1860"/>
              <a:buNone/>
            </a:pPr>
            <a:r>
              <a:rPr b="0" i="0" lang="en-US" sz="31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struct nametype aname;</a:t>
            </a:r>
            <a:endParaRPr/>
          </a:p>
          <a:p>
            <a:pPr indent="-377825" lvl="0" marL="377825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1440"/>
              <a:buNone/>
            </a:pPr>
            <a:r>
              <a:rPr b="0" i="0" lang="en-US" sz="24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/* struct nametype is a type; aname is a variable      */</a:t>
            </a:r>
            <a:endParaRPr/>
          </a:p>
          <a:p>
            <a:pPr indent="-286385" lvl="0" marL="377825" rtl="0" algn="l">
              <a:spcBef>
                <a:spcPts val="480"/>
              </a:spcBef>
              <a:spcAft>
                <a:spcPts val="0"/>
              </a:spcAft>
              <a:buSzPts val="1440"/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Functions_Search_Sort">
  <a:themeElements>
    <a:clrScheme name="Functions_Search_Sort 2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1_Functions_Search_Sort">
  <a:themeElements>
    <a:clrScheme name="Functions_Search_Sort 2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