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86" r:id="rId3"/>
    <p:sldId id="306" r:id="rId4"/>
    <p:sldId id="305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B96E9D-D859-4117-91C2-3AECC48BC5D3}">
  <a:tblStyle styleId="{06B96E9D-D859-4117-91C2-3AECC48BC5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22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4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Operators and Expressions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Nachiket Tapas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3E80-2A64-4CEA-9F0F-7327CCE0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Special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D541F-3AE0-4044-808E-D066D8ECF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sizeof</a:t>
            </a:r>
            <a:r>
              <a:rPr lang="en-GB" dirty="0"/>
              <a:t>()</a:t>
            </a:r>
          </a:p>
          <a:p>
            <a:pPr lvl="1"/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sizeof</a:t>
            </a:r>
            <a:r>
              <a:rPr lang="en-GB" dirty="0"/>
              <a:t>(int));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139700" indent="0">
              <a:buNone/>
            </a:pPr>
            <a:r>
              <a:rPr lang="en-GB" dirty="0"/>
              <a:t>Did you try the following? What did you get?</a:t>
            </a:r>
          </a:p>
          <a:p>
            <a:pPr marL="596900" lvl="1" indent="0">
              <a:buNone/>
            </a:pPr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sizeof</a:t>
            </a:r>
            <a:r>
              <a:rPr lang="en-GB" dirty="0"/>
              <a:t>(5.2));</a:t>
            </a:r>
          </a:p>
          <a:p>
            <a:pPr marL="596900" lvl="1" indent="0">
              <a:buNone/>
            </a:pPr>
            <a:endParaRPr lang="en-GB" dirty="0"/>
          </a:p>
          <a:p>
            <a:pPr marL="139700" indent="0">
              <a:buNone/>
            </a:pPr>
            <a:r>
              <a:rPr lang="en-GB" dirty="0"/>
              <a:t>Did you get 4 or 8?</a:t>
            </a:r>
          </a:p>
          <a:p>
            <a:pPr marL="5969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8345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0E342-35FD-4F63-9270-4322FF9B1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Default decimal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E4AC9-FFB0-4FD7-8D85-467746186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By default, C programming considers decimal values as double.</a:t>
            </a:r>
          </a:p>
          <a:p>
            <a:endParaRPr lang="en-GB" dirty="0"/>
          </a:p>
          <a:p>
            <a:r>
              <a:rPr lang="en-GB" dirty="0"/>
              <a:t>That is why you get output as 8 and not 4.</a:t>
            </a:r>
          </a:p>
          <a:p>
            <a:endParaRPr lang="en-GB" dirty="0"/>
          </a:p>
          <a:p>
            <a:r>
              <a:rPr lang="en-GB" dirty="0"/>
              <a:t>Remember the value 5.2 used by us is literal constant. If you declare a float variable and find its size, you will get 4 as output.</a:t>
            </a:r>
          </a:p>
          <a:p>
            <a:endParaRPr lang="en-GB" dirty="0"/>
          </a:p>
          <a:p>
            <a:r>
              <a:rPr lang="en-GB" dirty="0"/>
              <a:t>Another type of constant is called symbolic constant</a:t>
            </a:r>
          </a:p>
          <a:p>
            <a:pPr marL="114300" indent="0">
              <a:buNone/>
            </a:pPr>
            <a:r>
              <a:rPr lang="en-GB" dirty="0"/>
              <a:t>#define PI 3.14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/>
              <a:t>Constant variable</a:t>
            </a:r>
          </a:p>
          <a:p>
            <a:pPr marL="114300" indent="0">
              <a:buNone/>
            </a:pPr>
            <a:r>
              <a:rPr lang="en-GB" dirty="0" err="1"/>
              <a:t>const</a:t>
            </a:r>
            <a:r>
              <a:rPr lang="en-GB" dirty="0"/>
              <a:t> int I = 10;</a:t>
            </a:r>
          </a:p>
        </p:txBody>
      </p:sp>
    </p:spTree>
    <p:extLst>
      <p:ext uri="{BB962C8B-B14F-4D97-AF65-F5344CB8AC3E}">
        <p14:creationId xmlns:p14="http://schemas.microsoft.com/office/powerpoint/2010/main" val="144020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3E80-2A64-4CEA-9F0F-7327CCE0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Special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D541F-3AE0-4044-808E-D066D8ECF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comma operator</a:t>
            </a:r>
          </a:p>
          <a:p>
            <a:pPr lvl="1"/>
            <a:r>
              <a:rPr lang="en-GB" dirty="0"/>
              <a:t>value = (x=5, y=7, </a:t>
            </a:r>
            <a:r>
              <a:rPr lang="en-GB" dirty="0" err="1"/>
              <a:t>x+y</a:t>
            </a:r>
            <a:r>
              <a:rPr lang="en-GB" dirty="0"/>
              <a:t>);</a:t>
            </a:r>
          </a:p>
          <a:p>
            <a:pPr lvl="1"/>
            <a:r>
              <a:rPr lang="en-GB" dirty="0" err="1"/>
              <a:t>printf</a:t>
            </a:r>
            <a:r>
              <a:rPr lang="en-GB" dirty="0"/>
              <a:t>(“%d”, value);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139700" indent="0">
              <a:buNone/>
            </a:pPr>
            <a:r>
              <a:rPr lang="en-GB" dirty="0"/>
              <a:t>#include&lt;stdio.h&gt;</a:t>
            </a:r>
          </a:p>
          <a:p>
            <a:pPr marL="139700" indent="0">
              <a:buNone/>
            </a:pPr>
            <a:r>
              <a:rPr lang="en-GB" dirty="0"/>
              <a:t>void main(){    </a:t>
            </a:r>
          </a:p>
          <a:p>
            <a:pPr marL="139700" indent="0">
              <a:buNone/>
            </a:pPr>
            <a:r>
              <a:rPr lang="en-GB" dirty="0"/>
              <a:t>	int value, x, y;    </a:t>
            </a:r>
          </a:p>
          <a:p>
            <a:pPr marL="139700" indent="0">
              <a:buNone/>
            </a:pPr>
            <a:r>
              <a:rPr lang="en-GB" dirty="0"/>
              <a:t>	value = (x=5, y=7, </a:t>
            </a:r>
            <a:r>
              <a:rPr lang="en-GB" dirty="0" err="1"/>
              <a:t>x+y</a:t>
            </a:r>
            <a:r>
              <a:rPr lang="en-GB" dirty="0"/>
              <a:t>);    </a:t>
            </a:r>
          </a:p>
          <a:p>
            <a:pPr marL="1397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("%d", value);</a:t>
            </a:r>
          </a:p>
          <a:p>
            <a:pPr marL="1397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5274411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187</Words>
  <Application>Microsoft Office PowerPoint</Application>
  <PresentationFormat>On-screen Show (16:9)</PresentationFormat>
  <Paragraphs>37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Simple Light</vt:lpstr>
      <vt:lpstr>Operators and Expressions</vt:lpstr>
      <vt:lpstr>Special Operators</vt:lpstr>
      <vt:lpstr>Default decimal number</vt:lpstr>
      <vt:lpstr>Special Operators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 and Output</dc:title>
  <dc:creator>Nachiket Tapas</dc:creator>
  <cp:lastModifiedBy>Nachiket</cp:lastModifiedBy>
  <cp:revision>22</cp:revision>
  <dcterms:modified xsi:type="dcterms:W3CDTF">2022-01-08T07:52:59Z</dcterms:modified>
</cp:coreProperties>
</file>