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3" r:id="rId2"/>
    <p:sldId id="274" r:id="rId3"/>
    <p:sldId id="27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17/02/2022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F5FC6-AD3E-4EF9-88AB-07C8B74F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CE758-9313-43F5-8C32-1D0077896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What will be output of the following?</a:t>
            </a:r>
          </a:p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i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 err="1"/>
              <a:t>scanf</a:t>
            </a:r>
            <a:r>
              <a:rPr lang="en-GB" dirty="0"/>
              <a:t>(“%d”, &amp;</a:t>
            </a:r>
            <a:r>
              <a:rPr lang="en-GB" dirty="0" err="1"/>
              <a:t>i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int a[</a:t>
            </a:r>
            <a:r>
              <a:rPr lang="en-GB" dirty="0" err="1"/>
              <a:t>i</a:t>
            </a:r>
            <a:r>
              <a:rPr lang="en-GB" dirty="0"/>
              <a:t>];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What will be output of the following?</a:t>
            </a:r>
          </a:p>
          <a:p>
            <a:pPr marL="0" indent="0">
              <a:buNone/>
            </a:pPr>
            <a:r>
              <a:rPr lang="en-GB" dirty="0"/>
              <a:t>char a[10] = {};</a:t>
            </a:r>
          </a:p>
          <a:p>
            <a:pPr marL="0" indent="0">
              <a:buNone/>
            </a:pPr>
            <a:r>
              <a:rPr lang="en-GB" dirty="0"/>
              <a:t>char b[2];</a:t>
            </a:r>
          </a:p>
          <a:p>
            <a:pPr marL="0" indent="0">
              <a:buNone/>
            </a:pPr>
            <a:r>
              <a:rPr lang="en-GB" dirty="0"/>
              <a:t>b[a[0]] = a[a[0]];</a:t>
            </a:r>
          </a:p>
          <a:p>
            <a:pPr marL="0" indent="0">
              <a:buNone/>
            </a:pPr>
            <a:r>
              <a:rPr lang="en-GB" dirty="0" err="1"/>
              <a:t>printf</a:t>
            </a:r>
            <a:r>
              <a:rPr lang="en-GB" dirty="0"/>
              <a:t>(“%c %d”, b[0], b[0]);</a:t>
            </a:r>
          </a:p>
        </p:txBody>
      </p:sp>
    </p:spTree>
    <p:extLst>
      <p:ext uri="{BB962C8B-B14F-4D97-AF65-F5344CB8AC3E}">
        <p14:creationId xmlns:p14="http://schemas.microsoft.com/office/powerpoint/2010/main" val="3000326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48F10-439E-47A0-9B4E-E18BE5D10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Functions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E264-8984-4BB3-BFD7-BC1315FBD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f(int a, int b) {</a:t>
            </a:r>
          </a:p>
          <a:p>
            <a:pPr marL="0" indent="0">
              <a:buNone/>
            </a:pPr>
            <a:r>
              <a:rPr lang="en-GB" dirty="0"/>
              <a:t>	return </a:t>
            </a:r>
            <a:r>
              <a:rPr lang="en-GB" dirty="0" err="1"/>
              <a:t>a+b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 = 1, b = 2;</a:t>
            </a:r>
          </a:p>
          <a:p>
            <a:pPr marL="0" indent="0">
              <a:buNone/>
            </a:pPr>
            <a:r>
              <a:rPr lang="en-GB" dirty="0"/>
              <a:t>	a = f(f(</a:t>
            </a:r>
            <a:r>
              <a:rPr lang="en-GB" dirty="0" err="1"/>
              <a:t>a,b</a:t>
            </a:r>
            <a:r>
              <a:rPr lang="en-GB" dirty="0"/>
              <a:t>),b);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a, b);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28635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3199C-6315-475A-9E23-F49B9506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79D2E-58D5-43B5-83F6-DDC23A314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f(int a, int b) {</a:t>
            </a:r>
          </a:p>
          <a:p>
            <a:pPr marL="0" indent="0">
              <a:buNone/>
            </a:pPr>
            <a:r>
              <a:rPr lang="en-GB" dirty="0"/>
              <a:t>	return b-a;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a = 2, b = 1;</a:t>
            </a:r>
          </a:p>
          <a:p>
            <a:pPr marL="0" indent="0">
              <a:buNone/>
            </a:pPr>
            <a:r>
              <a:rPr lang="en-GB" dirty="0"/>
              <a:t>	a = f(a=b+1, b=a+1);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 %d”, a, b);</a:t>
            </a:r>
          </a:p>
          <a:p>
            <a:pPr marL="0" indent="0">
              <a:buNone/>
            </a:pPr>
            <a:r>
              <a:rPr lang="en-GB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5825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3067</TotalTime>
  <Words>189</Words>
  <Application>Microsoft Office PowerPoint</Application>
  <PresentationFormat>Widescreen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Quiz</vt:lpstr>
      <vt:lpstr>Functions Quiz</vt:lpstr>
      <vt:lpstr>Contd.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162</cp:revision>
  <dcterms:created xsi:type="dcterms:W3CDTF">2022-02-11T06:55:17Z</dcterms:created>
  <dcterms:modified xsi:type="dcterms:W3CDTF">2022-02-17T06:33:36Z</dcterms:modified>
</cp:coreProperties>
</file>