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87" r:id="rId3"/>
    <p:sldId id="288" r:id="rId4"/>
    <p:sldId id="289" r:id="rId5"/>
    <p:sldId id="290" r:id="rId6"/>
    <p:sldId id="291" r:id="rId7"/>
    <p:sldId id="292" r:id="rId8"/>
    <p:sldId id="293" r:id="rId9"/>
    <p:sldId id="294" r:id="rId10"/>
    <p:sldId id="295" r:id="rId11"/>
    <p:sldId id="296" r:id="rId12"/>
    <p:sldId id="297" r:id="rId13"/>
    <p:sldId id="298" r:id="rId14"/>
  </p:sldIdLst>
  <p:sldSz cx="9753600" cy="5419725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677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3292622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indent="-324900" algn="ctr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5419725"/>
          <a:chOff x="0" y="0"/>
          <a:chExt cx="9753600" cy="5419725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F93BDF9-1223-4A2B-B2AA-2B953B25F115}"/>
              </a:ext>
            </a:extLst>
          </p:cNvPr>
          <p:cNvSpPr txBox="1"/>
          <p:nvPr/>
        </p:nvSpPr>
        <p:spPr>
          <a:xfrm>
            <a:off x="1708448" y="1269702"/>
            <a:ext cx="56886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Introduction to Yoga and Meditation for professional excellence and stress management</a:t>
            </a:r>
            <a:endParaRPr lang="en-IN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5419725"/>
          <a:chOff x="0" y="0"/>
          <a:chExt cx="9753600" cy="5419725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541972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5419725"/>
          <a:chOff x="0" y="0"/>
          <a:chExt cx="9753600" cy="5419725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541972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5419725"/>
          <a:chOff x="0" y="0"/>
          <a:chExt cx="9753600" cy="5419725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541972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5419725"/>
          <a:chOff x="0" y="0"/>
          <a:chExt cx="9753600" cy="5419725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541972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5419725"/>
          <a:chOff x="0" y="0"/>
          <a:chExt cx="9753600" cy="5419725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541972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5419725"/>
          <a:chOff x="0" y="0"/>
          <a:chExt cx="9753600" cy="5419725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541972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5419725"/>
          <a:chOff x="0" y="0"/>
          <a:chExt cx="9753600" cy="5419725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541972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5419725"/>
          <a:chOff x="0" y="0"/>
          <a:chExt cx="9753600" cy="5419725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541972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5419725"/>
          <a:chOff x="0" y="0"/>
          <a:chExt cx="9753600" cy="5419725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541972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5419725"/>
          <a:chOff x="0" y="0"/>
          <a:chExt cx="9753600" cy="5419725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541972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5419725"/>
          <a:chOff x="0" y="0"/>
          <a:chExt cx="9753600" cy="5419725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541972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5419725"/>
          <a:chOff x="0" y="0"/>
          <a:chExt cx="9753600" cy="5419725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541972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11</Words>
  <Application>Microsoft Office PowerPoint</Application>
  <PresentationFormat>Custom</PresentationFormat>
  <Paragraphs>1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Calibri</vt:lpstr>
      <vt:lpstr>Theme43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 Presentation</dc:title>
  <dc:subject/>
  <dc:creator>Unknown Creator</dc:creator>
  <cp:keywords/>
  <dc:description/>
  <cp:lastModifiedBy>Vivek Garg</cp:lastModifiedBy>
  <cp:revision>3</cp:revision>
  <dcterms:created xsi:type="dcterms:W3CDTF">2021-12-23T07:53:23Z</dcterms:created>
  <dcterms:modified xsi:type="dcterms:W3CDTF">2021-12-24T09:27:11Z</dcterms:modified>
  <cp:category/>
</cp:coreProperties>
</file>