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72" r:id="rId3"/>
    <p:sldId id="273" r:id="rId4"/>
    <p:sldId id="274" r:id="rId5"/>
    <p:sldId id="275" r:id="rId6"/>
    <p:sldId id="276" r:id="rId7"/>
    <p:sldId id="277" r:id="rId8"/>
    <p:sldId id="278" r:id="rId9"/>
  </p:sldIdLst>
  <p:sldSz cx="9753600" cy="73152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47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3298669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D1AF29E-19FB-4CFB-B2A3-634519683AAC}"/>
              </a:ext>
            </a:extLst>
          </p:cNvPr>
          <p:cNvSpPr txBox="1"/>
          <p:nvPr/>
        </p:nvSpPr>
        <p:spPr>
          <a:xfrm>
            <a:off x="7181056" y="6387370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Vivek Garg</a:t>
            </a:r>
          </a:p>
          <a:p>
            <a:pPr algn="ctr"/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CSVTU Bhilai</a:t>
            </a:r>
            <a:endParaRPr lang="en-IN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BEB4CC-D1D0-49FA-98A3-BE660C182777}"/>
              </a:ext>
            </a:extLst>
          </p:cNvPr>
          <p:cNvSpPr txBox="1"/>
          <p:nvPr/>
        </p:nvSpPr>
        <p:spPr>
          <a:xfrm>
            <a:off x="2932584" y="1641376"/>
            <a:ext cx="4608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Types of Inquiry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7</Words>
  <Application>Microsoft Office PowerPoint</Application>
  <PresentationFormat>Custom</PresentationFormat>
  <Paragraphs>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Calibri</vt:lpstr>
      <vt:lpstr>Theme43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Vivek Garg</cp:lastModifiedBy>
  <cp:revision>6</cp:revision>
  <dcterms:created xsi:type="dcterms:W3CDTF">2021-12-30T07:50:29Z</dcterms:created>
  <dcterms:modified xsi:type="dcterms:W3CDTF">2022-01-14T08:54:05Z</dcterms:modified>
  <cp:category/>
</cp:coreProperties>
</file>