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93" r:id="rId3"/>
    <p:sldId id="294" r:id="rId4"/>
    <p:sldId id="295" r:id="rId5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86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200"/>
            <a:ext cx="9753600" cy="7315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1AF29E-19FB-4CFB-B2A3-634519683AAC}"/>
              </a:ext>
            </a:extLst>
          </p:cNvPr>
          <p:cNvSpPr txBox="1"/>
          <p:nvPr/>
        </p:nvSpPr>
        <p:spPr>
          <a:xfrm>
            <a:off x="7181056" y="6387370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Vivek Garg</a:t>
            </a:r>
          </a:p>
          <a:p>
            <a:pPr algn="ctr"/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CSVTU Bhilai</a:t>
            </a:r>
            <a:endParaRPr lang="en-IN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5F9DA3-E585-4D59-AD4C-E1BC525EFF1B}"/>
              </a:ext>
            </a:extLst>
          </p:cNvPr>
          <p:cNvSpPr txBox="1"/>
          <p:nvPr/>
        </p:nvSpPr>
        <p:spPr>
          <a:xfrm>
            <a:off x="3076600" y="228944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of Professional Roles</a:t>
            </a:r>
            <a:endParaRPr lang="en-IN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</Words>
  <Application>Microsoft Office PowerPoint</Application>
  <PresentationFormat>Custom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Calibri</vt:lpstr>
      <vt:lpstr>Theme43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6</cp:revision>
  <dcterms:created xsi:type="dcterms:W3CDTF">2021-12-30T07:50:29Z</dcterms:created>
  <dcterms:modified xsi:type="dcterms:W3CDTF">2022-01-05T09:48:56Z</dcterms:modified>
  <cp:category/>
</cp:coreProperties>
</file>