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312" r:id="rId3"/>
    <p:sldId id="313" r:id="rId4"/>
  </p:sldIdLst>
  <p:sldSz cx="9753600" cy="73152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7" d="100"/>
          <a:sy n="77" d="100"/>
        </p:scale>
        <p:origin x="1474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32986696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indent="-324900" algn="ctr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D1AF29E-19FB-4CFB-B2A3-634519683AAC}"/>
              </a:ext>
            </a:extLst>
          </p:cNvPr>
          <p:cNvSpPr txBox="1"/>
          <p:nvPr/>
        </p:nvSpPr>
        <p:spPr>
          <a:xfrm>
            <a:off x="7181056" y="6387370"/>
            <a:ext cx="31683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Vivek Garg</a:t>
            </a:r>
          </a:p>
          <a:p>
            <a:pPr algn="ctr"/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CSVTU Bhilai</a:t>
            </a:r>
            <a:endParaRPr lang="en-IN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52C6F2F-100E-4E0A-A9CE-FA819B37F0A8}"/>
              </a:ext>
            </a:extLst>
          </p:cNvPr>
          <p:cNvSpPr txBox="1"/>
          <p:nvPr/>
        </p:nvSpPr>
        <p:spPr>
          <a:xfrm>
            <a:off x="2572544" y="2526746"/>
            <a:ext cx="521307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Uses of Ethical Theories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heme43">
  <a:themeElements>
    <a:clrScheme name="Theme4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</TotalTime>
  <Words>8</Words>
  <Application>Microsoft Office PowerPoint</Application>
  <PresentationFormat>Custom</PresentationFormat>
  <Paragraphs>3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Calibri</vt:lpstr>
      <vt:lpstr>Theme43</vt:lpstr>
      <vt:lpstr>PowerPoint Presentation</vt:lpstr>
      <vt:lpstr>PowerPoint Presentation</vt:lpstr>
      <vt:lpstr>PowerPoint Presentation</vt:lpstr>
    </vt:vector>
  </TitlesOfParts>
  <Company>Microsoft Corporation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Untitled Presentation</dc:title>
  <dc:subject/>
  <dc:creator>Unknown Creator</dc:creator>
  <cp:keywords/>
  <dc:description/>
  <cp:lastModifiedBy>Vivek Garg</cp:lastModifiedBy>
  <cp:revision>4</cp:revision>
  <dcterms:created xsi:type="dcterms:W3CDTF">2021-12-30T07:50:29Z</dcterms:created>
  <dcterms:modified xsi:type="dcterms:W3CDTF">2021-12-30T11:24:23Z</dcterms:modified>
  <cp:category/>
</cp:coreProperties>
</file>