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302" r:id="rId2"/>
    <p:sldId id="303" r:id="rId3"/>
    <p:sldId id="304" r:id="rId4"/>
    <p:sldId id="305" r:id="rId5"/>
    <p:sldId id="306" r:id="rId6"/>
    <p:sldId id="307" r:id="rId7"/>
    <p:sldId id="308" r:id="rId8"/>
    <p:sldId id="309" r:id="rId9"/>
    <p:sldId id="310" r:id="rId10"/>
    <p:sldId id="311" r:id="rId11"/>
  </p:sldIdLst>
  <p:sldSz cx="9753600" cy="73152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47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3298753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indent="-324900" algn="ctr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Custom</PresentationFormat>
  <Paragraphs>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Theme75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/>
  <dc:creator>Unknown Creator</dc:creator>
  <cp:keywords/>
  <dc:description/>
  <cp:lastModifiedBy>Vivek Garg</cp:lastModifiedBy>
  <cp:revision>3</cp:revision>
  <dcterms:created xsi:type="dcterms:W3CDTF">2021-12-30T10:10:35Z</dcterms:created>
  <dcterms:modified xsi:type="dcterms:W3CDTF">2022-02-18T05:36:52Z</dcterms:modified>
  <cp:category/>
</cp:coreProperties>
</file>