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6" r:id="rId2"/>
    <p:sldId id="277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97" r:id="rId23"/>
    <p:sldId id="298" r:id="rId24"/>
    <p:sldId id="299" r:id="rId25"/>
    <p:sldId id="300" r:id="rId26"/>
    <p:sldId id="301" r:id="rId27"/>
  </p:sldIdLst>
  <p:sldSz cx="9753600" cy="73152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47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3298753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Theme75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Vivek Garg</cp:lastModifiedBy>
  <cp:revision>1</cp:revision>
  <dcterms:created xsi:type="dcterms:W3CDTF">2021-12-30T10:10:35Z</dcterms:created>
  <dcterms:modified xsi:type="dcterms:W3CDTF">2022-02-02T05:40:53Z</dcterms:modified>
  <cp:category/>
</cp:coreProperties>
</file>