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08" d="100"/>
          <a:sy n="108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1322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On-screen Show (16:9)</PresentationFormat>
  <Paragraphs>18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2</cp:revision>
  <dcterms:created xsi:type="dcterms:W3CDTF">2022-02-20T19:04:02Z</dcterms:created>
  <dcterms:modified xsi:type="dcterms:W3CDTF">2022-02-20T19:05:42Z</dcterms:modified>
</cp:coreProperties>
</file>