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8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  <p:sldId id="280" r:id="rId26"/>
    <p:sldId id="281" r:id="rId27"/>
    <p:sldId id="282" r:id="rId2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>
        <p:scale>
          <a:sx n="78" d="100"/>
          <a:sy n="78" d="100"/>
        </p:scale>
        <p:origin x="159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A876CE-BBBD-4222-B170-61C1F3AC0EAE}"/>
              </a:ext>
            </a:extLst>
          </p:cNvPr>
          <p:cNvSpPr txBox="1"/>
          <p:nvPr/>
        </p:nvSpPr>
        <p:spPr>
          <a:xfrm>
            <a:off x="2714847" y="2076893"/>
            <a:ext cx="3813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Self Restraint</a:t>
            </a:r>
          </a:p>
          <a:p>
            <a:pPr algn="ctr"/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Or </a:t>
            </a:r>
          </a:p>
          <a:p>
            <a:pPr algn="ctr"/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Self Control</a:t>
            </a:r>
            <a:endParaRPr lang="en-IN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36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</Words>
  <Application>Microsoft Office PowerPoint</Application>
  <PresentationFormat>On-screen Show (16:9)</PresentationFormat>
  <Paragraphs>29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Vivek Garg</cp:lastModifiedBy>
  <cp:revision>3</cp:revision>
  <dcterms:created xsi:type="dcterms:W3CDTF">2022-02-25T06:45:07Z</dcterms:created>
  <dcterms:modified xsi:type="dcterms:W3CDTF">2022-02-25T06:47:39Z</dcterms:modified>
</cp:coreProperties>
</file>