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08" d="100"/>
          <a:sy n="108" d="100"/>
        </p:scale>
        <p:origin x="73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401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D5D3A4-F008-4592-9F1A-B7E6DB86C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68" y="513796"/>
            <a:ext cx="9004226" cy="351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046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</Words>
  <Application>Microsoft Office PowerPoint</Application>
  <PresentationFormat>On-screen Show (16:9)</PresentationFormat>
  <Paragraphs>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Vivek Garg</cp:lastModifiedBy>
  <cp:revision>3</cp:revision>
  <dcterms:created xsi:type="dcterms:W3CDTF">2022-02-25T06:49:11Z</dcterms:created>
  <dcterms:modified xsi:type="dcterms:W3CDTF">2022-02-28T07:49:48Z</dcterms:modified>
</cp:coreProperties>
</file>