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4" r:id="rId2"/>
    <p:sldId id="257" r:id="rId3"/>
    <p:sldId id="258" r:id="rId4"/>
    <p:sldId id="259" r:id="rId5"/>
    <p:sldId id="260" r:id="rId6"/>
    <p:sldId id="261" r:id="rId7"/>
    <p:sldId id="262" r:id="rId8"/>
  </p:sldIdLst>
  <p:sldSz cx="9753600" cy="73152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47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3351747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401602E-B774-4B52-ACCC-2B6110AD2434}"/>
              </a:ext>
            </a:extLst>
          </p:cNvPr>
          <p:cNvSpPr txBox="1"/>
          <p:nvPr/>
        </p:nvSpPr>
        <p:spPr>
          <a:xfrm>
            <a:off x="3148608" y="3513584"/>
            <a:ext cx="3672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accent2">
                    <a:lumMod val="75000"/>
                  </a:schemeClr>
                </a:solidFill>
              </a:rPr>
              <a:t>Compassion</a:t>
            </a:r>
            <a:endParaRPr lang="en-IN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545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Custom</PresentationFormat>
  <Paragraphs>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Calibri</vt:lpstr>
      <vt:lpstr>Theme46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Vivek Garg</cp:lastModifiedBy>
  <cp:revision>2</cp:revision>
  <dcterms:created xsi:type="dcterms:W3CDTF">2022-03-01T18:15:07Z</dcterms:created>
  <dcterms:modified xsi:type="dcterms:W3CDTF">2022-03-01T18:18:27Z</dcterms:modified>
  <cp:category/>
</cp:coreProperties>
</file>