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 varScale="1">
        <p:scale>
          <a:sx n="108" d="100"/>
          <a:sy n="108" d="100"/>
        </p:scale>
        <p:origin x="7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3418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On-screen Show (16:9)</PresentationFormat>
  <Paragraphs>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Vivek Garg</cp:lastModifiedBy>
  <cp:revision>4</cp:revision>
  <dcterms:created xsi:type="dcterms:W3CDTF">2022-02-25T05:48:19Z</dcterms:created>
  <dcterms:modified xsi:type="dcterms:W3CDTF">2022-02-25T05:50:03Z</dcterms:modified>
</cp:coreProperties>
</file>