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92" r:id="rId2"/>
    <p:sldId id="257" r:id="rId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>
        <p:scale>
          <a:sx n="83" d="100"/>
          <a:sy n="83" d="100"/>
        </p:scale>
        <p:origin x="1450" y="-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939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67382C-95DE-42E4-B918-59815A7EE1A8}"/>
              </a:ext>
            </a:extLst>
          </p:cNvPr>
          <p:cNvSpPr txBox="1"/>
          <p:nvPr/>
        </p:nvSpPr>
        <p:spPr>
          <a:xfrm>
            <a:off x="3076353" y="1616149"/>
            <a:ext cx="27148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 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Self Reliance</a:t>
            </a:r>
            <a:endParaRPr lang="en-IN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04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On-screen Show (16:9)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2022-02-25T06:20:42Z</dcterms:created>
  <dcterms:modified xsi:type="dcterms:W3CDTF">2022-02-25T06:24:40Z</dcterms:modified>
</cp:coreProperties>
</file>