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71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13"/>
  </p:normalViewPr>
  <p:slideViewPr>
    <p:cSldViewPr snapToGrid="0" snapToObjects="1">
      <p:cViewPr varScale="1">
        <p:scale>
          <a:sx n="108" d="100"/>
          <a:sy n="108" d="100"/>
        </p:scale>
        <p:origin x="73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1932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A7AB100-8C86-489C-AE0D-C2167EEDE0A2}"/>
              </a:ext>
            </a:extLst>
          </p:cNvPr>
          <p:cNvSpPr txBox="1"/>
          <p:nvPr/>
        </p:nvSpPr>
        <p:spPr>
          <a:xfrm>
            <a:off x="3437860" y="1910030"/>
            <a:ext cx="30267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accent2">
                    <a:lumMod val="50000"/>
                  </a:schemeClr>
                </a:solidFill>
              </a:rPr>
              <a:t>   Self Discipline</a:t>
            </a:r>
            <a:endParaRPr lang="en-IN" sz="40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8048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16</Words>
  <Application>Microsoft Office PowerPoint</Application>
  <PresentationFormat>On-screen Show (16:9)</PresentationFormat>
  <Paragraphs>14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Vivek Garg</cp:lastModifiedBy>
  <cp:revision>3</cp:revision>
  <dcterms:created xsi:type="dcterms:W3CDTF">2022-02-25T06:19:16Z</dcterms:created>
  <dcterms:modified xsi:type="dcterms:W3CDTF">2022-02-25T06:22:29Z</dcterms:modified>
</cp:coreProperties>
</file>