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>
        <p:scale>
          <a:sx n="76" d="100"/>
          <a:sy n="76" d="100"/>
        </p:scale>
        <p:origin x="164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534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6B85FD-D508-4C8A-9FAA-7A5F243F3C4C}"/>
              </a:ext>
            </a:extLst>
          </p:cNvPr>
          <p:cNvSpPr txBox="1"/>
          <p:nvPr/>
        </p:nvSpPr>
        <p:spPr>
          <a:xfrm>
            <a:off x="3232298" y="1994063"/>
            <a:ext cx="3487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Determination</a:t>
            </a:r>
            <a:endParaRPr lang="en-IN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28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On-screen Show (16:9)</PresentationFormat>
  <Paragraphs>24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2</cp:revision>
  <dcterms:created xsi:type="dcterms:W3CDTF">2022-02-25T06:27:10Z</dcterms:created>
  <dcterms:modified xsi:type="dcterms:W3CDTF">2022-02-25T06:30:25Z</dcterms:modified>
</cp:coreProperties>
</file>