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9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arget="slides/slide12.xml" Type="http://schemas.openxmlformats.org/officeDocument/2006/relationships/slide"/>  <Relationship Id="rId14" Target="slides/slide13.xml" Type="http://schemas.openxmlformats.org/officeDocument/2006/relationships/slide"/>  <Relationship Id="rId15" Type="http://schemas.openxmlformats.org/officeDocument/2006/relationships/presProps" Target="presProps.xml"/>  <Relationship Id="rId16" Type="http://schemas.openxmlformats.org/officeDocument/2006/relationships/viewProps" Target="viewProps.xml"/>  <Relationship Id="rId17" Type="http://schemas.openxmlformats.org/officeDocument/2006/relationships/theme" Target="theme/theme1.xml"/>  <Relationship Id="rId18" Type="http://schemas.openxmlformats.org/officeDocument/2006/relationships/tableStyles" Target="tableStyles.xml"/>  <Relationship Id="rId19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arget="../media/image1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3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2022-02-23T05:43:52.201Z</dcterms:created>
  <dcterms:modified xsi:type="dcterms:W3CDTF">2022-02-23T05:43:52.201Z</dcterms:modified>
</cp:coreProperties>
</file>