
<file path=[Content_Types].xml><?xml version="1.0" encoding="utf-8"?>
<Types xmlns="http://schemas.openxmlformats.org/package/2006/content-types"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753600" cy="54864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1" d="100"/>
          <a:sy n="101" d="100"/>
        </p:scale>
        <p:origin x="730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33517657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indent="-324900" algn="ctr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753600" cy="5486400"/>
          <a:chOff x="0" y="0"/>
          <a:chExt cx="9753600" cy="548640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2F1BB305-5B63-4D55-AD9B-855D6413F30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50" y="0"/>
            <a:ext cx="9715500" cy="54864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753600" cy="5486400"/>
          <a:chOff x="0" y="0"/>
          <a:chExt cx="9753600" cy="548640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753600" cy="54864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753600" cy="5486400"/>
          <a:chOff x="0" y="0"/>
          <a:chExt cx="9753600" cy="548640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753600" cy="54864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753600" cy="5486400"/>
          <a:chOff x="0" y="0"/>
          <a:chExt cx="9753600" cy="548640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753600" cy="54864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753600" cy="5486400"/>
          <a:chOff x="0" y="0"/>
          <a:chExt cx="9753600" cy="548640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753600" cy="54864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753600" cy="5486400"/>
          <a:chOff x="0" y="0"/>
          <a:chExt cx="9753600" cy="548640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753600" cy="54864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753600" cy="5486400"/>
          <a:chOff x="0" y="0"/>
          <a:chExt cx="9753600" cy="548640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753600" cy="54864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Theme26">
  <a:themeElements>
    <a:clrScheme name="Theme2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Custom</PresentationFormat>
  <Paragraphs>0</Paragraphs>
  <Slides>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Theme26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Microsoft Corporation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Untitled Presentation</dc:title>
  <dc:subject/>
  <dc:creator>Unknown Creator</dc:creator>
  <cp:keywords/>
  <dc:description/>
  <cp:lastModifiedBy>Vivek Garg</cp:lastModifiedBy>
  <cp:revision>2</cp:revision>
  <dcterms:created xsi:type="dcterms:W3CDTF">2022-03-01T18:44:59Z</dcterms:created>
  <dcterms:modified xsi:type="dcterms:W3CDTF">2022-03-01T18:49:39Z</dcterms:modified>
  <cp:category/>
</cp:coreProperties>
</file>