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5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753600" cy="5495925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73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3351765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0514CB-5415-436A-AF99-99C2C7038AFF}"/>
              </a:ext>
            </a:extLst>
          </p:cNvPr>
          <p:cNvSpPr txBox="1"/>
          <p:nvPr/>
        </p:nvSpPr>
        <p:spPr>
          <a:xfrm>
            <a:off x="4156720" y="2424796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2">
                    <a:lumMod val="75000"/>
                  </a:schemeClr>
                </a:solidFill>
              </a:rPr>
              <a:t>Society</a:t>
            </a:r>
            <a:endParaRPr lang="en-IN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279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5495925"/>
          <a:chOff x="0" y="0"/>
          <a:chExt cx="9753600" cy="5495925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54959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5495925"/>
          <a:chOff x="0" y="0"/>
          <a:chExt cx="9753600" cy="5495925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549592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5495925"/>
          <a:chOff x="0" y="0"/>
          <a:chExt cx="9753600" cy="5495925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549592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5495925"/>
          <a:chOff x="0" y="0"/>
          <a:chExt cx="9753600" cy="5495925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54959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5495925"/>
          <a:chOff x="0" y="0"/>
          <a:chExt cx="9753600" cy="5495925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549592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5495925"/>
          <a:chOff x="0" y="0"/>
          <a:chExt cx="9753600" cy="5495925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549592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5495925"/>
          <a:chOff x="0" y="0"/>
          <a:chExt cx="9753600" cy="5495925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549592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Custom</PresentationFormat>
  <Paragraphs>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Calibri</vt:lpstr>
      <vt:lpstr>Theme87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Vivek Garg</cp:lastModifiedBy>
  <cp:revision>3</cp:revision>
  <dcterms:created xsi:type="dcterms:W3CDTF">2022-03-01T18:44:42Z</dcterms:created>
  <dcterms:modified xsi:type="dcterms:W3CDTF">2022-03-01T18:50:59Z</dcterms:modified>
  <cp:category/>
</cp:coreProperties>
</file>