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1c61fa66384885f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1c61fa66384885f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c61fa66384885f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c61fa66384885f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c61fa66384885f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c61fa66384885f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c61fa66384885f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c61fa66384885f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1c61fa66384885f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1c61fa66384885f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c61fa66384885f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1c61fa66384885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c61fa66384885f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1c61fa66384885f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c61fa66384885f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c61fa66384885f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c61fa66384885f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c61fa66384885f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1c61fa66384885f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1c61fa66384885f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c61fa66384885f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c61fa66384885f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c61fa66384885f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1c61fa66384885f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1c61fa66384885f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1c61fa66384885f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-1" y="3387450"/>
            <a:ext cx="3811800" cy="13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Name:</a:t>
            </a:r>
            <a:r>
              <a:rPr lang="en-GB"/>
              <a:t> Likhitha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Sec: Data science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Ethics assignment-2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  Guided by:</a:t>
            </a:r>
            <a:r>
              <a:rPr lang="en-GB"/>
              <a:t> Viveksir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187025"/>
            <a:ext cx="8832300" cy="15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</a:t>
            </a:r>
            <a:r>
              <a:rPr lang="en-GB"/>
              <a:t>attisgarh swami vivekanand technical university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6353" y="1731723"/>
            <a:ext cx="2511289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-GB"/>
              <a:t>Personal security</a:t>
            </a:r>
            <a:endParaRPr b="1"/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1276350"/>
            <a:ext cx="7077075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Environmental security</a:t>
            </a:r>
            <a:endParaRPr b="1"/>
          </a:p>
        </p:txBody>
      </p:sp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7308301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-GB"/>
              <a:t>Political security</a:t>
            </a:r>
            <a:endParaRPr b="1"/>
          </a:p>
        </p:txBody>
      </p:sp>
      <p:pic>
        <p:nvPicPr>
          <p:cNvPr id="123" name="Google Shape;12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4650"/>
            <a:ext cx="566443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925" y="709173"/>
            <a:ext cx="7396150" cy="405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7902" y="1119825"/>
            <a:ext cx="4321675" cy="290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0" y="0"/>
            <a:ext cx="8520600" cy="20526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SECURITY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(Reference to society)</a:t>
            </a:r>
            <a:endParaRPr b="1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950" y="2052600"/>
            <a:ext cx="3440099" cy="3036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6838" y="357188"/>
            <a:ext cx="6410325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914399" y="2150225"/>
            <a:ext cx="73152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0"/>
            <a:ext cx="73152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0205" y="212995"/>
            <a:ext cx="5421751" cy="4717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75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/>
              <a:t>Human security</a:t>
            </a:r>
            <a:endParaRPr b="1" sz="2600"/>
          </a:p>
        </p:txBody>
      </p:sp>
      <p:sp>
        <p:nvSpPr>
          <p:cNvPr id="84" name="Google Shape;84;p18"/>
          <p:cNvSpPr txBox="1"/>
          <p:nvPr/>
        </p:nvSpPr>
        <p:spPr>
          <a:xfrm>
            <a:off x="914399" y="2150225"/>
            <a:ext cx="73152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8"/>
          <p:cNvSpPr txBox="1"/>
          <p:nvPr/>
        </p:nvSpPr>
        <p:spPr>
          <a:xfrm>
            <a:off x="914399" y="2150225"/>
            <a:ext cx="73152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 amt="99000"/>
          </a:blip>
          <a:stretch>
            <a:fillRect/>
          </a:stretch>
        </p:blipFill>
        <p:spPr>
          <a:xfrm>
            <a:off x="311700" y="1322875"/>
            <a:ext cx="5750500" cy="30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ctrTitle"/>
          </p:nvPr>
        </p:nvSpPr>
        <p:spPr>
          <a:xfrm>
            <a:off x="554175" y="282450"/>
            <a:ext cx="7661700" cy="111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-558800" lvl="0" marL="457200" rtl="0" algn="l">
              <a:spcBef>
                <a:spcPts val="0"/>
              </a:spcBef>
              <a:spcAft>
                <a:spcPts val="0"/>
              </a:spcAft>
              <a:buSzPts val="5200"/>
              <a:buChar char="●"/>
            </a:pPr>
            <a:r>
              <a:rPr lang="en-GB"/>
              <a:t>Food security</a:t>
            </a:r>
            <a:endParaRPr/>
          </a:p>
        </p:txBody>
      </p:sp>
      <p:sp>
        <p:nvSpPr>
          <p:cNvPr id="92" name="Google Shape;92;p19"/>
          <p:cNvSpPr txBox="1"/>
          <p:nvPr>
            <p:ph idx="1" type="subTitle"/>
          </p:nvPr>
        </p:nvSpPr>
        <p:spPr>
          <a:xfrm>
            <a:off x="554175" y="1399350"/>
            <a:ext cx="8278200" cy="222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675" y="1399350"/>
            <a:ext cx="8897350" cy="280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Ec</a:t>
            </a:r>
            <a:r>
              <a:rPr lang="en-GB"/>
              <a:t>onomic security</a:t>
            </a:r>
            <a:endParaRPr/>
          </a:p>
        </p:txBody>
      </p:sp>
      <p:pic>
        <p:nvPicPr>
          <p:cNvPr id="99" name="Google Shape;99;p20"/>
          <p:cNvPicPr preferRelativeResize="0"/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311700" y="1017725"/>
            <a:ext cx="7280552" cy="374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National security</a:t>
            </a:r>
            <a:endParaRPr/>
          </a:p>
        </p:txBody>
      </p:sp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40775"/>
            <a:ext cx="8520599" cy="2832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