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notesSlides/notesSlide1.xml" ContentType="application/vnd.openxmlformats-officedocument.presentationml.notesSlide+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9.xml" ContentType="application/inkml+xml"/>
  <Override PartName="/ppt/notesSlides/notesSlide5.xml" ContentType="application/vnd.openxmlformats-officedocument.presentationml.notesSlide+xml"/>
  <Override PartName="/ppt/ink/ink10.xml" ContentType="application/inkml+xml"/>
  <Override PartName="/ppt/notesSlides/notesSlide6.xml" ContentType="application/vnd.openxmlformats-officedocument.presentationml.notesSlide+xml"/>
  <Override PartName="/ppt/ink/ink1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8" r:id="rId33"/>
    <p:sldId id="28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354"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612.54919" units="1/cm"/>
          <inkml:channelProperty channel="Y" name="resolution" value="2150.06567" units="1/cm"/>
          <inkml:channelProperty channel="T" name="resolution" value="1" units="1/dev"/>
        </inkml:channelProperties>
      </inkml:inkSource>
      <inkml:timestamp xml:id="ts0" timeString="2022-09-01T06:34:04.554"/>
    </inkml:context>
    <inkml:brush xml:id="br0">
      <inkml:brushProperty name="width" value="0.05292" units="cm"/>
      <inkml:brushProperty name="height" value="0.05292" units="cm"/>
      <inkml:brushProperty name="color" value="#FF0000"/>
    </inkml:brush>
  </inkml:definitions>
  <inkml:trace contextRef="#ctx0" brushRef="#br0">16091 7632 0,'0'0'0,"0"0"0,0 0 0,0 0 0,0 0 16,0 0-1,0 0-15,0 0 16,0 0-16,0 0 16,0 0-16,0 0 15,0 0-15,0 0 16,0 0-16,0 0 16,0 0-1,0 0-15,0 0 16,0 0-16,0 0 15,0 0-15,0 0 16,0 0-16,0 0 16,0 0-16,0 0 15,0 0 1,0 0-16,0 0 16,0 0-16,0 0 15,0 0-15,-4 8 16,3 13-16,-4 12 15,1 1-15,4-2 16,0 3-16,0 9 16,2 0-1,-2-44-15,2 51 16,-2-51-16,3 70 16,-3-70-16,3 85 15,3 1-15,-6-86 16,2 95-1,-2-95-15,2 97 16,-2-97-16,3 108 16,-3-108-16,0 147 15,0-147-15,-5 165 16,3-14 0,2-38-16,0-113 15,0 0-15,0 0 16,12 71-16,0-32 15,1-20-15</inkml:trace>
  <inkml:trace contextRef="#ctx0" brushRef="#br0" timeOffset="813.0663">16672 7973 0,'0'0'0,"0"0"16,0 0-16,0 0 16,-8 4-1,-3 12-15,-11-3 16,2 6-16,4 0 15,3-3-15,5 7 16,-5 6-16,4 6 16,1 1-1,8-36-15,-9 45 16,9-45-16,0 0 16,-5 61-16,5-61 15,5 94-15,4-6 16,12-9-16,6-13 15,-1-7 1,9-12-16,2-15 16,-37-32-16,42 26 15,-42-26-15,54 19 16,-54-19-16,0 0 16,60 5-1,3-10-15,-63 5 16,0 0-16,59-30 15,-10-13-15,-16-12 16,-33 55-16,22-59 16,-12-3-16,-10 62 15,-2-66 1,-9 0-16,-10 5 16,-2 8-16,0 0 15,-5 6-15,-7 4 16,1 7-16,-1 10 15,-3 4-15,-1 12 16,0 6-16,9 14 16,8 2-1,-2 2-15,7-1 16</inkml:trace>
  <inkml:trace contextRef="#ctx0" brushRef="#br0" timeOffset="1328.4622">17613 8459 0,'0'0'0,"0"0"0,10 0 0,7 0 15,10 0 1,-2 0-16,8-9 15,4 8-15,1-7 16,4 1-16,-42 7 16,52-8-16,-52 8 15,69-8-15,1 5 16,-2 0 0,-68 3-16,62 0 15,-62 0-15,0 0 16,0 0-16,57 0 15,-57 0-15,0 0 16,0 0-16,41-4 16,-25-4-16,-16-8 15,-8 2-15,0 1 16,-1 1 0</inkml:trace>
  <inkml:trace contextRef="#ctx0" brushRef="#br0" timeOffset="1641.4105">17831 8118 0,'0'0'0,"0"0"16,0 4-16,0 12 15,0-3-15,0 6 16,0 4-1,0-1-15,0 4 16,0 10-16,3 5 16,2 11-16,-2 0 15,-3-52-15,3 65 16,-3-65-16,7 83 16,1 16-16,8 11 15,-7-30 1,-9-80-16,0 0 15,0 0-15,6 63 16</inkml:trace>
  <inkml:trace contextRef="#ctx0" brushRef="#br0" timeOffset="2532.1184">18759 8040 0,'0'0'0,"0"0"0,0 0 0,0 0 15,0 0-15,0-15 16,0-14-16,4-8 15,3 3-15,0 4 16,-1 6-16,7 3 16,2 6-16,1 8 15,6-6-15,0 4 16,4 5 0,-5 1-16,7-1 15,-28 4-15,28 10 16,-2 9-16,2 4 15,-9 10-15,-5-3 16,-2 7-16,-5 0 16,-5 8-16,-4-1 15,-5 1-15,-5 4 16,-8-1 0,-6 10-16,26-58 15,-36 61-15,-7 1 16,43-62-16,-45 63 15,45-63-15,0 0 16,-48 57-16,48-57 16,0 0-16,0 0 15,-43 59-15,43-59 16,0 0 0,0 0-16,-37 50 15,37-50-15,0 0 16,0 0-16,-16 42 15,19-19 1,-3-23-16,0 0 16,25 19-16,15-12 15,16 3-15,-5-4 16,1-3-16,-52-3 16,0 0-16,0 0 15,49 5-15,-49-5 16,0 0-16,0 0 15,50 4 1,-50-4-16,56-12 16</inkml:trace>
  <inkml:trace contextRef="#ctx0" brushRef="#br0" timeOffset="3220.4533">19748 8093 0,'0'0'0,"0"0"0,0 0 16,0 0-16,0 0 15,-12 0-15,-13 0 16,-11 2 0,2 18-16,8 9 15,-3 6-15,7 4 16,22-39-16,-27 52 16,27-52-16,-16 74 15,16-74-15,-8 74 16,8-74-1,16 76-15,-16-76 16,35 67-16,11 4 16,6-8-16,4-8 15,0-6-15,-56-49 16,57 42 0,-57-42-16,60 32 15,-60-32-15,64 22 16,-64-22-16,63 7 15,-63-7-15,0 0 16,60-9-16,-60 9 16,0 0-1,49-32-15,-14-13 16,-11-10-16,-9 9 16,-15 46-16,8-55 15,-8 55-15,-3-60 16,3 60-16,-14-66 15,-10-1-15,-6 0 16,-2 11 0,-7-3-16,-4 12 15,-4 3-15,-4 11 16,-2 12-16,2 6 16,-5 15-16,2 13 15</inkml:trace>
  <inkml:trace contextRef="#ctx0" brushRef="#br0" timeOffset="15553.004">16582 3567 0,'0'0'0,"0"0"0,0 0 15,0 0-15,0 0 16,0 0-16,0 0 15,0 0-15,0 0 16,0 0 0,0 0-16,0 0 15,13 0-15,15 0 16,13 0-16,7-4 16,-4-4-16,3-7 15,-47 15-15,57-21 16,-57 21-1,61-27-15,-1-6 16,1-5-16,-61 38 16,57-37-16,-57 37 15,0 0-15,52-47 16,-52 47-16,50-51 16,-8 0-1,-10 6-15,-15 8 16,-17 37-16,8-29 15,-8 29-15,-8-22 16,8 22-16,-25-22 16,-10 2-16,-20 9 15,-6 1 1,-2 10-16,-8 4 16,9 17-16,-4 5 15,5 11-15,-3 5 16,7 7-16,7 2 15,2-2-15,5 2 16,12-2-16,6-3 16,12 4-1,7-1-15,7-8 16,5 4-16,8 2 16,12 8-16,2 0 15,6-4-15,-34-51 16,47 45-16,-47-45 15,63 39-15,8-6 16,28-5 0,2-18-16,-17-13 15</inkml:trace>
  <inkml:trace contextRef="#ctx0" brushRef="#br0" timeOffset="15959.8674">17480 3141 0,'0'0'0,"0"0"0,0 0 16,0 0-16,10 2 15,15 20-15,3 7 16,1 7-16,-1-3 16,12 14-1,1 6-15,-41-53 16,47 57-16,3 3 15,-2 0-15,-48-60 16,49 55-16,-49-55 16,0 0-16,0 0 15,49 45 1,-49-45-16,53 24 16</inkml:trace>
  <inkml:trace contextRef="#ctx0" brushRef="#br0" timeOffset="16225.9144">17915 3247 0,'0'0'0,"-16"6"0,-11 10 16,-6 7-16,2 5 15,1 5-15,-4 12 16,-1 7-16,-1 2 16,0 5-16,1-4 15,0-3 1,10-7-16,4-9 16,7-13-16,6-11 15,11 8-15</inkml:trace>
  <inkml:trace contextRef="#ctx0" brushRef="#br0" timeOffset="16554.224">18230 3239 0,'0'0'0,"0"0"0,0 0 16,0 14-16,2 19 15,5 24-15,-7 6 16,3 15-16,0 8 16,-3-86-16,-3 105 15,-5 29 1,0-3-16,8-131 15,-14 120-15,3-16 16,-2-18-16,6-34 16,0-15-16,1-19 15</inkml:trace>
  <inkml:trace contextRef="#ctx0" brushRef="#br0" timeOffset="16960.6069">18188 3198 0,'0'0'0,"0"0"0,0 0 16,0 0-16,0 0 15,0 0-15,0 0 16,12-8-16,14-6 16,17-3-16,0 5 15,-2 4-15,-1 8 16,-7 11 0,-5 14-16,-28-25 15,30 43-15,-30-43 16,8 51-16,-8-51 15,-4 68-15,4-68 16,-23 73-16,23-73 16,-38 70-1,-6-16-15,3-12 16,0-23-16,4-18 16,7-8-16</inkml:trace>
  <inkml:trace contextRef="#ctx0" brushRef="#br0" timeOffset="17914.5331">18565 3109 0,'0'0'0,"13"-7"15,10 1-15,18 4 16,3 2-16,1 15 16,1 7-1,-7 12-15,-39-34 16,38 49-16,-1 17 16,-37-66-16,27 89 15,-5-7-15,-14 7 16,-8-20-1,-4-8-15,-4-12 16,0-19-16,-2-15 16,10-15-16,-15 3 15,-4-15-15,19 12 16,-27-35 0,10-15-16,4-25 15,12-6-15,10-2 16,10 7-16,-19 76 15,25-79-15,-25 79 16,0 0-16,39-71 16,-39 71-16,0 0 15,0 0 1,44-55-16,-44 55 16,39-20-16,-12 33 15,-27-13-15,13 37 16,-1 8-16,-1 6 15,5 4-15,3-13 16,-19-42 0,0 0-16,21 19 15,-21-19-15,35 12 16,7-10-16,-42-2 16,61-2-16,-61 2 15,68-12-15,-68 12 16,67-19-1,-67 19-15,67-36 16,-67 36-16,0 0 16,57-41-16,-57 41 15,0 0-15,34-49 16,-34 49-16,8-45 16,-20 18-16,-18 7 15,30 20 1,-41-5-16,-13 14 15,-2 12-15,8 8 16,5 3-16,6 11 16,7-3-16,13 5 15,17-45-15,-6 41 16,6-41 0,9 41-16,16 6 15,23 2-15,3-7 16,7-10-16,5-10 15,-63-22-15,64 8 16,14-16-16</inkml:trace>
  <inkml:trace contextRef="#ctx0" brushRef="#br0" timeOffset="18321.388">20220 3043 0,'0'0'0,"-14"-4"15,-10-4-15,-9 7 16,-5-5-16,5 6 16,0 7-1,-1 11-15,6 6 16,9-1-16,6 1 15,7-3-15,6 3 16,5 5-16,4-3 16,9 4-16,2 0 15,7 0 1,-3 3-16,-4-1 16,-2-3-16,-18-29 15,0 0-15,12 31 16,-12-31-1,-10 29-15,10-29 16,-21 34-16,21-34 16,-41 23-16,41-23 15,-49-2-15,5-37 16</inkml:trace>
  <inkml:trace contextRef="#ctx0" brushRef="#br0" timeOffset="18962.3548">20383 3020 0,'0'0'0,"0"0"0,0 0 0,0 0 0,-12 0 15,-4 0-15,-5 0 16,5 0-1,-1 11-15,9 11 16,3 5-16,7 2 16,4-3-16,10-2 15,-2 1-15,7 1 16,-1 3-16,-1-5 16,3-1-1,-6 0-15,-5-3 16,-4 1-16,0 4 15,-7-5-15,0-20 16,-4 25-16,4-25 16,-21 23-16,21-23 15,-33 21 1,33-21-16,0 0 16,-40 16-16,40-16 15,-39-4-15,14-22 16,-5-22-1,68 1 1,18 1-16,4 6 16,-4 10-1,-7 1-15,-5 13 16,-12-2-16,-15 11 16,-3 2-16,-1 5 15,-6 9-15,-7-9 16,12 21-1,-12-21-15,11 41 16,-11-41-16,15 61 16,-15-61-16,15 79 15,-15-79-15,0 0 16,10 56-16,-4-32 16</inkml:trace>
  <inkml:trace contextRef="#ctx0" brushRef="#br0" timeOffset="19181.3214">20522 2796 0,'0'0'0,"0"0"0,0 0 0,0 0 15,0 0-15,0 0 16,0 0-16,0 0 16,13 4-16,18 15 15</inkml:trace>
  <inkml:trace contextRef="#ctx0" brushRef="#br0" timeOffset="19587.9727">20903 3230 0,'0'0'0,"0"0"16,0 11-16,0 21 16,0 9-16,0-2 15,2-4-15,12 2 16,2-3-1,4-9-15,4-5 16,-2-5-16,5-5 16,-27-10-16,29 0 15,-29 0-15,34-10 16,-4-11 0,-8-13-16,-6-5 15,-9-2-15,-9-2 16,-7-6-16,-9 4 15,-2 0-15,-15-2 16,-4 11-16,5 7 16,-4 14-1,13 9-15,7 6 16,9 4-16,4-2 16</inkml:trace>
  <inkml:trace contextRef="#ctx0" brushRef="#br0" timeOffset="20026.5685">21212 3031 0,'4'0'0,"1"0"0,5 0 0,1 0 15,5 8-15,8 4 16,5 12-16,-8 15 16,-4 6-16,-1 6 15,-16-51-15,11 65 16,-11-65-16,0 0 15,0 0 1,11 62-16,-11-62 16,0 0-16,0 0 15,8 49-15,-3-29 16,-2-20-16,7-8 16,0-10-16,6-9 15,3-1 1,-4-5-16,-15 33 15,31-35-15,-31 35 16,36-39-16,-36 39 16,54-38-16,2 13 15,-3 23-15,-3 18 16,-8 10-16,-6 18 16,-36-44-1,26 66-15,-14 15 16,-8 13-16,-12-10 15,-7-11-15</inkml:trace>
  <inkml:trace contextRef="#ctx0" brushRef="#br0" timeOffset="20855.1151">18761 4305 0,'0'0'0,"0"0"0,0 0 15,0 0-15,0 0 16,0 0-16,0 0 16,-4 1-16,0 24 15,1 13-15,-4 11 16,1 6 0,0 1-16,6-56 15,-2 76-15,-3 21 16,1 5-16,-3 19 15,7-16-15,0-7 16,4-14-16,-1-2 16,4 4-1,-3 7-15,-2 3 16,-2-96-16,9 111 16,-4 34-16,5 22 15,-8-18-15,0-7 16,-2-17-16,0-13 15,0-112-15,-4 109 16,-2 2 0,6-111-16,-4 111 15,4-111-15,0 0 16,0 0-16,-4 99 16,-6-41-16,10-58 15,-9 14-15</inkml:trace>
  <inkml:trace contextRef="#ctx0" brushRef="#br0" timeOffset="21292.9165">18301 6620 0,'0'0'0,"5"5"15,2 9-15,6 0 16,6 7-16,-1 7 15,4 1-15,0-1 16,2 3-16,-24-31 16,29 32-16,-29-32 15,42 48-15,-42-48 16,0 0 0,46 52-16,-46-52 15,48 47-15,-48-47 16,40 37-16,-3-15 15,-4-12-15,-10-18 16,-23 8-16,18-14 16</inkml:trace>
  <inkml:trace contextRef="#ctx0" brushRef="#br0" timeOffset="21512.1467">18988 6716 0,'0'0'15,"0"0"-15,0 0 16,0 0-16,0 0 16,0 0-16,0 0 15,0 0-15,0 0 16,-6 15-16,-14 23 16,-9 9-16,-16 7 15,45-54-15,-53 55 16,-12 0-16</inkml:trace>
  <inkml:trace contextRef="#ctx0" brushRef="#br0" timeOffset="25762.9948">15967 9795 0,'0'0'0,"0"0"16,-6 17-16,-1 10 16,-1 13-1,-1-10-15,-6-1 16,-1 2-16,0 2 16,-2 0-16,8 1 15,10-34-15,-10 41 16,10-41-16,0 0 15,-11 55-15,11-55 16,-3 83 0,-1-3-16,8-8 15,10-13-15,5-8 16,6-10-16,0-7 16,-1-10-16,-24-24 15,28 17-15,-28-17 16,0 0-16,37 14 15,-37-14 1,43 2-16,-43-2 16,58-8-16,-6-17 15,-9-7-15,-8-3 16,-35 35-16,25-42 16,-25 42-16,0 0 15,20-52-15,-14-16 16,-6 68-16,0-74 15,-4 8 1,-6 7-16,0 16 16,0 7-16,-2-5 15,-4 4-15,-3-3 16,3 10-16,-3 1 16,0 6-16,-5 5 15,2-1 1,-3 8-16,1 2 15,-3-1-15</inkml:trace>
  <inkml:trace contextRef="#ctx0" brushRef="#br0" timeOffset="26279.0291">16456 9957 0,'0'0'0,"0"0"0,0 0 0,-7 2 16,5 12-16,0 8 15,-3 11-15,5 16 16,5 2-16,-4 6 15,-1-57-15,3 70 16,5 19-16,-8-89 16,5 107-1,0 21-15,-5-128 16,4 130-16,2-13 16,1-15-16,-7-102 15,0 88-15,0-88 16,0 0-1,0 0-15,-7 64 16,-10-24-16</inkml:trace>
  <inkml:trace contextRef="#ctx0" brushRef="#br0" timeOffset="27029.1979">16419 9909 0,'0'0'0,"0"0"0,0 0 0,0 0 15,0 0-15,0 0 16,0 0-16,0 0 16,0 0-16,0 0 15,0 0-15,0 0 16,0 0 0,0 0-16,2 0 15,12 5-15,4 3 16,2-5-16,-3 4 15,-4-1-15,-2-2 16,3-1-16,2 2 16,1-1-1,3-1-15,1 1 16,0 8-16,-6-1 16,0 4-16,-6 6 15,1-1-15,-4 5 16,-1 3-16,-5-28 15,0 0-15,0 32 16,0-32 0,0 0-16,-7 44 15,7-44-15,-16 49 16,16-49-16,0 0 16,-35 55-1,35-55-15,0 0 16,0 0-16,-44 49 15,44-49-15,0 0 16,-53 18-16</inkml:trace>
  <inkml:trace contextRef="#ctx0" brushRef="#br0" timeOffset="28029.3629">19314 9715 0,'0'0'0,"0"0"0,0 0 16,0 0-16,0 0 15,0 0-15,-5 11 16,-6 20-16,-3 14 15,0-12-15,2 2 16,3 0-16,1 5 16,8-40-1,-4 50-15,4-50 16,0 66-16,0-66 16,9 83-16,15-2 15,4-3-15,7-17 16,-2-7-1,-33-54-15,43 46 16,-43-46-16,51 36 16,-51-36-16,60 15 15,-60-15-15,60-5 16,-8-24-16,-5-4 16,-8-11-16,-13-1 15,-26 45 1,14-53-16,-14 53 15,0-62-15,0 62 16,-16-71-16,-14 0 16,-3 7-16,-1 3 15,-4 12-15,-3 1 16,1 10 0,1 5-16,4 3 15,5 1-15,8 7 16,1 6-16,7 0 15,7 4-15,6-7 16</inkml:trace>
  <inkml:trace contextRef="#ctx0" brushRef="#br0" timeOffset="28466.7277">19860 9859 0,'0'0'0,"0"0"0,0 0 16,0 2-1,0 16-15,0 2 16,0 5-16,3 5 15,3 6-15,-6-1 16,2 9-16,0 7 16,-2 2-16,0-53 15,0 76 1,-4 13-16,-2 7 16,-5 0-16,11-96 15,-13 105-15,4 11 16,9-116-16,-10 118 15,10-118-15,-4 102 16,4-14-16,0-35 16,1-23-1,-1-30-15,0 0 16,3 0-16,-3-28 16</inkml:trace>
  <inkml:trace contextRef="#ctx0" brushRef="#br0" timeOffset="28920.1019">19748 9812 0,'0'0'0,"15"0"0,-15 0 0,19-7 16,10 4-16,-1-4 16,-4 2-16,3 5 15,3-3-15,1 3 16,1 3 0,-4 1-16,-2 4 15,-26-8-15,24 14 16,-24-14-16,25 26 15,-25-26-15,25 35 16,-25-35-16,0 0 16,21 39-1,-21-39-15,0 0 16,8 45-16,-8-45 16,0 0-16,-2 55 15,2-55-15,-22 61 16,22-61-16,-43 55 15,43-55 1,-55 45-16,55-45 16,-85 29-16</inkml:trace>
  <inkml:trace contextRef="#ctx0" brushRef="#br0" timeOffset="30123.741">17396 9909 0,'0'0'0,"0"0"0,0 0 16,0 0-16,0 0 15,0 0-15,-6 0 16,-3 0-16,-7 5 16,-3 5-16,-6 8 15,5 5 1,3 11-16,4 2 16,5 6-16,2 6 15,6-48-15,4 56 16,-4-56-16,14 70 15,-14-70 1,26 64-16,-26-64 16,43 49-16,8-17 15,-51-32-15,0 0 16,58 18-16,-58-18 16,54-10-1,-54 10-15,47-31 16,-12-20-16,-13-6 15,-10-4-15,-12 8 32,-13 6-32,-11-3 15,-1 0-15,-5 7 16,-2 10-16,-5 10 16,5 8-1,10 9-15,4 2 16,2 3-16,4-1 15,2-5-15</inkml:trace>
  <inkml:trace contextRef="#ctx0" brushRef="#br0" timeOffset="30546.0412">17766 9925 0,'0'0'0,"0"7"0,0 6 16,0 3-16,0 10 15,0 3-15,0 14 16,0 8-1,0 19-15,0-70 16,0 90-16,0-90 16,0 130-16,0-130 15,-3 173-15,-3-12 16,-3-36-16,-1-27 16,10-98-1,-6 63-15,6-63 16,0 0-16,-10 45 15,-1-20-15,0-22 16,-5-9 0,16 6-16,-14-28 15,0-26-15</inkml:trace>
  <inkml:trace contextRef="#ctx0" brushRef="#br0" timeOffset="30905.7997">17649 10054 0,'0'0'0,"0"0"0,2-10 16,4-9-16,7-11 15,1-4 1,7 15-16,-1 1 16,-1 8-16,3 1 15,5 6-15,2 0 16,-3 9-16,1-1 15,-8 9-15,-6 7 16,-3 5-16,-12 7 16,-6 7-1,-3 0-15,0 1 16,-5 3-16,-1-9 16,-4 5-16,-2-4 15,8-2-15,-4-8 16,3-6-16,2-7 15,5-6 1,7-10-16,17-5 16</inkml:trace>
  <inkml:trace contextRef="#ctx0" brushRef="#br0" timeOffset="31343.3238">17954 10294 0,'9'0'0,"9"-5"0,4-3 0,-1-4 16,9-6-16,0 5 15,-5-3-15,-6 4 16,-5 5 0,1-6-16,-4 3 15,2-5-15,-2 0 16,-7-7-16,0-2 16,-4 4-16,-5-3 15,-9 2-15,-2 1 16,-5 2-16,-5 6 15,-1 2-15,-2 3 16,0 5 0,4 2-16,-3 6 15,-1 4-15,7 5 16,5 3-16,4 2 16,5 10-16,7 4 15,5 6-15,9 1 16,6 4-16,6 10 15,9-2 1,-3-6-16,0-6 16,1-7-16,-2-9 15,-7-10-15,-3-9 16,0-6-16,-5-12 16,-7-9-16,-2 3 15</inkml:trace>
  <inkml:trace contextRef="#ctx0" brushRef="#br0" timeOffset="32157.3664">18337 9957 0,'0'0'15,"0"0"-15,0 0 0,5 2 16,0 12-16,5 8 15,0 15-15,0 11 16,-4 7-16,-2 5 16,2-4-16,-6-56 15,0 63-15,0-63 16,0 0 0,-10 59-16,10-59 15,0 0-15,-20 45 16,-1-25-16,0-28 15,13-8-15,2-17 16,11 0 0,3-19-16,1 4 15,12-19-15,1 10 16,2-2-16,4 6 16,-3 2-16,2 12 15,-6 1-15,-10 15 16,-3 7-16,-3 6 15,-5 7-15,-7 6 16,-7 7 0,0 4-16,-4 11 15,4 5-15,0 4 16,0 8-16,4 6 16,5-2-16,4-5 15,6-1-15,1-2 16,4-11-1,-1-2-15,0-10 16,4-5-16,0-9 16,-4-2-16,4-9 15,-5-9-15,1-4 16,-2-2-16,-1-9 16,-1-7-16,-1 2 15,2 0-15,0 3 16,-2 2-1,0 4-15,-4 5 16,2 9-16,-2 3 16,0 4-16,0 12 15,0 6-15,-2 8 16,2 17-16,0 9 16,0 12-16,0-55 15,4 76-15,-4-76 16,0 0-1,0 0-15,6 75 16,-6-75-16,8 62 16,-4-27-16</inkml:trace>
  <inkml:trace contextRef="#ctx0" brushRef="#br0" timeOffset="32501.2886">18626 9570 0,'0'0'0,"0"19"0,0 4 15,0 16-15,0-3 16,8 9-16,4 13 15,-5 17 1,1 14-16,-8 11 16,-8 23-16,8-123 15,-11 126-15,11-126 16,-12 119-16,2-19 16,6-32-16,-3-34 15,7-34 1,0 0-16,-19 2 15</inkml:trace>
  <inkml:trace contextRef="#ctx0" brushRef="#br0" timeOffset="33111.2777">18518 10004 0,'0'0'0,"0"0"16,0 0-16,14 0 16,14 0-16,12-5 15,-6-1-15,-7-7 16,-6 4-16,-4 3 16,-9 2-1,3 2-15,-8 2 16,0 6-16,-3 13 15,-3 6-15,3 4 16,-1 2-16,1-5 16,0 7-16,0 4 15,1 2-15,-1-39 16,0 0 0,3 45-16,-3-45 15,0 0-15,9 55 16,-9-55-16,0 0 15,0 0-15,18 65 16,-18-65 0,0 0-16,26 46 15,-26-46-15,33 19 16,-33-19-16,21-9 16,-21 9-16,15-30 15,-15 30 1,8-44-16,-5-4 15,-6-11-15,-8 8 16,-11 8-16,4 13 16,0-1-16,-4 7 15,6 3-15,-2 2 16,-4 8-16,3 1 16,0 5-16,0 1 15,5 8 1</inkml:trace>
  <inkml:trace contextRef="#ctx0" brushRef="#br0" timeOffset="33502.4524">18763 10024 0,'0'0'0,"4"0"0,-4 0 0,10 4 0,7 3 16,2-2-16,1 9 16,-4 2-16,-3 7 15,-4 4 1,-1 3-16,4 5 16,-6 10-16,-6-45 15,6 51-15,-6-51 16,0 0-16,0 0 15,2 67 1,-2-67-16,0 0 16,0 0-16,0 52 15,0-52-15,-7 30 16,4-30-16,-1-21 16,1-11-16,7-20 15,12-24 1,4-3-16,7-4 15,0 0-15</inkml:trace>
  <inkml:trace contextRef="#ctx0" brushRef="#br0" timeOffset="40003.7596">15792 9389 0,'0'0'0,"0"0"16,0 0-16,3-6 15,6 0-15,9-8 16,-2 2-16,2-1 16,-6-3-16,-2 4 15,-2-2-15,8 7 16,4 1 0,6-4-16,1 4 15,8 4-15,-35 2 16,43-6-16,25 2 15,1 0-15,-1 4 16,-68 0-16,78 4 16,-78-4-1,110 5-15,22 5 16,-132-10-16,130 3 16,-130-3-16,124 4 15,-28-8-15,-24-4 16,-30 10-16,-6 20 15</inkml:trace>
  <inkml:trace contextRef="#ctx0" brushRef="#br0" timeOffset="40348.3987">17657 9189 0,'0'0'0,"0"0"0,0 0 15,11 0-15,16 0 16,16 0-16,5 0 16,5 0-16,-53 0 15,73 0-15,-73 0 16,85-6-16,23-4 16,-17-8-16,-18-12 15</inkml:trace>
  <inkml:trace contextRef="#ctx0" brushRef="#br0" timeOffset="40660.857">19167 9148 0,'0'0'0,"19"-8"0,19 3 16,17-5-16,10 0 16,7 5-16,-72 5 15,81-4 1,19 12-16,-11 3 15,-9 4-15,-80-15 16,73 15-16,-9 0 16,-1 4-16</inkml:trace>
  <inkml:trace contextRef="#ctx0" brushRef="#br0" timeOffset="41864.687">17649 12858 0,'0'0'0,"0"0"15,0 0 1,0 0-16,2-16 15,4-7-15,7-15 16,1 2-16,-1 10 16,-1 2-16,1 3 15,0-1 1,3 0-16,2 2 16,5-1-16,-23 21 15,23-19-15,-23 19 16,0 0-16,33-16 15,-33 16-15,46-18 16,-46 18-16,56-2 16,-56 2-16,0 0 15,53 20 1,-53-20-16,38 40 16,-38-40-16,0 0 15,21 61-15,-21-61 16,8 71-16,-8-71 15,0 0-15,-9 74 16,9-74 0,0 0-16,0 0 15,-15 75-15,15-75 16,0 0-16,0 0 16,-22 70-16,22-70 15,0 0-15,0 0 16,-9 59-16,9-59 15,1 45 1,-1-45-16,17 31 16,17-1-16,-34-30 15,47 40-15,-47-40 16,49 43-16,-1 6 16,-13 0-16,-6 2 15,-10-4 1,-7-1-16,-11-4 15,-2 0-15,1-42 16,-7 46-16,7-46 16,-14 49-16,14-49 15,-25 63-15,-10-8 16,-2-10 0,0-12-16,0-9 15,-1-6-15,38-18 16,-45 9-16,45-9 15,-51 0-15,51 0 16,-59-16 0,-1-10-16,7-7 15,14-4-15,39 37 16,-30-42-16,30 42 16,-11-52-16,18-22 15,21-3-15</inkml:trace>
  <inkml:trace contextRef="#ctx0" brushRef="#br0" timeOffset="42490.1737">18727 13093 0,'0'0'0,"0"0"0,-6 4 0,3 4 15,-9 7-15,-1 0 16,-4 4-16,2 2 16,1 7-16,6 3 15,-5 4-15,5 5 16,8-40-1,-7 52-15,7-52 16,0 83-16,7 7 16,9 1-16,3-6 15,10-14-15,6-8 16,-35-63 0,42 53-16,-42-53 15,52 45-15,-52-45 16,60 37-16,-60-37 15,62 18-15,-62-18 16,59 3-16,-10-18 16,-49 15-1,42-33-15,-8-16 16,-14-5-16,-6-4 16,-14 58-16,0-62 15,-9-8-15,-16-2 16,-4-1-16,-1 9 15,-10 3 1,1 8-16,-5 6 16,0 6-16,-4 2 15,-1 10-15,-2 8 16,1 10-16,4 5 16,8 12-16,-1 5 15,10 10-15</inkml:trace>
  <inkml:trace contextRef="#ctx0" brushRef="#br0" timeOffset="56932.0466">16775 15048 0,'0'0'0,"0"0"0,0 0 15,0 0-15,0 12 16,5 15-16,1 12 15,1 5 1,3 5-16,-2 7 16,-3 7-16,-5-63 15,7 82-15,-7-82 16,0 112-16,0-112 16,3 155-16,-3-6 15,1-21 1,-1-40-16,0-88 15,0 0-15,0 0 16,-1 57-16,-2-24 16,-1-16-16,4-22 15</inkml:trace>
  <inkml:trace contextRef="#ctx0" brushRef="#br0" timeOffset="57229.1111">16789 14365 0,'0'0'0,"0"0"0,0 0 0,0 0 16,0 0-16,0 0 15,0 0-15,0 0 16,0 4-16,4 10 16,0 6-16</inkml:trace>
  <inkml:trace contextRef="#ctx0" brushRef="#br0" timeOffset="57948.6976">17080 15250 0,'0'0'0,"0"19"0,-4 12 15,0 7-15,-4-5 16,4 6-16,-3 6 16,2 10-16,5-55 15,0 65 1,0-65-16,5 84 15,-5-84-15,0 0 16,7 103-16,2 12 16,-6-18-1,3-41-15,-2-16 16,4-13-16,-7-17 16,-1-2-16,-1-4 15,-4-10-15,5 6 16,0 0-16,-7-32 15,7 32 1,-6-51-16,10-25 16,2-8-16,3 13 15,1 7-15,5 6 16,2 4-16,0 6 16,5 5-16,-5 16 15,5 2 1,2 9-16,2 2 15,-26 14-15,30-4 16,-30 4-16,36 9 16,-36-9-16,38 29 15,5 17-15,-5 11 16,-38-57 0,34 72-16,-34-72 15,27 85-15,-5 11 16,-22-96-16,0 0 15,21 122-15,-21-122 16,0 0-16,0 0 16,23 98-16,-23-98 15,29 55 1</inkml:trace>
  <inkml:trace contextRef="#ctx0" brushRef="#br0" timeOffset="58433.6318">18356 14800 0,'0'0'0,"-6"-9"16,-1-8-16,-10-11 15,4 2-15,-1 3 16,-2 3-16,2 8 16,-3 6-1,-3 6-15,4 6 16,-4 3-16,2 14 16,-3 2-16,0 18 15,-1 7-15,22-50 16,-23 85-16,23-85 15,-21 105-15,5 50 16,8 20 0,11-13-16,5-17 15,3-25-15,-3-14 16,2-10-16,-10-96 16,5 81-16,-5-3 15,0-78 1,0 0-16,0 0 15,-3 64-15,3-64 16,-7 39-16,7-39 16,-11-1-16,-2-31 15</inkml:trace>
  <inkml:trace contextRef="#ctx0" brushRef="#br0" timeOffset="58683.5727">17866 15699 0,'-5'-2'0,"0"-11"16,-3-2-16,2-4 15,3 3 1,-4 5-16,7-2 16,-1 2-16,1-4 15,3 2-15,9 1 16,11-1-16,4 2 16,6 2-16,1 3 15,-34 6 1,47-6-16,-47 6 15,71 0-15,10-4 16,12 4-16,-15-1 16,-9-9-16,-30-2 15</inkml:trace>
  <inkml:trace contextRef="#ctx0" brushRef="#br0" timeOffset="58966.203">18582 15505 0,'0'0'0,"-4"11"0,-4 15 15,0 3-15,4-1 16,-6 2-16,4 3 16,3 5-16,-1 8 15,1 7 1,3-53-16,0 0 15,0 66-15,0-66 16,-2 80-16,2-80 16,0 0-16,0 0 15,2 89-15,-2-89 16,0 0-16,7 36 16</inkml:trace>
  <inkml:trace contextRef="#ctx0" brushRef="#br0" timeOffset="59216.3279">18465 15064 0,'0'0'0,"0"0"0,0 0 16,0 0-16,0 0 16,0 0-16,0 0 15,0 0-15,0 0 16,0 0-16</inkml:trace>
  <inkml:trace contextRef="#ctx0" brushRef="#br0" timeOffset="59576.1998">18794 15393 0,'0'0'0,"0"6"0,0 10 15,2 11-15,13 8 16,9-2-16,6 3 16,8 7-16,3 6 15,3 2-15,4 10 16,-4-1 0,-44-60-16,47 67 15,1 1-15,-7 6 16,-3-8-16,-38-66 15,34 57-15,-34-57 16,0 0 0,0 0-16,30 43 15,-30-43-15,26 24 16,-7-30-16</inkml:trace>
  <inkml:trace contextRef="#ctx0" brushRef="#br0" timeOffset="59873.4913">19270 15375 0,'0'0'0,"0"0"15,0 0-15,0 0 16,-12 2-16,-5 18 15,-9 3-15,2 11 16,-4 5-16,-6 22 16,-7 8-1,0 11-15,3 4 16,38-84-16,-47 87 16,-12 19-16,-4 11 15,63-117-15,-57 93 16,7-13-16</inkml:trace>
  <inkml:trace contextRef="#ctx0" brushRef="#br0" timeOffset="61999.0116">16432 16784 0,'0'0'0,"0"0"0,0 0 16,0 0-16,0 0 31,0 15-31,0 15 16,0 19-1,0 3-15,0 9 16,0 6-16,0-67 15,0 84-15,0-84 16,0 106-16,5 33 0,-5-139 0,8 132 16,-8-132-1,1 116-15,0-16 16,-3-18-16,-2-34 31,4-48-31,0 0 16,0 0-16,0 30 15,0-30-15,-1 19 16,-4-8-16,1-11 0,4 0 16,-4-18-16,3-11 15,2-20-15,-1 49 32,4-64-32,-4 64 0,6-87 0,3-12 15,7-20-15,1 14 16,4 18-1,-7 32-15,7 10 16,-1 7-16,-1 11 16,-1 8-16,1 3 15,2 6-15,-21 10 16,29 0-16,-29 0 16,27 12-16,6 18 31,2 22-16,-5-1-15,-9 8 16,-21-59-16,16 74 16,-16-74-16,4 84 15,2 11-15,-6-95 16,0 0-16,0 0 16,2 84-1,-2-84-15,6 63 16,7-26-16,3-29 15,-2-16-15,8-16 16,-1-19-16,26-37 31,-47 80-31,0 0 16,48-82-16,-48 82 16,0 0-16,0 0 15,47-102-15,-47 102 16,0 0-1,0 0-15,30-75 16,-30 75-16,6-25 16,-6 25-16,1 7 15,5 27-15,-6-34 16,11 47 0,3 12-16,-14-59 15,30 75-15,-30-75 16,35 66-16,1-8 15,-36-58-15,0 0 16,38 42-16,-38-42 16,41 22-1,-41-22-15,45-6 16,-9-21-16,-8-19 16,-28 46-16,16-53 15,-16 53-15,6-67 16,-6 67-16,-9-76 15,9 76-15,-24-74 16,-15 7 0,39 67-16,0 0 15,-43-59-15,43 59 16,0 0-16,0 0 16,-36-51-16,14 6 15,14 6-15,8 39 16,10-34-16</inkml:trace>
  <inkml:trace contextRef="#ctx0" brushRef="#br0" timeOffset="62421.09">17795 16678 0,'0'0'0,"0"0"15,0 0-15,-7 2 16,-3 7-16,4 7 16,0-11-1,3 5-15,2 2 16,1 8-16,-4 3 15,8 12-15,-3 13 16,2 17-16,-3-65 16,6 80-16,-6-80 15,6 110 1,9 33-16,-15-143 16,9 141-16,-9-141 15,6 123-15,1-14 16,-7-109-16,0 0 15,0 0 1,-3 86-16,-1-45 16,4-41-16,-8 6 15,0-24-15</inkml:trace>
  <inkml:trace contextRef="#ctx0" brushRef="#br0" timeOffset="63187.9491">17649 17113 0,'0'0'0,"0"0"0,0 0 16,8 0-16,14 0 16,13 0-16,-1 0 15,10-6-15,-2 2 16,-42 4-1,57-6-15,-57 6 16,72-6-16,-72 6 16,78 0-16,11-2 15,-19 2-15,-31 0 16,-39 0-16,0 0 16,30 2-1,-16 4-15,-12 0 16,-4 4-16,2-10 15,-11 12-15,11-12 16,-24 15-16,24-15 16,-30 24-16,30-24 15,-40 33 1,40-33-16,-42 57 16,42-57-16,0 0 15,-35 65-15,35-65 16,0 0-16,-17 66 15,14-9-15,13-9 16,4-23-16,-1-10 16,10-6-1,-6-9-15,3-5 16,2-10-16,-4-10 16,-4 1-16,2-6 15,-3-3 1,-2-5-16,-6 5 15,3 4-15,-3 3 16,-4 9-16,2 5 16,2 0-16,-5 2 15,0 6-15,0 3 16,0 10 0,0-9-16,4 22 15,-4-22-15,4 44 16,-4-44-16,13 60 15,4 20-15,3-9 16,-20-71-16,0 0 16,0 0-1,32 61-15,3-24 16,3-17-16</inkml:trace>
  <inkml:trace contextRef="#ctx0" brushRef="#br0" timeOffset="63547.7028">18676 16729 0,'0'0'0,"0"6"0,0 5 0,0 5 16,0 6-16,6 1 16,3 22-16,-1 8 15,-4 20-15,10 7 16,-4 4-16,0 4 16,3 11-16,-4-2 15,2 22 1,-1-10-16,-10-109 15,0 0-15,0 0 16,5 85-16,-4-37 16,2-28-16,-3-10 15</inkml:trace>
  <inkml:trace contextRef="#ctx0" brushRef="#br0" timeOffset="64032.7342">18592 17113 0,'0'0'0,"0"0"16,3-10-16,6 2 16,10-3-16,5 2 15,12 4-15,8 3 16,4 2-1,-48 0-15,56-4 16,-56 4-16,0 0 16,66 0-16,-66 0 15,0 0-15,0 0 16,68 10-16,-68-10 16,0 0-1,0 0-15,58 23 16,-58-23-16,38 39 15,-38-39-15,21 54 16,-10 12-16,-8 8 16,-8-1-16,1-4 15,-3 1-15,7-70 16,0 0 0,0 0-16,-4 72 15,4-72-15,0 0 16,0 0-16,-3 61 15,6-25-15,1-40 16,-1-8-16,1-11 16</inkml:trace>
  <inkml:trace contextRef="#ctx0" brushRef="#br0" timeOffset="64235.9992">19109 16765 0,'0'0'0,"0"0"16,0 0-16,0 0 16,0-10-16,0-1 15,0-8 1,0 8-16,0 2 16,0 3-16,3 4 15,6 2-15,6 8 16</inkml:trace>
  <inkml:trace contextRef="#ctx0" brushRef="#br0" timeOffset="64658.2385">19254 17103 0,'0'0'0,"-5"22"15,-3 21-15,-6 14 16,3-3-16,6-3 16,2 6-16,3-57 15,5 69-15,14 5 16,-19-74 0,36 71-16,7-16 15,8-4-15,-9-14 16,6-16-16,-10-7 15,-5-13-15,-6-9 16,-10-4-16,-17 12 16,20-28-16,-20 28 15,16-45 1,-12-18-16,-8-22 16,-13 10-16,-5 1 15,-9 8-15,1 10 16,-7 3-16,1 13 15,1 11 1,3 8-16,5 9 16,5 6-16</inkml:trace>
  <inkml:trace contextRef="#ctx0" brushRef="#br0" timeOffset="65299.3947">19782 16969 0,'0'0'0,"0"0"16,0 16-16,0 22 16,0 19-16,0-1 15,6 3 1,-1 0-16,-5-59 16,2 66-16,-2-66 15,0 0-15,0 80 16,0-80-16,0 0 15,0 0-15,-2 75 16,2-75 0,0 0-16,0 0 15,-7 64-15,7-64 16,0 0-16,-7 21 16,7-21-16,0-14 15,3-13-15,8-13 16,-1-7-1,7 2-15,2-2 16,5-8-16,3 10 16,0 2-16,1 10 15,-6 5-15,5 11 16,-6 5-16,-21 12 16,23 0-1,6 12-15,-4 21 16,1 10-16,-2 26 15,-4 7-15,-12 8 16,-8-84-16,-2 87 16,2-87-16,-19 106 15</inkml:trace>
  <inkml:trace contextRef="#ctx0" brushRef="#br0" timeOffset="82762.2867">20510 4202 0,'0'0'0,"0"0"15,0 0-15,0 0 16,0 0-16,0 0 16,0 0-16,0 0 15,0 0-15,0 0 16,0 0 0,0 0-16,0 0 15,0 0-15,0 0 16,8 12-16,7 9 15,1 9-15,1-1 16,2-3 0,0 5-16,2 4 15,-21-35-15,27 43 16,9 13-16,5 6 16,1-4-16,3-2 15,6 5 1,1 2-16,2 9 15,16 11-15,5 11 16,5 7-16,-5-7 16,-4-3-16,-2-1 15,6 5-15,1-2 16,2 5 0,-1 4-16,-1 4 15,-2-4-15,-2-3 16,0 1-16,-1-3 15,1 0-15,2-6 16,0 3-16,-6-5 16,3-3-1,-3-10-15,0-5 16,-4-3-16,-6-4 16,-4-6-16,-54-58 15,36 55-15,-7-10 16,-9-2-16,-12-19 15</inkml:trace>
  <inkml:trace contextRef="#ctx0" brushRef="#br0" timeOffset="84263.2787">17082 4614 0,'0'0'0,"0"0"0,0 0 16,-13-8-16,-3 7 15,-14-8 1,3 5-16,-1 4 15,1-3-15,0 9 16,-11 5-16,-3 14 16,-5 5-16,0 11 15,-11 0-15,-4 11 16,-4 10 0,-24 15-16,-12 13 15,-1 5-15,2 1 16,3-13-16,-1-1 15,2-2-15,-7-1 16,-1 4-16,-12 9 16,0-2-16,-5 1 15,0-1 1,5 4-16,-1 2 16,3-1-16,-3 4 15,2-3-15,-10 8 16,5-4-16,6-4 15,8-6-15,3-1 16,-3-3-16,5-1 16,2 0-1,12-6-15,13-13 16,10-11-16,10-10 16,54-45-16,0 0 15,-47 30-15,7-15 16,40-15-16,-44 0 15</inkml:trace>
  <inkml:trace contextRef="#ctx0" brushRef="#br0" timeOffset="84763.4435">13591 6780 0,'0'0'0,"0"0"0,0 0 0,0 0 15,0 0 1,0 0-16,-7 12 16,-7 24-16,-6 10 15,-8 10-15,-3 9 16,-5 3-16,-8 8 15,0 3-15,-6 5 16,-4 14 0,-4 1-16,58-99 15,-51 91-15,51-91 16,-47 81-16,6-8 16,16-24-16,5-14 15,14-16-15,-3-5 16,9-4-16,0-10 15,11 6 1,6-12-16,16-6 16,8-3-16,13-11 15,-54 26-15,70-23 16,5-3-16,-75 26 16,116-29-16,-116 29 15,131-12-15,-131 12 16,146 4-16</inkml:trace>
  <inkml:trace contextRef="#ctx0" brushRef="#br0" timeOffset="90686.2634">11579 8832 0,'0'0'0,"0"0"0,0 0 31,13 0-31,13 0 15,12 0-15,1 0 16,5 0-16,0 0 16,2 0-16,-46 0 15,0 0 1,68 0-16,15 0 16,9 0-16,-17 0 15,-75 0-15,0 0 16,74 0-1,-1 3-15,-73-3 16,0 0-16,0 0 16,58 4-16,-58-4 15,51-14-15</inkml:trace>
  <inkml:trace contextRef="#ctx0" brushRef="#br0" timeOffset="91233.7197">11842 8445 0,'0'0'0,"0"0"0,0 0 15,0 0-15,0 0 16,0 0-16,0 0 15,0 0-15,0 0 16,0 15-16,0 19 16,5 17-1,-1 0-15,-2 7 16,0 0-16,0-9 16,-2-49-16,0 61 15,0-61-15,7 62 16,-7-62-16,9 66 15,-9-66 1,12 66-16,-1 5 16,-2-9-16,-9-62 15,0 0-15,0 0 16,10 65-16,-10-65 16,0 0-16,0 0 15,1 56 1,-7-8-16</inkml:trace>
  <inkml:trace contextRef="#ctx0" brushRef="#br0" timeOffset="92061.6503">12780 8404 0,'0'0'0,"0"0"0,0 0 16,0 11-16,0 19 16,0 12-16,0 5 15,0-2-15,0 1 16,0 6-16,0-52 16,0 67-1,0-67-15,0 85 16,0 18-16,2 14 15,-2-117-15,6 106 16,-6-106-16,0 0 16,0 0-16,9 94 15,-9-94-15,13 44 16</inkml:trace>
  <inkml:trace contextRef="#ctx0" brushRef="#br0" timeOffset="92640.3627">13051 8844 0,'0'0'0,"0"0"0,0 0 15,0 0-15,0 0 16,0 0-16,4 15 16,7 16-16,3 17 15,2-2 1,-4-6-16,4-5 16,5 6-16,-21-41 15,30 44-15,-30-44 16,47 49-16,10-4 15,-3-16-15,-4-7 16,-5-11 0,-2-11-16,-43 0 15,45-11-15,-45 11 16,42-29-16,-2-13 16,-8-6-16,-11-4 15,-10-1-15,-11 53 16,-6-59-1,6 59-15,-24-62 16,24 62-16,-41-60 16,-14 5-16,-6 13 15,1 9-15,0 14 16,5 10-16,-2 5 16,3 6-16,7 0 15,1 12-15,8 3 16,14 1-1,7 0-15,6 5 16</inkml:trace>
  <inkml:trace contextRef="#ctx0" brushRef="#br0" timeOffset="93610.1797">14067 8602 0,'0'0'0,"0"0"0,0 0 0,0 0 16,0 0-16,0 0 16,0 0-16,1-8 15,14-3-15,9-12 16,5 4-16,-5 4 15,-3 5-15,-1 6 16,-1-3 0,-1 6-16,2 2 15,0 9-15,0 5 16,-3 5-16,-8 13 16,-1 8-16,-9 4 15,-9 8-15,-9 12 16,-1-5-1,-6-1-15,26-59 16,-31 65-16,31-65 16,-35 69-16,35-69 15,0 0-15,-35 70 16,35-70-16,-34 63 16,0-8-16,15-13 15,7-16 1,5-7-16,7 0 15,0-4-15,7-4 16,7 0-16,2 3 16,5-5-16,9-7 15,2 2-15,5-4 16,-37 0 0,0 0-16,46-6 15,-46 6-15,64-14 16,9-15-16</inkml:trace>
  <inkml:trace contextRef="#ctx0" brushRef="#br0" timeOffset="94188.35">14722 8715 0,'0'0'0,"-6"0"0,-9 7 15,-4-3-15,-7 2 16,4 11-1,5 3-15,-1 6 16,9 4-16,-5 6 16,5 5-16,8 7 15,1-48-15,1 56 16,-1-56-16,9 74 16,-9-74-1,22 81-15,-22-81 16,0 0-16,36 69 15,-36-69-15,56 55 16,-56-55-16,61 33 16,-61-33-16,62 8 15,-62-8 1,57-12-16,-57 12 16,47-44-16,-47 44 15,36-60-15,-15-10 16,-10 3-16,-9 4 15,-15 7-15,-10 4 16,-21 9-16,-19 13 16,-15 16-1,-24 1-15,5 10 16</inkml:trace>
  <inkml:trace contextRef="#ctx0" brushRef="#br0" timeOffset="96219.8653">10442 10612 0,'0'0'0,"0"0"0,0 0 15,0 0-15,0 0 16,-6 0-16,-9 0 15,-8 0-15,-7 0 16,5 0-16,-10 2 16,-7 19-16,0 13 15,0 12 1,-8 6-16,6 7 16,4 9-16,3-2 15,37-66-15,-27 79 16,27-79-16,-16 89 15,15 11-15,1-100 16,14 112 0,19-17-16,10-24 15,-43-71-15,43 38 16,-43-38-16,50 17 16,12-11-16,-8-15 15,-4-9-15,-12-10 16,-38 28-16,30-39 15,-30 39 1,14-61-16,-14-15 16,-7-3-16,-9-5 15,-5 6-15,-7 7 16,-2-3-16,-3 11 16,3 11-1,9 14-15</inkml:trace>
  <inkml:trace contextRef="#ctx0" brushRef="#br0" timeOffset="97157.6363">10591 10755 0,'0'0'0,"0"0"0,0 16 15,0 31 1,0 25-16,3 11 16,4 21-16,1 25 15,-2-3-15,-1-7 16,0-5-16,-1-12 16,-4-102-16,7 104 15,-6 0 1,4-4-16,-5-100 15,-5 90-15,5-90 16,0 0-16,0 0 16,-10 55-16,-4-33 15,14-22-15,-14-18 16,14 18-16,-8-66 16,-14-68-1,22 134 1,-13-202-16,4-56 15,18 53 1,4 78-16,0 45 16,-2 32-16,-3 10 15,0 14-15,-4 6 16,4 5-16,4 3 16,10 4-16,6 0 15,4 8-15,1 8 16,-33-8-1,31 18-15,-5 13 16,-26-31-16,13 45 16,-13-45-16,-4 59 15,4-59 1,0 0-16,0 0 16,-17 72-16,17-72 15,0 0-15,-13 61 16,13-61-16,2 41 15,24-19-15,10-15 16,8-10 0,10-15-16,-3-9 15,-3-6-15,-6-7 16,-10-3-16,-6 0 16,-10 5-16,-10 8 15,-6 30-15,0 0 16,-5-26-16,5 26 15,0 0-15,-17-25 16,17 25 0,-30-6-16,30 6 15,-34 21-15,34-21 16,-28 55-16,2 31 16,26-86-16,-7 96 15,7-96-15,13 87 16,-13-87-16,28 56 15,8-28-15,2-32 16,-15-21 0</inkml:trace>
  <inkml:trace contextRef="#ctx0" brushRef="#br0" timeOffset="97454.7534">11387 10924 0,'3'-8'0,"3"4"15,13-3-15,8 5 16,4 2-16,1 9 15,1 4-15,1 16 16,-6 12 0,-7 12-16,-4 13 15,-11 7-15,-6-73 16,0 78-16,0-78 16,0 0-16,0 0 15,-6 75-15,6-75 16,0 0-16,0 0 15,-6 59 1,9-36-16,11-33 16,5-17-16,6-18 15,15-25-15,4-17 16,16-27-16,8-27 16</inkml:trace>
  <inkml:trace contextRef="#ctx0" brushRef="#br0" timeOffset="98064.2731">12980 10634 0,'-17'6'0,"-13"8"0,-6 3 0,4 6 15,2-2-15,1 3 16,4 14-16,-4 3 16,29-41-16,-26 69 15,26-69 1,-16 82-16,13 10 16,11-3-16,14-14 15,3-15-15,10-9 16,1-8-16,2-12 15,4-13-15,-3-6 16,-4-12 0,-35 0-16,30-12 15,-30 12-15,24-33 16,1-26-16,-5-20 16,-10-8-16,-10 4 15,-11 1-15,-10 2 16,-6 9-1,-4 11-15,-2 11 16,3 9-16,0 14 16,9 4-16,2 10 15,9 9-15,2 12 16</inkml:trace>
  <inkml:trace contextRef="#ctx0" brushRef="#br0" timeOffset="98329.9501">13283 10755 0,'3'22'0,"3"6"15,3 17-15,3 2 16,3 4 0,0 13-16,-3 14 15,-12-78-15,12 103 16,-12-103-16,4 143 15,-4 31-15,-6-24 16,6-150-16,-10 123 16,10-123-1,0 0-15,0 0 16,-18 92-16,18-92 16,-10 39-16</inkml:trace>
  <inkml:trace contextRef="#ctx0" brushRef="#br0" timeOffset="98720.6924">13309 10712 0,'0'0'0,"16"-9"0,2 0 0,21-5 16,0 11-16,1-3 16,0 14-16,-9 13 15,-2 14-15,-8 9 16,-21-44-16,7 45 16,-12 2-16,5-47 15,-17 63-15,17-63 16,-35 69-1,35-69-15,0 0 16,-47 58-16,47-58 16,-56 43-16,4-23 15,12-24-15,16-12 16,14-5 0,10-8-16,10-13 15</inkml:trace>
  <inkml:trace contextRef="#ctx0" brushRef="#br0" timeOffset="99002.1471">13842 10477 0,'0'0'0,"0"0"15,0 0-15,0 0 16,0 12-16,0 17 15,0 20-15,0 8 16,0 9-16,0-66 16,0 81-16,0-81 15,0 106-15,0 26 16,0-16 0,0-116-16,0 0 15,0 0-15,-5 103 16,5-103-16,4 94 15</inkml:trace>
  <inkml:trace contextRef="#ctx0" brushRef="#br0" timeOffset="99753.0471">14536 10730 0,'0'0'0,"-6"0"0,-2 5 0,-11 5 15,2 0-15,4 4 16,2 7-16,2 7 16,5-1-16,-4 7 15,3 1-15,4 11 16,1-46-16,0 52 15,0-52 1,9 71-16,-9-71 16,26 76-16,-26-76 15,33 66-15,-33-66 16,0 0-16,48 55 16,-48-55-16,48 24 15,-48-24-15,53-9 16,-53 9-1,42-41-15,-10-26 16,-12-8-16,-15 2 16,-10 3-16,-10 6 15,-8 7-15,-8 9 16,-4 15-16,-3 8 16,0 17-16,-3 4 15,9 8-15,13-3 16,10 3-1,9 5-15</inkml:trace>
  <inkml:trace contextRef="#ctx0" brushRef="#br0" timeOffset="100096.8154">14941 10745 0,'0'0'0,"0"0"16,0 0-16,0 0 16,0 22-16,0 23 15,0 23 1,-4 17-16,0 19 16,-7 26-16,-4-1 15,15-129-15,-7 139 16,2 0-16,5-139 15,-4 143 1,4-25-16,1-25 16,8-41-16,3-22 15,2-12-15,-14-18 16,8 0-16,-4-15 16,-6-21-16</inkml:trace>
  <inkml:trace contextRef="#ctx0" brushRef="#br0" timeOffset="100425.0867">14886 10734 0,'0'0'0,"9"-8"0,9 2 15,10 2 1,-2 0-16,-3 4 16,-1-3-16,4 6 15,-3 1-15,-4 14 16,-7 5-16,-10 3 16,-2 5-16,-2 3 15,-4 5-15,-4 2 16,-10 4-1,20-45-15,-22 59 16,22-59-16,-30 45 16,3-16-16,7-15 15</inkml:trace>
  <inkml:trace contextRef="#ctx0" brushRef="#br0" timeOffset="100910.0772">15159 10400 0,'0'0'0,"13"-5"0,11-1 16,18-3-16,-4-1 15,0 4-15,-8 6 16,-3 9-1,-2 11-15,-9 5 16,-2 6-16,-6 9 16,-8-3-16,-5 16 15,-12 10-15,0 7 16,-9-1-16,-6 4 16,32-73-1,-31 74-15,0 1 16,-3-9-16,12-10 15,-1-11-15,8-9 16,4-10-16,7-8 16,4-18-1,0 0-15,0 11 16,0-11-16,18 12 16,-18-12-16,35 8 15,-35-8-15,57 0 16,-57 0-16,81-4 15,-81 4 1,0 0-16,81-8 16,-41 4-16</inkml:trace>
  <inkml:trace contextRef="#ctx0" brushRef="#br0" timeOffset="105286.9541">11119 12967 0,'0'0'0,"0"0"16,0 0-16,0 0 15,0 0-15,0 14 16,0 20-16,0 20 15,0 3 1,0 10-16,0 11 16,0 10-16,0 12 15,0 22-15,0 10 16,0 0-16,0 2 16,-1 0-16,-2-9 15,3-125 1,-4 120-16,-6-7 15,-4-19-15,4-39 16,-1-21-16,11-34 16,-11-4-16</inkml:trace>
  <inkml:trace contextRef="#ctx0" brushRef="#br0" timeOffset="105755.8707">11138 13142 0,'0'0'0,"0"0"0,10-16 0,3-5 15,8-4-15,-1 9 16,-1 1-16,8 8 16,4 3-16,1 8 15,0 9-15,-32-13 16,33 24-16,-33-24 16,36 47-1,-36-47-15,25 73 16,-25-73-16,13 88 15,-18 0-15,-17-8 16,22-80-16,-33 70 16,33-70-16,-47 66 15,47-66 1,0 0-16,0 0 16,-58 54-16,58-54 15,0 0-15,-53 32 16,9-29-16,23-31 15</inkml:trace>
  <inkml:trace contextRef="#ctx0" brushRef="#br0" timeOffset="106225.1706">11644 13124 0,'0'0'0,"8"0"16,10 0-16,5 2 16,-5 7-16,4 15 15,-2 0-15,0 7 16,-2 9 0,-18-40-16,22 51 15,-22-51-15,21 86 16,-2 12-16,-8-6 15,-8-6-15,-3-11 16,0-75 0,0 0-16,-10 65 15,-5-11-15,-10-8 16,3-19-16,3-12 16,3-12-16,16-3 15,-17-10-15,8-13 16,8-17-16,7-9 15,8-7 1,15-18-16,4-7 16,16 4-16,15-23 15,-64 100-15,74-107 16,-74 107-16,0 0 16,77-101-16</inkml:trace>
  <inkml:trace contextRef="#ctx0" brushRef="#br0" timeOffset="106725.3298">12193 13465 0,'0'0'0,"4"5"0,5 8 0,8 3 16,7-1-1,6-7-15,6-2 16,7-2-16,3-11 16,-46 7-16,49-15 15,-49 15-15,52-33 16,-52 33 0,0 0-16,0 0 15,40-52-15,-40 52 16,23-56-16,-23 56 15,-1-59-15,-21 8 16,-8 14-16,-2 10 16,-5 12-16,3 10 15,4 10 1,-2 8-16,-1 10 16,-2 19-16,0 3 15,7 6-15,8 4 16,6 1-16,7-6 15,13 2-15,5 0 16,11-6-16,4-4 16,-26-42-1,44 37-15,6-11 16,7-10-16,6-13 16,-1-11-16,6-6 15</inkml:trace>
  <inkml:trace contextRef="#ctx0" brushRef="#br0" timeOffset="107522.7536">13233 12867 0,'0'0'0,"-14"0"0,-5 0 15,-9-7-15,4 5 16,0 2-16,-2 9 16,8 11-1,4 15-15,3 7 16,3 7-16,-5 9 16,4 30-16,4 11 15,2 2-15,3 31 16,0 11-16,0-13 15,0-130 1,-6 117-16,-1-9 16,7-108-16,0 0 15,-13 91-15,13-91 16,-22 50-16,-1-28 16,23-22-16,-23-14 15,3-17 1,-4-24-16,-25-75 31,49 130-15,0 0-16,-11-98 15,13 18-15,9 23 16,3 12-16,5 13 16,-19 32-16,0 0 15,18-21 1,-18 21-16,34-19 15,-34 19-15,48-20 16,-48 20-16,69-18 16,-69 18-16,0 0 15,68-13 1,-68 13-16,0 0 16,0 0-16,70-9 15,-70 9-15,0 0 16,63 9-16,-12 16 15,-10 11 1,-41-36-16,28 45 16,-28-45-16,27 58 15,-13 3-15,-3-1 16,-8-5-16,-3-55 16,0 0-16,0 0 15,-6 48-15,-2-13 16,-3-13-16,-3-21 15,14-1 1,-16-20-16</inkml:trace>
  <inkml:trace contextRef="#ctx0" brushRef="#br0" timeOffset="107726.0058">13353 13244 0,'0'0'0,"0"0"15,0 0-15,0 0 16,0 0-16,0 0 16,0 0-1,0 0-15,0 0 16,0 0-16,8 0 16,14-6-16,2 2 15</inkml:trace>
  <inkml:trace contextRef="#ctx0" brushRef="#br0" timeOffset="107991.6828">13600 13432 0,'0'0'0,"0"18"15,5 9-15,2 11 16,7 2-16,9-4 15,1 5-15,7 1 16,6 6-16,5 4 16,3-2-1,-1 1-15,4 0 16,-48-51-16,47 53 16,-47-53-16,47 51 15,-4-2-15,0 2 16</inkml:trace>
  <inkml:trace contextRef="#ctx0" brushRef="#br0" timeOffset="108319.9677">14131 13519 0,'0'0'0,"0"0"16,0 0-16,0 0 15,0 0-15,0 0 16,-6 3-16,-10 19 16,-6 11-16,-3 6 15,-5 12 1,-4 11-16,1 4 15,-10 6-15,3 3 16,-6 7-16,-9 18 16,2-2-16,8-15 15,45-83 1,-51 59-16</inkml:trace>
  <inkml:trace contextRef="#ctx0" brushRef="#br0" timeOffset="109429.2872">10814 15313 0,'0'0'0,"0"0"15,0-12-15,0 1 16,0-8 0,0 8-16,0 1 15,0 5-15,0 2 16,0 3-16,0-4 16,0 11-16,0 8 15,7 22 1,2 20-16,-1 21 15,-4 10-15,0 8 16,-2 8-16,5 6 16,-4-6-1,-3-104-15,0 102 16,0-102-16,-6 104 16,0-14-16,0-30 15,-4-18-15,2-14 16,2-13-16,6-15 15,-7 4-15,7-4 16,-6-23 0,3-20-16,0-22 15,6-21-15,2-2 16,4-6-16,5 5 16,4 1-1,2 14-15,0 7 16,6 10-16,3 10 15,1 3-15,-2 14 16,-4 15-16,1 6 16,-25 9-16,22 9 15,-22-9-15,17 32 16,3 26 0,-8 29-16,-4 3 15,-8-90-15,4 94 16,-4-94-16,0 0 15,-4 99-15,4-99 16,0 0-16,-1 84 16,1-84-16,12 46 15</inkml:trace>
  <inkml:trace contextRef="#ctx0" brushRef="#br0" timeOffset="109929.85">11387 15662 0,'0'0'0,"0"0"16,0 0-16,0 0 16,0 0-16,-5 15 15,0 18 1,-3 21-16,2 5 16,0 5-16,6-64 15,-2 81-15,2-81 16,2 91-16,-2-91 15,16 95 1,-16-95-16,33 71 16,-33-71-16,44 45 15,-44-45-15,51 23 16,-51-23-16,53-3 16,-2-22-16,-51 25 15,44-46-15,-14-21 16,-14-10-1,-8-1-15,-8 6 16,-3 6-16,-10 6 16,-4 11-16,-11 9 15,-2 7-15,-3 11 16,-1 11-16,5 11 16,0 6-16,3 3 15,10 3 1,4 1-16,8-6 15,12-1-15,10-12 16,7-1-16,5-6 16,5-3-16,2 7 15</inkml:trace>
  <inkml:trace contextRef="#ctx0" brushRef="#br0" timeOffset="110226.9717">11967 15275 0,'0'0'0,"0"0"16,-9 12-16,3 15 16,-1 7-16,2-2 15,0 4-15,2 13 16,3 16 0,-4 14-16,4 15 15,0 18-15,0 28 16,0-10-16,0-12 15,0-118-15,-4 106 16,4-106 0,-9 92-16,9-92 15,0 0-15,-18 51 16,-1-38-16,0-18 16,2-13-16</inkml:trace>
  <inkml:trace contextRef="#ctx0" brushRef="#br0" timeOffset="111213.0993">11733 15855 0,'0'0'0,"10"-9"0,10-1 16,7-1-16,6 0 16,10 0-16,6-1 15,-3 1 1,-46 11-16,50-16 15,-50 16-15,59-14 16,2 0-16,-4 3 16,-9 6-16,-14 1 15,-15 2-15,-6 2 16,-2 0 0,-11 0-16,0 9 15,0-9-15,-15 21 16,-8 12-16,23-33 15,-35 43-15,35-43 16,-43 61 0,43-61-16,-36 81 15,36-81-15,-27 83 16,27-83-16,0 0 16,-3 78-16,11-16 15,16-22-15,-5-26 16,2-14-16,5-14 15,-2-14-15,-2-7 16,-1-12 0,2-4-16,-2 0 15,-5 2-15,-2 10 16,-6 11-16,-4 10 16,0 4-16,-4 8 15,2 15 1,1 14-16,-2 22 15,-1 10-15,0-55 16,5 83-16,-5-83 16,0 0-16,3 85 15,0-8-15,6-13 16,1-22 0,8-24-16,-2-18 15,9-20-15,-2-23 16,7-24-16,2-11 15,-1-6-15,-2-4 16,0-1-16,-7 5 16,-22 84-16,21-84 15,-21 84 1,0 0-16,0 0 16,20-81-16,-20 81 15,0 0-15,0 0 16,13-67-16,-13 67 15,0 0-15,9-37 16,1 37 0,-6 31-16,0 16 15,0 17-15,-8 31 16,4 7-16,-7 28 16,7-130-16,-6 157 15,6-157-15,0 0 16,0 0-16,-5 155 15,5-155 1,-3 105-16,3-105 16,-6 30-16,-1-52 15,-2-5-15,-8-9 16,-10-28-16</inkml:trace>
  <inkml:trace contextRef="#ctx0" brushRef="#br0" timeOffset="111635.2443">12546 15855 0,'0'0'0,"0"0"16,0 7-16,6-1 16,8-4-16,10 2 15,11-4-15,7-6 16,9 0 0,-51 6-16,58-7 15,-58 7-15,66-9 16,-66 9-16,81-12 15,0 1 1,-18 2-16,-23 2 16,-15 1-16,-7 2 15,-10-2-15,1 6 16,-9 8 0,-6 0-16,6-8 15,-7 22-15,7-22 16,-14 33-16,14-33 15,-16 48-15,-1 23 16,-1 7-16,6-7 16,-1-2-1,-1-4-15,0-10 16,3-10-16,4-16 16,4-9-16,-1-13 15,4-12-15,6-17 16,2-15-16</inkml:trace>
  <inkml:trace contextRef="#ctx0" brushRef="#br0" timeOffset="112245.2364">13128 15435 0,'0'0'0,"0"0"15,0 0-15,0 0 16,0 0-16,0 0 16,0 0-16,0 0 15,0 0 1,0 3-16,4 19 16,6 5-16,4 2 15,12 24 16,-6-29-31,-3 6 16,-14 1-16,1 6 16,-4-37-1,-7 53-15,7-53 16,-9 76-16,-1 7 16,-1 7-16,11-90 15,-5 88-15,5-88 16,5 89-16,12-11 15,3-7-15,5-15 16,3-16 0,-3-13-16,2-15 15,-27-12-15,29-2 16,-29 2-16,0 0 16,31-20-16,-31 20 15,34-35-15,-6-20 16,-15-6-1,-13 61-15,-2-62 16,-12-5-16,14 67 16,-27-71-16,1 5 15,2 5-15,4 4 16,4 14-16,7 9 16,8 5-1,2 8-15,2 6 16</inkml:trace>
  <inkml:trace contextRef="#ctx0" brushRef="#br0" timeOffset="112668.1247">13612 15736 0,'0'0'0,"7"18"0,-1 3 16,4 14-1,4 1-15,-6-1 16,5 3-16,-4-2 15,-9-36-15,2 48 16,-2-48-16,0 0 16,0 0-1,0 57-15,0-57 16,0 0-16,0 0 16,-7 66-16,7-66 15,-1 48-15,1-37 16,6-15-1,1-13-15,7-7 16,7-13-16,5-2 16,8-10-16,2 8 15,-36 41-15,38-34 16,-38 34-16,49-10 16,14 28-1,-5 27-15,-9 22 16,-16 21-16,-13 18 15,-16 33-15,-18 13 16,-10-22-16,-2-21 16</inkml:trace>
  <inkml:trace contextRef="#ctx0" brushRef="#br0" timeOffset="123389.3983">22133 8044 0,'0'0'0,"0"0"16,0 16-16,0 23 15,0 13-15,0 7 16,0-2-16,0 6 16,0-63-16,0 75 15,3 16 1,4 9-16,3 19 31,8-9-31,3-10 16,-4-3-16,-17-97 15,0 0-15,26 77 16</inkml:trace>
  <inkml:trace contextRef="#ctx0" brushRef="#br0" timeOffset="123921.57">22701 8251 0,'0'0'0,"0"0"0,0 0 0,0 0 16,0 19-16,0 19 15,3 25-15,10 15 16,1-1-16,-14-77 16,27 83-1,9-5-15,8-4 16,-1-6-16,-43-68 16,51 48-16,-51-48 15,55 37-15,5-16 16,-60-21-16,64-6 15,-7-17 1,-1-18-16,-56 41 16,49-55-16,-16-6 15,-16-17-15,-13 3 16,-8 3-16,-17 3 16,21 69-16,-43-71 15,-18 12 1,-33-6-16,-9 20 15,2 26-15,13 27 16,14 13-16,27-1 16,13 8-16,13-5 15,13-4-15</inkml:trace>
  <inkml:trace contextRef="#ctx0" brushRef="#br0" timeOffset="124578.1903">23975 8206 0,'0'0'0,"0"0"0,0 0 15,0 0 1,3-13-16,13-10 16,3-7-16,8 5 15,-8 9-15,6-6 16,2 4-16,-27 18 15,34-21 1,-34 21-16,42-23 16,-42 23-16,60-20 15,-60 20-15,0 0 16,54-6-16,-54 6 16,46 21-16,-46-21 15,30 50-15,-21 28 16,-12 12-1,-12 4-15,-7-4 16,-16 2-16,38-92 16,-56 108-16,56-108 15,-69 114-15,0-15 16,22-31 0,23-39-16,13-11 15,8-8-15,3 1 16,11 1-16,10 0 15,-21-12-15,32 14 16,-32-14 0,53 7-16,24 9 15,25-14-15,2-2 16,-104 0-16,100-20 16,6-13-16</inkml:trace>
  <inkml:trace contextRef="#ctx0" brushRef="#br0" timeOffset="125109.6156">24908 8330 0,'0'0'0,"-15"8"0,-5 3 16,-8 11-1,7 7-15,5 9 16,7 3-16,4 6 16,5 11-16,8 12 15,8 2-15,8-5 16,7-6-1,9-10-15,4-8 16,8-11-16,0-8 16,-1-4-16,-51-20 15,60 1-15,-60-1 16,60-11-16,-1-19 16,-9-14-1,-15-3-15,-8-11 16,-16-2-16,-14-3 15,-7 1-15,-12-1 16,-11 6-16,-10 2 16,-15 10-16,-5 9 15,-7 9-15,4 11 16,1 10 0,11 12-16,13 3 15,6 2-15,15 2 16</inkml:trace>
  <inkml:trace contextRef="#ctx0" brushRef="#br0" timeOffset="125532.264">26053 8660 0,'0'0'0,"14"0"0,12 0 16,14-6-1,-10 1-15,12-12 16,4 1-16,14 5 16,-60 11-16,72-5 15,8-5-15,-80 10 16,104-11-16,-5 2 16,-12-1-1,-87 10-15,70 0 16,-70 0-16,0 0 15,0 0-15,54-3 16,-54 3-16,44-16 16</inkml:trace>
  <inkml:trace contextRef="#ctx0" brushRef="#br0" timeOffset="125829.4535">26296 8230 0,'0'0'0,"0"0"16,0 0-16,0 0 15,4 15-15,8 25 16,7 13-16,-2 13 15,-4 13 1,-2 8-16,5 10 16,-3 7-16,4 24 15,2-2-15,1-13 16,-2-13-16</inkml:trace>
  <inkml:trace contextRef="#ctx0" brushRef="#br0" timeOffset="130454.3797">22020 10044 0,'0'0'0,"-18"6"0,-6 13 15,-7 5-15,2 7 16,2-4-16,5 12 15,22-39-15,-19 48 16,19-48-16,-23 77 16,5 14-1,13-1-15,5-5 16,9-9-16,6-9 16,-15-67-16,29 63 15,-29-63-15,44 52 16,-44-52-16,58 38 15,-58-38 1,69 13-16,-1-16 16,-11-17-16,-57 20 15,42-41-15,-15-14 16,-18-7-16,-9-5 16,-9 2-1,-9-2-15,-7 1 16,-10 7-16,-3 6 15,-3 6-15,-3 13 16,1 11-16,-1 11 16,11 6-16,12 10 15,6-2-15,10 4 16,10 0-16</inkml:trace>
  <inkml:trace contextRef="#ctx0" brushRef="#br0" timeOffset="130767.5877">22320 10150 0,'0'0'0,"0"20"0,5 20 16,1 19-16,1 0 16,5 13-1,2 9-15,4 8 16,-2 1-16,6 7 15,0 25-15,6 4 16,-28-126-16,19 134 16,-3-12-16,-16-122 15,5 116 1,-4-16-16,-4-10 16,3-90-16,0 0 15,-10 55-15,-6-26 16,2-20-16,-3-20 15,-6-26-15,-3-24 16</inkml:trace>
  <inkml:trace contextRef="#ctx0" brushRef="#br0" timeOffset="131143.4614">22247 10500 0,'3'-30'0,"4"-6"0,3-17 15,6 6-15,-2 6 16,1 9-16,4 9 16,-19 23-16,24-28 15,-24 28 1,34-29-16,-34 29 16,0 0-16,61-20 15,-61 20-15,69 4 16,-69-4-16,64 30 15,-16 24-15,-21 11 16,-27-65-16,11 63 16,-11-63-16,-8 63 15,-17-7 1,-6-3-16,0-13 16,1-15-16,7-9 15,-6-12-15,5-8 16,2-8-16,8-10 15,6-7 1,8-8-16</inkml:trace>
  <inkml:trace contextRef="#ctx0" brushRef="#br0" timeOffset="131440.263">22884 9777 0,'0'0'0,"0"0"16,0 0-16,0 2 15,11 18-15,0 20 16,-1 11 0,-3 13-16,6 6 15,-3 1-15,6 7 16,-4 10-16,-3 6 15,-9-94-15,8 104 16,-6 22-16,3-8 16,3-38-1,-1-39-15,2-26 16</inkml:trace>
  <inkml:trace contextRef="#ctx0" brushRef="#br0" timeOffset="131955.6057">23994 10151 0,'0'0'0,"0"0"16,0 0-16,-11 14 15,-4 6-15,-1 13 16,2 4-16,5 11 16,9 0-16,5 16 15,-5-64-15,18 64 16,8-5-1,-26-59-15,43 52 16,-43-52-16,52 44 16,-52-44-16,56 23 15,-56-23-15,0 0 16,54-3-16,-12-27 16,-15-15-1,-18-9-15,-12-4 16,-11-3-16,-16 3 15,-5 3-15,-6 6 16,6 11-16,2 13 16,1 13-16,14 8 15,3 0-15,11 8 16,-1 1 0</inkml:trace>
  <inkml:trace contextRef="#ctx0" brushRef="#br0" timeOffset="132221.9279">24347 10110 0,'5'4'0,"11"7"0,2 2 16,2 4-16,-5 5 15,-1 0-15,-1 7 16,-2 12-16,6 12 16,0 29-1,1 14-15,-2 13 16,2 33-16,0 19 15,-18-161-15,18 168 16,-18-168-16,16 164 16,-16-164-16,0 133 15,0-133 1,-21 87-16,-10-48 16,31-39-16,-43-18 15</inkml:trace>
  <inkml:trace contextRef="#ctx0" brushRef="#br0" timeOffset="132518.6679">24456 10440 0,'0'0'0,"3"-25"16,8-9-16,0-9 15,5 11 1,-2 11-16,-2 6 15,10 0-15,1 8 16,7-3-16,2 7 16,-32 3-16,33 9 15,-1 16 1,-4 10-16,-10 12 16,-6 17-16,-9-2 15,-11-5-15,-15-2 16,-7-9-16,-4-4 15,0-16-15</inkml:trace>
  <inkml:trace contextRef="#ctx0" brushRef="#br0" timeOffset="132957.0207">25098 9980 0,'0'0'0,"14"0"0,15 0 0,10 0 16,-3 0-16,-4 0 16,-5 4-16,-9 14 15,-3 8 1,-8 11-16,-9 8 15,-4 14-15,-10 20 16,-12 1-16,28-80 16,-34 81-16,34-81 15,-43 80-15,43-80 16,0 0 0,0 0-16,-44 66 15,44-66-15,0 0 16,-26 48-16,26-48 15,6 31-15,20-20 16,22-7-16,19-2 16,11-8-1,19-5-15,12-9 16,-109 20-16,106-35 16</inkml:trace>
  <inkml:trace contextRef="#ctx0" brushRef="#br0" timeOffset="133394.9699">26663 10150 0,'0'0'0,"-15"-6"0,-5 0 15,-5 3 1,1-4-16,5 7 15,0 0-15,2 10 16,-4 17-16,5 7 16,6 5-16,4 3 15,8 6 1,6 9-16,18 17 16,2-11-16,-28-63 15,41 55-15,-41-55 16,46 37-16,-46-37 15,52 12-15,-3-16 16,-14-24-16,-11-11 16,-13-4-1,-10-10-15,-7-21 16,-13 4-16,-5 3 16,-10 9-16,-5 8 15,3 14-15,3 16 16,8 13-16,3 0 15,1 14 1,7 0-16</inkml:trace>
  <inkml:trace contextRef="#ctx0" brushRef="#br0" timeOffset="133660.7729">26845 10054 0,'0'0'0,"5"23"0,1 6 15,1 16-15,13 3 16,0-3-16,3 15 16,0 17-1,-4 19-15,1 12 16,0 31-16,-3 16 16,-6-22-16,-3-13 15,-6-24-15,-2-96 16,-2 75-1,2-75-15,0 0 16,-16 56-16,-4-15 16,0-26-16</inkml:trace>
  <inkml:trace contextRef="#ctx0" brushRef="#br0" timeOffset="135037.0543">26976 10193 0,'0'0'0,"0"0"16,0 0-16,0 0 16,3-12-16,13 1 15,10-8-15,15 8 16,-1 3-16,5 1 15,-1 7-15,-4 7 16,-40-7 0,32 27-16,-15 17 15,-11 2-15,-9-1 16,3-45-16,-5 54 16,5-54-16,0 0 15,0 0-15,-17 56 16,17-56-16,0 0 15,-8 40 1,8-40-16,10 20 16,-10-20-16,28 6 15,14-12-15,23-14 16,-5-6 0,-60 26-16,64-29 15,-64 29-15,0 0 16,58-38-16,-58 38 15,0 0-15,0 0 16,49-45-16,-49 45 16,26-47-16,-26 2 15,-18 16 1,2 9-16,-14 14 16,30 6-16,-31 6 15,31-6-15,-34 30 16,34-30-16,-30 56 15,16 11-15,17-4 16,-3-63 0,19 63-16,-19-63 15,38 46-15,7-6 16,-3-15-16,-1-16 16,-3-16-16,-11-8 15,-4-9-15,0-13 16,-23 37-1,21-43-15,-21 43 16,0 0-16,30-68 16,-30 68-16,31-64 15,2 17-15,-33 47 16,38-21-16,-38 21 16,42 10-1,-7 23-15,-15 24 16,-20-57-16,9 62 15,-9-62-15,0 0 16,0 0-16,-3 64 16,3-64-16,-6 51 15,-8-24-15,0-24 16,5-14 0,5-13-16,7-9 15,5-6-15,9-10 16,18-12-16,6 2 15,2 0-15,-1 4 16,4 6-16,-3 8 16,-10 8-1,-6 10-15,-27 23 16,6-16-16,-6 16 16,-8-6-16,-17 18 15,-2 21-15,-1 12 16,-2 18-16,12 7 15,18-70 1,-7 71-16,14-1 16,-7-70-16,0 0 15,20 58-15,-20-58 16,0 0-16,30 40 16,1-25-16,-6-24 15,1-8 1,-26 17-16,28-34 15,-28 34-15,0 0 16,0 0-16,35-45 16,-35 45-16,0 0 15,25-37-15,-10 29 16,-11 22 0,-8 18-16,4-32 15,-4 49-15,6 6 16,-2-55-16,16 58 15,-16-58-15,30 23 16,-5-26-16,1-24 16</inkml:trace>
  <inkml:trace contextRef="#ctx0" brushRef="#br0" timeOffset="135287.9768">28502 9638 0,'0'0'0,"6"11"0,2 19 16,8 23-16,6 10 16,-4 12-16,6 16 15,-6 9-15,4 32 16,-22-132-1,16 141-15,-16-141 16,0 0-16,0 0 16,0 126-16</inkml:trace>
  <inkml:trace contextRef="#ctx0" brushRef="#br0" timeOffset="135788.7379">28467 10089 0,'0'0'0,"0"0"0,0 0 0,14 0 0,10-5 15,16 1-15,1 1 16,9-4-16,-50 7 16,60 7-16,-60-7 15,0 0-15,64-7 16,-64 7-16,0 0 15,0 0 1,53-5-16,-53 5 16,0 0-16,37 0 15,-37 0-15,14 19 16,-14-19-16,2 36 16,-2-36-16,14 45 15,2 0 1,14 6-16,2-6 15,-32-45-15,0 0 16,40 28-16,-40-28 16,42 14-16,-42-14 15,45-16-15,-45 16 16,35-43 0,-8-18-16,-14-6 15,-18 5-15,-16 3 16,-10 9-16,-12 14 15,43 36-15,-54-16 16,-14 23-16</inkml:trace>
  <inkml:trace contextRef="#ctx0" brushRef="#br0" timeOffset="138461.2616">23504 13020 0,'0'0'0,"0"0"0,0 0 15,0 0-15,0 0 16,0 0-16,0 0 15,0 0 1,4 29-16,8 27 16,2 38-16,0-4 15,-1-2-15,2 5 16,-1 2 0,-2 1-16,-1 2 15,-2-5-15,-7 4 16,-2-1-16,-3-6 15,3-90-15,-9 91 16,9-91-16,-14 88 16,14-88-1,0 0-15,0 0 16,-12 61-16,12-61 16,-10-6-16</inkml:trace>
  <inkml:trace contextRef="#ctx0" brushRef="#br0" timeOffset="139259.2863">23504 13004 0,'0'0'0,"0"0"16,0 0-16,0 0 15,0-10-15,19 3 16,11-9-16,8 12 16,6-3-16,-6 5 15,0 2-15,-8 9 16,-4 14-16,-7 11 16,-10 2-1,-7 4-15,-4-2 16,-7 4-16,-4 0 15,13-42-15,-20 49 16,20-49-16,0 0 16,-30 61-1,30-61-15,0 0 16,0 0-16,-31 45 16,12-18-16,13-22 15,11-15-15,4-9 16,3-6-16,8-5 15,-20 30 1,30-36-16,-30 36 16,0 0-16,43-51 15,-43 51-15,0 0 16,0 0-16,41-39 16,-41 39-16,0 0 15,38-19-15,-4 26 16,-5 22-1,4 14-15,-33-43 16,47 65-16,1 0 16,-48-65-16,58 55 15,-58-55 1,59 36-16,-59-36 16,58 15-16,-58-15 15,54-12-15,-14-21 16,-40 33-16,23-59 15,-15-7-15,-8 66 16,-9-71 0,-16 0-16,-16 12 15,41 59-15,-50-45 16,50 45-16,-56-21 16,56 21-16,0 0 15,0 0-15,-52-3 16,52 3-16,-30 0 15</inkml:trace>
  <inkml:trace contextRef="#ctx0" brushRef="#br0" timeOffset="139994.1044">24647 12755 0,'0'0'0,"0"0"0,0 0 15,0 0 1,0 0-16,0 0 16,-12 4-16,-12 8 15,-6 11-15,11 2 16,4 1-16,8 3 16,0 2-1,3 6-15,4 0 16,9-1-16,4 1 15,4-6-15,-17-31 16,23 37-16,-23-37 16,25 39-1,-25-39-15,0 0 16,28 61-16,-3 6 16,-16 0-16,-13-7 15,-7-9 1,-8-9-16,-2-15 15,-4-6-15,-2-6 16,-3-8-16,3-7 16,6-10-16,4-11 15,11-15-15,6-9 16,8-10 0,11-23-16,11-4 15,10 1-15,-2-8 16,50-94 15,-9 35-31,-9 24 16,-70 124-16,0 0 15,0 0-15,39-60 16,-39 60-16,0 0 16,26-21-1,-10 22-15,-1 19 16,-6 14-16,0 11 15,-2 17-15,5 26 16,-6 8-16,8 4 16,-8 29-16,-6-129 15,6 129-15,-6-129 16,0 0 0,0 139-16,0-139 15,0 0-15,-4 120 16</inkml:trace>
  <inkml:trace contextRef="#ctx0" brushRef="#br0" timeOffset="140228.7926">24777 13100 0,'0'0'0,"0"0"0,0 0 0,9 0 0,11 0 16,17 0-16,6 0 16,11-7-16,9 1 15,8-10-15,-71 16 16,81-22-16,9-14 16,-3-8-16</inkml:trace>
  <inkml:trace contextRef="#ctx0" brushRef="#br0" timeOffset="140620.0983">25827 12277 0,'0'0'0,"0"0"0,0 0 0,-13-8 16,-3-3-16,-11-9 16,-1 7-16,2 4 15,2 9 1,4 12-16,0 18 16,0 12-16,10 19 15,3 14-15,4 14 16,6 14-16,2 29 15,3 17-15,5-16 16,-8-16 0,-5-117-16,0 110 15,0-110-15,-4 106 16,-2-11-16,2-31 16,-3-31-16,-1-13 15,8-20 1,-6-10-16</inkml:trace>
  <inkml:trace contextRef="#ctx0" brushRef="#br0" timeOffset="141026.4023">25420 12952 0,'0'0'0,"13"0"0,12 0 0,10-7 15,0 4-15,1-3 16,5-4-16,2 6 16,-43 4-1,0 0-15,57-9 16,-57 9-16,68-4 16,3 0-16,-7 2 15,-14 2-15,-17 0 16,-9 0-16,-10 10 15,-1 1 1,-7 7-16,2 4 16,-8-22-16,5 33 15,-5-33-15,6 52 16,-6-52-16,11 81 16,-11-81-16,7 90 15,-7-90 1,0 0-16,0 0 15,-5 77-15,5-77 16,-14 51-16</inkml:trace>
  <inkml:trace contextRef="#ctx0" brushRef="#br0" timeOffset="141464.3222">25939 12665 0,'0'0'0,"-5"-10"16,2-1-16,-5-11 16,0 0-16,1 9 15,7 0-15,-2 6 16,0-1-16,2-6 16,2 3-1,0 2-15,7 6 16,0 0-16,4 3 15,17 13 17,-3 9-32,1 1 15,-1 4-15,-1 3 16,0 1-16,1 1 16,-27-32-1,33 39-15,15 19 16,12 8-16,11 16 15,4 0-15,-5-1 16,-10-6-16,-60-75 16,56 70-1,-56-70-15,55 60 16,-20-20-16,-10-13 16</inkml:trace>
  <inkml:trace contextRef="#ctx0" brushRef="#br0" timeOffset="141730.1134">26663 12760 0,'0'0'0,"-15"15"0,-5 7 0,-7 7 15,2 0 1,-5 3-16,-3 5 16,-7 20-16,-7 6 15,-2 7-15,3 6 16,1-1-16,-2-4 16,0-3-1,1-2-15</inkml:trace>
  <inkml:trace contextRef="#ctx0" brushRef="#br0" timeOffset="142606.2894">24046 14297 0,'0'0'0,"0"0"15,0 0-15,0 0 16,0 0-16,0 0 15,0 0-15,0 0 16,0 0 0,0 27-16,7 26 15,1 39-15,3 4 16,-11-96-16,6 112 16,2 26-1,-8-138-15,5 143 16,-5-143-16,0 129 15,-7-15-15,3-28 16,0-38-16,0-18 16,2-11-1,-7-10-15,9-9 16,-7-3-16,-1-22 16,0-16-16,-1-14 15,6-27-15,3-12 16,3-2-16,8-2 15,8-27 1,11 6-16,4 10 16,6 28-16,-5 25 15,-5 16-15,5 9 16,-3 9-16,-32 22 16,30 0-1,-8 16-15,-1 21 16,-1 18-16,-3 26 15,-7 5-15,-4 8 16,-6-94-16,3 98 16,-3-98-16,0 0 15,2 98-15,-4 21 16,2-15 0,-3-33-16,3-71 15,8 24-15</inkml:trace>
  <inkml:trace contextRef="#ctx0" brushRef="#br0" timeOffset="143044.87">24736 14685 0,'0'0'0,"-5"19"0,5-19 0,-5 38 15,4 11-15,-1 5 16,5 1 0,9-1-16,10 7 15,1-7-15,-23-54 16,32 50-16,-32-50 16,0 0-16,44 41 15,-44-41-15,57 25 16,-57-25-1,60 0-15,-60 0 16,45-33-16,-14-29 16,-12-9-16,-16-3 15,-8 8-15,-12 2 16,-7 11-16,-9 7 16,-11 15-1,-5 14-15,-2 8 16,5 9-16,2 6 15,9 6-15,13-4 16,11 4-16,6-2 16</inkml:trace>
  <inkml:trace contextRef="#ctx0" brushRef="#br0" timeOffset="143388.9731">25354 14155 0,'0'0'0,"0"0"0,0 0 16,0 0-16,-5 16 15,2 27 1,0 26-16,-2 13 15,5 8-15,3 13 16,2 16-16,6 3 16,-11-122-16,6 126 15,-2-3 1,-4-17-16,0-106 16,-2 88-16,2-88 15,0 0-15,0 0 16,-16 48-16</inkml:trace>
  <inkml:trace contextRef="#ctx0" brushRef="#br0" timeOffset="144094.0269">25108 14736 0,'0'0'0,"15"0"0,-15 0 0,27 0 16,17 0-16,7-4 15,7 1-15,6-6 16,2-4-16,-3-5 16,-6 0-1,-5 2-15,-52 16 16,54-11-16,-54 11 15,0 0-15,0 0 16,51-12-16,-51 12 16,0 0-16,0 0 15,36-7 1,-19 7-16,-20 7 16,3-7-16,-15 18 15,15-18-15,-22 30 16,22-30-16,-22 49 15,22-49-15,-28 75 16,8 0-16,7-6 16,6-17-1,11-16-15,1-17 16,3-6-16,5-13 16,5-13-16,2-6 15,-20 19 1,20-36-16,-20 36 15,16-52-15,-16 52 16,0 0-16,0 0 16,17-74-16,-17 74 15,9-67 1,-5 15-16,-4 26 16,-4 22-16,4 13 15,-2 16-15,2-25 16,2 40-16,-2-40 15,0 0 1,8 51-16,-8-51 16,16 65-16,11-5 15,0-16-15,-27-44 16,28 22-16,-2-22 16,2-22-1</inkml:trace>
  <inkml:trace contextRef="#ctx0" brushRef="#br0" timeOffset="144438.3957">26051 14060 0,'0'0'15,"0"0"-15,0 0 0,0 0 16,0 0 0,2 19-16,8 21 15,7 28-15,0 14 16,1 9-16,-6 18 16,4 36-16,2 9 15,-1-23-15,-5-30 16,-12-101-1,10 85-15,-10-85 16,0 0-16,0 0 16,5 50-16,-5-15 15,-7-26-15,-5-9 16</inkml:trace>
  <inkml:trace contextRef="#ctx0" brushRef="#br0" timeOffset="144845.5093">25939 14646 0,'0'0'0,"0"-10"16,0-1-16,0-5 15,0 2-15,0 6 16,3 1-16,13 4 16,11 3-16,17-8 15,5-2 1,-49 10-16,57-15 15,-57 15-15,66-12 16,-66 12-16,0 0 16,0 0-16,75-10 15,-75 10-15,0 0 16,0 0 0,82 10-16,-19 23 15,-27 12-15,-12 0 16,-9 7-16,-3 3 15,-5 2-15,-6 5 16,-1-1 0,-1-6-16,1-55 15,0 0-15,0 0 16,-4 48-16,0-14 16,0-23-1,-2-11-15</inkml:trace>
  <inkml:trace contextRef="#ctx0" brushRef="#br0" timeOffset="145064.4711">26375 14069 0,'0'0'0,"0"0"0,0 0 15,0 0 1,0 0-16,0 0 16,8 0-16,10 6 15,7 8-15,0 4 16</inkml:trace>
  <inkml:trace contextRef="#ctx0" brushRef="#br0" timeOffset="145502.5491">26636 14432 0,'0'0'0,"-6"23"15,-2 25-15,-3 23 16,3 1-16,2-2 16,6-70-16,1 71 15,-1-71-15,13 75 16,-13-75-1,28 80-15,-28-80 16,43 58-16,-43-58 16,46 36-16,-46-36 15,54 12 1,-54-12-16,51-16 16,-51 16-16,48-43 15,-48 43-15,32-64 16,-19-2-16,-15-2 15,-15 11-15,-12 8 16,-6 6 0,-5 10-16,-2 1 15,3 13-15,-5 5 16,14 8-16,7 3 16,9-3-16,11 2 15,3-5-15,6-2 16,-4-3-16</inkml:trace>
  <inkml:trace contextRef="#ctx0" brushRef="#br0" timeOffset="146003.6213">26981 14299 0,'0'0'0,"0"0"0,0 0 16,0 0-1,0 0-15,7 4 16,14 18-16,2 18 16,-9 11-16,-2 13 15,-12-64 1,7 79-16,-7-79 16,3 87-16,-3-87 15,0 0-15,0 0 16,8 90-1,-8-90-15,0 0 16,0 0-16,2 74 16,-2-74-16,0 0 15,-2 49 1,2-49-16,-2 15 16,2-15-16,2-6 15,-2 6-15,14-23 16,-14 23-16,26-26 15,-26 26-15,42-30 16,-42 30 0,66-27-16,4 13 15,-70 14-15,71 7 16,-71-7-16,62 24 16,-13 19-16,-10 20 15,-18 12-15,-7 13 16,-6 9-1,-6 0-15</inkml:trace>
  <inkml:trace contextRef="#ctx0" brushRef="#br0" timeOffset="155083.3374">12147 5495 0,'0'0'0,"0"0"16,-8-5-16,0-1 15,-6-5-15,6-2 16,2-3-16,-1 0 16,6-2-16,1 3 15,-2 0 1,2 4-16,-6 2 16,5-2-16,-3-3 15,8-1-15,3-3 16,3 1-16,3-8 15,4 4-15,7-6 16,1 1-16,-25 26 16,30-25-16,-30 25 15,39-22 1,-39 22-16,0 0 16,60-20-16,-60 20 15,56-4-15,-56 4 16,54 20-1,-54-20-15,45 48 16,-45-48-16,32 70 16,-32-70-16,18 86 15,-18-86-15,0 90 16,0-90-16,-13 89 16,13-89-1,0 0-15,0 0 16,-21 76-16,21-76 15,0 0-15,0 0 16,-12 63-16,12-63 16,4 43-1,-4-43-15,0 0 16,26 25-16,7-3 16,1-6-16,6 10 15,-6 0-15,-34-26 16,0 0-16,29 35 15,-29-35 1,18 39-16,-18-39 16,10 52-16,-10-52 15,0 71-15,0-71 16,-17 71-16,17-71 16,-33 66-16,33-66 15,-49 56-15,49-56 16,-56 45-1,-4-9-15,7-14 16,5-6-16,11-3 16,-3-13-16,10-13 15,30 13-15,0 0 16,-24-22-16,9-19 16</inkml:trace>
  <inkml:trace contextRef="#ctx0" brushRef="#br0" timeOffset="155645.9661">12874 5298 0,'0'0'0,"0"0"0,0 0 16,0 0-16,0 0 16,-4-4-16,-6 4 15,-8 1-15,2 22 16,4 8-16,3 4 16,4 5-16,0 10 15,5 16-15,0-66 16,2 74-1,-2-74-15,13 71 16,9 1-16,-22-72 16,33 58-16,-33-58 15,44 52-15,12-19 16,-3-8-16,0-16 16,-5-6-16,0-10 15,-9-7 1,-1-7-16,-1-7 15,-9-9-15,0-1 16,-8-7-16,-20 45 16,14-51-16,-14 51 15,-2-52-15,-12-12 16,-13 6-16,-9 5 16,-5 4-1,-8 9-15,-5 11 16,-6 6-16,1 9 15,-1 12-15,8 4 16,9-2-16</inkml:trace>
  <inkml:trace contextRef="#ctx0" brushRef="#br0" timeOffset="158053.2853">24026 6273 0,'0'0'0,"3"-23"15,11-12-15,5-10 16,8 3-16,5-2 15,0 5-15,-32 39 16,37-41 0,-37 41-16,49-37 15,-49 37-15,60-37 16,3 11-16,1 5 16,-64 21-16,63-9 15,-63 9-15,62 5 16,-62-5-1,60 21-15,-60-21 16,0 0-16,52 41 16,-52-41-16,33 59 15,-33-59-15,16 73 16,-16-7-16,-13-1 16,-1-19-1,-10-2-15,24-44 16,-17 35-16,3-4 15,5-5-15,4 0 16,9-3-16,-4-23 16,11 26-1,-11-26-15,27 33 16,-27-33-16,37 35 16,-37-35-16,51 48 15,-5 0-15,-6 1 16,-9-3-16,-5-5 15,-8-3 1,-11-9-16,-7 2 16,0-31-16,-11 33 15,11-33-15,-22 30 16,-13-1-16,-15 9 16,2-11-16,48-27 15,-55 18-15,55-18 16,-63 15-16,-4-5 15,7-6 1,8-4-16,13-4 16,5-8-16,17-1 15,4-5-15</inkml:trace>
  <inkml:trace contextRef="#ctx0" brushRef="#br0" timeOffset="158678.8727">25180 6234 0,'0'0'0,"0"0"0,0 0 16,-8 0 0,-4 0-16,-6 7 15,2 9-15,2 10 16,10 3-16,-2 12 15,2 1-15,2 10 16,4 15-16,-2-67 16,10 72-1,-10-72-15,23 75 16,-23-75-16,38 79 16,6-13-16,2-11 15,0-14-15,-5-14 16,6-12-16,-4-12 15,-5-6 1,-4-11-16,-6-2 16,-3-9-16,-25 25 15,21-39-15,-21 39 16,14-51-16,-8-24 16,-6 75-16,-8-84 15,-14 9-15,-12 4 16,0 7-1,-12 7-15,-4 8 16,-4 11-16,-7 12 16,4 15-16,-1 3 15,3 16-15</inkml:trace>
  <inkml:trace contextRef="#ctx0" brushRef="#br0" timeOffset="179169.5229">29664 5834 0,'0'0'0,"3"-5"15,11-2-15,3-9 16,3 2-1,-4 2-15,-2 6 16,-4-1-16,5 7 16,-4 7-16,2 8 15,-5 10-15,-5 20 16,0 8 0,-6 15-16,3 15 15,0 7-15,0 17 16,-2 27-16,-1 17 15,3-4-15,0 0 16,2 3 0,-2 6-16,0 23 15,-2 12-15,-1 8 16,3 1-16,0 1 16,0 2-16,0 1 15,-2-2-15,2-1 16,0-1-1,0-3-15,2-7 16,4-6-16,2-1 16,-3-24-16,1-7 15,-5-27 1,5-14-16,-6-111 16,0 108-16,0-108 15,4 111-15,2-1 16,7-20-16,-13-90 15,15 58-15,-15-58 16,30 51 0,9-5-16,13-11 15,7-5-15,4-8 16,8-6-16,11-3 16,32-4-1,26-2-15,8-4 16,7-3-16,-8-3 15,-4-1-15,-1 1 16,-8-2-16,-14-1 16,0 4-1,-7 2-15,-18 0 16,-16 0-16,-7 0 16,-72 0-16,57 2 15,-11 8 1,-46-10-16,0 0 15,0 0-15,44 8 16,-44-8-16,32-4 16</inkml:trace>
  <inkml:trace contextRef="#ctx0" brushRef="#br0" timeOffset="179779.7602">31713 5945 0,'0'0'0,"0"0"16,0 0-16,0 0 15,0 0-15,3 32 16,3 35-16,7 38 16,-6 32-1,-6 12-15,4 11 16,-1 10-16,0 15 16,-6 14-16,-4 42 15,0 18-15,-5-3 16,2-14-1,3-14-15,2-7 16,5-1-16,4 2 16,6-5-16,6-2 15,-2-5-15,2-11 16,-4-19-16,-7-17 16,0-4-16,-9-10 15,-5-22 1,2-20-16,6-107 15,0 0-15,-8 100 32</inkml:trace>
  <inkml:trace contextRef="#ctx0" brushRef="#br0" timeOffset="180217.1223">30578 9560 0,'0'0'0,"0"0"16,0 0-16,0 0 15,0 0-15,0 0 32,0 0-32,0 29 0,0 27 15,-5 31-15,4 5 16,-6 8-16,-6 16 31,1 3-31,-2-9 16,14-110-16,-8 116 0,8-11 31,3-18-31,-3-87 16,21 26-16</inkml:trace>
  <inkml:trace contextRef="#ctx0" brushRef="#br0" timeOffset="180639.8909">30886 9854 0,'0'0'0,"0"0"16,0 0-16,0 15 15,0 25-15,0 24 16,6 11 0,6-3-16,5-7 15,-17-65-15,30 55 16,-30-55-16,0 0 16,44 40-1,-44-40-15,56 26 16,-56-26-16,58 4 15,-58-4-15,57-17 16,-57 17-16,44-55 16,-20-18-16,-16-15 15,-14-2 1,-12 2-16,-10 3 16,-12 13-16,-12 9 15,-3 10-15,-2 21 16,-3 15-1,2 11-15,5 12 16,-4 7-16</inkml:trace>
  <inkml:trace contextRef="#ctx0" brushRef="#br0" timeOffset="181124.9643">29842 8989 0,'14'0'0,"9"0"16,15 0 0,12 0-16,9 0 15,6 0-15,14 0 16,27 0-16,9 0 15,-2 0-15,8-5 16,1-2 0,6 1-16,-5 4 15,-10 2-15,-3 4 16,-9 7-16,-4 0 16,-15 4-16,-82-15 15,80 14-15,-13-9 16,-21-10-1</inkml:trace>
  <inkml:trace contextRef="#ctx0" brushRef="#br0" timeOffset="185049.0551">30078 7805 0,'0'0'0,"0"-19"0,5-6 16,0-12-16,5 3 15,7 1 1,0 11-16,3 3 16,1 5-16,4-2 15,5 5-15,-30 11 16,35-6-16,-35 6 15,40-2-15,-40 2 16,55 12 0,-55-12-16,52 29 15,-52-29-15,48 52 16,-12 17-16,-14 12 16,-14 8-16,-12 5 15,-14 2 1,-4 8-16,-22 18 15,-9 13-15,53-135 16,-53 111-16,53-111 16,0 0-16,0 0 15,-44 93-15,44-93 16,0 0-16,0 0 16,-35 58-1,35-58-15,0 0 16,-10 37-16,18-17 15,11 1-15,8-7 16,9-3 0,4-10-16,9-7 15,-3-9-15</inkml:trace>
  <inkml:trace contextRef="#ctx0" brushRef="#br0" timeOffset="185548.9483">30888 8070 0,'0'0'0,"-13"0"0,-6 7 0,-6 1 15,4 6-15,4 2 16,7 9 0,1 5-16,9-4 15,0 12-15,6-2 16,5 2-16,8-1 16,2-3-16,12-5 15,-33-29-15,43 31 16,-43-31-1,55 24-15,-55-24 16,64 8-16,-64-8 16,61-4-16,-61 4 15,54-29-15,-54 29 16,39-54-16,-18-15 16,-21-5-1,-18 6-15,-10 5 16,-14 4-16,-1 12 15,-11 12-15,3 10 16,-1 13-16,0 12 16,2 8-1,8 3-15</inkml:trace>
  <inkml:trace contextRef="#ctx0" brushRef="#br0" timeOffset="186158.9463">29734 7159 0,'0'0'0,"0"0"0,0 0 16,14-8 0,13 2-16,17-9 15,-1 0-15,4 0 16,-47 15-16,57-15 16,-57 15-16,68-15 15,13 5-15,20 5 16,8 1-1,-11 8-15,-1 0 16,-14-3-16,7 2 16,2-6-16,0 2 15,3-7-15,3 4 16,3-5 0,-6 1-16,-11 3 15,-84 5-15,88-3 16,-88 3-16,89 3 15,-89-3-15,0 0 16,93-3-16,-3-3 16</inkml:trace>
  <inkml:trace contextRef="#ctx0" brushRef="#br0" timeOffset="199946.8031">27092 8367 0,'0'0'0,"0"0"16,0 0-16,0-22 15,-5-8-15,5-6 16,-2 6-16,4 9 16,1-1-1,-3 10-15,0-3 16,-3-1-16,-6-7 16,-6 1-1,-13 4-15,1 11 16,0-1-16,0 3 15,27 5 1,-35-13-16,-6-5 16,-11-6-16,-2-1 15,-3 9-15,57 16 16,-61-15 0,-9-3-16,-1 7 15,1 0-15,2-2 16,-1 2-16,69 11 15,-73-3 1,1 0-16,-4-1 16,-15 8-16,91-4 15,-90 15 1,0 20-16,90-35 16,-77 35-16,3 13 15,13 5-15,12 11 16,13-19-16,12-1 15,9 3 1,3 17-16,8 5 16,0 3-16,8-1 15,-4-71-15,4 84 16,4 3 0,2 6-16,-10-93 15,16 97-15,7-3 16,-23-94-16,43 116 15,14 1 1,0-15-16,0-28 16,-7-6-16,-1-19 15,-3 5-15,-46-54 16,57 58 0,3-7-16,0 1 15,-3-7-15,-57-45 16,57 37-16,3-11 15,3-12 1,-1-13-16,-62-1 16,68-10-16,-3-10 15,-65 20 1,74-28-16,13-15 16,-87 43-16,89-55 15,-18-4 1,-8-1-16,-3 0 15,-60 60-15,60-66 16,-60 66-16,53-83 16,-3-3-1,-3-2-15,-47 88 16,46-84-16,-46 84 16,51-87-1,-12 1-15,-39 86 16,26-92-16,-20 14 15,-8 9-15,-9 3 16,-11 6 0,-9-14-16,-17-3 15,-4-9-15,-21-7 16</inkml:trace>
  <inkml:trace contextRef="#ctx0" brushRef="#br0" timeOffset="208622.7955">29698 3767 0,'0'0'0,"0"0"0,0-18 16,0-12-16,0-15 16,0-4-16,0 4 15,10-5-15,10 6 16,2 5-16,1 10 16,-23 29-1,27-30-15,-27 30 16,33-29-16,-33 29 15,53-30-15,2 6 16,0 7-16,-4 13 16,-10 6-16,-1 14 15,-3 7 1,-6 17-16,-8 13 16,-9 9-16,-12 13 15,-9 10-15,-13 4 16,-7 1-16,-8 3 15,-15 23-15,-12-3 16,62-113 0,-68 94-16,68-94 15,0 0-15,0 0 16,-65 67-16,65-67 16,0 0-16,-38 48 15,38-48-15,-6 30 16,30-12-16,6-2 15,10-2 1,8-3-16,6-3 16,3-4-16,3 4 15,5-4-15,-65-4 16,68 0-16,0-4 16,-68 4-16,74-12 15,-6-11-15,-8-15 16</inkml:trace>
  <inkml:trace contextRef="#ctx0" brushRef="#br0" timeOffset="209044.7544">30855 3747 0,'0'0'0,"-7"0"16,-7 0-16,-5 2 15,-8 19-15,13 15 16,1 11-16,9 9 16,2 21-16,10 10 15,9-3 1,7-2-16,8-9 16,7-12-16,2-16 15,2-13-15,6-9 16,0-20-16,0-5 15,-3-15-15,-7-12 16,-5-13 0,-4-9-16,-10-10 15,-9-5-15,-12-7 16,-12 5-16,-4 3 16,-13-3-16,-12 13 15,-8 6-15,-13 14 16,-12 14-16,-31 17 15,-17 30 1,-7 31-16,15 24 16,14 9-16</inkml:trace>
  <inkml:trace contextRef="#ctx0" brushRef="#br0" timeOffset="210201.5259">28451 3975 0,'0'0'0,"0"0"0,0 0 15,0 0 1,2 0-16,12 0 15,13 0-15,7 0 16,3 0-16,8 0 16,10 0-16,10 0 15,6 0-15,6 0 16,15 0 0,-92 0-16,95 0 15,-95 0-15,101-1 16,-101 1-16,101-9 15,-20-3-15,-31-4 16,-50 16-16,16-22 16,-16 22-16,-3-25 15,-13-1 1</inkml:trace>
  <inkml:trace contextRef="#ctx0" brushRef="#br0" timeOffset="210483.4603">28746 3543 0,'0'0'0,"4"20"0,6 6 16,3 19-16,2-5 31,-4 1-31,0 8 16,-8 8-1,-1 18-15,-5 8 16,-6 5-16,-1 2 16,-1 10-16,-2 29 15,4 14-15,-5-15 16</inkml:trace>
  <inkml:trace contextRef="#ctx0" brushRef="#br0" timeOffset="212045.9799">26954 3292 0,'0'0'0,"0"0"16,0 0-16,0 0 15,0 0 1,0 0-16,0 0 15,2 13-15,4 17 16,7 19-16,-9 7 16,1 10-16,-5 13 15,0 11 1,-3 9-16,-2 9 16,4 30-16,-3-5 15,-2-6-15,6-127 16,-5 115-16,5-115 15,5 103 1,9-21-16,5-43 16,-3-24-16,-3-15 15</inkml:trace>
  <inkml:trace contextRef="#ctx0" brushRef="#br0" timeOffset="212546.5484">27307 3680 0,'-10'5'0,"-4"16"15,1 7-15,2 2 16,3 2-16,5 12 15,5 10 1,7 16-16,9 7 16,2 2-16,13-1 15,2-3-15,-35-75 16,49 66-16,-49-66 16,60 56-16,8-11 15,16-1 1,-2-24-16,-4-14 15,-4-18-15,-19-13 16,-7-9-16,0-19 16,-11-8-16,-4-7 15,-17-7-15,-13-5 16,-17 2 0,-17 5-16,-11 7 15,-15 9-15,-11 11 16,-25 5-16,-15 29 15,9 20-15,12 25 16,21 16-16,19 6 16,29-9-16</inkml:trace>
  <inkml:trace contextRef="#ctx0" brushRef="#br0" timeOffset="213156.5596">31553 3949 0,'0'0'0,"0"0"0,0 0 16,0 0-16,2-9 16,17-3-16,8-10 15,0 5-15,-2 2 16,2 5-16,3-1 16,-30 11-1,42-2-15,-42 2 16,64 0-16,11 12 15,14 4-15,-10 1 16,-16 6-16,-26-14 16,-23-9-16</inkml:trace>
  <inkml:trace contextRef="#ctx0" brushRef="#br0" timeOffset="213422.3724">31686 4392 0,'0'0'0,"0"0"0,0 0 0,10 0 15,12 0-15,14 0 16,7 6-16,3 2 15,4 4 1,-50-12-16,62 10 16,-62-10-16,90 12 15</inkml:trace>
  <inkml:trace contextRef="#ctx0" brushRef="#br0" timeOffset="214047.7584">32461 3729 0,'0'0'0,"0"0"15,7-17-15,13-3 16,7-8-16,3 7 16,3 3-16,5 7 15,-38 11 1,54-10-16,-54 10 16,55 0-16,-55 0 15,0 0-15,53 17 16,-53-17-16,37 38 15,-37-38-15,11 53 16,-17 5-16,-10-4 16,-7-3-1,5-7-15,6-12 16,12-32-16,0 0 16,-7 31-16,7-31 15,7 37-15,-7-37 16,17 45-1,19 15-15,-4-2 16,-32-58-16,0 0 16,26 57-16,-26-57 15,18 59-15,-18-59 16,0 66-16,0-66 16,-16 55-16,16-55 15,-28 50-15,-12-17 16,-4-10-1,3-9-15,6-10 16,12-8-16,23 4 16,-12-14-16,12 14 15,12-27-15</inkml:trace>
  <inkml:trace contextRef="#ctx0" brushRef="#br0" timeOffset="214500.7859">33127 3906 0,'0'0'0,"0"0"0,0 0 0,0 0 0,0 0 0,0 0 0,0 0 0,-7 18 0,-2 22 0,1 27 0,3 10 0,5-77 0,0 97 0,0-97 0,9 100 0,22 13 0,-31-113 0,40 74 0,-40-74 0,45 37 0,-45-37 0,48 10 0,-48-10 0,47-17 0,-47 17 0,43-46 0,-43 46 0,32-74 0,-17-14 0,-16 2 0,-17 5 0,-10 9 0,-9 6 0,-5 8 0,-4 16 0,-2 15 0,-4 12 0,0 12 0,1 6 0</inkml:trace>
  <inkml:trace contextRef="#ctx0" brushRef="#br0" timeOffset="216439.3126">32808 4770 0,'0'0'0,"4"5"0,10 5 15,8 1-15,2-3 16,0-2-16,1-1 16,-1 9-16,-8 2 15,-4 9 1,-4 1-16,0 8 15,-4 3-15,-4-37 16,10 48-16,-10 12 16,-7 26-16,0-2 15,-9-1-15,-4-9 16,20-74 0,-18 78-16,-11 1 15,-2 1-15,-2-13 16,33-67-16,-41 68 15,-13-8-15,-1 1 16,-2 1-16,57-62 16,-62 58-16,-13 27 15,-8 11 1,18-2-16,13-11 16,5-9-16,9-7 15,8-1-15,-1 7 16,1 3-16,0 9 15,2 6-15,2 4 16,8 33 0,6 7-16,12 7 15,14-8-15,5 2 16,6-1-16,0 4 16,-1-3-16,-7-6 15,-6-11 1,-11-119-16,5 111 15,-5-111-15,-5 116 16,5-116-16,-8 110 16,8-110-16,0 0 15,-6 79-15,6-45 16</inkml:trace>
  <inkml:trace contextRef="#ctx0" brushRef="#br0" timeOffset="216814.5838">31773 8479 0,'0'0'0,"0"5"0,0 7 16,0 7-16,7 1 15,4 2-15,9 4 16,6-4-16,4 5 16,0 1-16,6 2 15,-36-30-15,47 42 16,-47-42-1,0 0-15,0 0 16,46 39-16,-46-39 16,0 0-16,50 13 15</inkml:trace>
  <inkml:trace contextRef="#ctx0" brushRef="#br0" timeOffset="216986.6113">32360 8455 0,'0'0'0,"0"0"0,0 0 16,0 0-16,-10 4 15,-15 16-15,-5 13 16,-9 16-16,-1 22 16,2 13-16,2 15 15,-8 21 1</inkml:trace>
  <inkml:trace contextRef="#ctx0" brushRef="#br0" timeOffset="218644.22">30121 12175 0,'0'0'0,"0"19"0,0 7 16,0 19-16,0-1 16,0 1-16,0 13 15,0-58 1,0 87-16,0 18 15,0 43-15,7-13 16,3 2-16,-2 3 16,-2 1-16,0 9 15,3 11-15,-6 0 16,0 7 0,2 13-16,-1 13 15,0 0-15,-1-9 16,-6-7-16,-1-14 15,3-6-15,-2-5 16,3-18-16,0-2 16,-2-7-1,-1-7-15,3-16 16,3-3-16,3-14 16,4-21-16,-10-65 15,16 56-15,-16-56 16,33 57-16,-33-57 15,49 55 1,18-16-16,5-13 16,1-13-16,16-3 15,3-6-15,-6-4 16,0 2-16,2 4 16,7 4-1,0 3-15,3 1 16,6 1-16,-6-2 15,-98-13-15,94 12 16,-94-12-16,81 7 16,-81-7-1,0 0-15,88 14 16,-88-14-16,0 0 16,84 2-16,-84-2 15,76-9-15,-7-17 16,-69 26-1,46-51-15,-46 51 16,37-71-16,-7-33 16,3-37-16,-8-14 15,-9-5-15,-7 0 16,-8 0-16,-2 7 16,0-2-16,-4-6 15,-2-20 1,0 10-16,-4-12 15,-8 6-15,0-2 16,-5 11-16,2 1 16,-4 7-16,1 11 15,1 13-15,6 6 16,2 8 0,5 8-16,6 12 15,0 5-15,4 23 16,-3 16-16,1 3 15,2 9-15</inkml:trace>
  <inkml:trace contextRef="#ctx0" brushRef="#br0" timeOffset="219488.306">30633 15085 0,'0'0'0,"0"0"0,0 0 15,13-10-15,14 3 16,21-9 0,0 0-16,-2 0 15,-6 9-15,-40 7 16,0 0-16,37 0 15,-37 0-15,0 0 16,29 19 0,-15 7-16,-21 9 15,-3 6-15,-6-4 16,-4 5-16,4-10 16,0-2-16,2-5 15,4-5-15,7-2 16,1 4-1,2-22-15,8 24 16,8 8-16,-16-32 16,32 44-16,7 12 15,-39-56-15,34 71 16,-16 4 0,-18-75-16,2 82 15,-2-82-15,-14 71 16,14-71-16,-30 66 15,30-66-15,-43 49 16,43-49-16,-54 34 16,-1-17-16,12-17 15,9-13 1,16-13-16,13-2 16,14-9-16,14-10 15,17-6-15</inkml:trace>
  <inkml:trace contextRef="#ctx0" brushRef="#br0" timeOffset="219879.3859">31183 15335 0,'2'-3'0,"-2"-3"0,-2 6 16,-1-2-16,-1 2 16,2 0-16,2 0 15,0 0-15,-8 0 16,-5 11-16,-5 14 15,5 12 1,0 8-16,7 6 16,4 18-16,7 11 15,5-6-15,10-3 16,-20-71-16,31 63 16,-31-63-16,0 0 15,39 50 1,-39-50-16,0 0 15,50 34-15,-50-34 16,52 0-16,-8-27 16,-7-21-16,-13-14 15,-16-6-15,-8-2 16,-10-2-16,-15 1 16,-9 10-1,-2 3-15,-9 6 16,-5 7-16,-6 5 15</inkml:trace>
  <inkml:trace contextRef="#ctx0" brushRef="#br0" timeOffset="220364.7989">30041 14610 0,'0'0'0,"0"0"0,0 0 15,0 0-15,0 0 16,15 0 0,14-5-16,14 3 15,10-10-15,-1 4 16,-52 8-16,62-9 16,-62 9-16,87-5 15,29 1-15,-6 0 16,-15 4-1,-5 0-15,3 0 16,-1 0-16,11 4 16,14 1-16,7 8 15,10 9-15,-13 2 16,-10 6-16,-15-4 16,-96-26-16,0 0 15,103 28 1</inkml:trace>
  <inkml:trace contextRef="#ctx0" brushRef="#br0" timeOffset="261186.776">10349 3110 0,'0'0'0,"0"-16"0,0-14 16,0-10-16,0-2 16,0 7-16,9-7 15,9 2-15,3 14 16,0 2-16,-21 24 16,28-25-1,-28 25-15,32-26 16,-32 26-16,0 0 15,53-23-15,-53 23 16,56-1-16,-56 1 16,44 26-1,-12 27-15,-12 14 16,-14 12-16,-10 7 16,-6 2-16,-12-2 15,-4 3-15,-8-8 16,-3-2-16,37-79 15,-44 73-15,44-73 16,-50 67 0,50-67-16,0 0 15,0 0-15,-53 56 16,53-56-16,0 0 16,-34 45-16,34-45 15,-7 26-15,7-26 16,23 14-16,21-5 15,14-3 1,-1 3-16,-57-9 16,62 7-16,-62-7 15,63 0-15,2-4 16</inkml:trace>
  <inkml:trace contextRef="#ctx0" brushRef="#br0" timeOffset="261718.65">11105 3218 0,'0'0'0,"0"0"0,-8 12 16,-2 21-16,-2 18 15,3 10-15,2 3 16,7-1-16,0-63 16,16 65-16,-16-65 15,36 62-15,-36-62 16,54 45-1,11-15-15,-65-30 16,73 11-16,14-20 16,-4-23-16,-16-8 15,-21 1-15,-14-1 16,-8-11-16,-10-6 16,-18-6-1,-8 3-15,-16 1 16,-12 8-16,-13 13 15,-5 15-15,-9 13 16,-1 17-16,4 12 16,2 7-16,10 9 15,9 0-15,9 2 16,19-14 0,15-11-16,10-14 15</inkml:trace>
  <inkml:trace contextRef="#ctx0" brushRef="#br0" timeOffset="262172.3102">12335 2647 0,'0'0'0,"0"0"0,0 0 16,0 0-16,2 17 16,9 27-16,3 30 15,-3 4-15,-4 11 16,-7 3-16,-2 14 16,2-106-16,-6 133 15,6-133 1,-6 155-16,2-20 15,0-35-15,8-36 16,0-34-16,0-19 16,1-12-16,8-13 15</inkml:trace>
  <inkml:trace contextRef="#ctx0" brushRef="#br0" timeOffset="262626.4882">12664 3084 0,'0'0'0,"0"0"0,0 0 16,0 0-16,0 0 16,2 21-16,9 27 15,6 29-15,-1-9 16,-16-68-16,22 67 15,-22-67-15,34 66 16,-34-66-16,0 0 16,44 64-1,-44-64-15,61 42 16,-61-42-16,65 14 16,-2-25-16,-6-15 15,-57 26 1,45-50-16,-15-16 15,-16-8-15,-11-9 16,-14 7-16,-11 5 16,-12 12-16,-6 14 15,-4 12-15,0 17 16,-6 16-16,2 16 16,-1 13-16,9 16 15,2 10 1,11-2-16,14-12 15,13-12-15</inkml:trace>
  <inkml:trace contextRef="#ctx0" brushRef="#br0" timeOffset="262938.9532">13589 3139 0,'0'0'0,"13"-9"15,17-2-15,14-10 16,5 9-16,3 5 16,-52 7-16,64-6 15,-64 6 1,79-4-16,20 4 15,-13-4-15,-86 4 16,0 0-16,78-8 16,-78 8-16,0 0 15,69-45-15</inkml:trace>
  <inkml:trace contextRef="#ctx0" brushRef="#br0" timeOffset="263158.5263">14010 2827 0,'0'0'0,"0"0"0,0 24 0,0 27 16,0 32-16,0 7 15,0 10-15,0 23 16,0 0-16,0 6 15,0-4 1,0-4-16,9-15 16,12-22-16</inkml:trace>
</inkml:ink>
</file>

<file path=ppt/ink/ink10.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612.54919" units="1/cm"/>
          <inkml:channelProperty channel="Y" name="resolution" value="2150.06567" units="1/cm"/>
          <inkml:channelProperty channel="T" name="resolution" value="1" units="1/dev"/>
        </inkml:channelProperties>
      </inkml:inkSource>
      <inkml:timestamp xml:id="ts0" timeString="2022-09-02T07:33:21.868"/>
    </inkml:context>
    <inkml:brush xml:id="br0">
      <inkml:brushProperty name="width" value="0.05292" units="cm"/>
      <inkml:brushProperty name="height" value="0.05292" units="cm"/>
      <inkml:brushProperty name="color" value="#FF0000"/>
    </inkml:brush>
  </inkml:definitions>
  <inkml:trace contextRef="#ctx0" brushRef="#br0">10808 14800 0,'0'0'0,"0"0"0,0 0 16,0 0-16,0 0 15,0 0 1,0 0-16,0 0 15,0 0-15,0 0 16,0 0 0,0 0-16,0 0 15,0 22-15,6 33 16</inkml:trace>
</inkml:ink>
</file>

<file path=ppt/ink/ink11.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612.54919" units="1/cm"/>
          <inkml:channelProperty channel="Y" name="resolution" value="2150.06567" units="1/cm"/>
          <inkml:channelProperty channel="T" name="resolution" value="1" units="1/dev"/>
        </inkml:channelProperties>
      </inkml:inkSource>
      <inkml:timestamp xml:id="ts0" timeString="2022-09-02T08:04:08.931"/>
    </inkml:context>
    <inkml:brush xml:id="br0">
      <inkml:brushProperty name="width" value="0.05292" units="cm"/>
      <inkml:brushProperty name="height" value="0.05292" units="cm"/>
      <inkml:brushProperty name="color" value="#FF0000"/>
    </inkml:brush>
  </inkml:definitions>
  <inkml:trace contextRef="#ctx0" brushRef="#br0">7560 8100 0,'0'0'0,"0"0"0,0 0 16,-7 0-16,-1 0 15,8 0-15,-8 0 16,3 0-1,-6-5-15,0-1 16,-10-16 0,-2-1-1,2-11-15,2 1 16,-5-10 0,-6-11-1,-6-12-15,-2-1 16,-2-9-1,-1-5 1,-3-4-16,-21-30 16,-8-12-1,-4-2 1,14 9-16,9 18 16,-4 4-1,1 9-15,-8-5 16,9 2-1,-7-3-15,2 8 16,3 3 0,-2-3-16,5 6 15,-2-2-15,-3 1 16,3 1 0,-1 2-16,7 5 15,-1 8 1,9 11-16,43 55 15,-41-54 1,-5-4-16,4-9 16,0 10-16,42 57 15,-39-59 1,0 3-16,39 56 16,-38-61-1,38 61-15,-30-58 16,3 3-16,9 10 15,3 12 1,6 11-16,5 7 16</inkml:trace>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612.54919" units="1/cm"/>
          <inkml:channelProperty channel="Y" name="resolution" value="2150.06567" units="1/cm"/>
          <inkml:channelProperty channel="T" name="resolution" value="1" units="1/dev"/>
        </inkml:channelProperties>
      </inkml:inkSource>
      <inkml:timestamp xml:id="ts0" timeString="2022-09-01T06:46:10.502"/>
    </inkml:context>
    <inkml:brush xml:id="br0">
      <inkml:brushProperty name="width" value="0.05292" units="cm"/>
      <inkml:brushProperty name="height" value="0.05292" units="cm"/>
      <inkml:brushProperty name="color" value="#FF0000"/>
    </inkml:brush>
  </inkml:definitions>
  <inkml:trace contextRef="#ctx0" brushRef="#br0">22359 1143 0,'0'0'0,"0"0"16,0 0-16,0 0 16,0 0-16,0 16 15,0 13-15,5 26 16,-1 1-1,10 8-15,-13 6 16,-1 12-16,-1 5 16,1 11-16,0-98 15,1 111-15,-1 32 16,-1 1 0,-4-13-16,-1-10 15,3-8-15,-6-2 16,6 0-16,-2 8 15,-1-3 1,-2 3-16,-1 1 16,6 1-16,-5-6 15,3-6-15,3-7 16,2-102 0,2 109-16,-2-9 15,0-100-15,5 100 16,-4-21-16,-1-79 15,0 0 1,0 0-16,3 59 16,-3-59-16,4 49 15,-3-8 1,1-11-16,-2-30 16,0 0-16,0 0 15,0 22-15,0-22 16,0 0-1,0 0-15,3 19 16,-3-19-16,0 0 16,0 0-16,3 17 15,-3-17 1,0 0-16,11 16 16,8 0-16,15 1 15,6-3-15,6-3 16,10-2-1,-56-9-15,65 6 16,10-2-16,34-3 16,21 5-16,1 2 15,-7-7 1,-9-2-16,-9-3 16,-10 0-16,-1 2 15,-6-2-15,-11 3 16,-4-3-1,-13 4-15,-61 0 16,50 0-16,-2 4 16,-48-4-16,49-6 15,-4-10 1,-2-6-16</inkml:trace>
  <inkml:trace contextRef="#ctx0" brushRef="#br0" timeOffset="814.3907">23768 880 0,'0'0'0,"-7"19"0,-1 15 15,-1 7-15,6 2 16,-1 3-16,2 1 16,-1 6-16,3-53 15,-2 66-15,2-66 16,-7 92-1,3 20-15,1 31 16,3-10-16,0-7 16,3 2-16,1-5 15,-4-1-15,3-5 16,-3 5 0,0-3-16,-3 3 15,3 2-15,3 1 16,1 3-16,1 16 15,-3-3-15,4 1 16,0 0-16,-2-1 16,-1-7-1,-2-3-15,5-14 16,-6-117-16,5 112 16,-3-7-16,1-3 15,-3-102-15,0 0 16,22 100-16</inkml:trace>
  <inkml:trace contextRef="#ctx0" brushRef="#br0" timeOffset="4315.3089">22940 2815 0,'0'0'0,"0"0"0,0 0 15,0 0 1,0 0-16,-7 15 16,-3 15-16,-3 15 15,-5 3-15,-2 1 16,-4 6-1,-4 2-15,-3 4 16,6 5-16,-3 2 16,2-4-16,4-2 15,22-62-15,-19 67 16,19-67-16,0 0 16,-8 68-1,8-68-15,0 0 16,0 64-16,19-24 15</inkml:trace>
  <inkml:trace contextRef="#ctx0" brushRef="#br0" timeOffset="4659.1392">22940 3057 0,'0'0'0,"0"0"15,0 0-15,0 0 16,0 0-16,13 12 16,13 13-16,12 11 15,-5 10 1,4 9-16,1 10 15,-38-65-15,36 77 16,1 0-16,0 2 16,-37-79-16,0 0 15,24 80-15,-24-80 16,0 0 0,0 0-16,9 71 15,-21-21-15</inkml:trace>
  <inkml:trace contextRef="#ctx0" brushRef="#br0" timeOffset="4894.1059">22798 3455 0,'0'0'0,"0"0"16,0 0-16,0 0 15,0 0-15,0 0 32,18 0-32,17 9 0,25 11 15,6 6-15,1-2 16,-67-24-16,77 17 16,15-5-16</inkml:trace>
  <inkml:trace contextRef="#ctx0" brushRef="#br0" timeOffset="5379.2753">22320 2674 0,'0'0'0,"0"0"0,0 0 16,0 0-16,0 0 31,17-8-31,24 6 16,23-7-16,5-5 16,17 2-16,21-8 15,2 1 1,-1 3-16,-108 16 15,123-19-15,16 11 16,5 1-16,-20 4 16,-124 3-1,110 3-15,-15-2 16,-10 12-16,-85-13 16,64-13-16</inkml:trace>
  <inkml:trace contextRef="#ctx0" brushRef="#br0" timeOffset="5879.2924">22717 1511 0,'0'0'0,"0"0"15,0 0-15,0 0 16,0 0 0,0 0-16,0 16 15,1 20-15,6 12 16,4 5-16,-9 7 15,10 8-15,2 0 16,-14-68-16,11 75 16,-11-75-1,0 0-15,0 0 16,2 70-16,-11-20 16</inkml:trace>
  <inkml:trace contextRef="#ctx0" brushRef="#br0" timeOffset="6395.6649">22665 1482 0,'0'0'0,"0"0"0,0 0 0,0 0 0,0 0 15,0 0-15,0 0 16,12-6-1,18 0-15,21-5 16,3 7-16,-1 12 16,-4 8-16,-49-16 15,0 0 1,39 32-16,-16 12 16,-20-11-16,-6-6 15,-8-2-15,-3-5 16,-4-1-16,1 2 15,4-2 1,5 1-16,2-2 16,6-18-16,0 22 15,19 8-15,-19-30 16,0 0 0,32 36-16,11 11 15,-4-8-15,-11-5 16,-7-7-16,-9-17 15,-2 2 1,-8 1-16,-4-1 16,-11-1-16,-9 3 15,-16-3-15,-20 6 16,58-17-16,-66 13 16,2-16-16,4-30 15</inkml:trace>
  <inkml:trace contextRef="#ctx0" brushRef="#br0" timeOffset="6818.2476">22382 1170 0,'0'0'0,"0"0"16,0 0-16,0 0 15,0 0 1,12-5-16,20 3 15,20-6-15,13 3 16,15 2-16,22-5 16,1 0-16,5 2 15,6 6 1,-3-4-16,3 4 16,-10 0-16,4-4 15,-19-3-15,-11 5 16,-78 2-1,0 0-15,90-22 16</inkml:trace>
  <inkml:trace contextRef="#ctx0" brushRef="#br0" timeOffset="11366.411">24342 3173 0,'0'0'0,"0"0"16,0 0-16,0 0 15,0 0-15,10 0 16,15 0-16,13 3 16,6 11-16,0 6 15,4 9 1,-1 5-16,7 3 15,5 6-15,8 8 16,22 21-16,14 19 16,-2 6-1,6 13-15,-10-5 16,1 2-16,-6 5 16,1 8-16,-1 2 15,-1 11-15,-5 0 16,-9 18-1,2-2-15,-5 12 16,-4 1-16,-2 7 16,-3 6-16,-5-4 15,-11 10 1,0 6-16,4 9 16,-8-2-16,-1 3 15,-7-7-15,-9 1 16,-1 0-16,-5 1 15,2-6-15,-10-7 16,0-14 0,-10-7-16,-4 6 15,0-4-15,-2 3 16,0-8-16,2 0 16,-4-16-16,0-1 15,-8-8 1,10-10-16,-2-10 15,4-16-15,0-94 16,-4 81-16,4-81 16,0 0-16,-9 75 15,9-75-15,-17 64 16</inkml:trace>
  <inkml:trace contextRef="#ctx0" brushRef="#br0" timeOffset="11710.6031">26176 9296 0,'0'0'0,"0"0"0,0 0 0,0 0 16,8 4 0,17 21-16,7 5 15,8 15-15,10 3 16,7-2-16,6 10 15,16 20 1,12 10-16,-8-18 16,-4-18-16</inkml:trace>
  <inkml:trace contextRef="#ctx0" brushRef="#br0" timeOffset="11914.0904">26863 9634 0,'0'0'0,"0"0"0,0 0 16,0 0-16,-20 23 16,-16 25-16,-18 26 15,54-74 1,-83 100-16</inkml:trace>
  <inkml:trace contextRef="#ctx0" brushRef="#br0" timeOffset="12507.692">27243 5963 0,'0'0'0,"0"0"0,0 0 15,0 0 1,0 0-16,0 0 16,4 20-16,0 22 15,12 22-15,0 6 16,2-1 0,5 18-16,-4 14 15,6 42-15,-5 18 16,-5-1-16,-6-18 15,-9-26-15,0-116 16,0 0-16,-1 96 16,1-96-16,0 0 15,-9 56 1,-9-30-16,-4-26 16</inkml:trace>
  <inkml:trace contextRef="#ctx0" brushRef="#br0" timeOffset="12867.2025">27160 5967 0,'0'0'0,"22"-6"0,14 2 15,23-13 1,2 2-16,7 9 16,-68 6-16,82 10 15,3 18-15,-11-2 16,-24 6 0,-23-10-16,-10-2 15,-10 2-15,-4-1 16,-6 1-16,3-22 15,-10 31-15,-12 6 16,-13 10 0,-13 6-16,48-53 15,-53 49-15,53-49 16,-68 44-16</inkml:trace>
  <inkml:trace contextRef="#ctx0" brushRef="#br0" timeOffset="13414.4485">27977 6060 0,'0'0'0,"0"0"16,0 0-16,0 0 15,0 0-15,0 15 16,0 15-16,0 15 16,10-5-1,-1 7-15,12-1 16,5 0-16,4-2 15,-30-44-15,37 43 16,-37-43 0,0 0-16,0 0 15,41 34-15,-41-34 16,51 19 0,-51-19-16,0 0 15,46-8-15,-46 8 16,40-26-16,-40 26 15,0 0-15,29-49 16,-29 49-16,14-66 16,-9-4-1,-11 6-15,-1 8 16,-7-1-16,5-8 16,9 65-16,0 0 15,-4-86 1</inkml:trace>
  <inkml:trace contextRef="#ctx0" brushRef="#br0" timeOffset="13899.4203">28881 5861 0,'0'0'0,"-15"0"0,-3 6 16,-12 1-16,-5-4 16,5-1-16,3 8 15,5 1 1,14 11-16,2-4 15,9-1-15,7 0 16,4 3-16,8 1 16,5 8-16,3-3 15,1 9-15,1 10 16,-5-1 0,-27-44-16,0 0 15,0 0-15,16 36 16,-16-36-16,0 0 15,9 27-15,-9-27 16,-11 27 0,-19 1-16,-17-9 15,47-19-15,-54 18 16,1-18-16,53 0 16,-48-18-16,15-11 15</inkml:trace>
  <inkml:trace contextRef="#ctx0" brushRef="#br0" timeOffset="14525.3257">29008 5265 0,'0'0'0,"0"0"0,0 0 16,0 0-16,0 0 15,3 20-15,13 23 16,1 9 0,5 9-16,-1 8 15,-4 10-15,-1 8 16,-5 4-16,-3 1 15,-8-92-15,7 92 16,-7-92 0,0 0-16,0 0 15,1 88-15,-1-88 16,0 0-16,0 0 16,0 73-16,0-73 15,0 0-15,0 0 16,3 48-1,-3-48-15,7 19 16,5-23-16,4-11 16,-2-8-16,4-2 15,-4 5-15,3 1 16,5 6 0,2 2-16,-24 11 15,25-5-15,-25 5 16,30 1-16,2 17 15,-1 8-15,-31-26 16,29 33-16,1 18 16,-5 6-1,-8-3-15,-17-54 16,0 0-16,10 55 16,-10-55-16,13 45 15</inkml:trace>
  <inkml:trace contextRef="#ctx0" brushRef="#br0" timeOffset="14900.1458">29952 5460 0,'0'0'0,"0"0"0,0 0 16,0 0 0,-15 1-16,-9 18 15,-6 11-15,4 10 16,7 5-16,19-45 15,-17 66 1,10 13-16,7 15 16,7-3-16,18-1 15,2-1-15,17-8 16,21 13 0,12-13-16,16-17 15,-7-31-15</inkml:trace>
  <inkml:trace contextRef="#ctx0" brushRef="#br0" timeOffset="15197.1057">30373 5375 0,'7'20'0,"9"16"16,3 9-16,14 14 16,2 26-16,2 20 15,-6 49 1,-24 40-16,-27 16 15,-20-33-15,-5-21 16</inkml:trace>
  <inkml:trace contextRef="#ctx0" brushRef="#br0" timeOffset="18603.5622">28048 7300 0,'0'0'0,"0"0"0,0 16 16,0 22-16,0 23 15,3-5-15,3 1 16,7-1 0,0-5-16,-13-51 15,0 0-15,0 0 16,14 40-16,4-20 15,-7-10-15,-2-10 16,-1-10-16,0-8 16,3-5-1</inkml:trace>
  <inkml:trace contextRef="#ctx0" brushRef="#br0" timeOffset="18791.8294">28263 7285 0,'3'-6'0,"-1"-6"0,0 5 15,-1 0 1,-1 4-16,0 3 16,0-1-16,0 1 15,0 4-15,0 10 16,3 9-16,5 15 16,3 13-1,5 5-15,3-1 16,3-6-16</inkml:trace>
  <inkml:trace contextRef="#ctx0" brushRef="#br0" timeOffset="19574.1462">29307 7929 0,'0'0'0,"0"0"0,-13-7 16,-11 3-16,-9 0 16,6-5-16,-6 3 15,-3-4-15,-2 4 16,1 0 0,37 6-16,-44-3 15,44 3-15,-50 9 16,-9 7-16,5 14 15,8 8 1,12-1-16,5 6 16,29-43-16,-27 46 15,27-46-15,-25 51 16,25-51 0,-19 62-16,19-62 15,-8 67-15,8-67 16,8 76-16,-8-76 15,24 73-15,-24-73 16,43 72 0,17-12-16,20-2 15,-2-16-15,-2-13 16,-10-17-16,-12-2 16,-54-10-16,50 0 15,6-6-15,-56 6 16,62-22-1,-62 22-15,70-61 16</inkml:trace>
  <inkml:trace contextRef="#ctx0" brushRef="#br0" timeOffset="19980.7822">29832 7125 0,'0'5'0,"0"10"0,-6 0 16,1 4-16,-2 6 16,-1 9-16,-7-1 15,2 8-15,-3-4 16,4-3-1,12-34-15,-12 41 16,12-41-16,0 0 16,2 59-16</inkml:trace>
  <inkml:trace contextRef="#ctx0" brushRef="#br0" timeOffset="20183.9482">29931 7354 0,'0'0'0,"0"0"0,0 0 16,-6 15-16,-6 20 16,-4 10-1,-8 11-15,24-56 16,-24 97-16</inkml:trace>
  <inkml:trace contextRef="#ctx0" brushRef="#br0" timeOffset="25654.7481">26794 10530 0,'0'0'0,"0"0"15,0 0-15,0 0 16,0 12-16,0 16 15,0 14 1,5 3-16,-1 7 16,0 8-16,-4-60 15,3 79-15,4 18 16,-1 17-16,4 20 16,-4-5-1,-2-1-15,-2 1 16,-2 1-16,0-1 15,0 8-15,3 2 16,0 1-16,2 1 16,-5 9-1,0 9-15,3 12 16,-1 9-16,-4 0 16,-2-1-16,-3-4 15,2-5-15,1-7 16,-4-10-16,1-12 15,0 1 1,-7-13-16,7-11 16,5-16-16,2-102 15,-1 100-15,1-100 16,-5 112 0,5-112-16,-8 123 15,8-123-15,-5 122 16,5-122-16,-6 107 15,6-107-15,0 0 16,0 0-16,-5 93 16,2-41-1,3-13-15,-3-14 16,3-8-16,0-17 16,3 12-16,2-5 15,1 3-15,5-4 16,-11-6-16,18 6 15,12-2 1,6-4-16,5 2 16,-41-2-16,60 0 15,13 6-15,4-2 16,22 4-16,8 1 16,-3 0-1,-1 4-15,-8-1 16,-10-3-16,-1 0 15,-84-9-15,90 9 16,2 3-16,-92-12 16,100 10-1,-9-5-15,-13-9 16,-78 4-16,0 0 16,66-11-16,-15-13 15,-11-7-15</inkml:trace>
  <inkml:trace contextRef="#ctx0" brushRef="#br0" timeOffset="26437.1528">28383 10914 0,'0'0'0,"0"0"0,0 0 0,0 0 16,0 0-1,0 0-15,0 11 16,5 21-16,2 14 15,-1 8-15,4 9 16,-3 16 0,-2 7-16,1 12 15,-4 8-15,0 20 16,5 4-16,-2 0 16,1 0-16,-4 9 15,4-3-15,-4 9 16,1 0-1,-6 7-15,3-4 16,-2 6-16,4 2 16,1 12-16,3 3 15,-6-3 1,-6-6-16,1-6 16,-1 3-16,4-9 15,1-14-15,-4 1 16,3-4-16,-4-3 15,2-6 1,0-17-16,4-107 16,-6 106-16,3 4 15,1-6-15,2-104 16,-1 96-16,-3-28 16,8-13-1,0-13-15,4-15 16,-8-27-16,4 10 15</inkml:trace>
  <inkml:trace contextRef="#ctx0" brushRef="#br0" timeOffset="27765.1762">23983 1645 0,'0'0'0,"0"0"16,0 0-1,0 0-15,0 0 16,0 0-16,13 0 15,12 8-15,21-4 16,-2-1-16,6 3 16,-50-6-16,59 6 15,17 1 1,18-1-16,-14-5 16,-80-1-16,81 8 15,3-2-15,-7 3 16,-6-3-16,-12-2 15,-59-4 1,54 1-16,-54-1 16,61 7-16,2-4 15,-17-2-15,-14-1 16,-19 0-16,-4 0 16</inkml:trace>
  <inkml:trace contextRef="#ctx0" brushRef="#br0" timeOffset="28343.6068">24062 1440 0,'0'0'0,"-11"5"0,11-5 0,-22 14 16,-6 9-16,2-1 15,4-1-15,1-1 16,-3 1 0,3 5-16,21-26 15,-30 23-15,30-23 16,-32 34-16,32-34 16,0 0-16,0 0 15,-32 36-15,32-36 16,0 0-1,-17 26-15,20-7 16,5-10-16,6 1 16,5 1-16,0 1 15,7 0-15,2 0 16,1 3 0,-4 1-16,-4 2 15,-21-18-15,33 24 16,-33-24-16,0 0 15,0 0 1,41 29-16,-41-29 16,68 41-16</inkml:trace>
  <inkml:trace contextRef="#ctx0" brushRef="#br0" timeOffset="28843.7869">25192 1463 0,'0'0'0,"0"0"0,0 0 0,0 0 16,0 0-16,0 0 15,13-8-15,11 6 16,17-6-1,8 0-15,8 2 16,8-6-16,11 3 16,-76 9-16,90-10 15,-90 10-15,98-5 16,-98 5 0,95-7-16,-3 4 15,-92 3-15,0 0 16,0 0-16,70-6 15,-70 6-15,0 0 16,41-13-16,-28-8 16</inkml:trace>
  <inkml:trace contextRef="#ctx0" brushRef="#br0" timeOffset="29094.7266">25545 1508 0,'2'3'0,"-1"13"0,4 0 15,-2-2-15,-1 8 16,4 4-16,1 10 16,2 8-16,-1 6 15,-5 9-15,-3-59 16,3 71-1,-3-71-15,0 0 16,0 0-16,18 98 16</inkml:trace>
  <inkml:trace contextRef="#ctx0" brushRef="#br0" timeOffset="29625.8822">26089 1815 0,'0'0'0,"0"0"0,0 0 15,0 0-15,0 0 16,-4 12-16,0 11 15,1 21 1,3-7-16,11 1 16,15-5-16,0-11 15,6-5-15,-5-3 16,1-4-16,-10-6 16,-1-8-16,-6 3 15,8-3 1,-4-2-16,3-5 15,-5 7-15,-2-8 16,-6-1 0,-8-9-16,-4-10 15,-6-4-15,-1-3 16,-8 8-16,0 1 16,-8 4-16,-3 10 15,-5 4 1,-12-1-16,5 9 15,-4-4-15,8 12 16,6 1-16,13-2 16,8 0-16,5-3 15,16-3 1</inkml:trace>
  <inkml:trace contextRef="#ctx0" brushRef="#br0" timeOffset="29969.7611">26493 1719 0,'0'0'0,"0"0"0,0 0 15,0 11-15,4 16 16,7 18-16,-3 7 15,6 4-15,-3 3 16,-11-59 0,6 58-16,-6-58 15,10 75-15,-10-75 16,10 86-16,2 6 16,0-13-16,-5-13 15,-2-16-15,-2-11 16,0-19-1,2-17-15,-5-3 16,8-18-16,2-19 16</inkml:trace>
  <inkml:trace contextRef="#ctx0" brushRef="#br0" timeOffset="30313.7838">26391 1600 0,'0'0'0,"0"0"0,0 0 15,0 0-15,10 0 16,20 0-16,17 5 16,5 5-16,-3-1 15,0 8 1,-49-17-16,0 0 15,0 0-15,34 28 16,-11 8-16,-16-6 16,-7-5-16,-5-1 15,-10 1-15,-3-1 16,-4-3 0,-7-3-16,-6 2 15,0-7-15,-1-4 16,5-9-16</inkml:trace>
  <inkml:trace contextRef="#ctx0" brushRef="#br0" timeOffset="32236.0175">26859 13815 0,'0'0'0,"0"0"0,0 0 0,0 0 0,0 0 16,0 0-16,0 0 15,0 0-15,0 0 16,0 0-16,0 0 16,14 4-1,13 11-15,16 0 16,2 0-16,11-4 15,1-1-15,-57-10 16,68 12-16,16-2 16,38-2-1,18 3-15,-4 5 16,-19 6-16,-11-1 16,-7-1-16,-2 1 15,-97-21-15,98 19 16,-98-19-1,98 23-15,-12 2 16,-32 1-16,-54-26 16,20 5-16</inkml:trace>
  <inkml:trace contextRef="#ctx0" brushRef="#br0" timeOffset="32720.2778">27627 14399 0,'-4'17'0,"-1"11"16,2-1-16,1-8 15,2-4-15,-6-4 16,-5 11-16,-2-1 15,-4 7-15,1-1 16,-3 9 0,19-36-16,-27 47 15,27-47-15,-36 71 16,0 11-16,36-82 16,-37 80-1,37-80-15,0 0 16,0 0-16,-30 70 15,10-22-15,10-25 16,8-23-16</inkml:trace>
  <inkml:trace contextRef="#ctx0" brushRef="#br0" timeOffset="33236.6104">27452 14290 0,'0'0'0,"0"0"0,0 0 16,0 0-16,0 0 15,0 0 1,0 0-16,13 3 16,12 17-16,0 5 15,-1 12-15,-3-2 16,2 10-1,7 20-15,-1 4 16,-29-69-16,28 76 16,-1 5-16,-27-81 15,0 0 1,30 83-16,-30-83 16,0 0-16,0 0 15,16 75-15,-10-19 16,-12-11-16,-2-24 15,-11-5-15,-6-10 16,25-6-16,-36-3 16,36 3-1,-40-19-15,40 19 16,-54-26-16,54 26 16,0 0-16,0 0 15,-52-30-15,52 30 16,0 0-16,-35-28 15,24 8 1,27 8-16,21 9 16,30 0-16,7 6 15,27 0-15</inkml:trace>
  <inkml:trace contextRef="#ctx0" brushRef="#br0" timeOffset="33768.5463">27488 12860 0,'0'7'0,"0"7"16,0 5-16,0 3 16,0-6-16,0 10 15,5 4-15,-2 6 16,2 3-16,3 6 15,5 10 1,-4 6-16,-4-2 16,1 11-16,-1-1 15,-5-6-15,-2-12 16,-10-26 0</inkml:trace>
  <inkml:trace contextRef="#ctx0" brushRef="#br0" timeOffset="34425.8293">27319 12767 0,'0'0'0,"0"0"15,11 0-15,13 0 16,10 0-16,11 0 16,-7 0-1,0 0-15,-2 8 16,-5 6-16,-8-3 16,-23-11-16,24 22 15,-14 5 1,-10-27-16,0 32 15,-6 0-15,-8-3 16,-8-4-16,-5-2 16,-1-4-16,1 2 15,6-7 1,4 6-16,8-5 31,9-1-31,0-14 16,14 26-16,14-1 15,14 11-15,8 9 16,1 1 0,-2 3-16,-49-49 15,47 51-15,-9 0 16,-8-3-16,-8-4 16,-7-8-1,-8-9-15,-2-4 16,-17-1-16,0 0 15,-13-5-15,25-17 16,-33 16-16,33-16 16,-51 10-16,-19-8 15,0-11 1,1-6-16,9-6 16,60 21-16,-60-37 15,5-9-15,3-11 16,11 1-16,14-5 15</inkml:trace>
  <inkml:trace contextRef="#ctx0" brushRef="#br0" timeOffset="34895.5199">26712 12261 0,'0'0'0,"0"0"0,3 4 15,13 11 1,14 0-16,10 0 16,10-3-16,6-2 15,-1 6-15,15-6 16,2-3-16,25 8 16,19-4-1,-5 4-15,0-1 16,1 2-16,-5 3 15,1 3-15,-8-4 16,-2 2 0,-8 1-16,-8-3 15,-82-18-15,79 20 16,-7-3-16,-26-2 16,-15-2-16,-9-7 15</inkml:trace>
  <inkml:trace contextRef="#ctx0" brushRef="#br0" timeOffset="36130.5027">26753 10560 0,'0'0'0,"0"0"0,0 0 15,0 0-15,0 0 16,11 4-16,11 5 16,12 7-16,1-9 15,3 2-15,10 0 16,6-1-16,-54-8 15,68 8 1,0-3-16,2 5 16,7-1-16,7 4 15,12-1-15,-8-2 16,-1 1-16,-87-11 16,97 12-1,1 2-15,0 2 16,-13-1-16,-85-15 15,83 14-15,-83-14 16,85 19-16,6 0 16,-91-19-1,88 15-15,-9-4 16,-16-4-16,-35-7 16</inkml:trace>
  <inkml:trace contextRef="#ctx0" brushRef="#br0" timeOffset="36662.3598">28982 11610 0,'0'0'0,"0"0"16,0 0-16,0 0 16,0 0-1,0 0-15,0 0 16,18 0-16,18 0 16,26 0-16,4 0 15,7 0-15,25 0 16,0 0-1,5 0-15,2 9 16,0 4-16,-2 4 16,-9 1-16,-8 5 15,-10 2-15,-76-25 16,0 0 0,76 30-16,-76-30 15,55 25-15,-34-12 16</inkml:trace>
  <inkml:trace contextRef="#ctx0" brushRef="#br0" timeOffset="37194.3213">29153 11265 0,'0'0'0,"0"0"15,0 0-15,0 0 16,0 0-16,0 0 16,0 0-16,0 0 15,-19 4 1,-11 12-16,-9 13 15,-8 1-15,-1 3 16,48-33-16,-57 33 16,57-33-16,-63 30 15,63-30 1,0 0-16,0 0 16,-63 24-16,63-24 15,0 0-15,0 0 16,-40 25-1,40-25-15,-8 26 16,24 3-16,11 0 16,6 4-16,16 12 15,0 1-15,2 1 16,3-2 0,4 1-16,0 6 15,-58-52-15,63 62 16,20 17-16,10 2 15,-14-29-15,-18-19 16</inkml:trace>
  <inkml:trace contextRef="#ctx0" brushRef="#br0" timeOffset="37616.5526">30586 11415 0,'0'0'0,"0"0"15,0 0-15,17 0 16,20 0 0,20 0-16,4 9 15,10 3-15,7-3 16,13 1-16,-91-10 15,91 9-15,-91-9 16,101 9 0,-5-3-16,-21-6 15,-33-6-15,-26-6 16,-9-4-16</inkml:trace>
  <inkml:trace contextRef="#ctx0" brushRef="#br0" timeOffset="37866.8252">30965 11419 0,'0'0'0,"-11"17"0,-3 8 15,0 3-15,8-7 16,2 3-16,-2 7 16,6 1-16,-2 11 15,2-43 1,0 57-16,0 25 15,-1 10-15,2 6 16,-1-98-16,0 100 16,5 26-1,2-1-15,-1-23 16,3-29-16</inkml:trace>
  <inkml:trace contextRef="#ctx0" brushRef="#br0" timeOffset="38398.7389">31201 12116 0,'0'0'0,"0"0"0,0 0 16,0 0-16,0 0 16,0 0-16,0 16 15,0 19-15,5 22 16,14-1 0,9-1-16,7-3 15,-35-52-15,47 49 16,-47-49-16,0 0 15,54 43 1,-54-43-16,0 0 16,0 0-16,60 27 15,-60-27-15,0 0 16,51 0 0,-23-25-16,-19-12 15,-15-3-15,-9-6 16,-10-13-16,-9-2 15,-2 6-15,4 10 16,-6 6 0,8 9-16,1 9 15,12 11-15,0 10 16,9 12-16,8 3 16,14 7-16,10-4 15</inkml:trace>
  <inkml:trace contextRef="#ctx0" brushRef="#br0" timeOffset="39071.7115">31808 12194 0,'0'0'0,"0"5"16,0 6-16,0 4 16,0 5-16,0 0 15,0 6-15,0 11 16,0 12-16,0 6 16,5 8-16,-5-63 15,6 86 1,-6-86-16,2 108 15,0 16-15,-2-24 16,4-34-16,-4-66 16,0 0-16,0 0 15,-4 41 1,0-23-16,-7-12 16,11-6-16,-8-10 15,-3-24-15,-3-17 16,-7-24-16,-2-2 15,0-7 1,-2-10-16,-5-3 16,-3-21-16,4 9 15,9 13-15,14 29 16,1 22-16,5 23 16,-2 11-1,4-1-15,5-2 16,7 6-16,9 4 15,7 4-15,7 8 16,10 6 0,5 12-16,-3 0 15,-5 10-15,-2 5 16,-8 6-16,-7-2 16,-17 1-1,-15-7-15,-11 4 16,-16-2-16,-23 5 15,-13-5-15,-34 11 16</inkml:trace>
  <inkml:trace contextRef="#ctx0" brushRef="#br0" timeOffset="41040.3445">27576 11165 0,'0'0'0,"0"0"15,0 0-15,0 0 16,0 0-16,0 0 16,0 0-1,0 0-15,0 0 16,0 0-16,0 0 16,0 0-1,0 0-15,-16-6 16,-16 6-16,-11-2 15,2 10-15,8 7 16,3 8 0,7-7-16,3 1 15,6 1-15,14-18 16,-23 23-16,23-23 16,0 0-16,-15 33 15,15-33 1,-16 51-16,16-51 15,-14 75-15,14-75 16,-6 86-16,7-2 16,7-9-16,3-11 15,2-6 1,7-6-16,4-10 16,0-5-16,4-13 15,2-3-15,-1-6 16,4 0-1,-2-8-15,6 1 16,-3-6-16,0-4 16,1-6-16,-7 6 15,2-7 1,0 1-16,-4-9 16,2-2-16,-6 3 15,0-5-15</inkml:trace>
  <inkml:trace contextRef="#ctx0" brushRef="#br0" timeOffset="48430.9998">26211 14416 0,'0'0'0,"0"0"0,0 0 15,0 0-15,0 0 16,0 0 0,0 0-16,0 0 15,0 0-15,0 0 16,0 0-16,0 0 15,0 0-15,0 0 16,0 0 0,0 0-16,0 0 15,-11 10-15,-8 14 16,-2 1-16,-1-1 16,0-3-16,-1 3 15,-4 1 1,27-25-16,-33 30 15,33-30-15,-45 45 16,-11 2-16,0 6 16,-2 0-1,3-5-15,-1 6 16,-1-5-16,-2 3 16,-2 3-16,-3-3 15,-4 5 1,-22 9-16,-16 13 15,-6-8-15,1-1 16,10-11-16,1-6 16,-7 1-1,-4 4-15,-7 3 16,1-5-16,-5 3 16,-3-12-16,3 1 15,3-8 1,5-2-16,11-9 15,-9 0-15,5-1 16,-2-1-16,3-1 16,0-3-16,0-1 15,-3-4 1,2-7-16,4-5 16,8-3-16,8-6 15,12 0-15,5-2 16,70 5-16,-54-9 15,11 4-15,7 4 16,36 1 0,0 0-16,0 0 15,-22-4-15,5 8 16,2-3-16,15-1 16,0 0-16,-6 5 15,7-10-15,-1 5 16,17-17-16</inkml:trace>
  <inkml:trace contextRef="#ctx0" brushRef="#br0" timeOffset="48979.0935">22481 15530 0,'0'0'0,"0"0"0,-8 2 16,3 8-16,-4 6 16,0-9-16,1 5 15,-2 10 1,-1-1-16,-8 3 15,0 3-15,-6 2 16,-7 11 0,-7 7-16,-9-4 15,2 4-15,2-1 16,1-7-16,43-39 16,-41 38-16,41-38 15,0 0-15,0 0 16,-41 44-1,41-44-15,0 0 16,-38 45-16,8 0 16,8-5-16,13-7 15,2-1 1,7-1-16,7 0 16,5-2-16,6 1 15,10 0-15,5 0 16,16 6-16,5 5 15,10 1 1,8 9-16,28 21 16,18 12-16,6 9 15</inkml:trace>
  <inkml:trace contextRef="#ctx0" brushRef="#br0" timeOffset="50777.0547">24456 16623 0,'-10'33'0,"4"8"0,-5 6 15,8-13-15,1-2 16,-1 4-16,2 3 15,1 10-15,0-49 16,0 63-16,0-63 16,0 92-1,0 16-15,0 24 16,0-132-16,-5 116 16,2-9-16,-4-33 15,7-74-15,0 0 16,-9 30-16,-1-32 15,1-23-15,-4-5 16,13 30 0,-8-45-16,-2-24 15,-2 16-15,-4-50 16,-3-11-16,7 6 16,3 15-16,2 9 15,4 16-15,3-3 16,0 9-16,3 8 15,4 9 1,-4 14-16,8 3 16,3 3-16,6-1 15,6 5-15,8 6 16,0 2-16,5 6 16,5 3-1,4 9-15,-1 9 16,-4 0-16,-6 7 15,-4 7-15,-13-5 16,-1 5 0,-8-1-16,-4-1 15,-3 3-15,-8-3 16,-9 2-16,-6-5 16,-6 3-1,2-3-15,-5 1 16,-4-5-16,-6-11 15,-7-2-15,3-2 16,11-11-16,13-2 16,7-2-16,16-7 15,10-4 1,11 2-16,8-3 16,6 3-16,11 5 15</inkml:trace>
  <inkml:trace contextRef="#ctx0" brushRef="#br0" timeOffset="51245.9625">25036 16590 0,'0'3'0,"-6"1"0,3-2 15,-15 0 1,-1 7-16,-4 6 16,7 2-16,5-5 15,2-4-15,4 5 16,2 3-16,3 7 15,4 2 1,10 5-16,5 8 16,8 7-16,8 8 15,9-3-15,2-2 16,-46-48-16,0 0 16,0 0-1,52 41-15,-52-41 16,0 0-16,0 0 15,46 26-15,-46-26 16,35 0-16,-17-22 16,-6-9-1,-12-8-15,-5-9 16,-6-2-16,-11-13 16,1 5-16,-7 0 15,4 9 1,1 2-16,5 11 15,3 9-15,3 5 16,4 11-16,5 3 16,10 8-16,9-2 15,7 2 1</inkml:trace>
  <inkml:trace contextRef="#ctx0" brushRef="#br0" timeOffset="51636.6422">25556 16705 0,'0'0'0,"0"19"0,0-19 0,0 22 15,-4 10-15,0-11 16,1-6 0,-4 0-16,7 2 15,-2 11-15,2 12 16,0 8-16,0-48 15,0 68-15,0-68 16,9 99 0,2 14-16,4 24 15,-1-21-15,0-2 16,-14-114-16,11 106 16,-11-106-16,0 0 15,0 104 1,0-104-16,0 0 15,-8 82-15,8-82 16,-14 32-16,-3-36 16,17 4-16,-15-22 15,1-23-15,-2-10 16,-2-17-16</inkml:trace>
  <inkml:trace contextRef="#ctx0" brushRef="#br0" timeOffset="51996.38">25506 16969 0,'2'-7'0,"6"-3"0,6-17 0,3 3 16,-4 3-16,2 3 15,1 2-15,3 2 16,0 5-16,6 3 16,2 6-16,2 2 15,-2 4 1,-27-6-16,0 0 15,26 15-15,-26-15 16,0 0-16,0 0 16,23 18-16,-4 8 15,-10-5 1,-5-1-16,-4 7 16,-4-5-16,-9-1 15,-4 1-15,-4-5 16,1-5-16,-2-6 15,2-6 1,-1-8-16,2-7 16,6-11-16,2 1 15,7-1-15,8-7 16</inkml:trace>
  <inkml:trace contextRef="#ctx0" brushRef="#br0" timeOffset="52356.3609">26233 16426 0,'0'0'0,"-5"6"0,-9 6 16,-8 4-16,-2 3 16,5-5-1,3 3-15,0 3 16,2 6-16,-4 5 16,18-31-16,-22 43 15,22-43-15,-16 57 16,-2 31-1,10 5-15,8-9 16,8-7-16,11-11 16,5-15-16,1-7 15</inkml:trace>
  <inkml:trace contextRef="#ctx0" brushRef="#br0" timeOffset="52684.6766">26526 16319 0,'0'0'0,"0"13"16,0 7-16,1 9 15,12 3-15,1 7 16,-1 8-16,-1 19 16,-3 21-1,-6 16-15,-13 52 16,-15 48-16,-15 18 15,-5 1-15</inkml:trace>
  <inkml:trace contextRef="#ctx0" brushRef="#br0" timeOffset="59764.7727">27134 17123 0,'0'0'0,"0"0"16,0 0-16,0 0 15,0 0-15,0 0 16,0 0 0,0 0-16,0 0 15,0 0-15,13-10 16,13 0-16,13-4 15,0 0-15,7 3 16,-2 5 0,-44 6-16,54-6 15,-54 6-15,53-6 16,-53 6-16,61-2 16,1 6-16,-7 3 15,-11 0 1,-9-1-16,-16-4 15,-5 2-15,-4-4 16,-9 1-16,-1-1 16,-8 10-16,8-10 15,0 0-15,-25 6 16,25-6 0,-49 12-16</inkml:trace>
  <inkml:trace contextRef="#ctx0" brushRef="#br0" timeOffset="60124.603">27160 17309 0,'0'0'0,"-7"6"0,0 3 15,-3 3-15,5-6 16,2 0-16,1-2 15,-1-4 1,8 8-16,6 7 16,14 0-16,10-2 15,-1-5-15,3 0 16,4-3-16,-41-5 16,54 6-1,-54-6-15,68 10 16,1-2-16,0 0 15,-69-8-15,62 14 16,-62-14 0,61 11-16,-61-11 15,60 4-15,8-8 16</inkml:trace>
  <inkml:trace contextRef="#ctx0" brushRef="#br0" timeOffset="60937.3335">28836 16969 0,'0'0'0,"0"0"15,0 0-15,-7-7 16,-1 3 0,0-2-16,-2 0 15,0 4-15,-6-8 16,-4-5-16,-7 6 15,-7 4 1,-6 1-16,0 0 16,40 4-16,-51-2 15,51 2-15,-60 2 16,60-2-16,-62 13 16,6 2-1,8 0-15,9 0 16,39-15-16,-40 26 15,40-26-15,-42 42 16,42-42 0,0 0-16,-42 61 15,4 7-15,13-1 16,6-5-16,8-7 16,11 2-1,2-5-15,7-3 16,-3-13-16,7-6 15,0 0-15,4 0 16,2 0 0,0 0-16,5-3 15,3-2-15,-27-25 16,31 28-16,-31-28 16,41 24-16,-41-24 15,0 0-15,59 26 16,-59-26-1,66 16-15,-1-7 16,-13-9-16,-2 0 16,-11-6-16,-3 1 15,-11-5-15,-8 3 16,1-5 0,-18 12-16,16-21 15,-16 21-15,0 0 16,10-39-16,-10-16 15</inkml:trace>
  <inkml:trace contextRef="#ctx0" brushRef="#br0" timeOffset="61422.1072">27893 16219 0,'0'0'0,"-8"0"0,4 6 16,-1-1-16,5 1 15,3 0-15,3 6 16,4 8-16,6 3 15,-2-1-15,-3 1 16,3 0 0,-3 11-16,1-1 15,3 6-15,0-1 16,-15-38-16,15 23 16,0-1-1,-1-12-15,-6-9 16</inkml:trace>
  <inkml:trace contextRef="#ctx0" brushRef="#br0" timeOffset="61640.7965">28096 16254 0,'0'0'0,"-7"-6"16,-5 0-16,-8 3 15,3-2-15,8 5 16,4-4-16,5 8 15,7 4-15,0 10 16,4 12 0,-1-1-16,6 4 15,-2-4-15,8-1 16,0-5-16,1-9 16</inkml:trace>
  <inkml:trace contextRef="#ctx0" brushRef="#br0" timeOffset="62047.1609">29181 16199 0,'0'0'0,"0"0"0,0 0 15,0 0-15,0 0 16,-8 14-16,6 15 15,-8 14-15,4-2 16,-6-2 0,0-3-16,-2-2 15,8 0-15,4-4 16,2-5-16,2-14 16,3-4-16,-4-10 15,2-12 1</inkml:trace>
  <inkml:trace contextRef="#ctx0" brushRef="#br0" timeOffset="62203.7262">29308 16352 0,'0'0'0,"-6"4"16,-5 9-16,-8 11 15,3 3-15,3 5 16,-1 6-16,3 7 15,3 7 1</inkml:trace>
  <inkml:trace contextRef="#ctx0" brushRef="#br0" timeOffset="66000.5477">19507 13203 0,'0'0'0,"0"0"0,0 0 0,0 0 16,0 13-16,5 19 15,0 19 1,1-2-16,4 12 15,4 0-15,-5 5 16,2 2-16,2 15 16,-6 7-1,7 8-15,-5 31 16,0 12-16,2 1 16,-3-9-16,3-3 15,-2-3-15,0-4 16,-1 7-16,-2 11 15,-1 7 1,-10-2-16,0 12 16,5 16-16,3 6 15,2-13-15,-5-4 16,2-6 0,-2-11-16,2-12 15,2-9-15,1-10 16,-5-18-16,0 2 15,0-17-15,0-82 16,3 78-16,-3-78 16,2 80-1,7-3-15,-9-77 16,0 45-16</inkml:trace>
  <inkml:trace contextRef="#ctx0" brushRef="#br0" timeOffset="66422.9211">19536 17162 0,'0'0'0,"14"6"0,13 1 15,12 5 1,12 4-16,-51-16 16,68 10-16,13 0 15,26-8-15,-4-1 16,-2 3-16,-5-4 15,-1 0 1,-2 6-16,-8 3 16,-7 0-16,3 5 15,-81-14-15,79 6 16,2-1 0,-81-5-16,73-4 15,-9-15-15,-20-1 16,-15-3-16</inkml:trace>
  <inkml:trace contextRef="#ctx0" brushRef="#br0" timeOffset="67095.0377">21107 13480 0,'0'0'0,"0"0"0,0 0 16,0 0-16,0 0 16,0 0-1,0 0-15,0 0 16,0 0-16,0 0 15,0 0 1,0 24-16,0 33 16,0 34-16,0 9 15,0 23-15,6-1 16,-1 7 0,4 5-16,-2 1 15,2 5-15,-4 2 16,3 3-16,0 7 15,-2 4 1,2 14-16,0 5 16,4-8-16,-3-2 15,0-2-15,-6-7 16,-1-7 0,3-15-16,0-8 15,-5-126-15,1 130 16,9-4-16,-1-3 15,-2-12-15,-7-111 16,0 0 0,4 117-16</inkml:trace>
  <inkml:trace contextRef="#ctx0" brushRef="#br0" timeOffset="68142.1651">19564 15480 0,'0'0'0,"0"0"15,0 0-15,0 0 16,0 0 0,9 4-16,12 5 15,9 7-15,7-11 16,7 1-16,3-3 16,17-3-16,2 3 15,11-3 1,18 0-16,3 0 15,3 0-15,2 4 16,3 4-16,-2 4 16,-4 0-16,-2 1 15,-10-4-15,-5 4 16,-9-5 0,-18-3-16</inkml:trace>
  <inkml:trace contextRef="#ctx0" brushRef="#br0" timeOffset="68611.245">20468 15840 0,'0'0'0,"-4"19"0,4-19 0,-6 30 0,6 10 15,-6-10 1,5 0-16,-5 0 15,-2 3-15,-5 6 16,-3-3055-16,16 6071 16,-22-3015-16,3 3 15,19-43-15,-24 52 16,-4 23 0,-4-6-16,32-69 15,-30 70-15,30-70 16,-33 73-16,5-5 15,4-4 1,11-19-16,13-45 16,-6 23-16,6-23 15,0-8-15</inkml:trace>
  <inkml:trace contextRef="#ctx0" brushRef="#br0" timeOffset="68986.7092">20449 15746 0,'0'0'0,"0"13"16,0 12-16,0 11 15,3 6-15,7-1 16,0 10-16,6 4 16,-16-55-16,15 70 15,0 5 1,7 16-16,-2 0 16,-1-1-16,2 3 15,1-3-15,-22-90 16,17 90-1,5-2-15,-2-13 16,-8-18-16,-2-14 16,-10-43-16,-4 16 15</inkml:trace>
  <inkml:trace contextRef="#ctx0" brushRef="#br0" timeOffset="69299.5219">20266 16254 0,'0'0'0,"11"6"16,5 13-16,11 2 16,0 3-16,4-8 15,7 4-15,13 7 16,0 1 0,10 1-16,3 2 15,-64-31-15,64 26 16,6-1-16</inkml:trace>
  <inkml:trace contextRef="#ctx0" brushRef="#br0" timeOffset="70143.0627">20226 14055 0,'0'0'0,"0"0"15,0 3-15,5 18 16,0 15-16,-2 13 16,-3 3-1,4 12-15,-4-64 16,0 85-16,0 11 16,0 13-16,0 4 15,0-9-15,0-104 16,-4 102-16,1-6 15,-2-21 1,5-75-16,0 0 16,0 0-16,-8 66 15,8-66-15,-12 42 16,-6-25-16</inkml:trace>
  <inkml:trace contextRef="#ctx0" brushRef="#br0" timeOffset="71018.847">20054 13949 0,'13'0'0,"8"0"15,13 0-15,0 0 16,2 0-16,2 0 16,-2 0-1,-36 0-15,49 0 16,-49 0-16,56 11 15,-56-11-15,71 25 16,-10 5-16,-9 4 16,-14 2-1,-9-1-15,-29-35 16,0 0-16,17 44 16,-13-3-16,-8 4 15,-5-2 1,-8-7-16,-4-1 15,21-35-15,-30 27 16,30-27-16,0 0 16,-37 29-16,37-29 15,0 0-15,0 0 16,-47 26 0,47-26-16,0 0 15,0 0-15,-33 23 16,20-12-16,16 0 15,8 3-15,-11-14 16,0 0 0,26 11-16,-26-11 15,33 19-15,6 5 16,3 6-16,-6 1 16,-36-31-16,0 0 15,0 0 1,28 39-16,-28-39 15,16 48-15,-16-48 16,1 61-16,-1-61 16,-10 61-1,10-61-15,-26 61 16,26-61-16,-38 55 16,38-55-16,-49 48 15,49-48 1,-64 33-16,-1-11 15,1-12-15,3-13 16,5-4 0,-4-7-16,4-15 15,10-2-15,6-14 16,9-7-16,1-12 16</inkml:trace>
  <inkml:trace contextRef="#ctx0" brushRef="#br0" timeOffset="71597.7476">19333 13380 0,'0'0'0,"0"0"0,0 0 16,2 3-16,11 5 16,15 10-1,5-5-15,13-3 32,2 0-32,8-8 15,4 4-15,9-1 0,5 5 31,7-10-31,29 0 0,13 0 0,1 2 32,-4 5-32,-8 6 0,-8-5 31,-104-8-31,111 15 16,-2 0-16,-3-4 15,-16 3 1,-90-14-16,84 15 15,-84-15-15,77 12 16,-77-12-16,0 0 16,0 0-1,81 12-15</inkml:trace>
  <inkml:trace contextRef="#ctx0" brushRef="#br0" timeOffset="72270.3063">18193 13964 0,'0'0'0,"0"13"0,0 10 0,0 9 16,0-6-16,0-15 15,0 0-15,2-1 16,12 3-16,3-7 16,9 0-1,5-1-15,12 5 16,-43-10-16,70 12 15,12 1-15,36-3 16,19 4-16,-2-3 16,-24-4-1,-17 1-15,-94-8 16,88 5-16,-88-5 16,85 4-16,2-4 15</inkml:trace>
  <inkml:trace contextRef="#ctx0" brushRef="#br0" timeOffset="72614.4174">19181 13834 0,'0'0'0,"0"0"16,10 11-16,2 8 15,9 7-15,-7-1 16,2 2-16,-2 8 16,-3-3-16,-2 8 15,0 1 1,-9-41-16,-5 52 15,-11 15-15,-15 4 16,-11-5-16,-6-9 16,-8-10-16,-13-14 15,-6-9 1,-26-9-16</inkml:trace>
  <inkml:trace contextRef="#ctx0" brushRef="#br0" timeOffset="73177.0091">16456 13680 0,'0'0'0,"0"0"0,0 0 15,-9-10-15,2 1 16,-7-3 0,4 7-16,4-3 15,4 6-15,5 2 16,9-2-16,6-2 15,14-5 1,9-6-16,8 0 16,11-4-16,0 3 15,11-2-15,-2 4 16,1 2 0,-1 1-16,-69 11 15,72-16-15,-7-6 16,-5-4-16,-23 0 15</inkml:trace>
  <inkml:trace contextRef="#ctx0" brushRef="#br0" timeOffset="73458.5168">16870 13477 0,'-10'6'0,"-1"10"16,0 4-16,0 5 16,7 8-16,-3 6 15,1 0-15,-1 1 16,7-40 0,-6 49-16,2 14 15,4-63-15,0 90 16,-4 2-16,8-2 15,-4-90-15,0 0 16,0 0-16,17 90 16</inkml:trace>
  <inkml:trace contextRef="#ctx0" brushRef="#br0" timeOffset="74005.9565">17094 13919 0,'0'0'0,"-4"23"15,-6 12-15,-6 18 16,5-3-16,0-4 15,7-8-15,0-5 16,4 0 0,4-2-16,8-2 15,-12-29-15,0 0 16,26 23-16,-26-23 16,40 16-1,-40-16-15,57 9 16,-57-9-16,59-9 15,-59 9-15,55-30 16,-3-11 0,-13-14-16,-15 7 15,-11 2-15,-11 8 16,-7 9-16,-9-4 16,2 3-16,-8 9 15,5-1-15,-1 8 16,-5 2-1,2 2-15,-5 3 16,0 7-16,3 4 16,-3 6-16,5-2 15,2 3-15,5-1 16,8-4-16</inkml:trace>
  <inkml:trace contextRef="#ctx0" brushRef="#br0" timeOffset="74381.012">17469 13824 0,'3'6'0,"5"16"0,-8-22 0,11 29 15,-3 9-15,0-12 16,0-7-1,-7-4-15,4-1 16,-2 6-16,4 2 16,-2 7-16,1 4 15,-6-33-15,5 45 16,-5-45 0,4 57-16,-4-57 15,10 78-15,-4 5 16,2-11-16,-5-9 15,-3-63-15,0 0 16,0 64 0,0-64-16,0 0 15,0 0-15,0 61 16,0-61-16,0 42 16,0-36-16</inkml:trace>
  <inkml:trace contextRef="#ctx0" brushRef="#br0" timeOffset="74724.9886">17507 13849 0,'0'0'0,"0"0"0,0 0 0,0 0 16,0 0-16,9 0 16,11 0-16,10 0 15,6 0-15,2 0 16,-3 12-16,-5 12 16,-13 4-1,-7 1-15,-7-7 16,1 4-16,-5 3 15,-10 1 1,-11 6-16,-13 3 16,-22 6-16,-13-4 15,-31-1-15</inkml:trace>
  <inkml:trace contextRef="#ctx0" brushRef="#br0" timeOffset="80399.6032">18958 16034 0,'0'0'0,"0"0"16,0 0-16,0 0 16,0 0-16,0 0 15,0 0 1,0 0-16,0 0 15,0 0-15,0 0 16,0 0-16,0 0 16,0 0-1,0 0-15,0 0 16,0 0-16,0 0 16,0 0-16,0 0 15,0 0-15,0 0 16,0 0-1,0 0-15,-10 0 16,2 2-16,-5 6 16,-5-7-16,0 6 15,-8 0 1,4 2-16,-5-3 16,-3 1-16,3 9 15,-8-10-15,35-6 16,-38 16-16,-22-1 15,0 3 1,60-18-16,-68 16 16,-3-3-16,-3 9 15,-19 5-15,-4 3 16,-6 0-16,9-1 16,11-8-1,-4 4-15,-3-3 16,-3 4-16,-2-7 15,2 5-15,-5 4 16,-10 7 0,1-2-16,-3-7 15,1-3-15,2-1 16,-3-3-16,3-1 16,1 0-1,2-7-15,-3 9 16,-6-4-16,9 3 15,0-4 1,5 1-16,2-7 16,-1-2-16,3 3 15,6-1-15,-3-2 16,1-1-16,2 0 16,6 4-16,5-3 15,-1-1 1,8-6-16,14 0 15,6 3-15,51-3 16,-42 3-16,42-3 16,-43 7-16,43-7 15,0 0 1,0 0-16,-36 3 16,36-3-16,-21 0 15,18-10-15</inkml:trace>
  <inkml:trace contextRef="#ctx0" brushRef="#br0" timeOffset="80994.0753">14879 16405 0,'0'0'0,"-12"15"0,-2 4 16,-6 7-1,6-4-15,-5-8 16,2 5-16,2-4 15,-3 6 1,-6 3-16,0 1 16,24-25-16,-22 25 15,22-25-15,-35 30 16,35-30-16,-54 39 16,-2 1-1,56-40-15,-56 36 16,56-36-16,0 0 15,0 0-15,-46 35 16,46-35 0,0 0-16,0 0 15,-41 30-15,22 0 16,18-5-16,9-1 16,9 1-16,13 9 15,14 7-15,7 8 16,4 8-1,10 5-15,24 25 16,7 8-16,-6 8 16,-12-19-16,-17-23 15,-9-28 1,-10-18-16</inkml:trace>
  <inkml:trace contextRef="#ctx0" brushRef="#br0" timeOffset="81463.0423">15776 17103 0,'0'0'0,"0"0"0,0 0 0,0 0 0,0 0 16,14 0 0,21 0-16,17 0 15,7 0-15,2 0 16,13 0-16,5 0 16,12 0-1,-6 0-15,-1 0 16,-7 0-16,-77 0 15,0 0-15,0 0 16,94 4-16</inkml:trace>
  <inkml:trace contextRef="#ctx0" brushRef="#br0" timeOffset="81791.9942">16324 16997 0,'-28'3'0,"-8"6"0,-6 1 16,14 0-16,6-5 16,9-3-16,5 2 15,-1 0-15,1 10 16,1 12 0,5 3-16,2 10 15,2 6-15,0 12 16,-2-57-16,0 88 15,2 10 1,-2-98-16,3 105 16,5 25-16,-8-130 15,12 139-15,-2-18 16,-7-37-16,8-31 16,8-22-16,-1-15 15,3-10 1,15-6-16</inkml:trace>
  <inkml:trace contextRef="#ctx0" brushRef="#br0" timeOffset="82323.3797">16446 17662 0,'-9'3'0,"-5"1"0,-2 2 15,-2-3-15,7 3 16,5 5-16,-3 11 16,9 5-1,0 1-15,7 7 16,1 12-16,7 6 15,13 9-15,8-6 16,-36-56 0,41 55-16,-41-55 15,0 0-15,0 0 16,43 43-16,-43-43 16,0 0-1,0 0-15,40 27 16,-40-27-16,31 0 15,-13-21-15,-7-9 16,-10-11-16,-2 0 16,-9-11-1,-9-12-15,-6 2 16,-2 10-16,2 4 16,-1 4-16,7 5 15,0 15-15,8 3 16,7 4-16,5 4 15,12 1 1,8-5-16</inkml:trace>
  <inkml:trace contextRef="#ctx0" brushRef="#br0" timeOffset="82730.7099">16920 17519 0,'0'0'0,"-6"11"0,-3 11 16,-6 5-16,2-12 16,6-8-1,0 3-15,1 5 16,6 13-16,-3 8 15,9 9-15,-1 11 16,-5-56-16,10 83 16,-1 12-1,-2 4-15,-7-99 16,9 127-16,5 3 16,-8 3-16,-6-133 15,0 0-15,0 104 16,0-104-16,0 0 15,0 0-15,-6 74 16,-3-35 0,1-33-16,1-18 15,-4-12-15</inkml:trace>
  <inkml:trace contextRef="#ctx0" brushRef="#br0" timeOffset="83137.1912">16803 17694 0,'0'-22'0,"0"-2"16,7-4-16,2 15 16,4 0-16,0 9 15,2 1-15,1 3 16,1 3-16,4 4 15,-4-3-15,4 6 16,-5 3 0,4-2-16,0 10 15,-3 3-15,0 3 16,1 6-16,-18-33 16,0 0-1,9 47-15,-9-47 16,0 53-16,0-53 15,-9 77-15,9-77 16,0 0-16,-30 67 16,-10-18-1,-11-18-15,3-17 16,6-14-16</inkml:trace>
  <inkml:trace contextRef="#ctx0" brushRef="#br0" timeOffset="83746.8869">17499 16936 0,'0'0'0,"-8"0"0,-1 8 15,-4 0-15,-3-2 16,2 14-16,-3 2 16,-1 7-16,6-3 15,-2 10 1,-2 13-16,0 18 16,0 7-16,-6 13 15,6 5-15,16-92 16,-13 96-1,11 4-15,9 18 16,6-14-16,11-27 16,3-25-16,3-24 15,-6-13-15,2-10 16</inkml:trace>
  <inkml:trace contextRef="#ctx0" brushRef="#br0" timeOffset="84122.5368">17963 16991 0,'4'32'0,"14"13"15,-1 2-15,-2 12 16,1 1-16,-4 9 16,-12-69-16,2 82 15,-8 12 1,-8 2-16,-10-2 15,-2-7-15,-9 1 16,-4-9-16,-8-7 16,47-72-16,-61 60 15,-23 2-15,-16-21 16</inkml:trace>
  <inkml:trace contextRef="#ctx0" brushRef="#br0" timeOffset="85045.8585">16041 16652 0,'0'0'0,"0"0"0,0 0 15,0 0 1,0 0-16,0 0 15,0 0-15,0 0 16,0 0 0,0 0-16,0 0 15,0 0-15,0 17 16,0 15-16,0 22 16,0-6-16,4 7 15,4-3 1,1 2-16,-9-54 15,5 61-15,-5-61 16,4 70-16,-2 10 16,4 7-1,-6-87-15,7 86 16,-7-86-16,5 94 16,-1 3-16,-4-97 15,8 93-15,-8-93 16,4 92-1,3-9-15,-7-83 16,0 0-16,7 87 16,-7-87-16,9 75 15,-6-9-15,3-12 16,2-14 0,-3-14-16,-5-26 15,0 0-15,0 0 16,11 20-16,-11-20 15,0 0-15,0 0 16,15 22-16,-15-22 16,26 16-1,-26-16-15,32 6 16,0-10-16,2-4 16,1-2-16,-2-8 15,-33 18-15,32-29 16</inkml:trace>
</inkml:ink>
</file>

<file path=ppt/ink/ink3.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612.54919" units="1/cm"/>
          <inkml:channelProperty channel="Y" name="resolution" value="2150.06567" units="1/cm"/>
          <inkml:channelProperty channel="T" name="resolution" value="1" units="1/dev"/>
        </inkml:channelProperties>
      </inkml:inkSource>
      <inkml:timestamp xml:id="ts0" timeString="2022-09-01T06:47:53.495"/>
    </inkml:context>
    <inkml:brush xml:id="br0">
      <inkml:brushProperty name="width" value="0.05292" units="cm"/>
      <inkml:brushProperty name="height" value="0.05292" units="cm"/>
      <inkml:brushProperty name="color" value="#FF0000"/>
    </inkml:brush>
  </inkml:definitions>
  <inkml:trace contextRef="#ctx0" brushRef="#br0">17942 18080 0,'0'0'0,"0"0"0,0 0 16,0 0-16,0 0 15,0 0 1,0 0-16,0 0 16,12 0-16,15 0 15,16 0-15,6 0 16,5-6-16,-3 4 15,10-8 1,-61 10-16,67-18 16,-7-1-16,-9 1 15,-3-4-15,-8 7 16</inkml:trace>
  <inkml:trace contextRef="#ctx0" brushRef="#br0" timeOffset="327.823">17834 18403 0,'0'0'0,"0"0"15,0 0-15,0 0 16,0 0-16,0 0 16,11 4-16,13 9 15,17 3-15,6-2 16,7-2 0,-54-12-16,64 2 15,9 4-15,5-6 16,9 2-16,-87-2 15,80-8-15,-80 8 16,98-37-16</inkml:trace>
  <inkml:trace contextRef="#ctx0" brushRef="#br0" timeOffset="827.7065">19004 17614 0,'0'0'0,"-6"6"0,0 6 15,-4 4-15,7 1 16,-2 2 0,2 8-16,3 6 15,3 10-15,2 9 16,-2 3-16,-3-55 15,0 71 1,0-71-16,3 93 16,-3 13-16,-3 15 15,3-121-15,-6 106 16,-5-13-16,1-21 16,3-13-1,3-10-15,4-19 16,-2-15-16,-4-9 15,2-6-15,-10-16 16</inkml:trace>
  <inkml:trace contextRef="#ctx0" brushRef="#br0" timeOffset="1577.5293">18891 17581 0,'0'0'0,"0"0"0,12-6 15,13 3-15,9-4 16,-1 2-16,0 5 15,3-4-15,3 8 16,0-2-16,-39-2 16,38 13-16,-38-13 15,44 24 1,-44-24-16,0 0 16,44 40-16,-44-40 15,0 0-15,35 55 16,-35-55-1,23 66-15,-23-66 16,0 66-16,0-66 16,-23 59-16,23-59 15,0 0-15,-33 50 16,33-50 0,0 0-16,0 0 15,-38 45-15,38-45 16,-21 43-16,18-4 15,14-2 1,-11-37-16,22 35 16,-22-35-16,38 45 15,15 12-15,-53-57 16,53 55-16,-53-55 16,0 0-1,0 0-15,37 61 16,-6-2-16,-15 0 15,-3-6-15,-13-53 16,-9 45-16,-4-6 16,13-39-16,-30 35 15,30-35 1,-51 39-16,-14-9 16,65-30-16,-76 18 15,-33-12-15,-20-14 16,-4-20-1,9-7-15,15-18 16,16 4-16</inkml:trace>
  <inkml:trace contextRef="#ctx0" brushRef="#br0" timeOffset="4077.4455">12223 12881 0,'0'0'0,"0"0"0,0 0 16,0 0-16,0 0 15,0 0 1,0 0-16,0 0 16,0 0-16,0 0 15,0 0-15,0 22 16,6 24-16,2 21 16,0 7-1,-8-74-15,10 85 16,-1 15-16,2 24 15,-1-9-15,-1-1 16,-2 4-16,-6 3 16,4 2-16,1 7 15,0 11 1,-6 7-16,7 2 16,-1 4-16,-1 3 15,4 9-15,-6 13 16,6-7-16,-5 3 15,1-5 1,-2 1-16,-1-4 16,-2-11-16,6-3 15,0-18-15,2 3 16,5-12 0,3-9-16,-1-9 15,0-1-15,-1-2 16,0-11-16,-7-29 15,3-19 1</inkml:trace>
  <inkml:trace contextRef="#ctx0" brushRef="#br0" timeOffset="4499.3645">12146 17448 0,'0'0'0,"11"0"15,8 6 1,17 0-16,3-2 16,12 0-16,13-2 15,10-4-15,14-6 16,1 2 0,-8 4-16,1 2 15,-6 4-15,5 4 16,2-4-16,-83-4 15,87 2 1,-87-2-16,91-6 16,-8-4-16,-83 10 15,0 0-15,96-22 16</inkml:trace>
  <inkml:trace contextRef="#ctx0" brushRef="#br0" timeOffset="5593.722">13686 12897 0,'0'0'0,"0"0"15,0 0-15,0 0 16,0 0 0,0 0-16,0 0 15,0 0-15,0 0 16,-7 12-16,1 15 15,-2 18-15,0 9 16,4 20 0,2 12-16,2 16 15,-2 29-15,4 8 16,0 1-16,1 2 16,-6-1-1,-1 7-15,4 4 16,2 0-16,4 1 15,-1 0-15,-2 9 16,-2 9 0,-1 8-16,7-7 15,1-5-15,1-2 16,-4 0-16,0-9 16,-1-2-1,1-12-15,-1-3 16,-1-5-16,-3-134 15,-3 136-15,3-136 16,0 135 0,0-135-16,3 139 15,-3-139-15,6 123 16,3-21-16,-9-102 16,0 0-1,6 79-15,-6-79 16,0 0-16,0 0 15,4 58-15,-4-58 16,0 0-16,0 0 16,6 46-1,-6-46-15,0 0 16,0 0-16,0 35 16,0-35-16,0 0 15,0 0-15,-4 17 16,4-17-1,0 0-15,-10 15 16,-7-2-16,-9-5 16,-7 1-16,-3-6 15,-18 4-15,-9-5 16,0-4 0,-9-5-16,-5-3 15,-26-6-15,-22-4 16,-9-7-16,10-4 15,28-11 1,96 42-16,-90-57 16</inkml:trace>
  <inkml:trace contextRef="#ctx0" brushRef="#br0" timeOffset="6375.5046">13017 15954 0,'0'0'0,"-10"14"16,0 18-16,-7 12 15,3-3 1,1 0-16,13-41 16,-16 55-16,16-55 15,-20 79-15,1 9 16,0-1-16,0-3 16,1-6-16,18-78 15,-12 81 1,-6 0-16,18-81 15,-10 85-15,10-85 16,0 0-16,0 0 16,-11 79-16,11-79 15,-18 62-15</inkml:trace>
  <inkml:trace contextRef="#ctx0" brushRef="#br0" timeOffset="6907.1581">12934 15907 0,'0'0'0,"0"0"0,0 0 15,2 3-15,5 6 16,5 6-1,-4-1-15,2 2 16,4 1-16,3 9 16,-1-3-16,0 7 15,-2 7 1,2 2-16,-16-39 16,15 51-16,-15-51 15,21 87-15,5 10 16,-26-97-1,40 143-15,-40-143 16,37 175-16,-2 6 16,-35-181-16,31 166 15,-31-166-15,24 126 16,-12-40-16,-15-34 16,-6-22-16</inkml:trace>
  <inkml:trace contextRef="#ctx0" brushRef="#br0" timeOffset="7266.6202">12835 16435 0,'0'0'0,"0"0"0,1 17 16,14 10-16,4 4 15,-2-6-15,9-4 16,7 1 0,-33-22-16,47 27 15,-47-27-15,66 25 16,15-13-16</inkml:trace>
  <inkml:trace contextRef="#ctx0" brushRef="#br0" timeOffset="7985.2188">12158 15004 0,'0'0'0,"0"0"0,0 0 15,0 0-15,0 0 16,0 0-1,0 0-15,0 0 16,0 0-16,0 0 16,11 1-16,17 14 15,11 7-15,-5 0 16,-3-7 0,3-4-16,-34-11 15,45 14-15,24 1 16,2 0-1,-71-15-15,83 14 16,24 8-16,13-2 16,-13 3-16,-10-6 15,-23-2-15,-7 0 16,-67-15 0,60 11-16,-60-11 15,68 14-15,-68-14 16,82 12-16,18 0 15,-100-12-15,0 0 16,101 0-16,-101 0 16,0 0-1,82-30-15</inkml:trace>
  <inkml:trace contextRef="#ctx0" brushRef="#br0" timeOffset="8500.8637">12866 13807 0,'0'0'0,"0"17"0,0 14 16,0 11-16,0-3 16,0 6-16,4 16 15,0-4-15,-4-57 16,12 80 0,-12-80-16,12 96 15,-1 16-15,-11-112 16,14 129-16,-1-1 15,-6-24-15,-4-20 16,-3-84 0,-3 49-16,-1-15 15,1-19-15,0-9 16,-2-6-16</inkml:trace>
  <inkml:trace contextRef="#ctx0" brushRef="#br0" timeOffset="9267.9">12708 13752 0,'0'0'0,"5"-8"0,3-2 15,9-2 1,3 0-16,10 2 16,1 1-16,-1 5 15,-5 0-15,4 4 16,1 6-16,-6-4 16,1 4-1,-8 7-15,1 2 16,-8 6-16,-1 10 15,-8 2-15,-4 1 16,-6-4-16,1-1 16,-5 2-1,0 0-15,-2 1 16,4-5-16,-1-2 16,-2-5-16,14-20 15,0 0-15,0 0 16,-6 24-1,6-24-15,0 0 16,0 33-16,13 5 16,10 1-16,12 3 15,-2-4 1,5-1-16,-38-37 16,40 40-16,-1-1 15,-2 4-15,-6-8 16,-31-35-16,0 0 15,27 45 1,-27-45-16,11 52 16,-11-52-16,-3 60 15,3-60-15,-17 57 16,17-57-16,-34 57 16,34-57-1,-50 49-15,-8-17 16,1-16-16,1-9 15,4-14-15,52 7 16,-50-23-16,2-12 16,4-10-1,44 45-15,-37-62 16,37 62-16,-36-89 16</inkml:trace>
  <inkml:trace contextRef="#ctx0" brushRef="#br0" timeOffset="9690.0811">12049 12987 0,'0'0'0,"0"0"0,11 0 16,11 3-16,21 4 15,3 0-15,8-2 16,-54-5-1,73 7-15,13 1 16,26-6-16,-7 2 16,-4-4-16,-3 0 15,-5 0-15,7 0 16,1 4-16,-11 0 16,-1 2-1,-89-6-15,87 5 16,-87-5-16,90 6 15,-3 10-15</inkml:trace>
  <inkml:trace contextRef="#ctx0" brushRef="#br0" timeOffset="10378.0793">13828 14344 0,'0'0'0,"0"0"0,0 0 16,0 0-16,0 0 15,0 0 1,0 0-16,0 0 16,0 0-16,13 0 15,14 0-15,21 0 16,8 0-16,-56 0 16,77 0-1,24 0-15,8-6 16,-9-3-16,-3 0 15,-97 9-15,101-11 16,-6 5 0,-16 0-16,-79 6 15,0 0-15,69-17 16</inkml:trace>
  <inkml:trace contextRef="#ctx0" brushRef="#br0" timeOffset="10815.7965">14077 14064 0,'0'0'0,"0"0"0,0 0 15,0 0-15,-4 0 16,-12 7-16,-5 11 16,-12 0-16,2 5 15,-1 2-15,4-1 16,28-24 0,-40 26-16,40-26 15,-51 40-15,51-40 16,0 0-1,0 0-15,-54 38 16,54-38-16,0 0 16,-36 42-16,36-42 15,-4 40-15,20 0 16,17-1-16,12 8 16,5 6-1,-1 2-15,-49-55 16,47 56-16,-3 9 15</inkml:trace>
  <inkml:trace contextRef="#ctx0" brushRef="#br0" timeOffset="11159.6111">14525 14855 0,'0'0'0,"0"0"0,10 0 16,15 0-16,14-5 15,14 0-15,-53 5 16,70-9-16,14 2 16,19-3-16,-8 4 15,-95 6-15,90-3 16,-3 0 0,-12 0-16,-22-4 15</inkml:trace>
  <inkml:trace contextRef="#ctx0" brushRef="#br0" timeOffset="11426.437">14935 14864 0,'0'0'0,"0"0"15,0 0-15,-12 4 16,-4 18-16,1 13 16,6 5-16,3-1 15,2 5 1,4-44-16,-2 59 16,2-59-16,2 74 15,-2-74-15,18 73 16</inkml:trace>
  <inkml:trace contextRef="#ctx0" brushRef="#br0" timeOffset="11926.0973">15286 14997 0,'-7'7'0,"-1"9"16,-10 12-16,2-5 15,-7-1-15,5 0 16,3 1-16,1 9 16,3-5-1,5 2-15,6 3 16,6-5-16,8 2 15,5-1-15,11-1 16,-30-27-16,0 0 16,38 21-1,-38-21-15,63 11 16,-63-11-16,70-2 16,-70 2-16,0 0 15,0 0-15,58-22 16,-58 22-16,43-29 15,-19-6 1,-18 1-16,-6 0 16,-13 8-16,-3-6 15,-4 3-15,1-3 16,0 3 0,7 3-16,-2 3 15,7 1-15,1 1 16</inkml:trace>
  <inkml:trace contextRef="#ctx0" brushRef="#br0" timeOffset="12269.7929">15747 14925 0,'0'0'0,"0"17"0,0 11 15,0 7 1,0-6-16,-3-5 16,-5-1-16,-1 3 15,3 2-15,2 12 16,1 4-16,3 1 16,0-45-16,7 60 15,-7-60 1,14 73-16,-14-73 15,12 87-15,2-2 16,-1-16-16,-13-69 16,0 0-1,0 0-15,0 49 16,0-26-16,0-10 16</inkml:trace>
  <inkml:trace contextRef="#ctx0" brushRef="#br0" timeOffset="12645.1858">15641 14945 0,'0'0'0,"0"0"0,0 0 16,2-3-16,11-3 15,7-1-15,9-3 16,-4 1-16,2 3 16,-2 2-16,5 4 15,-4 0 1,4 10-16,1 10 16,-31-20-16,30 44 15,-30-44-15,30 50 16,-30-50-1,14 63-15,-14-63 16,0 65-16,-20-2 16,-13-13-16,-15-10 15,-9-15-15,-14-13 16,-17-6 0,-30-6-16</inkml:trace>
  <inkml:trace contextRef="#ctx0" brushRef="#br0" timeOffset="23036.4646">11834 15955 0,'0'0'0,"0"0"16,0 0-16,0 0 15,0 0-15,0 0 16,0 0-16,-19 0 16,-20 0-16,-24 7 15,1-1 1,-8-4-16,-10 2 16,-18-1-16,98-3 15,-108-3-15,-9-3 16,-2-3-1,7 4-15,11-7 16,0 6-16,-7-1 16,-1 1-16,-8 0 15,2 3 1,-8-1-16,-2 4 16,-2 0-16,12 0 15,15 0-15,100 0 16,-98 7-1,98-7-15,-84 2 16,84-2-16,0 0 16,-71 6-16,25-2 15,46-4-15,0 0 16,-36-6 0,36 6-16,-35-34 15</inkml:trace>
  <inkml:trace contextRef="#ctx0" brushRef="#br0" timeOffset="23598.6457">9511 15514 0,'0'0'0,"-6"0"0,-2 6 15,0 0-15,2 0 16,3 0-16,-6 2 16,-5 0-16,-7 0 15,1 7-15,-6 7 16,-2-5-1,-8 9-15,-14 3 16,-1 3-16,-1 0 16,-4-5-1,8-5-15,10-7 16,8 0-16,15-4 16,1-2-1,4 1-15,3-4 16,2-2-16,3 1 15,4-2 1,3 0-16,-5-3 16,14 9-16,10 4 15,14 3-15,12 11 16,7 5-16,-3 3 16,5 8-1,-2 6-15,7 7 16,17 35-16,11 29 15,-4 21-15,-6-21 16,-14-32-16,-18-41 16</inkml:trace>
  <inkml:trace contextRef="#ctx0" brushRef="#br0" timeOffset="24442.4021">8642 13480 0,'0'7'0,"0"10"16,0 11-16,0 7 15,6 2 1,-3 4-16,0 9 15,-1-1-15,-2-49 16,7 66-16,2 5 16,-9-71-16,15 88 15,-6-2 1,0 5-16,-9-91 16,3 92-16,-3-92 15,0 0-15,0 0 16,2 76-16,-4-15 15</inkml:trace>
  <inkml:trace contextRef="#ctx0" brushRef="#br0" timeOffset="24724.2246">8411 13052 0,'0'0'0,"0"0"0,0 0 0,0 0 15,0 0-15,0 0 16,0 0 0,0 0-16</inkml:trace>
  <inkml:trace contextRef="#ctx0" brushRef="#br0" timeOffset="25303.3481">8993 13336 0,'0'0'0,"0"0"0,0 0 0,0 0 16,-11 6-1,-11 2-15,-8 13 16,8-3-16,6 3 16,2 1-16,7 0 15,1-2-15,1 5 16,8-2 0,5 9-16,8-6 15,5 4-15,3 2 16,10 0-16,-34-32 15,40 45-15,-40-45 16,0 0 0,45 55-16,-3 5 15,-3 3-15,-15-8 16,-5-2-16,-19-53 16,3 53-1,-3-53-15,-8 57 16,8-57-16,-27 54 15,27-54-15,-38 47 16,38-47 0,-51 34-16,51-34 15,0 0-15,-55 19 16,11-19-16,11-15 16,17-9-1,16 24-15,-4-43 16,10-20-16</inkml:trace>
  <inkml:trace contextRef="#ctx0" brushRef="#br0" timeOffset="25710.6411">9276 13042 0,'0'0'0,"-5"7"16,0 11 0,4 5-16,-4 6 15,5-4-15,-2 2 16,2 11-16,2 3 15,3 8-15,-5-49 16,11 70 0,-11-70-16,11 92 15,-2 21-15,-3 17 16,9-15-16,-15-115 16,13 100-16,-4-4 15,-9-96 1,0 0-16,0 0 15,3 65-15,-3-65 16,6 58-16</inkml:trace>
  <inkml:trace contextRef="#ctx0" brushRef="#br0" timeOffset="26023.1429">9057 13132 0,'0'0'0,"0"0"16,0 0-16,0 0 15,16-6-15,13 0 16,16-5-1,8 2-15,4 2 16,4 4-16,-61 3 16,75-3-16,12-1 15,-11 4-15,-14 0 16,-20 0-16</inkml:trace>
  <inkml:trace contextRef="#ctx0" brushRef="#br0" timeOffset="26258.251">9214 13536 0,'0'0'0,"0"0"0,0 0 15,0 0-15,14 6 16,15 2-16,14 7 15,12 0-15,-55-15 16,65 9 0,-65-9-16,0 0 15,71 2-15,0-4 16</inkml:trace>
  <inkml:trace contextRef="#ctx0" brushRef="#br0" timeOffset="26665.3312">9209 13897 0,'0'0'0,"0"16"0,0 7 16,0 10-16,5-5 16,8-6-16,4-9 15,7 4-15,3-2 16,4-4-16,-31-11 15,38 14 1,-38-14-16,52 8 16,-52-8-16,0 0 15,43 10-15,-43-10 16,24 2-16,-24 2 16,-8 2-16,-10 1 15,-8 12 1,-6 1-16,2-2 15,-3 4-15,9-5 16,8-7-16,10 0 16,8-10-16,14-4 15,12-4 1,12-8-16,13-5 16,1-12-16,6-8 15</inkml:trace>
  <inkml:trace contextRef="#ctx0" brushRef="#br0" timeOffset="29948.2814">9712 13448 0,'0'0'0,"0"0"0,0 0 15,0 0-15,0 0 31,0 0-15,0 0-16,0 11 16,0 17-16,0 13 0,0 5 0,5-1 31,3 6-31,-3 1 0,-5-52 16,6 64-16,-6-64 15,14 73-15,-14-73 16,13 83-16,-4-12 15,2-4 1,-4-5-16,-3-11 16,-4-51-16,0 0 15,0 0-15,2 42 16,-2-42-16,0 0 16,3 30-1,-6-18-15,0-9 16,3-3-16,0 0 31,-8-19-31,0-12 16,0-18-16,2-2 0,3-11 15,1-1-15,2 7 16,2-3-16,7 5 16,7 4-16,-2 0 15,-1 9-15,-2 5 16,2 5 15,6 3-31,3 8 16,-2 1-16,0 12 15,4-1-15,-4 8 0,-20 0 16,20 9-16,-20-9 16,24 22-16,-24-22 15,22 39-15,-3 12 16,-19-51-16,16 77 15,-8-2 17,-6-4-32,0-9 15,-4-9-15,0-3 16,-3-20-16,3-2 16,1-9-16,-1-5 15,-1-2 1,2-6-16,-4-10 15,5 4-15,-3-14 16,3 14-16,0-27 16,-2-17-16,2 44 15,0-60 1,0 60-16,0 0 16,2-79-16,-2 79 15,0 0-15,3-87 16,-3 87-1,0 0-15,14-85 16,-14 85-16,0 0 16,0 0-16,27-67 15,-27 67 1,36-36-16,0 30 16,-4 21-16,-8 10 15,-3 2-15,-21-27 16,0 0-1,14 30-15,-3-3 16</inkml:trace>
  <inkml:trace contextRef="#ctx0" brushRef="#br0" timeOffset="30432.7586">10370 13649 0,'0'0'0,"0"6"15,0 13-15,0 11 16,0 8-16,0-3 16,0 3-16,6 8 0,-3 6 31,2 0-31,-5-52 15,4 70-15,6 15 16,-3 11-16,-1-3 0,-6-93 0,5 100 31,-3 13-15,4-6-16,-6-107 16,0 0-16,4 84 0,-4-84 0,0 0 31,4 49-31,-1-28 15</inkml:trace>
  <inkml:trace contextRef="#ctx0" brushRef="#br0" timeOffset="30901.2261">10441 13455 0,'0'0'0,"10"0"16,15 10-16,8 5 31,-3 8-31,-5 2 0,2 2 0,-5-1 15,-22-26 17,23 38-32,-23-38 0,0 0 0,21 51 31,-21-51-31,20 74 0,-20-74 16,3 80-16,-3-80 15,-13 76-15,-11-7 16,24-69-16,0 0 15,-40 57-15,40-57 16,0 0 0,-48 42-16,48-42 15,0 0-15,-46 12 16,13-23-16,23-13 16,12-6-16</inkml:trace>
  <inkml:trace contextRef="#ctx0" brushRef="#br0" timeOffset="31307.3858">10809 13150 0,'0'0'0,"0"0"15,0 0 1,0 0-16,0 0 16,0 14-16,0 17 15,0 18-15,0-2 16,0 10-16,0 4 16,0-61-1,5 78-15,-5-78 16,8 100-16,10 28 15,-3-1-15,-15-127 16,13 103 0,-2-4-16,-8-30 15,0-13-15,-3-56 16,-3 47-16,0-14 16,-4-17-16,0-16 15,-7-23 1</inkml:trace>
  <inkml:trace contextRef="#ctx0" brushRef="#br0" timeOffset="31541.8716">10569 13710 0,'0'0'0,"0"0"16,0 0-16,0 0 15,0 0-15,18 0 16,16 0 0,25 0-16,-12 0 15,1 0-15,-5 0 16,-43 0-16,48-10 16,-48 10-16,60-13 15</inkml:trace>
  <inkml:trace contextRef="#ctx0" brushRef="#br0" timeOffset="31838.4914">10911 13536 0,'0'0'0,"-7"14"16,1 6-16,-2 5 15,3-4-15,5-1 16,7 5-16,5 9 16,1 7-1,6 12-15,0 0 16,3-5-16,2 11 16,-24-59-16,30 73 15,3 2-15,0-3 16,1-19-1,-4-21-15,-3-17 16,-3-19-16</inkml:trace>
  <inkml:trace contextRef="#ctx0" brushRef="#br0" timeOffset="32182.1618">11202 13661 0,'0'0'0,"-8"6"16,2 10-16,-3 8 16,5 1-16,-4 7 15,2 8-15,1 15 16,-2 1-16,-2 8 15,-4 1-15,-1 10 16,-2 5 0,-1 4-16,-4 8 15,2-6-15,-1-1 16,1-15-16,19-70 16,0 0-16,0 0 15,-10 52 1,7-29-16</inkml:trace>
  <inkml:trace contextRef="#ctx0" brushRef="#br0" timeOffset="32682.0432">11364 12930 0,'0'0'0,"-7"6"16,2 3-16,-13 4 16,6 10-16,-1 5 15,0 5-15,3 4 16,5 8-1,-4 6-15,9-51 16,-4 84-16,-1 12 16,4 19-16,2 31 15,7 12 1,13-10-16,9-21 16,11-18-16,2-22 15,-43-87-15,67 84 16</inkml:trace>
  <inkml:trace contextRef="#ctx0" brushRef="#br0" timeOffset="33072.5546">11545 13055 0,'3'5'0,"-2"18"16,8 20-16,1 18 15,8 17-15,-2 7 16,4 15-16,2 45 16,-4 41-16,-17 33 15,-13 13 1,-12-9-16,-5-23 15,-1-26-15</inkml:trace>
  <inkml:trace contextRef="#ctx0" brushRef="#br0" timeOffset="51057.3821">8463 12165 0,'0'0'0,"0"0"16,0 0-16,0 0 15,0 0-15,0 0 31,2 0-31,17-6 0,8 5 0,12-7 16,-4 0 0,4 1-16,-4-2 15,7 7-15,-42 2 16,0 0-16,44-4 16,-44 4-16,0 0 15,66 4-15</inkml:trace>
  <inkml:trace contextRef="#ctx0" brushRef="#br0" timeOffset="51385.8326">8377 12428 0,'0'0'0,"0"0"0,0 0 15,0 0-15,0 0 16,0 0-16,0 0 16,18 0 15,14 0-31,19 0 15,1 0-15,3 0 16,-55 0-16,74 0 16,-74 0-16,84 0 0,8-8 15,-19-12-15</inkml:trace>
  <inkml:trace contextRef="#ctx0" brushRef="#br0" timeOffset="51745.1168">9268 11945 0,'0'0'0,"0"0"0,0 0 31,0 4-31,0 12 16,0 16-16,0 9 15,0 1-15,0 10 16,0-4-16,0 10 0,0-58 31,4 76-31,-4-76 16,9 86-16,-9-86 0,0 0 0,15 79 31</inkml:trace>
  <inkml:trace contextRef="#ctx0" brushRef="#br0" timeOffset="52089.3373">9203 11934 0,'0'0'0,"0"0"16,0 0-16,0 0 31,0 0-31,15 0 16,15-8 0,22 2-16,3-5 15,-55 11-15,69-9 16,-69 9-16,83-6 15,-83 6 1,96-9-16,-14-5 16</inkml:trace>
  <inkml:trace contextRef="#ctx0" brushRef="#br0" timeOffset="52323.7283">9181 12205 0,'0'0'0,"0"0"16,0 0-16,0 0 16,14 0-16,18 0 15,22 0-15,6 5 16,-60-5-1,71 6-15,-71-6 16,88-6-16</inkml:trace>
  <inkml:trace contextRef="#ctx0" brushRef="#br0" timeOffset="52667.7396">9806 12009 0,'0'0'0,"0"5"15,-7 7-15,1 10 16,-7 1-16,2 9 15,0-3-15,3 4 16,-1-3-16,0 7 16,9-37-1,-7 48-15,7-48 16,0 0-16,0 0 16,-8 52-16,8-52 15,3 51-15</inkml:trace>
  <inkml:trace contextRef="#ctx0" brushRef="#br0" timeOffset="52964.8144">9801 11926 0,'0'0'0,"-5"8"15,2 0-15,0 4 16,-2 5 0,5 2-16,8 7 15,9 6-15,4-1 16,-4-1-16,1 3 16,-18-33-16,23 38 15,-23-38 1,28 52-16,-28-52 15,0 0-15,0 0 16,40 68-16,-6 5 16</inkml:trace>
  <inkml:trace contextRef="#ctx0" brushRef="#br0" timeOffset="53215.278">9681 12254 0,'0'0'0,"0"0"0,0 0 16,0 0-16,0 0 15,20 0-15,15 5 16,25 1-16,-6-2 15,-2-4-15,-5-19 16,1-25 0</inkml:trace>
  <inkml:trace contextRef="#ctx0" brushRef="#br0" timeOffset="53700.6218">10112 11926 0,'0'0'0,"0"0"0,0 0 16,0 6-1,0 12-15,0 19 16,0 8-16,0 2 16,3 6-16,4-10 15,-1 2 1,-6-4-16,0-41 16,0 0-16,3 49 15,-3-49-15,0 0 16,0 0-16,3 57 15,-3-57 1,0 0-16,0 0 16,7 45-16,-7-45 15,0 0-15,0 0 16,9 32 0,-9-32-16,13 17 15,10-4-15,-23-13 16,40 5-16,14-10 15,3-14-15,-3-4 16</inkml:trace>
  <inkml:trace contextRef="#ctx0" brushRef="#br0" timeOffset="54265.0302">10818 11949 0,'-15'5'0,"-2"2"15,-8 7-15,-5-6 16,-5-1-16,9 0 15,-2 5-15,6-1 16,3 1 0,6 1-16,5 2 15,1 4-15,10-3 16,8 9-16,3 3 16,12-1-16,2 3 15,6-1-15,8 7 16,-42-36-1,45 39-15,-45-39 16,0 0-16,0 0 16,45 39-16,-45-39 15,0 0-15,34 43 16,-34-43-16,11 49 16,-11-49-1,-14 41-15,14-41 16,-36 34-16,36-34 15,-58 25-15,58-25 16,-61 4-16,61-4 16,-47-19-16,47 19 15,0 0 1,-30-44-16,22-25 16</inkml:trace>
  <inkml:trace contextRef="#ctx0" brushRef="#br0" timeOffset="54546.4118">11085 11965 0,'0'0'0,"0"0"16,0 0-16,0 0 15,0 0-15,0 0 16,0 15-16,0 14 15,0 12-15,2-1 16,12 2 0,3-3-16,0 0 15,-17-39-15,16 48 16,-16-48-16,27 67 16,-27-67-16,0 0 15,19 64 1,-6-17-16</inkml:trace>
  <inkml:trace contextRef="#ctx0" brushRef="#br0" timeOffset="54859.2828">10991 12150 0,'0'0'0,"0"0"0,0 0 15,0 0 1,0 0-16,0 0 16,0 0-16,2-8 15,11-10-15,6-3 16,4 1-16,0 8 16,11 6-1,9 6-15,-43 0 16,57 0-16,-57 0 15,66 4-15,-66-4 16,0 0 0,55 10-16,-18 4 15</inkml:trace>
  <inkml:trace contextRef="#ctx0" brushRef="#br0" timeOffset="55093.8454">11067 12259 0,'0'0'0,"0"6"0,8 6 15,4 6 1,11 1-16,2-1 16,2-6-16,8 3 15,3 3-15,-38-18 16,51 22-16,-51-22 15,0 0 1,0 0-16,53 7 16,-13-14-16</inkml:trace>
  <inkml:trace contextRef="#ctx0" brushRef="#br0" timeOffset="55250.2602">11064 12434 0,'0'0'0,"0"0"0,0 0 16,0 0-16,17 14 16,15 5-16,16 9 15,7-1-15,0 5 16</inkml:trace>
  <inkml:trace contextRef="#ctx0" brushRef="#br0" timeOffset="57328.594">6650 12734 0,'0'21'0,"0"21"16,0 13-16,6 8 16,3 9-16,-2 8 15,-3 11-15,0 9 16,5 19 0,7-1-16,2 9 15,-1 3-15,-4 15 16,2 3-16,0 4 15,3-3 1,-5 0-16,-4 0 16,-1-4-16,2 0 15,2-4-15,-5-3 16,1-9-16,4 0 16,-1 1-1,-4-2-15,-1-13 16,-4-5-16,4-5 15,-6-105-15,10 109 16,-10-109-16,6 106 16,2-1-1,-8-105-15,0 0 16,11 90-16,-11-90 16,0 0-16,0 0 15,8 63-15,-8-63 16,0 0-1,0 0-15,3 48 16,-3-48-16,0 0 16,0 0-16,8 34 15,-8-34 1,0 0-16,0 0 16,16 16-16,-16-16 15,31 12-15,18-2 16,-49-10-1,75 13-15,-75-13 16,88 13-16,33 0 16,13 10-16,-134-23 15,120 18-15,-12 5 16,-11-3 0,-21-4-16,-4 0 15,-72-16-15,69 3 16,-69-3-16,68-11 15,4-19-15</inkml:trace>
  <inkml:trace contextRef="#ctx0" brushRef="#br0" timeOffset="58079.5669">7856 12726 0,'3'26'0,"-3"11"0,4 9 15,-1 9-15,4 4 16,3 7-16,4-1 16,0 9-1,1 7-15,2 19 16,3 30-16,-2 27 15,4 0-15,-3 6 16,3-6 0,-5 2-16,-4-3 15,-5-1-15,5-8 16,-2 7-16,-1 0 16,-3 1-16,0-10 15,4-4-15,-2-5 16,-3-2-1,7-4-15,4-4 16,-4-8-16,-6-7 16,2-5-16,0 0 15,4-3-15,-13-103 16,11 107 0,-11-107-16,15 113 15,-6-6-15,-4-25 16,-5-82-16,0 0 15,-5 30-15,-6-30 16</inkml:trace>
  <inkml:trace contextRef="#ctx0" brushRef="#br0" timeOffset="58798.6362">6795 14885 0,'0'0'0,"0"0"0,0 0 0,0 0 16,0 0-16,0 0 15,0 0 1,0 0-16,0 0 15,0 0-15,0 0 16,10 0-16,22 5 16,12 4-16,11-8 15,-55-1 1,66 0-16,15-3 16,22-9-16,-11 4 15,-9 8-15,-2 0 16,-81 0-16,87 2 15,0 8 1,-87-10-16,95 10 16,-7 1-16,-88-11 15,81 9-15,-14 2 16,-19-7-16,-16-4 16,-11-4-1,-4-1-15,-4-5 16</inkml:trace>
  <inkml:trace contextRef="#ctx0" brushRef="#br0" timeOffset="59283.5141">7573 15164 0,'0'0'0,"-5"15"16,0 7-16,-5 13 16,2-7-16,0-7 15,-6 7 1,5-6-16,0 7 15,-3 0-15,3 7 16,-2 6-16,-6 7 16,-3 18-16,-1 5 15,5 4 1,-3-4-16,19-72 16,-18 82-16,3-3 15,15-79-15,-19 84 16,19-84-1,0 0-15,-20 82 16,20-82-16,0 0 16,-17 63-16,4-24 15,13-33-15,0-6 16,0-17 0,3-21-16,9-19 15</inkml:trace>
  <inkml:trace contextRef="#ctx0" brushRef="#br0" timeOffset="59643.3679">7402 15269 0,'0'0'0,"0"0"16,-3-9-16,0 3 16,-2 0-1,2 3-15,3 3 16,-3 0-16,3 0 15,0 0-15,0 0 16,11 24 0,8 16-16,9 16 15,4 8-15,0 8 16,-1 7-16,1 3 16,-2 2-16,-30-84 15,27 90-15,-3 8 16,6 16-1,-30-114-15,0 0 16,27 116-16,-27-116 16,0 0-16,0 0 15,12 90-15,-18-47 16,-7-40 0,-6-16-16</inkml:trace>
  <inkml:trace contextRef="#ctx0" brushRef="#br0" timeOffset="59893.5684">7278 15571 0,'0'0'0,"0"0"0,0 0 16,12 13-1,13 4-15,12 11 16,3 2-16,11 0 16,-1 4-16,6-2 15,-56-32 1,62 29-16,-7-12 16,2-11-16</inkml:trace>
  <inkml:trace contextRef="#ctx0" brushRef="#br0" timeOffset="60503.4334">7214 13420 0,'0'0'0,"-5"5"0,1 8 16,2 8-1,-3 0-15,5 6 16,-1 8-16,5 3 15,2 4-15,7 1 16,-5 7 0,-8-50-16,7 71 15,-7-71-15,6 88 16,-3 3-16,-1 4 16,-2-95-1,1 85-15,-1-85 16,0 0-16,0 0 15,-1 69 1,1-69-16,-9 46 16,-3-31-16,-4-15 15,2-15-15,-5-7 16</inkml:trace>
  <inkml:trace contextRef="#ctx0" brushRef="#br0" timeOffset="61222.2889">7061 13474 0,'0'0'0,"0"0"0,0-9 16,6-1-16,3-3 16,1-4-1,-3 2-15,10 4 16,2 3-16,-1 8 15,5-2-15,2 4 16,0 2 0,-1 1-16,3 5 15,-5 2-15,0 1 16,-9 6 0,-5-3-16,-3 5 15,0 3-15,-13 3 16,1-4-16,-4-1 15,-1-2 1,-1-2-16,5-1 16,-1-4-16,5 2 15,4 2-15,2-4 16,-2-13-16,9 22 16,-9-22-1,19 24-15,-19-24 16,30 33-16,16 12 15,-6-5-15,-7-1 16,-5 0 0,-28-39-16,0 0 15,0 0-15,24 43 16,-24-43-16,0 0 16,18 57-16,-18-57 15,0 0 1,0 0-16,6 61 15,-6-61-15,0 0 16,-8 61-16,8-61 16,-28 58-1,28-58-15,-40 38 16,-8-11-16,1-15 16,0-12-1,47 0-15,-46-19 16,46 19-16,-45-42 15,2-21-15,12-5 16,4 3-16</inkml:trace>
  <inkml:trace contextRef="#ctx0" brushRef="#br0" timeOffset="61629.3929">6607 12730 0,'0'0'0,"0"0"15,1 0 1,12 6-16,18 2 15,8-3-15,11 1 16,10 3-16,10-3 16,9 3-1,21 1-15,-4 1 16,-1 2-16,-2 0 16,-1-1-16,-92-12 15,95 11 1,-9-2-16,-86-9 15,0 0-15,88 16 16,-88-16-16,0 0 16,0 0-1,58 5-15,-29-5 16,-23-5-16</inkml:trace>
  <inkml:trace contextRef="#ctx0" brushRef="#br0" timeOffset="62332.3225">5081 13175 0,'0'0'0,"-6"5"0,-2 5 16,-8 3-16,8-7 16,2-1-16,0-3 15,3 2 1,3 1-16,-2 12 16,2 2-16,0 17 15,0 2-15,11 7 16,0 7-1,6 11-15,-17-63 16,21 72-16,-21-72 16,26 85-16,0-3 15,-8-12-15,-18-70 16,20 71 0,-20-71-16,0 0 15,16 83-15,-2-6 16,-7-5-16,3-27 15,-10-45-15,2 13 16</inkml:trace>
  <inkml:trace contextRef="#ctx0" brushRef="#br0" timeOffset="62707.6707">4766 13148 0,'0'0'0,"0"0"0,0 0 16,0 0-16,0 0 16,0 0-1,0 0-15,0 0 16,20-6-16,27-4 16,21-8-16,2 4 15,7 4-15,10-1 16,-9-1-1,-1 0-15,-6 6 16</inkml:trace>
  <inkml:trace contextRef="#ctx0" brushRef="#br0" timeOffset="63567.3962">5532 13438 0,'-13'17'0,"-1"8"16,-5 2-16,6-2 16,-1-3-1,0 1-15,-3 0 16,7 5-16,2 3 16,0-1-16,4 0 15,4 3-15,0-33 16,9 34-1,-9-34-15,15 40 16,-15-40-16,32 44 16,-32-44-16,0 0 15,49 45-15,-49-45 16,54 34 0,-54-34-16,0 0 15,59 15-15,-59-15 16,44-9-16,-11-20 15,-11-7-15,-14 5 16,-6-4 0,-6 2-16,-2-3 15,-10 3-15,-2 0 16,-6-1-16,-5 4 16,2-4-1,0 4-15,4-3 16,7 4-16,2 0 15</inkml:trace>
  <inkml:trace contextRef="#ctx0" brushRef="#br0" timeOffset="63896.3882">5902 13591 0,'0'0'0,"0"28"0,0 20 0,0 19 15,0-2-15,0-9 16,0 4-16,0-60 16,0 70-16,0 5 15,0 10 1,0-4-16,0-2 15,0-79-15,6 82 16,-3 2-16,-1-9 16,4-12-16,-3-26 15,1-15-15,-4-22 16,0 0 0,-3-18-16</inkml:trace>
  <inkml:trace contextRef="#ctx0" brushRef="#br0" timeOffset="64349.2093">5856 13595 0,'0'0'0,"0"0"0,3-8 15,4-2 1,5-6-16,2 5 16,5-3-16,5 10 15,-3 0-15,-1 1 16,-1 0 0,-3 6-16,0 6 15,-2 11-15,-5 6 16,-4 4-16,-9 2 15,-3-7 1,-1-1-16,-6 0 16,-3 3-16,-2-5 15,0 3-15,-4-7 16,0-1-16,-1-5 16,5 1-16,0-7 15,3-2 1,5-8-16,7-6 15,-2-5-15,10-2 16,-2-5-16</inkml:trace>
  <inkml:trace contextRef="#ctx0" brushRef="#br0" timeOffset="64865.4431">6108 13581 0,'0'0'0,"0"0"16,12 6-16,6 7 15,10 3-15,-2 0 16,8-3-16,-4 1 16,3-3-1,-33-11-15,34 10 16,-34-10-16,50 9 15,21-3-15,-7-6 16,-10 2 0,-9-4-16,-10-2 15,-16 0-15,-4-6 16,-13-6-16,-2 16 16,0 0-16,0 0 15,-13-17-15,13 17 16,-29-25-1,-11 5-15,-1-2 16,3 6-16,8 10 16,6 6-16,7 0 15,6 4-15,4-2 16,9 4 0,5 4-16,-7-10 15,18 22-15,-18-22 16,19 35-16,2 20 15,2 23-15,-13 10 16,-12 12 0,-26 24-16,-15 11 15</inkml:trace>
  <inkml:trace contextRef="#ctx0" brushRef="#br0" timeOffset="68163.4417">2001 15090 0,'0'0'0,"-6"7"15,-7 3-15,-7 2 16,-7 4-16,4 1 15,6-1 1,3-3-16,1-1 16,3-4-16,3 0 15,2-4-15,2 2 16,-2-5-16,4-1 16,-1 4-1,2-4-15,-4 0 16,4 2-16,-1 2 15,1 0-15,1-2 16,9 4-16,3 2 16,6 2-16,3-1 15,7 1 1,9-2-16,9-2 16,15 2-16,10 4 15,1-9-15,29 7 16,23-1-16,12 4 15,-9 3-15,-8-9 16,2 6 0,0-7-16,2-3 15,7 3-15,3 4 16,0 1-16,-3 1 16,-5-2-16,5 2 15,1 3 1,1-4-16,-8 6 15,-5-4-15,-8 0 16,-7-6-16,-2-5 16,7 4-16,3 0 15,-9 0 1,6 2-16,-10-7 16,0 2-16,-6 0 15,-1 1-15,-9-4 16,-84 0-16,86 2 15,-1 2 1,0-2-16,-85-2 16,81 0-16,-13-6 15,-23 0-15,-45 6 16,25-15-16,-25 15 16,9-15-16,-23-6 15</inkml:trace>
  <inkml:trace contextRef="#ctx0" brushRef="#br0" timeOffset="69038.5736">3312 15723 0,'0'0'0,"0"0"0,0 0 16,0 0-16,0 0 15,0 0 1,0 0-16,-9 0 15,-6 0-15,-15 0 16,-12 0 0,2 0-16,-1 0 15,3 0-15,-3 0 16,41 0-16,0 0 16,0 0-16,-37 12 15,37-12-15,0 0 16,0 0-1,-18 20-15,11 9 16,14 1-16,11 6 16,8 1-16,5-1 15,11 5 1,5-2-16,4 2 16,0 0-16,-51-41 15,56 45-15,-56-45 16,52 55-16,-3 2 15,-15 2 1,-10-6-16,-6-8 16,-18-9-16,-9 0 15,9-36-15,-16 34 16,16-34 0,-32 34-16,32-34 15,-57 36-15,57-36 16,0 0-16,-68 30 15,68-30 1,-72 18-16,11-18 16,17-14-16,19-10 15,25 24-15,-2-31 16,15-4-16,11-9 16,11-7-16</inkml:trace>
  <inkml:trace contextRef="#ctx0" brushRef="#br0" timeOffset="69257.393">3639 16136 0,'0'0'0,"0"18"16,0 9-16,0 11 16,0-12-16,0-6 15,0 2 1,4 0-16,6 1 15,-3 5-15,-3 5 16,-2 6-16,-1-2 16,3-7-16,-4-15 15,5-15 1,9-9-16</inkml:trace>
  <inkml:trace contextRef="#ctx0" brushRef="#br0" timeOffset="69492.3487">3593 15764 0,'0'0'0,"0"0"0,0 0 15,0 0-15,0 0 16,0 0-16,8-9 16,13 0-16,12-2 15</inkml:trace>
  <inkml:trace contextRef="#ctx0" brushRef="#br0" timeOffset="70368.779">3796 15923 0,'0'0'0,"0"0"15,0 0-15,1 0 16,18 6-16,13 1 15,11 2-15,-1 1 16,-5-6 0,-4 1-16,0-5 15,-3 4-15,-30-4 16,0 0-16,0 0 16,31 2-16,-31-2 15,0 0-15,24 15 16,-24-15-1,10 24-15,-18 11 16,-2-4-16,-7 7 16,-12-3-16,-1 2 15,-6 3-15,3-5 16,33-35 0,0 0-16,0 0 15,-22 37-15,22-37 16,0 0-16,-11 35 15,11-35-15,3 43 16,-3-43 0,24 38-16,14-9 15,19-11-15,-7-14 16,7-8-16,-57 4 16,54-14-1,-54 14-15,63-20 16,-63 20-16,0 0 15,59-33-15,-59 33 16,58-37-16,-58 37 16,45-47-1,-45 47-15,0 0 16,28-55-16,-28 55 16,0 0-16,14-55 15,-17 8-15,-8 18 16,0 3-1,-2 14-15,-4 8 16,-2 8-16,19-4 16,-19 18-16,-5 13 15,5 9-15,0 1 16,8 8 0,11-49-16,-7 56 15,5 17-15,8 3 16,8-3-16,-14-73 15,22 67 1,-22-67-16,34 51 16,7-14-16,1-14 15,-1-14-15</inkml:trace>
  <inkml:trace contextRef="#ctx0" brushRef="#br0" timeOffset="70743.9705">4890 15991 0,'0'0'0,"-17"0"0,4 0 16,-12 6-16,12 0 15,-3 0-15,3 0 16,-1 13-16,0 2 16,1 5-1,7 6-15,1 9 16,4 4-16,1 10 16,0-55-16,9 76 15,7 7 1,2 1-16,6-12 15,10-11-15,1-13 16,7-12-16,1-15 16,3-10-16</inkml:trace>
  <inkml:trace contextRef="#ctx0" brushRef="#br0" timeOffset="71087.9561">5398 15732 0,'0'0'0,"0"18"15,6 12-15,11 13 16,-1-4 0,-1-4-16,-6 8 15,-9-43-15,9 53 16,2 28-16,-3 7 16,-6 2-1,-11-6-15,-8 4 16,-11-3-16,-11-4 15,-4-9-15,-8-14 16</inkml:trace>
  <inkml:trace contextRef="#ctx0" brushRef="#br0" timeOffset="78261.2055">3347 14410 0,'-11'0'0,"2"-5"15,-3-1 1,0 2-16,10-2 16,-3-3-16,5-6 15,7-8 1,5-5-16,2-3 16,5-2-16,0 5 15,0-1-15,-5 7 16,4-3-16,1 5 15,-19 20-15,27-19 16,-27 19 0,33-18-16,-33 18 15,0 0-15,43-20 16,-43 20-16,55-11 16,-55 11-1,0 0-15,0 0 16,57 2-16,-57-2 15,0 0-15,49 20 16,-49-20 0,40 50-16,-15 13 15,-25-63-15,9 72 16,-9-72-16,-4 79 16,-12 1-16,16-80 15,-28 75 1,-3-9-16,-2-11 15,1-13-15,4-5 16,7-14-16,4-3 16,-4-10-16,4 3 15,1-4 1,1 0-16,0-3 16,4 2-16,2-6 15,0-1-15,6 3 16,2-4-16,2 0 31,2-4-31,3 4 0,4 0 16,-10 0-16,18-1 31,12-7-31,12 8 16,-42 0-16,67-2 15,9 4-15,28 7 16,7 1-1,-10 2-15,-12 0 16,-14-1-16,-75-11 16,71 17-16,-13-5 15,-58-12-15,55 0 16,-9-19 0</inkml:trace>
  <inkml:trace contextRef="#ctx0" brushRef="#br0" timeOffset="79745.8788">496 11960 0,'0'0'0,"-5"5"0,-4 9 0,-7 1 0,8 5 0,8-20 0,-6 24 0,2 7 0,4-31 0,-3 43 0,3 6 0,-3 10 0,3-59 0,-1 85 0,-4 16 0,0 33 0,5 32 0,0 2 0,0 2 0,-1-5 16,-4 1-16,-5 3 16,-1-3-16,-1 3 15,-2-4-15,-1 0 16,3 1-16,2-12 15,0-9 1,4 0-16,-3-4 16,1 3-16,-5-12 15,13-132-15,-4 129 16,4-7-16,4-12 16,-4-110-1,0 94-15,0-94 16,0 0-16,0 0 15,0 71-15,0-71 16,0 0 0,0 0-16,0 52 15,0-52-15,3 36 16,8-18-16,-11-18 16,19 9-1,8-9-15,11-3 16,11-9-16,10 0 15,3-4-15,8-3 16,-70 19-16,78-12 16,29-2-1,-107 14-15,145-12 16</inkml:trace>
  <inkml:trace contextRef="#ctx0" brushRef="#br0" timeOffset="80402.1737">1245 12158 0,'0'0'0,"0"0"0,0 0 0,0 0 16,0 13-1,0 22-15,0 29 16,0 10-16,0-74 16,0 92-16,0 26 15,0 28-15,0-4 16,3-3-16,4 4 15,-1 4 1,2 4-16,-1 8 16,-7 9-16,4 7 15,-1 10-15,0 5 16,-4-12-16,-7-11 16,0-7-1,5-4-15,-2-3 16,-1-8-16,-4-10 15,4-2-15,3-9 16,12-12-16,-9-112 16,0 112-1,0-112-15,-6 107 16,3-7-16,8-27 16,-5-42-16,-2-29 15</inkml:trace>
  <inkml:trace contextRef="#ctx0" brushRef="#br0" timeOffset="87642.2561">1084 14024 0,'0'0'0,"0"0"0,0 0 15,0 0-15,0 0 16,0 0-16,0 0 16,0 0-16,0 11 15,0 23 1,-8 16-16,2 6 15,-3 14-15,-1 9 16,-3 2-16,13-81 16,-19 82-1,0-4-15,19-78 16,-20 90-16,20-90 16,-23 93-16,6 11 15,17-104 1,0 0-16,-28 123 15,28-123-15,0 0 16,0 0-16,-19 110 16,19-110-16,-8 57 15,8-57-15,8-7 16,0-28 0</inkml:trace>
  <inkml:trace contextRef="#ctx0" brushRef="#br0" timeOffset="88017.0444">1062 14160 0,'0'0'0,"0"0"16,0 0-16,0 0 15,0 0-15,0 11 16,0 21-16,0 14 16,11-2-1,0 9-15,8 6 16,-4-5-16,-15-54 16,18 76-16,6 9 15,-6 8 1,-18-93-16,18 97 15,3 6-15,1 18 16,-22-121-16,0 0 16,0 0-16,19 111 15,-19-111-15,0 0 16,11 74-16</inkml:trace>
  <inkml:trace contextRef="#ctx0" brushRef="#br0" timeOffset="88298.6374">948 14744 0,'0'0'0,"0"0"15,0 0-15,0 0 16,0 0-16,15 0 16,25 0-1,27 0-15,2-8 16,-69 8-16,70-4 16,-70 4-16,74-22 15,-12-5-15,-10-10 16</inkml:trace>
  <inkml:trace contextRef="#ctx0" brushRef="#br0" timeOffset="88876.6274">993 12436 0,'0'0'0,"0"0"15,0 0-15,0 0 16,0 0-16,0 0 15,0 14-15,0 15 16,0 17 0,0 3-16,0 5 15,0 9-15,0-63 16,0 79-16,0-79 16,0 94-16,0 6 15,0 5 1,0-105-16,3 100 15,-3-100-15,7 96 16,0-13-16,-1-15 16,2-14-1,-6-14-15,-2-40 16,0 4-16</inkml:trace>
  <inkml:trace contextRef="#ctx0" brushRef="#br0" timeOffset="89673.7484">993 12500 0,'0'0'0,"0"0"16,0 0-16,0 0 16,0 0-1,0 0-15,14-5 16,12 1-16,16 0 16,-3-2-16,-2 14 15,-1 3-15,-12 8 16,-3 2-16,-5 0 15,-4-3 1,-9 2-16,-3-4 16,-3 5-16,-7 3 15,-4 5-15,-4-3 16,1 4-16,-6-4 16,8 0-1,0 1-15,2-2 16,3-4-16,-4-4 15,3-7-15,6-2 16,-2 0-16,7-8 16,3 9-16,-3-9 15,0 0-15,17 8 16,-17-8 0,28 12-16,-28-12 15,0 0-15,42 18 16,8 9-16,-9 1 15,-11-5 1,-11 3-16,-6-3 16,-1 4-16,-7 1 15,-5-28-15,-5 33 16,5-33-16,-14 45 16,14-45-16,-26 49 15,26-49 1,0 0-16,-40 56 15,40-56-15,0 0 16,0 0-16,-48 46 16,48-46-1,0 0-15,-55 28 16,9-18-16,7-20 16,11-6-16,28 16 15,-9-28 1,9-17-16</inkml:trace>
  <inkml:trace contextRef="#ctx0" brushRef="#br0" timeOffset="94220.0679">1315 13786 0,'0'0'0,"0"0"0,0 0 16,0 0-16,0 0 16,0 0-16,0 0 15,0 0-15,0 0 16,-14 0 0,-2 5-16,-11 3 15,0-3-15,-6 1 16,0 3-16,-2-4 15,-4-3-15,39-2 16,-46 8-16,46-8 16,-52 8-1,52-8-15,0 0 16,-57 7-16,-10 3 16,67-10-16,0 0 15,-63 5-15,63-5 16,0 0-1,0 0-15,-60 10 16,60-10-16,0 0 16,0 0-16,-55 1 15,55-1-15,0 0 16,0 0-16,-45 4 16,45-4-16,0 0 15,0 0-15,-30 2 16,30-2-1,0 0-15,-9-2 16,10-3-16,8-8 16</inkml:trace>
  <inkml:trace contextRef="#ctx0" brushRef="#br0" timeOffset="95017.0091">2648 12615 0,'0'0'0,"0"0"16,0 0-16,0 0 15,0 0-15,0 0 16,0 0 0,-5 4-16,-8 5 15,-14 7-15,-5-11 16,-2 1-16,-4-3 15,-5-1 1,-4 8-16,47-10 16,-49 19-16,-8-4 15,-9 5 1,1 0-16,2-4 16,63-16-16,-64 21 15,-3 2-15,67-23 16,-67 18-16,67-18 15,0 0-15,0 0 16,-60 13 0,60-13-16,0 0 15,-54 0-15,54 0 16,-34-13-16,24-19 16</inkml:trace>
  <inkml:trace contextRef="#ctx0" brushRef="#br0" timeOffset="95438.6862">1965 12440 0,'-8'4'0,"2"0"0,6-4 0,-9 4 16,2-1-16,-4 3 15,3 0-15,-8 4 16,-8 0-1,-4 7-15,1-2 16,0 2-16,-1 1 16,28-18-16,-33 20 15,33-20 1,-37 26-16,37-26 16,0 0-16,0 0 15,-41 36-15,41-36 16,0 0-1,0 0-15,-30 43 16,30-43-16,-14 47 16,18 16-16,13 3 15,6-2 1,5 4-16,4-6 16,0-1-16,-32-61 15,39 61-15,-39-61 16,55 51-16</inkml:trace>
  <inkml:trace contextRef="#ctx0" brushRef="#br0" timeOffset="96001.1901">2772 12359 0,'0'0'0,"0"0"15,0 0-15,14 0 16,16-5-16,23 1 15,7-6-15,-60 10 16,71-8-16,5-4 16,-76 12-1,0 0-15,90-11 16,-17 1-16,-73 10 16,43-12-16,-43 12 15,5-18-15,-7 3 47,-30 20-47,-9 6 16,0 14-16,8 2 15,6 1-15,12-11 16,0 3-16,4 3 16,2 11-1,-1 9-15,-1 2 16,11-45-16,-12 55 15,12-55-15,-10 83 16,2 11 0,5-6-16,3-21 15,3-17-15,0-14 16</inkml:trace>
  <inkml:trace contextRef="#ctx0" brushRef="#br0" timeOffset="98672.4894">3320 12534 0,'0'0'0,"0"0"0,0 0 16,0 0-16,0 0 16,0 0-1,-10 2-15,-10 17 16,1 0-16,6 6 15,-4-9 1,6 9-16,-3 0 16,4-1-16,2 6 15,2 0-15,0 0 16,6 1 0,9-6-16,-3 4 15,5-6-15,3-1 16,3-5-16,6 2 15,-2-6-15,-5-4 16,4-5 0,-1 0-16,-2-8 15,-1 0-15,0-5 16,0-4-16,-2-2 16,-7 0-16,-4-6 15,1-6 1,-11-2-16,7 1 15,-7-11-15,-1 2 16,0 0-16,-3 0 16,-8 7-1,0 0-15,3 7 16,-1 1-16,0 3 16,6 8-16,-7 0 15,1 1-15</inkml:trace>
  <inkml:trace contextRef="#ctx0" brushRef="#br0" timeOffset="99609.7746">3639 12567 0,'0'0'0,"0"0"16,0 0-16,0 0 15,0 0-15,0 0 16,0 0-16,0 0 15,0 0 1,0 0-16,0 0 16,0 0-16,0 0 15,0 0-15,0 0 16,0 0-16,0 0 16,0 20-1,0 21-15,0 10 16,0-4-16,0-3 15,0-4-15,0-5 16,0-35 0,0 42-16,0-42 15,0 0-15,-3 51 16,3-51-16,3 77 16,4-2-16,0-6 15,-2-8 1,0-12-16,-4-15 15,2-13-15,6-10 16,-9-11-16,9-3 16,-3-19-1</inkml:trace>
  <inkml:trace contextRef="#ctx0" brushRef="#br0" timeOffset="102078.8957">1234 12075 0,'0'0'0,"0"0"16,0 0-16,0 0 16,0 0-1,0 0-15,0 0 16,-6 0-16,-4 5 16,-10 2-16,-7-4 15,-8 0-15,2-1 16,0-2-16,-7 0 15,1 0 1,39 0-16,-48 0 16,48 0-16,-55-2 15,-5 2-15,3 0 16,57 0 0,-60 0-16,60 0 15,-65 0-15,0 2 16,2 2-16,11-4 15,17 0-15,22 4 16</inkml:trace>
  <inkml:trace contextRef="#ctx0" brushRef="#br0" timeOffset="108956.4169">3196 8367 0,'0'0'0,"0"0"0,0 0 16,0 0-16,0 0 15,0 0 1,0 0-16,0 0 16,0 0-16,0 0 15,0 0-15,-17 0 16,-21 0 0,-17 0-16,-5 4 15,1 4-15,-7-4 16,66-4-16,-71 6 15,-2-1-15,73-5 16,-71 6 0,71-6-16,-78 4 15,-24 4-15,102-8 16,-106 18-16,106-18 16,-95 19-16,95-19 15,0 0 1,0 0-16,-78 21 15,78-21-15,0 0 16,0 0-16,-64 20 16,64-20-16,0 0 15,0 0 1,-32 25-16,32-25 16,-16 35-16,16-35 15,-8 55-15,4 9 16,8 6-1,-4-3-15,6 4 16,-6-71-16,2 80 16,-4 3-16,-2 9 15,-2 1 1,6 4-16,-2-1 16,0 8-16,-1 23 15,1 3-15,-4 0 16,-6-19-16,5-11 15,1-6 1,6-94-16,-2 89 16,-4-11-16,1 20 15,0-4-15,5-94 16,-3 96 0,3-1-16,0-95 15,-1 103-15,1-103 16,0 0-16,4 116 15,-3-6 1,3-30-16,-4-80 16,0 0-16,0 0 15,2 55-15,-2-55 16,0 0 0,0 0-16,3 57 15,-3-57-15,0 0 16,0 0-16,11 66 15,-11-66-15,17 73 16,-4-12 0,-2-14-16,-3-21 15,-3-7-15,-5-19 16,5 13-16,1 3 16,-1-3-16,6-6 15,-1 3 1,8 3-16,1-4 15,11 2-15,-30-11 16,37 12-16,20 4 16,10-4-16,-2-2 15,-65-10 1,71 7-16,11-1 16,27-4-16,-109-2 15,127-8-15,12 4 16,1-3-1,-22-3-15,-31-5 16,-25 2-16</inkml:trace>
  <inkml:trace contextRef="#ctx0" brushRef="#br0" timeOffset="124412.2777">3073 4785 0,'0'0'0,"0"0"0,0 0 16,0 0-16,0 0 15,0 0-15,0 0 16,0 0-16,0 0 15,0 0 1,0 0-16,0 0 16,-15 0-16,-19 0 15,-12 0-15,-3 7 16,7-3-16,5 4 16,4-2-16,33-6 15,-27 9 1,27-9-16,0 0 15,-39 10-15,39-10 16,-53 12-16,-2 8 16,-1-2-1,56-18-15,0 0 16,-51 22-16,51-22 16,0 0-16,-51 24 15,51-24 1,0 0-16,-49 35 15,11 10-15,5 1 16,9-2-16,11 6 16,1-1-16,7-4 15,5-45-15,-6 55 16,6-55 0,-5 75-16,5-75 15,-9 91-15,9-91 16,-5 99-16,5-99 15,-7 137-15,1 18 16,6-155 0,0 153-16,0-23 15,0-130-15,2 123 16,-2-123-16,3 118 16,-3-118-16,1 124 15,4-1 1,-5-14-16,0-109 15,2 100-15,-4-1 16,2-99-16,-5 98 16,-4-14-16,9-84 15,-9 74 1,9-74-16,-10 84 16,2-3-16,8-81 15,0 0-15,-6 77 16,6-10-16,0-67 15,0 0-15,0 0 16,0 66 0,1-3-16,7-10 15,-8-53-15,0 0 16,0 0-16,12 51 16,-12-51-16,0 0 15,28 41 1,7-5-16,7-9 15,-4-9-15,-3-1 16,-2-10-16,-33-7 16,32 6-16,-32-6 15,50 5-15,30-5 16,30 0 0,9-8-16,-13-14 15,-32-9-15</inkml:trace>
</inkml:ink>
</file>

<file path=ppt/ink/ink4.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612.54919" units="1/cm"/>
          <inkml:channelProperty channel="Y" name="resolution" value="2150.06567" units="1/cm"/>
          <inkml:channelProperty channel="T" name="resolution" value="1" units="1/dev"/>
        </inkml:channelProperties>
      </inkml:inkSource>
      <inkml:timestamp xml:id="ts0" timeString="2022-09-01T07:16:19.762"/>
    </inkml:context>
    <inkml:brush xml:id="br0">
      <inkml:brushProperty name="width" value="0.05292" units="cm"/>
      <inkml:brushProperty name="height" value="0.05292" units="cm"/>
      <inkml:brushProperty name="color" value="#FF0000"/>
    </inkml:brush>
  </inkml:definitions>
  <inkml:trace contextRef="#ctx0" brushRef="#br0">11244 12625 0,'0'0'0,"0"0"15,0 3-15,4 18 16,0 17-16,4 1 16,0 5-16,5 1 15,4-8 1,1 1-16,-1 2 15,2 11-15,-2 17 16,1 13-16,-2 14 16,4 16-1,2 42-15,-1 25 16,0-3-16,-21-175 16,23 151-16,-5-35 15,-8-32-15,0-39 16,-9-18-16,4-5 15,-3-4 1,0-7-16,1-2 16,-2-2-16,-1-7 15,0-7-15,5-13 16,-5 20-16,0-44 16,3-8-16,6-33 15,0 3 1,8-2-16,-4 1 15,4 8-15,0 7 16,-17 68-16,27-67 16,-2 2-16,10 15 15,-5 10-15,-30 40 16,34-21 0,-3 15-16,1 22 15,-1 17-15,4 26 16,-6 17-16,-2 12 15,-3 1-15,-1 1 16,-6-2 0,-17-88-16,16 97 15,-5-7-15,-8-2 16,-4-20-16,-1-17 16</inkml:trace>
  <inkml:trace contextRef="#ctx0" brushRef="#br0" timeOffset="468.6447">12534 14145 0,'0'0'0,"13"-7"0,9 1 0,10-13 16,-7-5-16,-3-5 16,-3 1-1,2-4-15,-7-3 16,-1-4-16,-13 39 16,3-37-16,-8-3 15,-10 6-15,-6 5 16,-8 3-16,-2 12 15,-6 10-15,-2 6 16,-4 14 0,1 19-16,2 14 15,6 7-15,8 9 16,5 5-16,10 4 16,6-8-16,10-6 15,11-5-15,10-16 16,8-10-1,10-22-15,10-12 16,6-13-16,7-11 16,2-13-16</inkml:trace>
  <inkml:trace contextRef="#ctx0" brushRef="#br0" timeOffset="968.9219">13085 13791 0,'0'0'0,"-18"8"16,-7 0-16,-13 11 15,7 10-15,5 5 16,2 7-16,24-41 16,-26 70-1,26-70-15,0 0 16,0 0-16,-23 75 15,23-75-15,-1 70 16,1-70-16,19 45 16,6-26-1,4-29-15,-2-10 16,-4-14-16,-4-8 16,-7-9-16,-2-11 15,-5 2-15,1 9 16,-4 8-16,-1 20 15,-1 1 1,0 10-16,0 12 16,-3 16-16,-3 15 15,0 17-15,-1 12 16,-1 19-16,8-79 16,0 86-1,0-86-15,0 0 16,13 84-16,-13-84 15,22 71-15,-22-71 16,38 43-16,-1-35 16,-1-33-16,-11-20 15</inkml:trace>
  <inkml:trace contextRef="#ctx0" brushRef="#br0" timeOffset="1562.6172">13760 13169 0,'0'0'0,"0"0"0,0 0 16,0 18-16,0 25 15,-3 26-15,1 12 16,2-81-16,-5 100 15,5-100-15,-7 136 16,7-8 0,0-27-16,4-24 15,1-30-15,0-12 16,-5-35-16,0 0 16,0 0-16,1 26 15,-1-11 1,0-8-16,-1-4 15,-9-6-15,-2-7 16,-1-8-16,-6-1 16,-5 3-16,-2 1 15,5 5-15,-5 10 16,26 0-16,-24 10 16,24-10-1,0 0-15,-26 19 16,26-19-16,0 0 15,-16 33-15,4 9 16,20-7-16,6 0 16,12-4-1,12-3-15,14-1 16,3-16-16,-2-4 16,-53-7-16,57-7 15,-57 7-15,0 0 16,54-21-16,-54 21 15,58-43-15</inkml:trace>
  <inkml:trace contextRef="#ctx0" brushRef="#br0" timeOffset="2156.9109">14252 13683 0,'0'0'0,"0"0"0,0 0 0,0 0 0,0 0 16,0 0-16,7 0 16,16 0-1,10-6-15,2-1 16,4-4-16,5 1 15,6 5-15,11 3 16,7-4-16,8 6 16,19 8-16,-1 0 15,3 5 1,-5 5-16,-8-1 16,-2-4-16,-82-13 15,89 12-15,10-1 16,-99-11-16,104 16 15,-104-16-15,103 8 16,-9-1-16,-94-7 16,0 0-1,80 0-15,-80 0 16,61-7-16,-61 7 16,0 0-16,0 0 15,37-14-15,-24-3 16</inkml:trace>
  <inkml:trace contextRef="#ctx0" brushRef="#br0" timeOffset="2391.3442">15838 13487 0,'0'0'0,"0"0"16,17 17-16,5 13 15,3 10-15,9-7 16,-9 9-16,-25-42 16,20 61-1,-12 15-15,-24 5 16,-15-6-16,-19-20 16,-16-7-16,-29-8 15</inkml:trace>
  <inkml:trace contextRef="#ctx0" brushRef="#br0" timeOffset="3750.8101">2039 17029 0,'0'0'0,"0"0"0,0 0 0,0 0 0,0 0 15,7 0-15,10 11 16,0 11-16,-7 5 16,-1-9-16,-1-10 15,3-8 1,-2-5-16,0-5 16</inkml:trace>
  <inkml:trace contextRef="#ctx0" brushRef="#br0" timeOffset="27369.5902">13777 14834 0,'0'0'0,"0"0"0,0 0 15,0 0-15,-6 0 16,-7 10-16,-10 1 31,-5-2-31,2 1 16,1-3-16,1 2 0,-2-2 31,-4-4-31,2 1 16,-2 2-16,30-6 15,-33 5 1,33-5-16,-43 4 15,-12-1-15,-1-3 16,56 0-16,-65-3 16,-1 3-16,-3-4 15,69 4-15,-73-5 16,-3-1 0,76 6-16,-103-5 15,103 5-15,-121-9 16,-1 8-16,9 1 15,113 0-15,-88 1 16,88-1 0,-87 9-16,87-9 15,-84 5-15,2 1 16,4-1 0,78-5-16,-68 7 15,12-4-15,56-3 16,0 0-16,0 0 15,-52 4 1,9-8-16,5 1 16,38 3-16,0 0 15,0 0-15,-34-12 16,34 12-16,-30-33 16</inkml:trace>
  <inkml:trace contextRef="#ctx0" brushRef="#br0" timeOffset="31901.4508">19533 8038 0,'0'0'0,"0"0"0,10 0 16,14 0-16,16 0 15,1 0-15,-1 0 16,4 0-16,-44 0 16,50 0-1,-50 0-15,70 0 16,5 0-16,16 0 15,-91 0-15,93 0 16,-4 9-16,-89-9 16,96 16-1,-7 6-15,-1-1 16,-15-5-16,-73-16 16,58 18-16,-58-18 15,0 0-15,62 11 16</inkml:trace>
  <inkml:trace contextRef="#ctx0" brushRef="#br0" timeOffset="37027.6403">19129 6450 0,'0'0'0,"-17"7"0,-8 11 16,-7 12-16,0 10 16,-3-1-16,2 2 15,-4 8-15,37-49 16,-34 61 0,-4 10-16,8 8 15,30-79-15,-22 89 16,22-89-16,-17 99 15,3 32-15,14-131 16,4 145-16,9-19 16,1-18-16,11-22 15,2-20 1,11-11-16,0-1 16,14-4-16,2-10 15,-54-40-15,68 39 16,-68-39-16,89 31 15,28-10-15,15-11 16,-19-20 0,-29-9-16,-10-10 15,-13-9-15,-7-6 16,-11 3-16,-3-11 16,-3-6-16,-6-9 15,-5-5-15,-7-3 16,-7-6-1,-12-5-15,-12-6 16,-8 4-16,-10-3 16,-7 3-16,-16-14 15,-19 2-15,-7 10 16,-15 13-16,-4 22 16,-1 20-16,0 14 15,-4 21-15</inkml:trace>
  <inkml:trace contextRef="#ctx0" brushRef="#br0" timeOffset="47966.2722">20673 7279 0,'0'0'0,"0"0"0,0 0 16,0-16-16,0-9 16,9-9-16,6 5 15,5 13 1,4 2-16,2 7 16,5-3-16,11 0 15,-42 10-15,63-6 16,13-2-16,30-2 15,7 0-15,3-1 16,-10 5 0,-5 2-16,-4 1 15,1 2-15,-1-7 16,3 8-16,-6-2 16,-9 2-16,-85 0 15,91 0-15,-91 0 16,0 0-16,91-5 15,-91 5 1,0 0-16,71-22 16,-71 22-16,26-30 15,-29-7-15</inkml:trace>
  <inkml:trace contextRef="#ctx0" brushRef="#br0" timeOffset="48342.322">22111 6706 0,'0'0'0,"14"0"0,10 0 16,19 0-16,0 10 16,3 5-16,7 4 15,-53-19-15,49 30 16,-49-30-16,49 42 15,-49-42-15,0 0 16,46 63-16,-46-63 16,30 75-1,-30-75-15,3 84 16,-22-10-16,19-74 16,-33 67-16,33-67 15,-57 60-15,-3-3 16,-16 4-1,8-9-15,11-13 16,19-10-16,7-17 16,5-5-16,4-10 15</inkml:trace>
  <inkml:trace contextRef="#ctx0" brushRef="#br0" timeOffset="49061.8316">22851 6602 0,'0'0'0,"0"0"15,0 0-15,0 0 16,0 0-16,0 0 16,0 20-1,0 23-15,8 23 16,5 2-16,7-8 15,7-5-15,-27-55 16,34 60-16,16 0 16,5-9-16,-5-14 15,4-14 1,4-13-16,-2-16 16,6-18-16,0-12 15,-4-13-15,1-8 16,0-14-16,11-27 15,7-14-15,-3 9 16,-3-1 0,-5 11-16,5 6 15,-6 11-15,2 7 16,-3 3-16,0 13 16,-64 53-16,64-47 15,-64 47-15,0 0 16,0 0-16,48-34 15,-48 34-15,22-40 16</inkml:trace>
  <inkml:trace contextRef="#ctx0" brushRef="#br0" timeOffset="49610.1252">22562 7379 0,'0'0'0,"0"5"15,0 15-15,0 11 16,0 17-16,9 3 16,7 5-16,14 3 15,6-13-15,-36-46 16,45 49-16,13-7 15,6-13 1,5-5-16,-69-24 16,76 8-16,24-15 15,9-15-15,-10-3 16,-9-17-16,-2-7 16,3-18-16,18-18 15,10-26-15,12-26 16,-6-2-1,-14 10-15,-20 13 16,-11 16-16,-11 17 16,-69 83-16,60-74 15,-13 21-15,-17 18 16</inkml:trace>
  <inkml:trace contextRef="#ctx0" brushRef="#br0" timeOffset="54579.8493">15924 15700 0,'0'0'0,"0"0"0,0 0 16,0 0-16,0 0 15,0 0-15,0 0 16,-4 23 0,-4 29-16,-2 28 15,7 10-15,-2 10 16,1 23-16,-4-1 15,4 8 1,-2 2-16,6-4 16,-1 6-16,1-4 15,0-6-15,1-5 16,-1 3-16,6-5 16,-2-9-16,-4-108 15,10 95-15,4-25 16,-14-70-1,15 47-15,-15-47 16,16 0-16,-7-51 16</inkml:trace>
  <inkml:trace contextRef="#ctx0" brushRef="#br0" timeOffset="55643.2554">15868 15887 0,'0'0'0,"0"0"0,14-10 16,24-8-16,17-12 15,10 0-15,9 1 16,38-5-1,25 7-15,5 2 16,14 6-16,-7 13 16,3 2-16,4 8 15,-3-1-15,4 0 16,0 1-16,2-2 16,7 1-1,-1 3-15,-1-6 16,8-3-16,7-3 15,-2 4-15,-4-2 16,-6 1-16,-4-5 16,-10-4-16,-10-1 15,-7 0-15,-8-4 16,-5-5 0,-4-1-16,-12-1 15,-13 3-15,-11-4 16,-11-4-16,-3 0 15,-17 4-15,-52 25 16,51-21 0,-51 21-16,57-16 15,3 4-15,-60 12 16,50 2-16,-50-2 16,44 21-16,-44-21 15,35 45-15,-35-45 16,26 73-16,-26-73 15,19 100 1,2 43-16,-1 21 16,-6-19-16,-5-15 15,1-5-15,-2-12 16,-2-7-16,1-5 16,-7-101-16,6 115 15,-3 2 1,-3 0-16,-9-22 15,-4-19-15,-8-13 16,-5 4-16,-12-7 16,-13-3-16,-14-9 15,-4-2-15,-33 3 16,-18-10 0,-8-11-16,-8-11 15,-2-2-15,-14-9 16,-1-9-16,-3-5 15,-4 1-15,-10 4 16,0 0-16,0 3 16,-1 0-1,-2 0-15,0 6 16,-2 3-16,-5-3 16,0 1-16,-11-6 15,-4-1-15,10 5 16,5-10-16,13 4 15,8-6-15,9-1 16,11 1-16,17-1 16,16-2-1,16 5-15,90 5 16,-76-13-16,76 13 16,-57-27-16,31-16 15,26-4-15</inkml:trace>
  <inkml:trace contextRef="#ctx0" brushRef="#br0" timeOffset="56128.4922">19077 15587 0,'0'0'0,"0"0"0,0 0 0,0 0 15,0 0-15,0 0 16,0 0-16,0 0 16,3 18-16,8 27 15,1 34-15,-2 17 16,-3 19 0,-2 42-16,-3 6 15,0 12-15,-2 7 16,0 8-16,-2 3 15,-5 26-15,0 4 16,1-25-16,-2-19 16,2-24-1,4-22-15,2-133 16,0 123-16,2-1 16</inkml:trace>
  <inkml:trace contextRef="#ctx0" brushRef="#br0" timeOffset="56659.791">20432 15632 0,'0'0'0,"-24"-9"0,-17-5 16,-14-15-16,-4 7 15,-1-1-15,-6 11 16,-7 9-16,0 6 16,-5 16-16,-14 16 15,-8 20-15</inkml:trace>
  <inkml:trace contextRef="#ctx0" brushRef="#br0" timeOffset="60332.9058">19386 16064 0,'0'0'0,"0"0"15,0 0-15,0 0 16,0 0-16,0 0 15,0 17-15,0 25 16,0 20-16,0 7 16,0-69-1,4 94-15,-8 12 16,-3 27-16,-6-21 16,-2-8-16,15-104 15,-15 94-15,6-13 16,9-15-1,5-15-15,-5-51 16,16 24-16,15-28 16</inkml:trace>
  <inkml:trace contextRef="#ctx0" brushRef="#br0" timeOffset="60817.8378">19630 16487 0,'0'0'0,"-19"0"0,-6 0 16,-6 0 0,3 0-16,8 12 15,7 15-15,9 11 16,8-1-16,5 4 15,8-3 1,6 2-16,12 2 16,3-3-16,-38-39 15,45 28-15,-45-28 16,53 10-16,-53-10 16,56-10-16,-9-18 15,-11-14 1,-12-12-16,-10-5 15,-14 0-15,-14-2 16,-11 0-16,-10 9 16,-3 3-16,-5 11 15,7 12-15,4 7 16,12 3-16,4 3 16,14 0-1,4-1-15,12-4 16,7-4-16,-21 22 15,25-26-15,15-14 16</inkml:trace>
  <inkml:trace contextRef="#ctx0" brushRef="#br0" timeOffset="61068.1065">20038 15914 0,'0'11'0,"0"9"0,0 5 15,0-4-15,0-9 16,0 0-16,0 3 15,0 10-15,0 17 16,0 13-16,0 18 16,0 15-1,0-88-15,0 107 16,0 27-16,0-134 16,8 133-16,4-19 15,2-10-15,-14-104 16,0 0-1,12 69-15,4-36 16,0-26-16</inkml:trace>
  <inkml:trace contextRef="#ctx0" brushRef="#br0" timeOffset="61537.5">20301 16274 0,'0'0'0,"-5"5"0,2 9 16,0 12-16,-4 7 15,3 0 1,-4 6-16,6-3 16,4-3-16,10 4 15,12 2-15,9-3 16,4-9-16,-37-27 16,0 0-16,44 24 15,-44-24 1,0 0-16,47 13 15,-47-13-15,0 0 16,43-15-16,-10-25 16,-21-18-1,-12 3-15,-12 0 16,-14 10-16,-8 13 16,-8 11-16,-9 18 15,-3 22-15,0 14 16,1 12-16</inkml:trace>
  <inkml:trace contextRef="#ctx0" brushRef="#br0" timeOffset="63382.6562">14618 13525 0,'0'0'0,"0"0"15,0 0-15,11 0 16,10 0-16,6 0 16,-8 0-1,-2 7-15,-4 3 16,1 7-16,-4 5 15,-8 7-15,5 3 16,0 0-16,-5 9 16,-2-41-1,4 59-15,-4-59 16,4 90-16,-2 15 16,-4 39-16,-4 8 15,-3-8 1,-6-15-16,0-5 15,0-12-15,-5 4 16,1 7-16,-2-2 16,3-1-16,0 3 15,18-123-15,-16 137 16,-5 18-16,7-9 16,2-19-1,2-24-15,10-103 16,-10 109-16,10-109 15,-1 111-15,1-111 16,-5 120-16,5-120 16,5 102-16,5-18 15,5-32 1,-15-52-16,0 0 16,16 42-16,-16-42 15,0 0-15,29 32 16,-29-32-16,39 23 15,14-1-15,8-9 16,-61-13-16,62 10 16,-62-10-1,74 10-15,5-5 16,18-1-16,-97-4 16,104 6-16,-104-6 15,101 0-15,-101 0 16,0 0-16,92-10 15,-92 10 1,0 0-16,0 0 16,70-28-16,-70 28 15,52-43-15,-34-10 16,-10 6-16,-12 7 16,-6 10-16</inkml:trace>
  <inkml:trace contextRef="#ctx0" brushRef="#br0" timeOffset="63570.3348">15396 16300 0,'-1'13'0,"-4"4"0,5 9 16,1 8-1,9 0-15,0-4 16,11-3-16,-1 6 16,0 5-1,-2 7-15,-3 10 16,-5 22-16,-13 8 15,-18 6-15,-15-7 16,-11-11-16</inkml:trace>
  <inkml:trace contextRef="#ctx0" brushRef="#br0" timeOffset="66086.4014">12719 14283 0,'0'0'0,"0"0"15,2-6-15,14 4 16,-1-8-16,5 3 15,-4-2-15,-1 2 16,-4 3 0,-4 4-16</inkml:trace>
  <inkml:trace contextRef="#ctx0" brushRef="#br0" timeOffset="71307.2071">21517 7539 0,'0'0'0,"0"0"0,1-5 16,6 1-16,4-2 16,1-3-16,-5 2 15,2-2-15,-9 5 16,2 3-16,-1 1 15,-1 8-15,0 5 16</inkml:trace>
  <inkml:trace contextRef="#ctx0" brushRef="#br0" timeOffset="76760.8924">8550 13234 0,'0'0'0,"0"25"16,0 25-16,0 28 15,0 2 1,0-80-16,0 88 15,0 6-15,0-94 16,5 106-16,1 14 16,-6-120-16,11 125 15,-1-12 1,2-17-16,0-45 16,-12-51-16,20 15 15</inkml:trace>
  <inkml:trace contextRef="#ctx0" brushRef="#br0" timeOffset="77526.9047">8701 12715 0,'0'0'0,"-24"0"15,-13 4-15,-20 11 16,-1 15-16,-2 10 16,9 14-16,-3 10 15,-1 14 1,-5 25-16,-2 16 15,9 3-15,16 1 16,5 1-16,12 4 16,6-5-16,4 0 15,9 9 1,6 3-16,7-2 16,12-8-16,6-16 15,8-9-15,1-12 16,9-13-16,-1-22 15,2-16-15,3-14 16,4-7 0,2-10-16,4-12 15,-2-15-15,3-13 16,-7-5-16,-3-16 16,-4-10-16,0-8 15,-7-9 1,8-26-16,-12-11 15,-5-1-15,-11 3 16,-6 3-16,-6-4 16,-10 11-16,-8 3 15,-5 3 1,-7-3-16,-3 8 16,-5 2-16,-9 9 15,4 17-15,-4 10 16,-2 4-16,3 3 15,0 5-15,1 3 16,-1 7 0,6 12-16,9 7 15,2 9-15,-1 8 16,-1 8-16,-2 6 16,6 4-16,0-1 15,0-1 1</inkml:trace>
  <inkml:trace contextRef="#ctx0" brushRef="#br0" timeOffset="77934.2201">9678 13875 0,'0'0'0,"22"0"0,14 6 0,21 2 16,-5-7-16,-52-1 16,62 3-16,-62-3 15,79 4-15,30-4 16,-109 0 0,111 0-16,-12 0 15,-7 3-15,-92-3 16,79 7-16,-9-1 15,-17-4-15,-16 2 16</inkml:trace>
  <inkml:trace contextRef="#ctx0" brushRef="#br0" timeOffset="80012.6998">25231 6850 0,'0'0'0,"0"0"16,0-19-16,11-13 15,3-17 1,5 11-16,-1 6 16,0 5-16,4-4 15,-22 31-15,34-32 16,-34 32 0,55-37-16,11 4 15,-1 8-15,-6 13 16,-8 4-16,-51 8 15,53 4-15,-53-4 16,47 20 0,-47-20-16,38 40 15,-12 7-15,-14 14 16,-12-61-16,-6 59 16,6-59-16,-27 71 15,-16 2-15,-15-9 16,-18 5-16,-8-5 15,2-11 1,12-8-16,14-5 16,16-13-16,13-1 15,27-26-15,0 0 16,0 0 0,-14 25-16,14-25 15,5 22-15,15 1 16,-20-23-16,40 22 15,25 2-15,7-7 16,0-2 0,-72-15-16,80 18 15,-80-18-15,113 16 16,12-1-16,-125-15 16,116-3-16,-37-11 15,-26-8-15</inkml:trace>
  <inkml:trace contextRef="#ctx0" brushRef="#br0" timeOffset="80795.0098">25779 6025 0,'-22'0'0,"-12"0"0,-16 0 0,-5 0 16,55 0-16,-66 4 15,-10 11-15,-14 16 16,12 13-16,7 12 16,9 14-1,-5 9-15,7 12 16,10 6-16,8 3 16,9 4-16,3 2 15,12 2-15,10-4 16,16 0-16,10-8 15,5-14 1,7-4-16,5 3 16,11 1-16,17 15 15,8-4-15,16-1 16,6-21-16,5-12 16,8-14-16,-1-10 15,-105-35 1,118 28-16,6-22 15,-10-19-15,-29-19 16,-15-13-16,-10-14 16,-13-1-16,-4-8 15,-2-3-15,-5-10 16,-3-12 0,2-23-16,-6-13 15,-7 7-15,-14 12 16,-10-5-16,-15 1 15,-6-1-15,-17 6 16,-2 2-16,-18 3 16,-11 12-1,-21-2-15,-13 10 16,-16 17-16,-12 13 16,-4 19-16,10 26 15,15 20-15,20 15 16,24 9-16,31 3 15</inkml:trace>
  <inkml:trace contextRef="#ctx0" brushRef="#br0" timeOffset="135103.0744">19426 13764 0,'0'0'0</inkml:trace>
  <inkml:trace contextRef="#ctx0" brushRef="#br0" timeOffset="136134.6152">15145 7228 0,'0'0'0,"0"0"0,0 11 0,0 7 16,-3 10 15,3-13-31,-4-7 16,8-1-16,-3-2 16,-1-10-16,0-10 15</inkml:trace>
  <inkml:trace contextRef="#ctx0" brushRef="#br0" timeOffset="256592.1504">12236 14520 0,'0'0'0,"0"0"0,9 2 16,5 8-16,8 4 15,-7-6-15,-6-3 16,1-3-16,-6-2 16,1 0-16,2-7 15</inkml:trace>
  <inkml:trace contextRef="#ctx0" brushRef="#br0" timeOffset="257749.0963">20673 13625 0,'15'3'0,"10"1"0,10 0 15,-2 2-15,10-4 16,5-1-16,8-1 16,11 0-1,4-1-15,6-7 16,18 4-16,-1 0 15,-3 1-15,4 3 16,2 0-16,-10 0 16,-2 0-1,-9-3-15,-21 0 16,-32-9-16,-9-8 16</inkml:trace>
  <inkml:trace contextRef="#ctx0" brushRef="#br0" timeOffset="258296.1906">20949 13310 0,'0'0'0,"0"0"16,0 0-16,-14 14 15,-9 6 1,-8 11-16,-4 3 15,-3 1-15,-6 8 16,-3 2-16,-4 3 16,1-3-16,4 0 15,46-45 1,-48 43-16,48-43 16,0 0-16,0 0 15,-34 47-15,34-47 16,-24 47-16,22-2 15,13-16-15,13 3 16,1-3-16,13 3 16,6 7-1,9 6-15,-3-4 16,7 6-16,-2 6 16,2 2-16,2-4 15,-59-51-15,61 45 16,3-4-16</inkml:trace>
  <inkml:trace contextRef="#ctx0" brushRef="#br0" timeOffset="258640.3773">22222 13480 0,'0'0'0,"17"-10"15,25-1-15,27-10 16,-4 3-1,2 2-15,8 3 16,21 11-16,1 2 16,-97 0-16,101 2 15,-101-2-15,0 0 16,98 8 0,-24-16-16,-37-12 15</inkml:trace>
  <inkml:trace contextRef="#ctx0" brushRef="#br0" timeOffset="258906.6684">22519 13348 0,'-5'21'0,"-1"19"0,0 5 16,-4 5-1,7 0-15,3 3 16,2 1-16,-2-54 15,7 71-15,-7-71 16,7 87-16,-2 13 16,-1 7-16,-4-107 15,2 98 1,-2-98-16,9 79 16,-9-79-16,26 66 15,-26-66-15,36 36 16,18-21-16</inkml:trace>
  <inkml:trace contextRef="#ctx0" brushRef="#br0" timeOffset="259329.2352">22944 13924 0,'0'0'0,"0"0"0,0 0 16,0 0-16,0 0 15,0 18-15,2 21 16,9 22-16,8-6 16,6-6-1,4-2-15,-29-47 16,44 45-16,-44-45 16,0 0-16,51 37 15,-51-37-15,0 0 16,60 22-1,-60-22-15,50-4 16,-50 4-16,27-32 16,-16-13-16,-16-2 15,-7-2-15,-6-2 16,-12-5-16,-1 1 16,-5 4-16,3 11 15,5 7 1,6 14-16,5 11 15,11 8-15,6 6 16,9 0-16,16-3 16,10-3-16</inkml:trace>
  <inkml:trace contextRef="#ctx0" brushRef="#br0" timeOffset="259892.4145">23477 13855 0,'0'0'0,"0"0"0,0 0 16,0 20-16,5 31 15,3 32-15,1 5 16,3 5-16,5-6 16,-3-6-1,3-1-15,2 2 16,-19-82-16,14 90 15,2-1-15,-11-5 16,-2-12 0,-3-72-16,0 0 15,-4 58-15,-6-17 16,-2-16-16,0-23 16,2-9-1,-6-25-15,-2-11 16,1-20-16,-9-21 15,4-6-15,-3-2 16,9 2-16,8 5 16,10 4-16,-1 5 15,4 7 1,4 7-16,4 7 16,-2 8-16,5 11 15,6 9-15,2 0 16,8 9-16,3 11 15,1 14 1,14 20-16,-7 14 16,-6 18-16,-14 10 15,-19 9-15,-14 5 16,-22 1-16,-20 2 16,-29 10-16,-23-7 15</inkml:trace>
  <inkml:trace contextRef="#ctx0" brushRef="#br0" timeOffset="265394.0206">11097 14438 0,'0'0'0,"0"0"0,0 0 16,0 0-16,0 0 15,0 0-15,0 0 16,0 0-16,0 0 15,0 0 1,0 0-16,0 0 16,3 4-16,4 4 15,4 7-15,-8-3 16,2 6-16,-7 7 16,-3-3-16,1-10 15</inkml:trace>
  <inkml:trace contextRef="#ctx0" brushRef="#br0" timeOffset="266800.4643">17469 7829 0,'0'0'0,"0"0"0,0 0 0,0 0 0,0 0 16,0 0-16,0 0 15</inkml:trace>
  <inkml:trace contextRef="#ctx0" brushRef="#br0" timeOffset="302343.6819">12939 6595 0,'0'0'0,"0"0"0,0 0 16,0 0-16,0 0 15,0 0-15,0 0 16,0 0-16,13 0 16,0 13-1,12 4-15,-11 8 16,3-1-16,3 1 16,-2 1-16,4 8 15,-22-34-15,27 43 16,10 6-16,-37-49 15,44 65 1,2 2-16,5 1 16,-51-68-16,51 77 15,16 17-15,6 8 16,-8-11-16,-65-91 16,49 75-16,-2-5 15,-12-14-15,-35-56 16,0 0-1,0 0-15,27 51 16,-27-51-16,0 0 16,27 32-16,-2-25 15</inkml:trace>
  <inkml:trace contextRef="#ctx0" brushRef="#br0" timeOffset="302812.8667">13595 6620 0,'0'0'0,"0"0"0,-6 11 0,-7 11 16,-5 2-16,3-2 15,0-5 1,3 7-16,-3 1 15,-1 5-15,-3 3 16,19-33-16,-24 39 16,24-39-16,-27 55 15,-12 18-15,-2 5 16,3-2-16,-2-7 16,2 2-1,0-3-15,-1 5 16,-1-4-16,4 3 15,-1-4-15,4-2 16</inkml:trace>
  <inkml:trace contextRef="#ctx0" brushRef="#br0" timeOffset="308236.8479">19370 7805 0,'0'0'0,"0"0"0,0 0 0,0 0 16,0 0-16,0 0 15,0 0-15,0 0 16</inkml:trace>
  <inkml:trace contextRef="#ctx0" brushRef="#br0" timeOffset="313316.7577">19688 6673 0,'0'0'0,"0"0"16,0 0-16,-7-12 15,-2-2-15,-7-13 16,5 9-16,-4 2 16,3 4-16,-3-1 15,-1 5-15,0 0 16,-7-6-1,1 7-15,-7-3 16,29 10-16,-28-12 16,28 12-16,0 0 15,-36-12-15,36 12 16,0 0-16,-48-11 16,-10 1-16,1 1 15,11 6 1,2 3-16,44 0 15,0 0-15,-44 3 16,44-3-16,-45 13 16,-4 8-16,49-21 15,-42 30 1,0 3-16,2 0 16,40-33-16,-34 39 15,34-39-15,-35 48 16,1 4-16,4 3 15,2 0-15,4-5 16,24-50-16,-16 55 16,16-55-1,-16 62-15,16-62 16,-13 69-16,13-69 16,-5 84-16,4-5 15,2-2-15,4-9 16,-5-68-16,6 66 15,-6-66-15,13 59 16,-13-59-16,0 0 16,22 71-1,8-11-15,0-5 16,5-10-16,-5-4 16,4-3-16,-4-1 15,4 2-15,-1-11 16,-2-1-16,-6-6 15,7 4 1,-2-5-16,4 5 16,10 2-16,-1-1 15,3-4-15,-5 1 16,-1-6-16,2 1 16,-5-6-1,2-1-15,-39-11 16,38 8-16,-38-8 15,43 0-15,-43 0 16,53-10-16,-53 10 16,55-19-16,1-7 15,-5-1-15,-5 4 16,-11-6 0,-35 29-16,39-32 15,-39 32-15,35-38 16,-35 38-16,35-49 15,-1 0-15,-2-3 16,-7 4-16,-25 48 16,21-52-1,-21 52-15,0 0 16,17-56-16,-9-10 16,-3-5-16,-10 8 15,5 63-15,-6-62 16,-8-1-1,14 63-15,-26-69 16,-5-1-16,-3 3 16,0 4-16,-6 10 15,2-2-15,-8 3 16,2 4-16,0 6 16,-3 6-16,-3 2 15,-1 5 1,-3 3-16,54 26 15,-67-20-15,-6 1 16,-32-6-16</inkml:trace>
  <inkml:trace contextRef="#ctx0" brushRef="#br0" timeOffset="325839.8374">19929 13244 0,'0'0'0,"0"0"0,0 0 16,0 0-16,0 0 15,14 0-15,10 0 16,14 0 0,-5 0-16,2 0 15,2 0-15,-5 6 16,5 2-16,-37-8 15,0 0-15,41 3 16,-41-3-16,0 0 16,49 8-16,-49-8 15,0 0 1,60 2-16,-6-8 16,-9 0-16,-5-3 15,-5 1-15,-35 8 16,0 0-16,30-12 15,-30 12-15,0 0 16,0 0 0,27-20-16,-27 20 15,0 0-15,0 0 16,26-27-16,-26 27 16,0 0-16,0 0 15,23-3084 1,-23 6139-16,0-3055 15,0 0-15,19-28 16,-19 28-16,0 0 16,0 0-16,11-23 15,-11 23-15,0 0 16,0 0-16,11-16 16,-11 16-1,0 0-15,0 0 16,10-16-16,-10 16 15,0 0-15,0 0 16,6-11-16,-6 11 16,0 0-1,-2-16-15,2 16 16,-9-18-16,-10 1 16,-1-2-16,-4 0 15,-2 6-15,26 13 16,-31-22-16,31 22 15,-39-23 1,39 23-16,-68-34 16,68 34-16,-67-37 15,-28-11-15,95 48 16,-106-50-16,7-3 16,9 11-1,90 42-15,-80-37 16,1 6-16,3 4 15,76 27-15,-75-29 16,75 29-16,-81-25 16,-3 4-16,84 21 15,-87-18-15,10 5 16,-1-3 0,9 4-16,13-2 15,4 7-15,-2-5 16,-3-2-16,-1 6 15,-1-3-15,-4-3 16,4 2-16,59 12 16,-66-14-16,-5 0 15,71 14 1,-88-10-16,-21-7 16,109 17-16,-124-14 15,124 14-15,-125-9 16,5 7-16,120 2 15,-104 6-15,12-2 16,12 3-16,80-7 16,-78 0-1,78 0-15,-84 4 16,0-4-16,84 0 16,-84 0-16,10-4 15,74 4-15,-73-11 16,19-5-16,54 16 15,-45-22-15,45 22 16,-48-21 0,48 21-16,-46-37 15,0-12-15,9-6 16,8 15-16,29 40 16,-20-49-16,20 49 15,0 0-15,0 0 16,-10-53-1,10 53-15,0 0 16,0-64-16,0 64 16,12-54-16,11 4 15,-23 50-15,27-40 16,7 13-16,3 14 16,-37 13-16,47-4 15,-47 4 1,57-2-16,8-1 15,-65 3-15,78 0 16,21 5-16,9 4 16,-16 1-16,-92-10 15,91 6-15,-91-6 16,102 0-16,-102 0 16,125-6-16,3-6 15,-11 3 1,-117 9-16,108-13 15,-108 13-15,107-13 16,5-7-16,-112 20 16,106-27-16,-11-3 15,-7 1-15,-88 29 16,81-23 0,-8-1-16,2 0 15,-10 4-15,-11 4 16,-10-4-16,1-2 15,-4-4-15,-2 3 16,-39 23-16,46-25 16,-46 25-1,45-33-15,-45 33 16,0 0-16,50-42 16,-50 42-16,0 0 15,39-55-15,-9-4 16,-30 59-16,15-64 15,-15 64 1,0-70-16,0 70 16,-16-71-16,16 71 15,-33-83-15,-8 8 16,41 75-16,-45-72 16,-8 7-16,53 65 15,-56-59 1,56 59-16,-68-59 15,-20-7-15,-9 5 16,18 7-16,11 12 16,68 42-16,-76-35 15,2 0-15,74 35 16,-89-34 0,89 34-16,-91-31 15,-9-1-15,4 13 16,96 19-16,-84-10 15,84 10-15,-90-8 16,-5 9-16,6 6 16,89-7-16,-91-7 15,91 7-15,-92-1 16,-6-7 0,98 8-16,-104 0 15,104 0-15,-94 4 16,4 0-16,9-4 15,81 0-15,-81-4 16,81 4-16,-75-15 16,-4-3-16,6-10 15,73 28 1,-68-31-16,21 3 0,47 28 16,-48-35-1,48 35-15,-46-49 16,1 0-16,45 49 15,-37-62-15,37 62 32,-22-66-32,9-2 0,13 68 15,-3-66-15,3 66 32,15-67-32,12 2 15,-27 65-15,47-51 16,-47 51-16,60-41 15,14 8-15,23-5 16,-97 38-16,113-33 16,-4 15-1,-109 18-15,115-5 16,-115 5-16,124 0 16,-124 0-16,152 3 15,-152-3-15,177 4 16,-177-4-16,180 9 15,-21 6-15,-28 3 16,-39-11 0,-7-3-16,-11-4 15,4 0-15,-2 0 16,-1 0-16,1 0 16,-76 0-16,83 0 15,7 1-15,-90-1 16,91-1-16,-91 1 15,92-8 1,-13-5-16,-79 13 16,71-23-16,-25 1 15,-8-8-15,-38 30 16,0 0-16,40-28 16,-40 28-16,30-40 15,-30 40-15,19-51 16,-19 51-1,6-60-15,-6 60 16,-16-68-16,16 68 16,-32-72-16,-15 3 15,0 6-15,-9 5 16,0 6-16,-2 7 16,-5 3-16,3-2 15,-6 7 1,-1-3-16,-4 6 15,1 4-15,-2 0 16,-20-7-16,1 2 16,-1 3-16,3 6 15,5 5 1,-3 6-16,3 3 16,4 2-16,3-2 15,-2 1-15,-1-1 16,2 5-16,0 4 15,78 3-15,-85-4 16,-9 0 0,1-4-16,93 8 15,-89-4-15,-1 1 16,8-1-16,82 4 16,-77 0-16,77 0 15,-78 0-15,10-2 16,68 2-1,-49-3-15,49 3 16,-42-10-16,42 10 16,0 0-16,-37-21 15,37 21-15,-30-35 16,30 35-16,-14-53 16,14 53-16,1-61 15,12-1 1,3-2-16,5 4 15,1 5-15,1 8 16,-4-5-16,-19 52 16,20-52-16,-20 52 15,23-58-15,-1 2 16,2 3-16,-24 53 16,0 0-16,0 0 15,19-46 1,-19 46-16,13-38 15,-13 38-15,4-22 16,-4 22-16,-1-5 16,1 5-16,-7 11 15</inkml:trace>
  <inkml:trace contextRef="#ctx0" brushRef="#br0" timeOffset="354033.4385">13377 14755 0,'0'0'0,"0"0"0,0 0 16,0 0-16,0 0 15,0 0 1</inkml:trace>
  <inkml:trace contextRef="#ctx0" brushRef="#br0" timeOffset="378977.7517">10520 14799 0,'0'0'0,"0"0"16,0 0-16,0 0 16,0 0-16,0 0 15,0 0 1,0 0-16,0 0 15,0 0-15,-8 1 16,0 9-16,-4 5 16,1 4-16</inkml:trace>
  <inkml:trace contextRef="#ctx0" brushRef="#br0" timeOffset="379149.8522">10488 15081 0,'0'0'0,"0"12"0,5 10 16,0 1 0,-3-7-16,2-10 15,3-12-15</inkml:trace>
  <inkml:trace contextRef="#ctx0" brushRef="#br0" timeOffset="430987.5715">15404 9280 0,'0'0'0,"0"0"0,0 0 16,0 0-16,8 0 16,9 0-16,7 0 15,-9 0-15,2 0 16,-4 0-16,-4 0 15,-1 0-15,-2 0 16,2 0-16,-1 0 16,3 0-1,5 0-15,4 0 16,-2-3-16,0 3 16,-4 3-16,1 0 15,-6-3-15,0 0 16,-2 2-16,1-2 15,-1 4 1,4-4-16,-1 0 16,2 0-16,-3 0 15,3 4-15,-1-4 16,-10 0-16,0 0 16,0 0-16,9 3 15,-9-3 1,0 0-16,0 0 15,13 9-15,-13-9 16,0 0-16,0 0 16,17 17-16,-17-17 15,0 0-15,2 12 16</inkml:trace>
  <inkml:trace contextRef="#ctx0" brushRef="#br0" timeOffset="446820.8496">15276 12826 0,'0'0'0,"0"0"0,0 0 16,0 0-16,0 0 15,1-4 1,12-3-16,3-4 15,-1 1-15,-3-3 16,-4-4-16,2-3 16,-1-5-1,0-7-15,-4-6 16,3-5-16,-8 43 16,8-47-16,-2-12 15,-6 59 1,8-88-16,-4-8 15,0-6-15,4-29 16,-5-14-16,-1 1 16,-4 8-1,2 10-15,-3 6 16,0 1-16,-2-4 16,1 1-16,0-2 15,-5 0-15,-1 1 16,-1-5-1,-5-6-15,-1-1 16,4-1-16,2 8 16,-1 5-16,-3-1 15,-4-6-15,-1-9 16,-5 2 0,4 12-16,-3 2 15,5 10-15,0-2 16,0-1-16,2 8 15,-4 5-15,1 3 16,20 100-16,-14-105 16,14 105-16,0 0 15,-14-117 1,14 117-16,-4-116 16,4 116-16,-9-107 15,9 107-15,0 0 16,-3-97-16,1 29 15,2 68-15,0 0 16,-3-51 0,3 51-16,0 0 15,0 0-15,0-39 16,0 39-16,0 0 16,0 0-16,-5-40 15,1 4-15,0 1 16,4 2-1,-6 11-15,6 22 16,0 0-16,-3-19 16,3 19-16,0 0 15,0 0-15,0-8 16,0 8-16,0 0 16,0 0-16,0-10 15,0 10-15,0 0 16,0 0-1,0-3-15,0 3 16,0 0-16,0 0 16,0-4-16,0 4 15,0 0-15,0 0 16,0 0 0,0 0-16,0 0 15,0 0-15,0 0 16,0 0-16,0 0 15,0 0-15,3 0 16,-3 0-16,0 0 16,0 0-16,1 0 15,-1 0 1,0 0-16,0 0 16,0 0-16,0 0 15,0 0-15,0 0 16,5 0-16,-5 0 15,0 0-15,0 0 16,0 0 0,0 0-16,0 0 15,0 0-15,0 0 16,0 0-16,0 0 16,0 0-16,0 0 15,0 0-15,0 0 16,0 0-16,0 0 15,0 0 1,0 0-16,0 0 16,0 0-16,0 0 15,0 0-15,0 0 16,0 0-16,0 0 16,0 0-16,0 0 15,0 0-15,0 0 16,-5 4-1,5-1-15,0 1 16,0 2-16,0-4 16,0 0-16,0 2 15,5-4-15,-5 0 16,0 4-16,0-4 16,0 0-16,0 0 15,0 0 1,0 0-16,0 4 15,0-4-15,0 0 16,0 0-16,0 0 16,0 0-16,0 0 15,0 1-15,4-1 16,-4 0 0,0 2-16,0-2 15,0 0-15,0 0 16,0 0-16,0 0 15,0 0-15,0 0 16,0 0-16,3 0 16,-3 0-16,0 0 15,0 0-15,1 4 16,-1-4 0,0 0-16,0 0 15,5 0-15,-5 0 16,0 0-16,0 0 15,5 4-15,-2-3 16,1-2-16</inkml:trace>
  <inkml:trace contextRef="#ctx0" brushRef="#br0" timeOffset="448509.2273">15102 12934 0,'0'0'0,"0"0"16,0 0-16,0 0 16,0 0-1,10 0-15,4 0 16,10 0-16,-7 0 15,-3-10-15,-3-1 16,-3-15-16,-3 3 16,-2-11-1,-1 4-15,-2-11 16,3-5-16,-3 46 16,0-61-16,0 61 15,0-85-15,0-8 16,0-4-1,1 7-15,-1 90 16,0-100-16,0-33 16,0 133-16,-1-160 15,-2 0-15,3 11 16,0 149-16,3-124 16,3 12-1,-2 3-15,-4 11 16,0 98-16,0-110 15,0 110-15,0-123 16,0-15-16,-4 2 16,4 19-1,0 117-15,0-109 16,0 109-16,0-120 16,-6 1-16,6 119 15,-7-116-15,-3 12 16,10 104-16,-7-105 15,4 10 1,3 95-16,-5-80 16,-1 10-16,6 70 15,-8-76-15,8 76 16,-8-73-16,8 73 16,-13-80-16,13 80 15,0 0-15,0 0 16,-10-71-1,0 9-15,4 7 16,-1 16-16,6 13 16,-3 8-16,3 7 15,-1 2-15,2 2 16,0 3-16,-3 0 16,3 0-16,0 2 15,0 2 1,0-4-16,0 4 31,-1-4-31,1 4 16,-3 0-16,3 0 15,0 0-15,0 0 16,3 8-16,-3 2 0,0 1 0</inkml:trace>
  <inkml:trace contextRef="#ctx0" brushRef="#br0" timeOffset="449353.2499">15768 12860 0,'0'0'0,"0"0"0,0 0 0,0 0 16,0 0-16,0-18 16,6-24-16,-2-32 15,0-8-15,1-13 16,-5 95-16,-6-105 15,-1-29 1,-2-9-16,1 11 16,-5 6-16,4 0 31,-12 7-31</inkml:trace>
</inkml:ink>
</file>

<file path=ppt/ink/ink5.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612.54919" units="1/cm"/>
          <inkml:channelProperty channel="Y" name="resolution" value="2150.06567" units="1/cm"/>
          <inkml:channelProperty channel="T" name="resolution" value="1" units="1/dev"/>
        </inkml:channelProperties>
      </inkml:inkSource>
      <inkml:timestamp xml:id="ts0" timeString="2022-09-01T07:25:30.689"/>
    </inkml:context>
    <inkml:brush xml:id="br0">
      <inkml:brushProperty name="width" value="0.05292" units="cm"/>
      <inkml:brushProperty name="height" value="0.05292" units="cm"/>
      <inkml:brushProperty name="color" value="#FF0000"/>
    </inkml:brush>
  </inkml:definitions>
  <inkml:trace contextRef="#ctx0" brushRef="#br0">8958 16689 0,'0'0'0,"0"0"0,0-20 16,2-19-1,4-20-15,4 8 16,-4 0 0,-2 8-16,1 4 15,0 8-15,-2-1 16,3 5-1,-5 4-15,-1 5 16,4 10 0,-4 2-1,0 3-15,2 0 16,-1 1 0,1 2-16,1 0 15,-3 0 1,0 0-1,0 0-15,2 0 16,1 0-16,3 0 16,5 2-1,-9 7 1,-2-2 0,-2-7-16,5-4 15,2 4 1,-3 6-1,2 4-15,-2 0 16,-2-9 0,1 5-1,-1-6-15,0 6 16,4 0-16,-4 6 16,0 7-1,2 9-15,2 10 16,6 4-1,-4-9-15,-2-5 16,2-11-16</inkml:trace>
</inkml:ink>
</file>

<file path=ppt/ink/ink6.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612.54919" units="1/cm"/>
          <inkml:channelProperty channel="Y" name="resolution" value="2150.06567" units="1/cm"/>
          <inkml:channelProperty channel="T" name="resolution" value="1" units="1/dev"/>
        </inkml:channelProperties>
      </inkml:inkSource>
      <inkml:timestamp xml:id="ts0" timeString="2022-09-01T07:29:21.227"/>
    </inkml:context>
    <inkml:brush xml:id="br0">
      <inkml:brushProperty name="width" value="0.05292" units="cm"/>
      <inkml:brushProperty name="height" value="0.05292" units="cm"/>
      <inkml:brushProperty name="color" value="#FF0000"/>
    </inkml:brush>
  </inkml:definitions>
  <inkml:trace contextRef="#ctx0" brushRef="#br0">16916 974 0,'0'0'0,"5"-9"0,4 1 15,7-6-15,3 10 16,-3 8-16,5 27 15,-1 19-15,0 21 16,7 20-16,9 22 16,4 33-16,8 39 15,-6 0 1,-7-25-16,-5-26 16,-5-14-16,-4-9 15,-1-8-15,0 1 16,-20-104-16,14 100 15,-2-13-15,-2-31 16,-10-56 0,3 25-16,-6-28 15,-4-24-15</inkml:trace>
  <inkml:trace contextRef="#ctx0" brushRef="#br0" timeOffset="923.299">16946 1295 0,'0'0'0,"0"-25"0,11-12 15,10-12 1,13 8-16,16 6 15,17 2-15,15 1 16,32 3-16,23 7 16,18 10-16,4 8 15,-2 8-15,-4 0 16,-5-4-16,-1 0 16,-6-4-1,1 0-15,9-3 16,4-2-16,0-1 15,1 7-15,2 3 16,0 3-16,7-3 16,-10-3-16,-7 3 15,-12-4-15,-6 4 16,-16-2 0,-13-2-16,5-8 15,-3 8-15,-4 4 16,-1 8-16,-4 6 15,-6 8-15,-14-1 16,-2 7-16,-72-28 16,0 0-1,0 0-15,50 26 16,-14 10-16,-1 8 16,-9 2-16,-6 13 15,4 8-15,-2 15 16,2 14-16,1 39 15,0 24 1,-1-3-16,-8-7 16,-16-149-16,11 126 15,-5-23-15,-2-21 16,-4-82-16,0 0 16,0 0-16,-6 51 15,6-51 1,-24 34-16,-18-11 15,-18-11-15,-13-2 16,-14-10-16,-42-2 16,-39-8-16,-13-2 15,6 1-15,10 6 16,2 0-16,1-1 16,-7-2-1,-8 8-15,0 8 16,3 3-16,4-6 15,-5 2-15,9 3 16,0 2-16,11 5 16,18 9-16,6 3 15,12 7 1,5 7-16,8-2 16,12 3-16,0 2 15</inkml:trace>
  <inkml:trace contextRef="#ctx0" brushRef="#br0" timeOffset="1643.1851">17362 3685 0,'0'0'0,"0"0"0,0-18 16,7-9-16,5-17 15,5 11-15,11 7 16,8 3-16,12 4 16,14-2-1,3 2-15,4 7 16,-1 4-16,-68 8 16,68-14-16,-68 14 15,68-15-15,-5-3 16,-9 3-1,-13-3-15,-9 6 16,-14 6-16,-18 6 16,0-6-16,-12 10 15,-21 2-15,-10 6 16,-20 10-16,-1 13 16,0 6-1,3 12-15,10 7 16,3-3-16,10 2 15,8-10-15,10-8 16,9-9-16,6-4 16,8-1-16,4-2 15,-7-25-15,12 27 16,-12-27 0,0 0-16,14 36 15,-14-36-15,12 49 16,-12-49-16,0 59 15,-16 18-15,16-77 16,-27 68-16,27-68 16,0 0-1,-30 55-15,9-32 16</inkml:trace>
  <inkml:trace contextRef="#ctx0" brushRef="#br0" timeOffset="2003.2401">18068 3853 0,'0'0'0,"0"0"16,-6 17-16,5 15 15,-3 23-15,9-3 16,12-8-16,5-12 15,7-12-15,-1-5 16,9-4 0,-37-11-16,44 0 15,-44 0-15,0 0 16,51-19-16,-51 19 16,39-39-16,-15-14 15,-21 2 1,-14 10-16,-10 9 15,-9 10-15,-4 11 16,-6 11-16,-2 4 16,6 4-16,5 2 15</inkml:trace>
  <inkml:trace contextRef="#ctx0" brushRef="#br0" timeOffset="2628.8237">18680 3530 0,'0'0'0,"13"-20"0,11-4 16,9-3-16,11 3 15,2 3-15,-46 21 16,55-22-16,-55 22 16,63-19-1,-63 19-15,0 0 16,0 0-16,65-14 16,-65 14-16,0 0 15,46-12-15,-46 12 16,18-4-16,-32 4 15,-13 4 1,-18 4-16,-10 6 16,-3 5-16,-3 13 15,11 3-15,6 2 16,10 0-16,11 4 16,3 7-16,14-7 15,9-11 1,8-7-16,16-1 15,6-5-15,-33-17 16,43 23-16,-43-23 16,60 22-16,-60-22 15,0 0-15,61 38 16,-61-38-16,47 45 16,-47-45-1,25 58-15,-25-58 16,-2 59-16,-23-2 15,-16-2-15,41-55 16,0 0 0,-47 31-16,-4-42 15</inkml:trace>
  <inkml:trace contextRef="#ctx0" brushRef="#br0" timeOffset="2988.1192">19117 3760 0,'0'0'0,"0"0"0,0 0 16,0 0-16,0 14 15,1 16-15,12 15 16,4-5-16,5-9 16,2 0-1,6-7-15,-30-24 16,37 21-16,14-2 15,-51-19-15,64 4 16,-1-18-16,-63 14 16,64-26-16,-12-12 15,-13-9 1,-14-2-16,-12-1 16,-18 2-16,-12 10 15,-16 4-15,-23-1 16,-5 16-16,1 12 15,1 7-15,10 4 16,3-3 0</inkml:trace>
  <inkml:trace contextRef="#ctx0" brushRef="#br0" timeOffset="3489.0471">19882 1374 0,'0'0'0,"0"0"16,0 0-16,1 21 15,10 29-15,8 26 16,1-1-16,3 1 16,4 9-1,-3 8-15,-3 6 16,7 24-16,-6 0 16,-22-123-16,19 125 15,-6-8-15,-13-117 16,12 117-1,-12-117-15,0 0 16,0 0-16,16 71 16,1-45-16</inkml:trace>
  <inkml:trace contextRef="#ctx0" brushRef="#br0" timeOffset="3911.606">20383 1610 0,'0'0'0,"0"0"0,0 0 0,0 0 15,14 1-15,27 21 16,18 11-16,-1 12 16,10 10-1,21 18-15,10 12 16,-8-7-16,-14-16 15,-22-21-15,-55-41 16,0 0-16,35 22 16,-8-19-16,-27-3 15,10-16-15,-10 16 16,-2-42 0</inkml:trace>
  <inkml:trace contextRef="#ctx0" brushRef="#br0" timeOffset="4067.86">20798 1654 0,'0'0'0,"-13"6"16,-16 19-16,-14 17 16,-13 29-16,-22 45 15,-5 25-15,8 2 16</inkml:trace>
  <inkml:trace contextRef="#ctx0" brushRef="#br0" timeOffset="5584.6258">23948 4680 0,'0'0'0,"0"0"0,0 0 16,0-7-16,0-5 16,-4 1-1,2 4-15,-2 7 16,-6 8-16,2 17 16,-6 21-16,1 11 15,7 23-15,-3 14 16,9 26-16,9 36 15,0 44 1,7 10-16,4-19 16,-4-15-16,4-29 15,-5-17-15,0-19 16,7-15-16,-7-9 16,-15-87-1,0 0-15,0 0 16,11 63-16,-6-19 15,-5-23-15</inkml:trace>
  <inkml:trace contextRef="#ctx0" brushRef="#br0" timeOffset="6507.6965">23990 4795 0,'0'0'0,"15"-10"16,18-8-16,7-6 16,14 0-16,11 7 15,7 4-15,31 0 16,22 4 0,8 9-16,5 0 15,2 0-15,-4 0 16,-14 0-16,-2-3 15,-9-2-15,-15-11 16,1-5-16,-10 1 16,-10 2-1,5-1-15,-82 19 16,90-14-16,2 10 16,-92 4-16,0 0 15,90 4-15,-90-4 16,70 25-16,-27 9 15,-16 6 1,-4 12-16,-6 5 16,-17-57-16,13 78 15,6 14-15,0 13 16,0 28-16,-1 12 16,-3-10-1,-7-6-15,3-10 16,-6-14-16,-2-5 15,3-8-15,-6-92 16,5 75-16,-5-75 16,2 74-1,-2 5-15,-5-9 16,5-70-16,-13 63 16,-12-8-16,-18-6 15,-10-11-15,-17-9 16,-6-6-1,-27 3-15,-15-5 16,-2-7-16,-5 0 16,5-7-16,-1-5 15,-5 2-15,-7 5 16,-3 0-16,-5 3 16,-1 7-1,11 2-15,22-2 16,12-3-16,97-16 15,-98 11-15,98-11 16,-106 10-16,106-10 16,-127 0-16</inkml:trace>
  <inkml:trace contextRef="#ctx0" brushRef="#br0" timeOffset="7180.3094">23961 7225 0,'0'0'0,"0"0"0,0 0 15,0 0-15,0 0 16,0 0 0,3 20-16,4 31 15,5 36-15,-5 9 16,5 11-16,12 21 15,6 5-15,-30-133 16,25 123-16,-25-123 16,21 107-1,-12-11-15,1-31 16,-10-65-16,0 0 16,0 0-16,2 45 15,-2-20-15,-2-11 16,2-14-1,0-18-15,2-27 16,12-25-16,11-24 16,6-6-16,-31 100 15,51-121-15,-51 121 16,0 0-16,0 0 16,62-105-16,0 50 15,-24 53-15,-9 29 16,-5 13-1,-7 10-15,10 23 16,-7 5-16,8-3 16,-28-75-16,24 73 15,-24-73-15,22 68 16,-22-68-16,0 0 16,26 49-1</inkml:trace>
  <inkml:trace contextRef="#ctx0" brushRef="#br0" timeOffset="7572.4607">25016 8093 0,'0'0'0,"5"0"0,10-8 15,6 0-15,0-18 16,-1 7-16,-6-7 15,0 4 1,-4-3-16,2-2 16,-4 0-16,2-4 15,-5 1-15,-5 1 16,-5 4-16,-1 2 16,-12 0-16,-1 8 15,-6 6-15,-2 9 16,-5 8-1,0 8-15,1 9 16,2 16-16,1 18 16,11 6-16,11 1 15,13 1-15,4-6 16,12-10-16,3-15 16,2-13-1,9-16-15,13-1 16</inkml:trace>
  <inkml:trace contextRef="#ctx0" brushRef="#br0" timeOffset="8057.245">25594 7793 0,'0'0'0,"0"0"15,0 0-15,0 0 16,0 0-1,-12 2-15,-10 17 16,-7 7-16,10 11 16,7-4-16,0 8 15,2 4-15,8-1 16,2-44-16,2 45 16,-2-45-1,0 0-15,12 40 16,6-6-16,4-18 15,-4-12-15,-5-13 16,-2-10-16,-1-10 16,-4-10-16,-4-6 15,-1 2-15,-2 7 16,1 9 0,0 5-16,0 7 15,0 5-15,1 14 16,4 13-16,-2 17 15,5 15-15,3 6 16,-11-55-16,22 66 16,-22-66-16,27 49 15,-27-49 1,30 20-16,-6-29 16,-4-23-16,0-21 15</inkml:trace>
  <inkml:trace contextRef="#ctx0" brushRef="#br0" timeOffset="8510.6908">26013 7345 0,'3'0'0,"10"0"0,-2 0 0,-3 0 16,0 0-16,-1 0 15,7 12-15,2 15 16,-2 9-16,-4 11 15,3 2-15,4 21 16,-17-70-16,20 85 16,3 4-1,-4-5-15,-6-18 16,-2-15-16,0-12 16,-11-17-16,0-6 15,-8-7-15,-12-12 16,-6-9-16,-13-10 15,39 22 1,-48-26-16,48 26 16,-61-29-16,61 29 15,0 0-15,-64-6 16,11 24-16,9 10 16,18 6-1,15-3-15,15 4 16,11-5-16,8-4 15,3-7-15,8-6 16,5-11-16,9-17 16,0-15-16,6-11 15</inkml:trace>
  <inkml:trace contextRef="#ctx0" brushRef="#br0" timeOffset="9370.8462">24295 5722 0,'0'0'0,"0"-22"16,0-5-16,0-21 16,0-1-16,1 2 15,11-6 1,14 12-16,2 1 15,-28 40-15,46-38 16,-46 38-16,54-37 16,-54 37-16,57-22 15,-57 22-15,44 10 16,-14 33 0,-22 21-16,-16 15 15,-10 7-15,-11 8 16,-10 17-16,-12-4 15,3-16-15,-2-17 16,50-74-16,-50 67 16,50-67-16,0 0 15,0 0 1,-21 49-16,21-49 16,0 32-16,25-9 15,19-12-15,21-5 16,7-2-16,6-8 15,14-2-15,-9-17 16,-24-8-16</inkml:trace>
  <inkml:trace contextRef="#ctx0" brushRef="#br0" timeOffset="10214.6878">24987 5580 0,'0'0'0,"-12"-7"0,-10-5 15,-12 4-15,-2 12 16,4 13-16,5 15 16,11 9-1,4 4-15,10-2 16,10 6-16,8 1 15,9 5-15,-25-55 16,38 51-16,-38-51 16,46 37-16,-46-37 15,57 19-15,-57-19 16,57 0 0,-10-16-16,-15-19 15,-18-4-15,-12 0 16,-12-3-16,-12 1 15,-8 1-15,-13 2 16,2 12 0,-3 11-16,6 9 15,7-2-15,10 4 16,2-4-16,0-21 31,49 4-15,15-3-16,8-11 15,-2 5-15,-9 0 16,-3 4-16,-5-4 16,-34 34-1,38-35-15,-38 35 16,0 0-16,44-33 16,-44 33-16,56-28 15,-56 28-15,55-7 16,-55 7-16,46 15 15,-46-15-15,36 53 16,-15 16-16,-18 16 16,-6-5-1,-8 8-15,11-88 16,-22 84-16,22-84 16,-32 83-16,32-83 15,0 0 1,0 0-16,-32 76 15,32-76-15,-18 61 16,18-61-16,0 42 16,22-22-16,12-8 15,-34-12-15,48 6 16,-48-6-16,68 0 16,3-12-1,-8 1-15,-9-11 16,-14 4-16,-1 4 15</inkml:trace>
  <inkml:trace contextRef="#ctx0" brushRef="#br0" timeOffset="10605.8907">25754 5531 0,'0'0'0,"0"0"0,-8-9 0,0 1 16,-7-4-1,-6 5-15,-1 14 16,3 13-16,6 23 16,7 6-16,7 11 15,9 10-15,9-2 16,-19-68-16,29 62 16,-29-62-1,42 51-15,-42-51 16,55 32-16,-55-32 15,50 4-15,-5-24 16,-15-9-16,-14-18 16,-9-4-16,-8-6 15,-12 0 1,-11 4-16,-13 11 16,-6 10-16,-6 12 15,0 17-15,5 18 16,6 14-16,11 2 15,18 1-15</inkml:trace>
  <inkml:trace contextRef="#ctx0" brushRef="#br0" timeOffset="11606.6521">28676 4540 0,'0'0'0,"0"0"0,0 0 16,-8 19-16,3 24 31,-9 22-31,6 11 16,8-76-16,-8 97 15,5 20-15,6 34 16,8-10-16,-3-10 0,3-5 16,-6 2-16,-2-3 15,-2-5-15,3-5 16,1-13-16,-5-102 16,6 108-16,-6-108 31,6 108-31,-6-108 0,0 0 31,-6 83-31,-2-47 16</inkml:trace>
  <inkml:trace contextRef="#ctx0" brushRef="#br0" timeOffset="12577.6459">28739 4874 0,'0'0'0,"16"-17"0,8-6 15,12-5-15,10-3 31,14 5-15,10 2-16,12 5 16,33-3-16,25 2 15,19 1-15,-1 8 16,-15 6-16,5-2 16,-6 4-1,1 2-15,2-7 16,-3 3-16,-1 2 15,-3-3-15,-5 2 16,-10 1-16,0-1 16,-1 3-16,-5-3 15,-11 0 1,3 2-16,-7 4 16,-8 2-16,-94-4 15,84 5-15,-13 2 16,-71-7-16,0 0 15,57 10-15,-57-10 16,48 16-16,-9 9 16,-39-25-16,36 46 15,-36-46 1,27 62-16,-8 24 16,-5 11-16,-2 3 15,3 15-15,-2 1 16,-8-5-16,6-3 15,-11-108 1,9 105-16,5-2 16,-6-15-16,-1-28 15,-7-11-15,0-9 16,0-10-16,-2 0 16,2-30-16,-8 30 15,-8 0 1,-10-4-16,-4 3 15,-15-3-15,-18 4 16,-7-4-16,-8 0 16,-27 1-16,-26-5 15,-4-4-15,-4-11 16,-3-3-16,-2 0 16,-2-2-1,-4 4-15,-4 4 16,1-6-16,-2 4 15,7-4-15,-1-1 16,4 3-16,6-4 16,1 0-1,7 2-15,8 0 16,1-3-16,1 6 16,6-1-16,11 6 15,7 7-15,7-1 16,12-2-16,11-9 15</inkml:trace>
  <inkml:trace contextRef="#ctx0" brushRef="#br0" timeOffset="13124.6332">28323 7367 0,'0'0'0,"5"-10"0,-5 10 0,11-16 0,8-10 15,5 0-15,0-3 16,3-1-16,-27 30 16,38-34-16,-38 34 15,0 0-15,50-33 16,-50 33 0,52-14-16,-52 14 15,48 11-15,-14 33 16,-17 19-16,-10 11 15,-15 13 1,-8 0-16,-11 6 16,-15 23-16,-9-5 15,-3 1-15,6-21 16,21-23-16,11-23 16,8-13-16,8-32 15,0 0 1,5 17-16,-5-17 15,26 15-15,22-12 16,19-11-16,8-9 16,-2-13-16,14-11 15</inkml:trace>
  <inkml:trace contextRef="#ctx0" brushRef="#br0" timeOffset="13531.5523">29197 7610 0,'0'0'0,"-6"0"15,-2 0-15,-11 0 16,-2 0-16,-2 0 16,4 14-16,0 11 15,10 3-15,7 11 16,4 2-1,10 7-15,4 1 16,-16-49-16,30 56 16,-30-56-16,38 45 15,6-16-15,-2-18 16,-6-13-16,-9-11 16,-3-6-1,-5-10-15,-7-8 16,-4-4-16,-9-7 15,-9 3-15,-11-2 16,-15-6-16,-10 16 16,-3 7-16,0 15 15,7 7-15,7 8 16,9 4 0</inkml:trace>
  <inkml:trace contextRef="#ctx0" brushRef="#br0" timeOffset="14016.827">29541 7441 0,'0'0'0,"12"-6"0,8 1 16,13 3-16,-3-6 15,-2 8-15,-6 0 16,0 10-16,2 14 15,-10 6-15,-6 2 16,-4 9 0,0 4-16,-12 7 15,-6 10-15,-5 8 16,-11-1-16,-6 1 16,-4-2-16,2-10 15,8-5-15,3-8 16,3-15-16,11-9 15,4-6 1,6-5-16,3-5 16,16-10-16,10-6 15,13-7-15,19-3 16,4 1-16,6 3 16,-68 17-16,76-16 15,-76 16 1,101-12-16,16 2 15,-117 10-15,104-1 16,-104 1-16,0 0 16,0 0-1,81-10-15,-19-19 16</inkml:trace>
  <inkml:trace contextRef="#ctx0" brushRef="#br0" timeOffset="14611.4963">30098 7516 0,'0'0'0,"0"8"0,0 7 0,0 15 16,0 11 0,10 9-16,3 6 15,6 2-15,-1-3 16,10-1-16,-28-54 16,36 56-16,-36-56 15,51 45 1,6-14-16,-4-14 15,0-17-15,-3-17 16,-5-5-16,-4-16 16,-10-7-16,-7-10 15,-10-7 1,-9-7-16,-5 69 16,-11-75-16,-12-5 15,-13 5-15,-12 16 16,-5 18-16,-15 22 15,0 23 1,2 11-16,1 9 16,13-1-16</inkml:trace>
  <inkml:trace contextRef="#ctx0" brushRef="#br0" timeOffset="15409.0881">30736 4498 0,'0'0'0,"0"0"15,0 0-15,0 0 16,0 0-16,0 0 16,0 0-16,0 20 15,-3 13-15,1 30 16,-4-3-1,2 6-15,4-66 16,0 75-16,0 14 16,4 11-16,10 16 15,2-7-15,3 1 16,0-8-16,5 7 16,-5 0-1,0-1-15,-19-108 16,13 112-16,2-2 15,-15-110-15,15 111 16,-5-12-16,-10-99 16,0 0-16,10 97 15,-10-97 1,0 0-16,3 61 16</inkml:trace>
  <inkml:trace contextRef="#ctx0" brushRef="#br0" timeOffset="17064.8851">31116 4949 0,'0'0'0,"0"0"16,0 0-16,0 0 15,0 0-15,0 0 16,0 0-16,0 0 16,0 0-1,0 0-15,0 0 16,0 0-16,0 0 16,0 0-16,0 0 15,0 0 1,0 0-16,0 0 15,0 0-15,0 0 16,0 0-16,7 4 16,9 13-16,11 9 15,5 6 1,12 7-16,2 6 16,4 3-16,1 7 15,1 3-15,2-2 16,-3-1-16,-1 2 15,-50-57-15,52 57 16,-52-57 0,57 61-16,-1 0 15,-56-61-15,0 0 16,0 0-16,50 54 16,-50-54-16,42 36 15,-8-27-15</inkml:trace>
  <inkml:trace contextRef="#ctx0" brushRef="#br0" timeOffset="17362.1708">31740 5008 0,'0'0'0,"0"0"0,0 0 15,0 0-15,-14 0 16,-4 11-16,-16 7 16,8 5-16,-4 3 15,0 12-15,-12 17 16,-1 16-1,-4 10-15,-12 35 16,-7 17-16,6-7 16</inkml:trace>
  <inkml:trace contextRef="#ctx0" brushRef="#br0" timeOffset="19143.608">29278 5290 0,'0'0'0,"0"0"0,0 0 0,0 0 15,0 0-15,2-7 16,12-11-16,5-2 16,3-1-16,-3 5 15,8 4-15,11 1 16,-38 11-1,43-6-15,-43 6 16,66-4-16,-66 4 16,76 8-16,14-5 15,-11 5-15,-20-6 16,-29-2-16,-19 0 16,-8-2-1,-3 2-15,-6-4 16,6 4-16,-21-5 15,-17-1-15,-6 2 16,-10-1-16,-3 5 16,5 0-16,0 5 15,1-1 1,5 0-16,3-2 16,4 3-16,8 1 15,5 0-15,1-3 16,4 4-16,6 0 15,3-2-15,0 0 16,6 5 0,-1 1-16,4 8 15,-5 2-15,0 7 16,5 3-16,0-4 16,1 7-16,4 0 15,-2-2-15,0-2 16,0-1-16,3-3 15,-3-2 1,1-3-16,-1-5 16,2 1-16,0-12 15,4 1-15,4-6 16,7 0-16,8-6 16,4 1-1,2-5-15,4 3 16,-1 3-16,-34 4 15,40-4-15,-40 4 16,0 0-16,35 8 16,-35-8-16,0 0 15,32 28 1,-32-28-16,18 45 16,-8 21-16,-13-2 15,-8-10-15,-8-8 16,-5-8-16,-6-7 15,0-10-15,-6-6 16,1-1 0,-2-7-16,0-1 15,37-6-15,0 0 16,-27-13-16</inkml:trace>
  <inkml:trace contextRef="#ctx0" brushRef="#br0" timeOffset="19596.9901">29825 5465 0,'0'0'0,"0"0"15,0 0-15,0 0 16,0 0-16,0 0 15,-6 15-15,-2 19 16,2 13-16,7 10 16,12 1-1,10 1-15,-23-59 16,29 57-16,-29-57 16,40 52-16,-40-52 15,49 41-15,-49-41 16,58 31-16,-58-31 15,63 9 1,-63-9-16,62-13 16,-62 13-16,57-42 15,-57 42-15,38-66 16,-38 66-16,11-82 16,-22-1-16,-24 5 15,-17 15-15,-16 18 16,-25 16-1,3 23-15,11 17 16</inkml:trace>
  <inkml:trace contextRef="#ctx0" brushRef="#br0" timeOffset="74926.9106">31408 5992 0,'0'0'0,"0"0"0,0 0 0,0 0 16,0 0-16,0 0 16,0 0-1,0 0-15,0 0 16,0 0-16,0 0 15,0 0-15,0 0 16,0 0-16,0 0 16,0 0-16,0 0 15,0 0 1,0 0-16,0 0 16,0 0-16,0 0 15,0 0-15,3 8 16,7 14-16,7 16 15,-2 6-15,0 2 16,3 12-16,-18-58 16,20 65-1,-20-65-15,22 72 16,1 7-16,0-1 16,-6-15-16,-1-8 15</inkml:trace>
  <inkml:trace contextRef="#ctx0" brushRef="#br0" timeOffset="75239.8266">31413 6731 0,'0'0'0,"0"0"0,0 0 16,0 0 0,0 0-16,10 0 15,18 8-15,7 0 16,-5 4-16,0 2 16,1 3-16,-1-3 15,-8 4-15,1-1 16,-23-17-1,22 16-15,-22-16 16,0 0-16,0 0 16,38 10-16</inkml:trace>
  <inkml:trace contextRef="#ctx0" brushRef="#br0" timeOffset="75552.8533">31867 6535 0,'0'0'0,"0"0"0,0 0 0,0 0 16,0 0-1,0 0-15,-16 12 16,0 15-16,-8 4 16,4 3-16,2-4 15,-3 3-15,7 0 16,-3-3-16,17-30 16,0 0-16,-16 47 15</inkml:trace>
  <inkml:trace contextRef="#ctx0" brushRef="#br0" timeOffset="79616.2194">32311 6814 0,'0'0'0,"0"0"0,0 0 15,0 0-15,0 0 16,0 0-16,-6 0 16,-7 0-16,-11 0 15,-6 0-15,-3 4 16,-2 9-16,-6 6 16,3 1-16,38-20 15,-39 26 1,39-26-16,-44 33 15,44-33-15,-45 31 16,45-31-16,-47 32 16,2-6-16,4-6 15,6-9-15,13-5 16,5-1 0,4-2-16,5-3 15,-3 4-15,8-1 16,-2 2-16,2 9 15,2 3-15,1 11 16,0-28-16,1 36 16,-1-36-1,9 45-15,-9-45 16,0 0-16,0 0 16,18 55-16,-18-55 15,0 0-15,0 0 16,22 60-16,7-11 15,-1-13-15,-6-16 16,0-6 0,1-13-16,-23-1 15,0 0-15,30 0 16,-30 0-16,39-1 16,-39 1-16,57-14 15,-57 14 1,0 0-16,66-7 15,-66 7-15,0 0 16,64 0-16,-64 0 16,0 0-16,63 13 15,-63-13-15,51 29 16,-12 9-16,-9 4 16,-30-42-1,12 45-15,-12-45 16,-1 40-16,1-40 15,-13 42-15,-12 5 16,-10-2-16,5-4 16,-1-7-16,31-34 15,-35 30-15,35-30 16,-41 31-16,-7-2 16,-2-2-1,4-4-15,5-7 16,41-16-16,0 0 15,0 0-15,-40 15 16,6-5 0,5-10-16</inkml:trace>
  <inkml:trace contextRef="#ctx0" brushRef="#br0" timeOffset="87555.9323">18002 1295 0,'0'0'0,"0"0"15,0 0-15,0 0 16,0 0-16,0 0 15,0 0-15,0 0 16,0 0 0,0 0-16,0 0 15,0 0-15,0 0 16,0 0-16,0 0 16,-16 13-16,-4 4 15,-10 13 1,6-6-16,-5 7 15,-2-4-15,31-27 16,-37 37-16,37-37 16,-49 47-16,1 8 15,0-1 1,1 1-16,47-55 16,0 0-16,0 0 15,-37 54-15,37-54 16,0 0-16,0 0 15,-23 55 1,14-4-16,21-10 16,3-18-16,-15-23 15,34 18 1,12-10-16,20-4 16,2-8-16,-68 4 15,71-4-15,10 0 16,-81 4-16,110-7 15,11 5 1,-121 2-16,121 6 16,-121-6-16,0 0 15,0 0-15,88 0 16,-42-10 0,-42-19-16,-24-11 15</inkml:trace>
  <inkml:trace contextRef="#ctx0" brushRef="#br0" timeOffset="87837.2264">17656 1363 0,'0'0'0,"0"0"0,0 0 16,0 0-1,0 0-15,0 0 16,12 16-16,7 16 16,8 21-16,-6 10 15,-2 20 1,-7 11-16,-4 11 16,-4 33-16,-4-138 15,8 139-15,-8-139 16,20 102-16,20-49 15</inkml:trace>
  <inkml:trace contextRef="#ctx0" brushRef="#br0" timeOffset="88416.1497">18556 1508 0,'0'0'0,"0"0"0,0 0 15,-14 11-15,4 13 16,-4 9-16,10 2 15,6 8-15,9 3 16,4 7 0,15 5-16,-30-58 15,40 58-15,17-7 16,-57-51-16,60 43 16,0-20-1,-3-7-15,-6-8 16,-8-8-16,-7-1 15,-11-6-15,2-1 16,-5-2-16,-3 1 16,-1-6-16,-6 2 15,-8-4 1,-4-3-16,0 20 16,-7-25-16,7 25 15,-20-40-15,-14-11 16,-12-12-1,-6 8-15,-4 6 16,-6 16-16,-1 13 16,7 16-16,12 8 15,11 10-15,12 8 16,8 8-16</inkml:trace>
  <inkml:trace contextRef="#ctx0" brushRef="#br0" timeOffset="118675.234">20623 2927 0,'0'0'0,"0"0"0,0 0 16,0 0-16,0 0 15,0 0-15,0 0 16,0 0-16,0 0 16,0 0-1,0 0-15,0 0 16,0 0-16,13-15 16,11-11-16,4-3 15,-3 6-15,-1 1 16,0 4-16,-4 6 15,0 3 1,3 2-16,-1 7 16,-22 0-16,30 0 15,-30 0-15,0 0 16,35 13-16,-35-13 16,0 0-1,33 25-15,-33-25 16,29 47-16,-29-47 15,13 64-15,-13-64 16,-3 71-16,3-71 16,-13 79-16,13-79 15,-29 78-15,29-78 16,0 0 0,0 0-16,-22 75 15,22-75-15,0 0 16,0 0-16,-24 58 15,24-58-15,0 0 16,0 0-16,-13 42 16,13-42-1,6 17-15,-6-17 16,15 2-16,-15-2 16,25-8-16,-25 8 15,35-19-15,3-5 16,8-3-16,-2 3 15,-1 7 1,-43 17-16,41-23 16,-41 23-16,0 0 15,44-20-15,-44 20 16,51-22-16,-2 8 16,-13 2-16,-1-1 15,-16 4-15,2 2 16,-8 3-1,1 0-15,-6 0 16,-2 2-16,-4 2 16,2-4-16,1 4 15,-4 0-15,1 0 16,-2 0-16,-3-1 16,-6-5-16</inkml:trace>
  <inkml:trace contextRef="#ctx0" brushRef="#br0" timeOffset="119395.0254">21477 2675 0,'0'0'0,"0"0"0,0 0 15,0 0-15,0 0 16,0 0-16,0 0 16,0 0-16,0 0 15,-6 4-15,-2 11 16,-8 6 0,3 5-16,2-1 15,5-1-15,-2-5 16,8 2-16,0-2 15,4 2-15,3-5 16,4 3-16,1 0 16,3-4-16,0-4 15,5-1 1,2-5-16,-3-1 16,3-4-16,5-5 15,-3-2-15,-3-3 16,2-6-16,-1 0 15,-6-3-15,1-2 16,-4-1 0,0-1-16,-5 5 15,1 0-15,-9-1 16,-5 3-16,-1-2 16,-2 4-1,-3-1-15,-6 3 16,-1 0-16,-1 6 15,-3-1-15,-2 7 16,3 0-16,0 4 16,3 2-1,1 1-15,2-3 16,1 4-16</inkml:trace>
  <inkml:trace contextRef="#ctx0" brushRef="#br0" timeOffset="123988.805">21876 2590 0,'0'0'0,"0"0"0,0 0 15,0 0-15,4-8 16,12-4-1,16-9-15,-1 3 16,1 2-16,-3 9 16,1 3-16,-4 0 15,4 12-15,-30-8 16,29 13-16,-29-13 16,18 34-16,-18-34 15,15 49 1,-15-49-16,6 66 15,-6-66-15,0 0 16,-6 71-16,6-71 16,0 0-16,0 0 15,-5 68-15,5-68 16,10 51-16,-10-51 16,31 34-1,15-19-15,8-15 16,-54 0-16,54-13 15,4-8-15,-58 21 16,0 0-16,56-36 16,-9-17-16</inkml:trace>
  <inkml:trace contextRef="#ctx0" brushRef="#br0" timeOffset="136663.8679">21564 1431 0,'0'0'0,"0"0"0,0 0 16,0 0-16,0 0 15,0 0 1,0 0-16,0 0 15,0 0-15,0 0 16,0 0-16,0 0 16,0 0-16,0 0 15,0 0-15,0 0 16,11 0-16,12 0 16,16 0-1,-8-2-15,-3-3 16,1 2-16,-1 1 15,-28 2-15,40-8 16,-40 8-16,57-3 16,3-9-16,2 4 15,-2-4 1,-3 1-16,-57 11 16,64-12-16,-64 12 15,72-20-15,9 7 16,23-3-16,5 0 15,-109 16-15,108-8 16,-6 2-16,-5 2 16,-9-1-1,-88 5-15,91-6 16,3 1-16,-1 1 16,-5 1-16,-88 3 15,88 0-15,2 3 16,0 1-16,-9-3 15,-81-1-15,82 4 16,-82-4 0,95 4-16,7-2 15,10-2-15,-112 0 16,101-2-16,-5-2 16,-1 0-16,-95 4 15,89-1-15,-6 1 16,-83 0-16,84 1 15,-84-1 1,90 4-16,-90-4 16,90 4-16,-90-4 15,0 0-15,94 2 16,-94-2-16,0 0 16,84 1-16,-9 7 15,-75-8-15,0 0 16,0 0-1,62 6-15,-62-6 16,0 0-16,0 0 16,41 8-16,-7 3 15,-6-6-15,-12 1 16,-4 2 0,-12-8-16,0 0 15,16 3-15,-16-3 16,0 0-16,0 0 15,19 10-15,6 2 16,-25-12-16,32 10 16,-32-10-16,0 0 15,29 12-15,-29-12 16,0 0 0,39 5-16,15-1 15,3-8-15,-2-1 16,-55 5-16,55-10 15,-55 10-15,0 0 16,65-10-16,-65 10 16,65-8-16,1 2 15,-9 4 1,-4-2-16,-3 4 16,-50 0-16,47-5 15,-47 5-15,55-2 16,-55 2-16,0 0 15,64-7-15,0 7 16,-64 0-16,61 7 16,-61-7-1,0 0-15,0 0 16,56 3-16,-2 5 16,-6-4-16,-48-4 15,0 0-15,0 0 16,38 7-16,-38-7 15,0 0-15,0 0 16,30 5 0,-30-5-16,0 0 15,18 8-15,-18-8 16,12 2-16,-12-4 16</inkml:trace>
  <inkml:trace contextRef="#ctx0" brushRef="#br0" timeOffset="139900.4523">26410 1205 0,'0'0'0,"0"0"0,0 0 16,3 3-16,8 6 16,-2 5-1,5-8-15,-8 0 16,-3-2-16,0-4 15,-3 7-15,2-6 16,-2 9-16,0-5 16,0 5-1,0 5-15,0-6 16,0-2-16,-2 3 16,0 0-16,2 2 15,0 0-15,2 3 16,0 0-16,3 8 15,2 0 1,-2 5-16,-5-28 16,9 36-16,-9-36 15,0 0-15,0 0 16,9 50-16,-9-50 16,0 0-16,0 0 15,11 79 1,-3 1-16,-2-9 15,0-11-15,2-3 16,-8-57-16,0 0 16,8 55-16,-8-55 15,0 0-15,13 51 16,-13-51 0,9 62-16,2-2 15,-6-5-15,-5-55 16,0 0-16,5 56 15,-5-56-15,9 57 16,-6 9-16,-3-66 16,8 66-16,-8-66 15,8 66 1,-8-66-16,0 0 16,8 77-16,-8-77 15,0 0-15,11 74 16,4-2-16,-15-72 15,15 66-15,-15-66 16,13 64-16,3-1 16,-16-63-1,0 0-15,12 62 16,-4-6-16,2 3 16,-10-59-16,0 0 15,6 51-15,-6-51 16,11 46-16,-2-4 15,-9-42-15,0 0 16,10 41 0,1 2-16,-11-43 15,0 0-15,0 0 16,14 45-16,-14-45 16,16 48-16,2 4 15,-4-13-15,-2-11 16,-12-28-1,0 0-15,0 0 16,13 26-16,2 4 16,-15-30-16,0 0 15,0 0-15,20 34 16,0-1-16,-4-3 16,2-2-16,-6-8 15,-12-20 1,0 0-16,0 0 15,14 25-15,3-1 16,-2-2-16,-15-22 16,0 0-16,0 0 15,15 26 1,-15-26-16,0 0 16,18 25-16,2-5 15,-5 2-15,-1-7 16,-3-3-16,-3-3 15,3-4-15,-6 5 16,1-3-16,-2-4 16,0 2-16,-2-1 15,1-2 1,-3 0-16,3 2 16,-3-4-16,3 0 15,-3 3-15,0-3 16,0 0-16,0 0 15,0 0-15,0 0 16,0 0-16,0 0 16,0 0-1,0 0-15,0 0 16,0 0-16,0 0 16,0 0-16,0 0 15,0 0-15,0 0 16,0 0-16,0 0 15,0 0-15,0 0 16,0 0 0,0 0-16,0 0 15,0 0-15,0 0 16,0 0-16,0 0 16,0 0-16,0 0 15,0 0-15,0 0 16,0 0-16,0 0 15,0 0 1,0 0-16,0 0 16,0 0-16,0 0 15,0 0-15,0 0 16,0 0-16,0 0 16,0 0-16,0 0 15,0 0-15,0 0 16,0 0-16,0 0 15,0 0 1,0 0-16,0 0 16,0 0-16,0 0 15,0 0-15,0 0 16,0 0-16,0 0 16,0 0-16,0 0 15,0 0-15,0 0 16,0 0-1,0 0-15,0 0 16,0 0-16,0 0 16,0 0-16,0 0 15,0 0-15,0 0 16,0 0-16,0 0 16,0 0-1,0 0-15,0 0 16,0 0-16,0 0 15,0 0-15,1 0 16,-1 0-16,0 0 16,0 0-16,4 0 15,-4 0-15,14 5 16,4 4-16,-18-9 16,30 1-1,8 3-15,-38-4 16,57 6-16,1-1 15,-58-5-15,67 4 16,-6-2-16,-61-2 16,0 0-16,67 0 15,-6 0 1,-61 0-16,0 0 16,62 6-16,-62-6 15,66 3-15,1 4 16,-67-7-16,63 8 15,-63-8-15,0 0 16,64 10 0,-64-10-16,0 0 15,64 11-15,-64-11 16,70 12-16,-70-12 16,71 14-16,-71-14 15,0 0-15,0 0 16,74 8-16,15-3 15,-12 1 1,-77-6-16,0 0 16,0 0-16,57 10 15,-21-1-15,-36-9 16,30 10-16,-30-10 16,34 5-16,-34-5 15,39 8 1,10-5-16,-11 1 15,-8 0-15,-14-2 16,0 0-16,-16-2 16,0 0-1,0 0-15,17 0 16,-17 0-16,0 0 16,0 0-16,17 4 15,-17-4-15,0 0 16,0 0-16,24 6 15,-24-6 1,0 0-16,22-3 16,-4-6-16,-18 9 15,0 0-15,14-22 16</inkml:trace>
  <inkml:trace contextRef="#ctx0" brushRef="#br0" timeOffset="140338.1131">28777 4060 0,'0'0'0,"0"0"0,0 0 16,0 4-16,0 11 16,0 0-16,0 3 15,0 0 1,0 2-16,0-1 16,0 2-16,0-3 15,0 2-15,0-3 16,0-2-1,0-1-15,0-2 16,0-2-16,2-1 16,1-2-16,-2-1 15,-1 0-15,0-1 16,-1 5 0,-2-9-16,-3-1 15,4-1-15,-2-7 16,-3-3-16</inkml:trace>
  <inkml:trace contextRef="#ctx0" brushRef="#br0" timeOffset="140980.0051">28535 4247 0,'0'0'0,"-7"0"0,0 6 0,-1 1 16,3-4-16,2-1 15,3 2-15,6-4 16,-4 0 0,13 5-16,22 5 15,9 2-15,-5 4 16,-7-4-16,-11-1 15,-2-3-15,-1 0 16,-3 5-16,7-4 16,-24-9-1,0 0-15,0 0 16,21 0-16,-21 0 16,0 0-16,0 0 15,22-9-15,-22 9 16,0 0-16,22-21 15,-22 21 1,0 0-16,0 0 16,24-25-16,-24 25 15,0 0-15,0 0 16,14-28-16,-14 28 16,0 0-16,0 0 15,11-27 1,-11 27-16,0 0 15,0 0-15,6-18 16,-6 18-16,0 0 16,0 0-16,2 0 15,-2 0 1,0 0-16,0 15 16,0-15-16,0 0 15,0 0-15,-5 30 16,-3 4-16,-4-15 15,2-11-15,-9-9 16</inkml:trace>
  <inkml:trace contextRef="#ctx0" brushRef="#br0" timeOffset="184772.9576">24603 5395 0,'0'0'0,"0"0"0,0 0 0,0-15 16,0-8-16,0-10 15,0 3 1,0 5-16,0 6 15,-5 10-15,-2 7 16,-8 4-16,-4 10 16,-1 0-16,-3 8 15,-2-3-15,-2 9 16,0-1-16,0 2 16,1-1-16,26-26 15,0 0 1,-30 33-16,30-33 15,0 0-15,0 0 16,-30 30-16,30-30 16,0 0-16,0 0 15,-44 36 1,44-36-16,0 0 16,-37 39-16,37-39 15,0 0-15,-27 51 16,27-51-1,0 0-15,-11 66 16,9 8-16,6-11 16,2-10-16,-6-53 15,0 0-15,16 44 16,-16-44-16,23 24 16,-23-24-1,35 21-15,-35-21 16,44 11-16,-44-11 15,61 12-15,-61-12 16,69 11-16,-69-11 16,68 15-16,-68-15 15,70 15 1,-7 3-16,-9 4 16,-7 1-16,-9 2 15,-38-25-15,0 0 16,0 0-16,27 32 15,-27-32-15,11 36 16,-11-36-16,0 0 16,0 45-1,0-45-15,-16 45 16,16-45-16,-30 44 16,30-44-16,-50 43 15,-10-7-15,6-7 16,-2-3-1,6-10-15,5 1 16,9 5-16,4-11 16,32-11-16,0 0 15,-22 5-15,4-5 16</inkml:trace>
  <inkml:trace contextRef="#ctx0" brushRef="#br0" timeOffset="185992.1651">25596 5185 0,'0'0'0,"0"0"16,0 0-16,0-10 15,-6-4-15,-4-6 16,-9 3-16,5 5 15,-5 4-15,-1 4 16,0 4 0,-5 6-16,-2 7 15,-1 2-15,-1 2 16,29-17-16,-33 22 16,33-22-16,0 0 15,-31 32-15,31-32 16,0 0-16,-37 48 15,37-48 1,0 0-16,-24 65 16,24-65-16,0 0 15,-17 76-15,17-76 16,0 0-16,-6 80 16,7 3-1,4-11-15,6-16 16,2-10-16,-1-14 15,-12-32-15,0 0 16,20 32 0,-20-32-16,33 24 15,-33-24-15,47 18 16,-47-18-16,0 0 16,60 20-16,-1 0 15,-9-1-15,-10 4 16,-9-5-16,-7 2 15,-8-3-15,-16-17 16,0 0 0,10 26-16,-10-26 15,0 34-15,0-34 16,-13 36-16,-14 2 16,-14 3-16,-7-5 15,4-6-15,-2-8 16,46-22-1,-47 20-15,47-20 16,-51 26-16,-2-7 16,3 3-16</inkml:trace>
  <inkml:trace contextRef="#ctx0" brushRef="#br0" timeOffset="193729.3665">26557 5015 0,'0'0'0,"0"0"0,0-15 15,5-15-15,0-10 16,-1 4-16,1 3 16,-2 2-16,-3-3 15,-1 5-15,-4-1 16,-3-3-1,-8-7-15,16 40 16,-23-46-16,-7-7 16,30 53-16,-35-59 15,-5-4 1,-5 0-16,0 7 16,0-3-16,-5 2 15,-2 2-15,-2 7 16,-3-4-16,-3 8 15,-7-1-15,-3 0 16,-19-7-16,-5 6 16,0 7-1,1 4-15,7 7 16,-2 4-16,-1 4 16,-1 9-16,-3 2 15,-7 3-15,-9 3 16,6 3-16,-1 5 15,-2 7-15,0-1 16,3 7 0,1 2-16,-2 5 15,2 2-15,3 4 16,0 2-16,-1 3 16,-1 2-16,1 0 15,0 1-15,1 2 16,0-1-1,0 5-15,2-3 16,2 5-16,0-2 16,-1-4-16,4 3 15,-5-4-15,3-2 16,-1-1-16,-2 0 16,3 5-1,1-10-15,9 2 16,1-8-16,5 4 15,-1-3-15,-1 1 16,2-1-16,3 0 16,-1-1-1,3 1-15,-4-4 16,-5 3-16,-4 2 16,4-3-16,5-4 15,-2-1-15,79-20 16,-80 22-16,-6 0 15,0-6 1,86-16-16,-90 15 16,3 5-16,-2-9 15,9 5-15,80-16 16,-89 12-16,1-1 16,0 3-1,13-6-15,-1 0 16,76-8-16,-77 10 15,-9-1-15,2 3 16,2 4-16,3 2 16,6-5-16,-2 4 15,3-3-15,72-14 16,-68 12 0,68-12-16,-72 8 15,72-8-15,-91 4 16,-24 3-16,-3-6 15,118-1-15,-108 4 16,108-4-16,-109 8 16,1 2-16,108-10 15,-107 7 1,14 5-16,7-9 16,13 0-16,18-3 15,-2 6-15,57-6 16,-68 14-16,-8 2 15,-21 9-15,3 0 16,12-4-16,1-7 16,7 4-1,1-5-15,73-13 16,-67 13-16,67-13 16,-67 0-16,67 0 15,-87-12-15,-18-5 16,105 17-16,-110-29 15,17 0-15,20 3 16,73 26 0,-70-31-16,21-3 15,4-1-15,3-5 16,42 40-16,-38-50 16,2-5-16,36 55 15,-36-70-15,6-1 16,6-7-16,24 78 15,-21-81 1,21 81-16,-15-86 16,2-9-16,0 1 15,5 5-15,5 12 16,3-1-16,2 6 16,3 1-16,-5 71 15,6-73-15,-6 73 16,14-78-1,-14 78-15,14-96 16,-14 96-16,19-100 16,-19 100-16,22-117 15,8-5-15,-30 122 16,29-103-16,-29 103 16,27-91-1,-27 91-15,24-85 16,-24 85-16,0 0 15,0 0-15,18-70 16,-18 70-16,13-65 16,-4 8-1,-1 10-15,-8 47 16,0 0-16,0 0 16,5-34-16,-5 34 15,0 0-15,0 0 16,0-21-16,-5 0 15,2 5-15,2 0 16</inkml:trace>
  <inkml:trace contextRef="#ctx0" brushRef="#br0" timeOffset="194214.1182">16236 3173 0,'0'0'0,"0"0"0,0 0 15,0 0-15,0 0 16,0-9-16,10-5 16,4-9-16,4 1 15,3-3 1,3 5-16,1-5 15,5 2-15,-30 23 16,36-27-16,-36 27 16,49-35-16,-49 35 15,54-35-15,3 5 16,-13 2 0,-6 6-16,-8 11 15,-10 6-15,-2 1 16,-6 4-16,-2 0 15,0 4-15,-3 1 16,0 5-16,-2 5 16,-5-15-16,6 25 15,-6-25 1,0 45-16,0 21 16,-4 35-16,-10 43 15,2 32-15,-2 24 16,3 18-16,0-1 15</inkml:trace>
  <inkml:trace contextRef="#ctx0" brushRef="#br0" timeOffset="293389.0696">23823 10680 0,'0'0'0,"0"0"15,0 16-15,0 18 16,0 17-16,4 3 16,4 10-16,-8-64 15,4 84 1,3 16-16,8 36 16,-2-4-16,3-2 15,0 4-15,-2 2 16,-2 7-16,8-5 15,-4 1-15,7-5 16,-23-134-16,19 129 16,-3-19-1,0-29-15,1-39 16</inkml:trace>
  <inkml:trace contextRef="#ctx0" brushRef="#br0" timeOffset="294358.2206">23899 10760 0,'0'0'0,"0"0"0,2-18 16,12-9-16,5-9 16,8 8-16,6 7 15,11 0-15,20-3 16,5-4-1,12 5-15,35-7 16,24 3-16,18 1 16,0 5-16,-3 6 15,2 4 1,0 3-16,-2 8 16,-4 8-16,-5-6 15,-10 7-15,-18 2 16,-118-11-1,124 14-15,-124-14 16,131 9-16,-13 1 16,-118-10-16,0 0 15,94 8-15,-34 4 16,-60-12-16,42 21 16,-42-21-1,35 34-15,-35-34 16,30 60-16,-1 23 15,-9 11-15,-1 25 16,3 11-16,0 4 16,2-8-16,1-2 15,-2-13 1,-3 6-16,-1-5 16,0-6-16,-8 2 15,5-6-15,-16-102 16,9 107-16,-9-107 15,8 123-15,-8 2 16,0-125 0,-12 119-16,-20-19 15,-17-15-15,-11-17 16,-8-20-16,-12-8 16,-8-6-16,-11-13 15,-9-6-15,-9-6 16,-3-5-1,-10-4-15,-12-4 16,0-1-16,1-8 16,7-1-16,4 1 15,-1 4-15,6-1 16,7 1 0,7 3-16,7 1 15,13 2-15,7 3 16,84 0-16,-82 0 15,82 0-15,-90 0 16,-6-3-16</inkml:trace>
  <inkml:trace contextRef="#ctx0" brushRef="#br0" timeOffset="294827.7186">24372 13425 0,'0'0'0,"-4"23"0,-2 20 0,5 21 16,-4 3-1,5 0-15,-4 4 16,4-71-16,-5 92 16,0 8-16,1 19 15,4-15-15,0-104 16,4 96-16,1-13 16,-4-11-1,-1-11-15,4-19 16,-3-13-16,2-26 15,-3-3-15</inkml:trace>
  <inkml:trace contextRef="#ctx0" brushRef="#br0" timeOffset="295423.5398">24084 13903 0,'0'0'0,"19"0"16,16 10-16,24 1 15,1-1-15,9-2 16,6-8-16,17 3 15,-1 1 1,-4-4-16,-2-4 16,-85 4-16,89-9 15,-7-5-15,-8-8 16,-74 22-16,45-30 16,-45 30-16,32-36 15,-18 1-15,-14 35 16,-7-35-1,-15 5-15,-14 3 16,-21-3-16,-2 5 16,-6 15-16,65 10 15,-64 3-15,64-3 16,-68 25 0,68-25-16,-54 55 15,54-55-15,-40 75 16,21 18-16,15 4 15,13 2-15,13-9 16,8-8 0,7-1-16,6-13 15,5-7-15,-48-61 16,56 39-16,-1-17 16,8-22-16,-3-16 15</inkml:trace>
  <inkml:trace contextRef="#ctx0" brushRef="#br0" timeOffset="296126.7976">25321 13997 0,'0'0'0,"0"0"0,0 12 15,0 21-15,0 14 16,0 9-16,0 9 16,0 2-1,0-67-15,0 0 16,0 0-16,0 65 16,0-65-16,0 0 15,0 0 1,0 45-16,0-23 15,0-40-15,5-15 16,2-12-16,3-8 16,3-2-16,7-4 15,2 3 1,7 10-16,2 2 16,-1 13-16,-6 17 15,-2 8-15,-4 17 16,-10 19-16,-7 10 15,-2 10-15,1-50 16,-4 75-16,4-75 16,0 0-1,0 0-15,-8 71 16,8-71-16,0 0 16,-3 54-16,0-25 15,6-33-15,4-11 16,2-14-16,5 0 15,5-6 1,-19 35-16,29-33 16,-29 33-16,40-34 15,-40 34-15,52-10 16,-52 10-16,39 22 16,-39-22-1,25 45-15,-7 6 16,-14-6-16,1-14 15,-5-31 1,5 11-16,-5-11 16,6-5-16,5-35 15</inkml:trace>
  <inkml:trace contextRef="#ctx0" brushRef="#br0" timeOffset="296689.768">26056 13874 0,'1'1'0,"1"9"0,0 15 15,0 1-15,-2 7 16,0 3 0,-2 14-16,-2 15 15,4-65-15,-9 89 16,3 16-16,-3 23 16,9-12-16,0-116 15,-4 116-15,4-116 16,0 133-1,-11 5-15,11-138 16,-15 130-16,15-130 16,0 0-16,-25 85 15,25-85-15,-22 19 16,5-44 0,3-22-16,-3-34 15,5-9-15,4-10 16,1-36-16,2-10 15,10 8-15,2 25 16,9 24 0,-2 27-16,10 9 15,0 9-15,4 8 16,-1 7-16,0 13 16,6 2-16,3 6 15,4 5-15,3 12 16,-2 12-1,-41-21-15,27 34 16,-27-34-16,13 42 16,-18 16-16,-11 12 15,-16-3-15,-10-3 16,42-64-16,-53 51 16,-17-7-16,-24-9 15,-10-20 1</inkml:trace>
  <inkml:trace contextRef="#ctx0" brushRef="#br0" timeOffset="300237.4123">24078 11050 0,'0'0'0,"0"0"0,0 0 16,0 0-1,0 0-15,15-10 16,15 2-16,22-8 15,0 5-15,-52 11 16,66-12-16,-66 12 16,85-6-16,30 2 15,-115 4-15,112-3 16,-9 2 0,-103 1-16,98-6 15,-98 6-15,0 0 16,0 0-16,83 0 15,-83 0-15,0 0 16,42 0-16,-46-2 16</inkml:trace>
  <inkml:trace contextRef="#ctx0" brushRef="#br0" timeOffset="300958.6584">24107 11014 0,'0'0'0,"0"0"0,0 0 16,0 0-16,0 0 15,0 0-15,0 14 16,7 19-16,2 12 16,-3 6-1,2-3-15,-2 4 16,2-5-16,-6 4 16,-2-51-16,0 0 15,0 0-15,4 51 16,-4-51-1,0 0-15,0 0 16,10 49-16,-10-49 16,9 24-16,-9-24 15,25 2-15,-25-2 16,26-17-16,-26 17 16,38-28-16,-38 28 15,60-32-15,-60 32 16,63-27-1,3 11-15,-4 16 16,-62 0-16,59 16 16,-59-16-16,52 33 15,-5 18-15,-3 7 16,-44-58-16,35 66 16,-5 4-1,-8 1-15,-14-3 16,-9-2-16,-12-6 15,-3-5-15,-6-6 16,-8-8-16,-5-1 16,35-40-16,-38 30 15,38-30 1,-52 23-16,52-23 16,-53 3-16,3-6 15,50 3-15,-40-23 16,14-17-16,13-7 15</inkml:trace>
  <inkml:trace contextRef="#ctx0" brushRef="#br0" timeOffset="301412.1723">25036 11432 0,'0'0'0,"-8"4"0,0 10 16,-6 6-16,3 9 15,0-3-15,3 4 16,3 0-16,4 7 16,2 1-1,4 2-15,6 4 16,-11-44-16,19 37 15,-19-37-15,32 43 16,-32-43-16,0 0 16,52 40-1,-52-40-15,52 17 16,-2-19-16,-50 2 16,34-29-16,-17-12 15,-17-10 1,-14-13-16,-7 2 15,-12 0-15,-4 11 16,-2 5-16,6 9 16,5 7-16,4 9 15,8 6-15,-1 0 16,12 0-16,8-3 16</inkml:trace>
  <inkml:trace contextRef="#ctx0" brushRef="#br0" timeOffset="302256.933">25315 11050 0,'0'0'0,"0"0"16,11 0-16,17 0 15,19 0-15,4-5 16,5 0-16,-56 5 16,67-5-1,-67 5-15,78-7 16,12 7-16,-11-3 16,-20 3-16,-22 0 15,-37 0-15,28 0 16,-12 7-16,-12 0 15,-10-7-15,6 0 16,-21-4 0,21 4-16,-35-3 15,-14-5-15,-16-4 16,5 0-16,8 2 16,3 7-16,8 6 15,5 0-15,7 7 16,6 1-16,-1 3 15,6 6 1,4 3-16,3 10 16,5 5-16,1 0 15,8 1-15,-1 1 16,2 0-16,3-5 16,-7-35-16,0 0 15,0 0 1,8 36-16,-8-36 15,0 0-15,19 34 16,-19-34-16,31 20 16,-31-20-16,42 16 15,16-6-15,0-9 16,-1 9-16,-57-10 16,57 16-1,-57-16-15,49 26 16,-3 7-16,-13 12 15,-11-2-15,-8 2 16,-7-9-16,-4 4 16,-6-2-1,-10 5-15,13-43 16,-20 43-16,20-43 16,-30 43-16,-15 5 15,0-5 1,2-14-16,7-7 15,6-7-15,30-15 16,0 0-16,-27-5 16,6-14-16,8-17 15</inkml:trace>
  <inkml:trace contextRef="#ctx0" brushRef="#br0" timeOffset="302726.0808">26091 11435 0,'0'0'0,"0"0"0,0 0 15,0 0-15,-5 16 16,4 22-16,-4 18 15,2 3-15,3-3 16,4 3-16,18-8 16,-22-51-1,30 49-15,-30-49 16,40 45-16,-40-45 16,55 41-16,-55-41 15,60 27 1,-60-27-16,64 0 15,-64 0-15,55-32 16,-11-20-16,-18-17 16,-16-1-16,-10 70 15,-4-83 1,-16 6-16,-10-5 16,-9 15-16,-5 11 15,-6 15-15,-11 8 16,-5 17-16,0-2 15,1 4 1,11-3-16</inkml:trace>
  <inkml:trace contextRef="#ctx0" brushRef="#br0" timeOffset="304305.6334">25192 10369 0,'0'0'0,"0"0"16,-6-9-16,-2 4 15,-9-6 1,-2-1-16,-1-6 15,-3-2-15,2 3 16,1 1-16,-8 4 16,28 12-16,-33-11 15,33 11-15,-51-13 16,51 13 0,-71-15-16,71 15 15,-84-17-15,-33-6 16,117 23-16,-151-20 15,14 2-15,8 6 16,129 12-16,-112-14 16,112 14-16,-119-4 15,-14-5 1,15 3-16,16-1 16,12 4-16,3-9 15,0 6-15,1-3 16,-8 3-16,94 6 15,-112-9-15,-22-1 16,-9-3 0,4-6-16,17 3 15,11-2-15,7 1 16,-3 0-16,-1 1 16,-3-9-16,7 0 15,-7-2-15,-1-3 16,-3-1-1,2 2-15,-4 2 16,5-4-16,-5 1 16,5-8-16,6 5 15,-5-11-15,6 5 16,-2-1-16,2 2 16,0-1-1,-2 0-15,-1-5 16,2-1-16,0-4 15,-1 2-15,3-2 16,-3 0-16,-1-2 16,-2 2-16,-1-7 15,-7-2 1,1 4-16,2 1 16,-2 3-16,-8-1 15,5 2-15,-2-2 16,0-5-16,-4-1 15,2 2-15,4 2 16,3-14-16,-4-1 16,-4-9-1,4 0-15,5-5 16,0 2-16,5-3 16,-6-2-16,6-6 15,3-1-15,-3 0 16,1-8-16,5-2 15,-3-5-15,5 6 16,-1-11 0,8-4-16,3-5 15,8-3-15,3-2 16,2-3-16,5 3 16,6-5-16,2-2 15,4 0-15,8 4 16,-1-3-1,4-1-15,11-2 16,0-4-16,10 1 16,7 3-16,4-3 15,10-3-15,3 4 16,10 4-16,5-5 16,13 8-1,1 7-15,8 5 16,2 9-16,7-3 15,4 0-15,6-1 16,7-7-16,-2 12 16,0 4-16,3 4 15,3 4-15,4 2 16,1 2 0,7 3-16,6-5 15,-6 10-15,5 6 16,-7 5-16,0 7 15,-2 0-15,3 4 16,-6 0 0,0 7-16,-65 55 15,65-55-15,-5 1 16,-60 54-16,39-47 16,-11 0-16,-8 2 15,-12 3-15</inkml:trace>
  <inkml:trace contextRef="#ctx0" brushRef="#br0" timeOffset="304571.1966">16602 1637 0,'16'0'0,"11"0"16,4 0-16,-1 0 15,-7 12 1,-10 15-16,-13 6 16,-16 12-16,-11 6 15,-25 30-15,-34 38 16,-38 39-16</inkml:trace>
  <inkml:trace contextRef="#ctx0" brushRef="#br0" timeOffset="314686.7773">22502 2384 0,'0'0'0,"0"0"0,0 0 16,0 0-16,0 0 16,8 2-16,9 16 15,0 7-15,4 5 16,-7-3-16,8 6 15,0-3-15,-22-30 16,30 33 0,-30-33-16,42 30 15,-42-30-15,55 22 16,-55-22-16,57 3 16,-57-3-1,55-18-15,-55 18 16,46-37-16,-46 37 15,30-55-15,-30 55 16,8-62-16,-8 62 16,-14-67-16,-16 4 15,-13 14 1,-3 17-16,-3 17 16,-3 10-16,5 18 15,-1 9-15,7 1 16</inkml:trace>
  <inkml:trace contextRef="#ctx0" brushRef="#br0" timeOffset="318110.5883">19143 4585 0,'0'0'0,"18"-5"0,15-1 15,14-5-15,4-2 16,1-2-16,-52 15 15,52-17-15,-52 17 16,51-16 0,-51 16-16,65-17 15,0 6-15,-11 2 16,-54 9-16,0 0 16,57-6-16,-57 6 15,0 0-15,56-9 16,-56 9-16,0 0 15,0 0 1,56-11-16,-13 0 16,-9-7-16,-10 10 15,-5 1-15,-6 1 16,7 3-16,-20 3 16,0 0-16,0 0 15,13-2 1,-13 2-16,0 0 15,0 0-15,15-4 16,-15 4-16,0 0 16,0 0-16,13 0 15,-13 0-15,0 0 16,0 0-16,3-4 16,-3 4-1,0 0-15,0 0 16,8 0-16,-8 0 15,0 0-15,0 0 16,10 8-16,3 6 16</inkml:trace>
  <inkml:trace contextRef="#ctx0" brushRef="#br0" timeOffset="319861.5574">20867 3655 0,'0'0'0,"0"0"0,0 0 16,0 0-16,0 0 15,0 0-15,0 0 16,8-6-16,8 0 16,12-7-16,-1 4 15,0 2-15,4-3 16,4 1 0,-1-1-16,-34 10 15,44-9-15,-44 9 16,50-12-16,15 3 15,5-3-15,-70 12 16,72-14 0,6-1-16,17-1 15,-4 2-15,-4-3 16,-6 5-16,-4-4 16,-1-3-16,2-3 15,-4-1 1,1-5-16,0-1 15,-2-1-15,3 5 16,3-3-16,-6 2 16,0-3-16,-4-1 15,-15 4-15,1-2 16,-55 28-16,59-36 16,7-6-1,-1-1-15,-65 43 16,62-48-16,-2 0 15,-60 48-15,61-52 16,-2-2-16,-12-4 16,-47 58-1,0 0-15,35-60 16,-35 60-16,19-67 16,-12-7-16,-7 74 15,-13-71-15,-8 12 16,21 59-16,-33-59 15,33 59-15,-49-49 16,-10 7 0,59 42-16,-70-29 15,3 4-15,67 25 16,-79-17-16,-11 1 16,90 16-16,-104-8 15,3 0-15,5 7 16,9 1-16,87 0 15,-82 1 1,0 3-16,-7 0 16,11 0-16,0 3 15,1-2-15,5 6 16,-4 3-16,-4 1 16,-1 4-16,-3 6 15,0-5-15,-1-3 16,1 2-1,2 6-15,-2 2 16,-3 2-16,1 5 16,5-4-16,-6 0 15,6 8-15,0 1 16,4-1 0,6 7-16,3 0 15,8 0-15,14-1 16,10-4-16,-1-3 15,1 8-15,4-4 16,8 1-16,2-6 16,8-2-16,3-9 15,-3 5 1,14-30-16,-7 26 16,7-26-16,-1 35 15,1-35-15,5 47 16,5-2-16,8-4 15,1-4 1,-2-7-16,-17-30 16,26 29-16,-26-29 15,36 30-15,-36-30 16,57 29-16,1 2 16,4-7-1,0-1-15,-4-4 16,0-4-16,-4-3 15,-1-3-15,-2-5 16,2-2-16,-2-2 16,-4-2-16,5-4 15,-52 6 1,62-4-16,8-3 16,9-5-16,17 1 15,-96 11-15,114-21 16,1 0-16,-9 9 15,-19-4 1,-9-3-16,-7-11 16</inkml:trace>
  <inkml:trace contextRef="#ctx0" brushRef="#br0" timeOffset="322284.9502">24097 6553 0,'0'0'0,"0"0"16,0 0-1,-4-8-15,2-6 16,-3-5-16,0-7 16,5 1-16,8-1 15,10-4-15,7 4 16,6-3-1,7-1-15,16-11 16,6-10-16,8-2 16,27-18-16,18-11 15,10-6-15,8 4 16,-11 4 0,-7 14-16,-3 1 15,5-5-15,-7 3 16,1 6-16,-17 6 15,-11-2-15,-81 57 16,78-46-16,-78 46 16,0 0-16,0 0 15,56-46 1,-56 46-16,12-32 16</inkml:trace>
  <inkml:trace contextRef="#ctx0" brushRef="#br0" timeOffset="322738.9872">24493 6386 0,'0'0'0,"-17"8"0,0 3 0,-5 4 16,9 0-16,7-6 15,6-3-15,11-6 16,11-6-16,7-10 16,7-10-16,11-11 15,10-4 1,-3-4-16,14-4 15,21-21-15,11-1 16,-4 1-16,-1 2 16,1-4-16,2-1 15,8 2-15,-2 1 16,-1 7 0,0 1-16,-10 12 15,-10 4-15,-83 46 16,68-42-16,-11 9 15,-57 33-15,0 0 16,26-16-16,-32 12 16</inkml:trace>
  <inkml:trace contextRef="#ctx0" brushRef="#br0" timeOffset="323960.0615">21982 5573 0,'0'0'0,"-5"-26"0,-1-11 16,3-20-16,-1 2 15,8 1-15,0 4 16,10 1-16,7 9 16,-21 40-16,17-26 15,-17 26 1,27-19-16,-27 19 16,25-7-16,4 24 15,-2 9-15,-10 15 16,-4 7-16,-2 11 15,-10 7-15,-7 4 16,-9 3-16,-5 5 16,-10 9-1,0-1-15,-1 5 16,-13 18-16,2-5 16,7-13-16,5-20 15,19-26-15,2-19 16,4-4-16,2-6 15,5-5 1,2 1-16,7-6 16,5-9-16,9-8 15,10-10-15,17-15 16,5-11-16,3-6 16,1-9-16,14-18 15,-75 80 1,65-101-16,-5-26 15</inkml:trace>
  <inkml:trace contextRef="#ctx0" brushRef="#br0" timeOffset="324350.802">22398 5394 0,'0'0'0,"-21"0"0,-8 0 15,-13 8-15,10 10 16,15 6-16,3 6 15,6 6 1,0 11-16,8-47 16,0 53-16,0-53 15,10 66-15,-10-66 16,30 59-16,-30-59 16,40 42-16,-40-42 15,52 23 1,-52-23-16,53 6 15,-4-14-15,-8-13 16,-10-7-16,-13 1 16,-7 0-16,-5-3 15,-7-1-15,-9-1 16,-7 3-16,-12 3 16,-1 1-1,-5 9-15,4 8 16,2 4-16,2 0 15,6 0-15,9-2 16</inkml:trace>
  <inkml:trace contextRef="#ctx0" brushRef="#br0" timeOffset="324757.6986">22438 5229 0,'0'0'0,"12"-9"0,6-13 16,5-6-16,5-3 16,-3 4-16,7 0 15,-32 27-15,0 0 16,35-21 0,-35 21-16,32-4 15,2 19-15,-16 22 16,-7 11-16,-10 11 15,-1-59-15,-1 83 16,1-83-16,-7 96 16,7-96-16,-11 100 15,11-100 1,0 0-16,0 0 16,-14 127-16,7-8 15,7-23-15,10-47 16,8-32-16,5-11 15,11-14-15,8-7 16,15-23 0,-2-7-16,-8-10 15,1-7-15</inkml:trace>
  <inkml:trace contextRef="#ctx0" brushRef="#br0" timeOffset="325180.3">22911 4945 0,'0'0'0,"-5"0"0,-9 6 15,-8 3 1,-6 6-16,12 10 16,8 9-16,2 5 15,1 7-15,6 2 16,7 5-16,11 6 15,14-10-15,9-8 16,-42-41 0,55 33-16,-55-33 15,63 16-15,-63-16 16,65 0-16,-65 0 16,60-23-16,-60 23 15,41-38-15,-41 38 16,26-59-16,-26-5 15,-18 0 1,-16 9-16,-11 9 16,-17 14-16,-7 15 15,-9 21-15,-12 23 16,90-27-16,-79 55 16,17 25-16</inkml:trace>
  <inkml:trace contextRef="#ctx0" brushRef="#br0" timeOffset="326149.5144">26192 5685 0,'0'0'0,"0"0"15,0 0-15,0 0 16,0 0-16,13-5 15,10 1-15,17 1 16,0-5 0,7 4-16,-1-6 15,-46 10-15,62-4 16,15 1-16,22-1 16,-7-2-16,1 1 15,-1-4 1,6 7-16,0-2 15,0 0-15,-5 0 16,2 3-16,0-6 16,0 3-16,4-1 15,2 0-15,-7 1 16,0 4 0,0 0-16,-6 0 15,0 4-15,-88-4 16,85 0-16,-85 0 15,81 0-15,-15-4 16,-25 0-16,-17-3 16,-24 7-16,0 0 15,11-16-15,-14-6 16</inkml:trace>
  <inkml:trace contextRef="#ctx0" brushRef="#br0" timeOffset="326431.246">27988 5241 0,'0'0'0,"13"0"0,9 0 0,21 4 16,6 11-16,4 11 15,-3 12-15,2 13 16,-2 9-16,-1 10 16,-12 5-1,-12-4-15,-19 0 16,-17-4-16,-19-6 16,-16-7-16,-18 1 15</inkml:trace>
  <inkml:trace contextRef="#ctx0" brushRef="#br0" timeOffset="333041.9328">22235 12842 0,'0'0'0,"0"-8"0,2-11 16,4-7-16,-6-4 15,-6-3 1,-4 7-16,-11 0 16,-2 7-16,-11 8 15,4 1-15,0 10 16,-5 6-16,2 12 15,-2 11 1,35-29-16,-35 53 16,5 17-16,10 17 15,7 5-15,7-1 16,4 9-16,5 34 16,2 17-1,-3 6-15,4-2 16,2-6-16,6-4 15,-6-2-15,0-3 16,-1-7-16,-7-133 16,1 123-16,-6-29 15,5-94 1,-12 40-16,-9-55 16</inkml:trace>
  <inkml:trace contextRef="#ctx0" brushRef="#br0" timeOffset="333338.7379">21270 13729 0,'0'0'0,"0"0"16,0 0-16,0 0 15,10-10-15,13-9 16,12-7 0,6-4-16,13 2 15,9 1-15,9 5 16,35 1-16,16 9 16,-1 12-1,-14 8-15,-108-8 16,0 0-16,98-6 15</inkml:trace>
  <inkml:trace contextRef="#ctx0" brushRef="#br0" timeOffset="333792.0081">22032 13507 0,'5'18'0,"8"7"0,-13-25 0,11 27 0,8-9 16,4 1-16,6 3 15,2 9-15,7 21 16,0 10-16,-3 12 16,-10 13-1,-6 6-15,-11 7 16,-8-100-16,-5 123 15,-12-17-15,-13-26 16,30-80-16,0 0 16,-27 36-16,27-36 15,-24 0 1,-1-19-16,25 19 16,-22-41-16,14-21 15,14-31-15,20-3 16,26-31-16,27-18 15,16 15 1,0 28-16,-13 26 16,-82 76-16,0 0 15,0 0-15,52-55 16,-38 24-16,-18 8 16</inkml:trace>
  <inkml:trace contextRef="#ctx0" brushRef="#br0" timeOffset="334652.0038">22583 13807 0,'0'0'0,"0"6"16,0 5-16,0 7 16,0-5-1,10-4-15,8-3 16,10-6-16,10-9 15,10-10-15,5-16 16,1 2-16,-2-5 16,-52 38-1,52-39-15,-52 39 16,0 0-16,40-48 16,-40 48-16,21-50 15,-26 5 1,5 45-16,-25-29 15,-9 18-15,-7 7 16,-6 19-16,0 15 16,10 10-16,5 10 15,7 9-15,8 4 16,4 0-16,6 0 16,9 2-1,9 1-15,2-5 16,-13-61-16,25 57 15,-25-57-15,37 45 16,-37-45 0,43 23-16,-43-23 15,50-5-15,-50 5 16,54-26-16,-54 26 16,51-34-16,-1 4 15,-12 8-15,-8 4 16,-10 3-16,6 0 15,-1-6 1,7-6-16,6-6 16,6-9-16,0-5 15,-6 6-15,-5-2 16,-33 43-16,24-45 16,-10-1-1,-10 7-15,-4 39 16,-12-36-16,12 36 15,-30-26-15,-9 8 16,39 18-16,-56 8 16,1 17-1,8 20-15,11 15 16,6 10-16,15 8 16,7 7-16,8-5 15,8 3-15,10-8 16,7 0-1,-25-75-15,38 70 16,-38-70-16,50 52 16,10-19-16,2-33 15,-1-25-15</inkml:trace>
  <inkml:trace contextRef="#ctx0" brushRef="#br0" timeOffset="334996.3674">23871 13230 0,'0'0'0,"0"0"0,-13 0 0,-14 12 16,-14 11-16,4 15 15,7 13-15,-2 15 16,2 17 0,5 9-16,5 13 15,2 29-15,14 13 16,20-13-16,9-7 16,12-5-16,10-6 15,9-1 1,6-6-16,7-9 15,3-15-15,1-20 16,14-14-16</inkml:trace>
  <inkml:trace contextRef="#ctx0" brushRef="#br0" timeOffset="335450.268">26475 13634 0,'0'0'0,"12"8"0,12 2 16,8 12-16,-2 4 15,5 10-15,3 14 16,1 8-16,2 8 15,-3 13 1,-6 11-16,11 40 16,-1 32-16,-12 26 15,-15 15-15,-22-5 16,-21 0-16,-30-14 31,-19-17-31,-27-30 0,-21-24 31</inkml:trace>
  <inkml:trace contextRef="#ctx0" brushRef="#br0" timeOffset="336998.0847">18669 598 0,'0'0'0,"0"0"0,0 0 0,0 0 0,0 0 16,0 0-16,0 0 16,0 0-16,0 0 15,0 0-15,8 2 16,14 22-1,3 6-15,-2 10 16,0-4-16,1 6 16,9 19-16,8 2 15,5 4-15,6 1 16,5 5-16,19 22 16,12 16-1,6 10-15,-4 1 16,-3-3-16,-3 3 15,-7-2-15,10-5 16,2-3-16,-1-3 16,0 4-16,8-6 15,5 2 1,-3 4-16,-3-9 16,-11 5-16,-13-9 15,-8-3-15,-19-5 16,-10-13-16,-9-15 15,-25-64 1,0 0-16,21 49 16,-21-49-16,23 16 15</inkml:trace>
  <inkml:trace contextRef="#ctx0" brushRef="#br0" timeOffset="337561.3762">20230 411 0,'0'0'0,"0"0"15,-13 4-15,-8 18 16,-7 5-16,2 13 15,-2 9-15,-2 7 16,0 10 0,-8 6-16,3 14 15,-3 2-15,-11 41 16,-2 23-16,1 5 16,1-6-16,5-8 15,0-10-15,-2 12 16,-9 16-1,-1-10-15,3 1 16,-7 7-16,1 2 16,-1-1-16,-6 0 15,7 0-15,-6 10 16,0 15 0,1-1-16,4-3 15,-1-11-15,4-14 16</inkml:trace>
</inkml:ink>
</file>

<file path=ppt/ink/ink7.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612.54919" units="1/cm"/>
          <inkml:channelProperty channel="Y" name="resolution" value="2150.06567" units="1/cm"/>
          <inkml:channelProperty channel="T" name="resolution" value="1" units="1/dev"/>
        </inkml:channelProperties>
      </inkml:inkSource>
      <inkml:timestamp xml:id="ts0" timeString="2022-09-01T07:37:04.077"/>
    </inkml:context>
    <inkml:brush xml:id="br0">
      <inkml:brushProperty name="width" value="0.05292" units="cm"/>
      <inkml:brushProperty name="height" value="0.05292" units="cm"/>
      <inkml:brushProperty name="color" value="#FF0000"/>
    </inkml:brush>
  </inkml:definitions>
  <inkml:trace contextRef="#ctx0" brushRef="#br0">12683 12577 0,'0'0'0,"0"0"16,0 17-16,0 19 15,0 15-15,0 2 16,0 0-16,0-5 15,6 7-15,-6-55 16,9 64-16,-9-64 16,9 80-1,-3 6-15,0 3 16,1-15-16,-7-74 16,5 72-16,-5-72 15,0 0-15,0 0 16,6 65-16,-6-65 15,21 54 1</inkml:trace>
  <inkml:trace contextRef="#ctx0" brushRef="#br0" timeOffset="766.2367">12689 12132 0,'0'0'0,"0"0"15,0 0-15,-12-6 16,-10 4-16,-13-6 16,2 4-16,-2 4 15,0 8-15,4 7 16,0 11 0,31-26-16,-27 38 15,2 11-15,25-49 16,-30 66-16,2 7 15,1 7-15,27-80 16,-22 88-16,22-88 16,-16 103-16,6 36 15,6 13 1,15-26-16,3-32 16,6-21-16,4-12 15,-24-61-15,37 58 16,7 3-16,-44-61 15,63 52 1,-63-52-16,70 36 16,31-14-16,1-18 15,-19-12-15,-20-13 16,-14-6-16,-5-3 16,-1-16-1,-43 46-15,41-54 16,0-9-16,-6-8 15,-5 3-15,-30 68 16,21-79-16,-13-11 16,-6-8-16,-9 7 15,-16 5 1,-8 1-16,-13 6 16,-8 4-16,-21-10 15,-8 10-15,-10 8 16,5 16-16,2 18 15,1 11-15,83 22 16,-92 0-16</inkml:trace>
  <inkml:trace contextRef="#ctx0" brushRef="#br0" timeOffset="6455.2856">14430 12645 0,'0'0'0,"0"-20"0,5-11 15,1-8-15,2 3 16,8 4-16,-2 10 16,0 1-16,0 5 15,2 3 1,-2 2-16,6 6 15,-1-3-15,4 6 16,-2 2-16,-3 2 16,2 7-16,-1 6 15,-6 4-15,-2 8 16,-2 3-16,-3 5 16,-2 6-1,-6 2-15,-3-1 16,-1 1-16,-9 2 15,0-6-15,-4 4 16,-1-5-16,-1 2 16,-3-4-16,24-36 15,-24 39-15,24-39 16,0 0 0,0 0-16,-22 41 15,22-41-15,0 0 16,-17 55-16,17-55 15,1 48-15,-1-48 16,22 31-16,15-4 16,14-1-1,-2-7-15,1-7 16,-1-11-16,-5-11 16,-7-12-16,-10-6 15</inkml:trace>
  <inkml:trace contextRef="#ctx0" brushRef="#br0" timeOffset="7252.545">14789 12180 0,'0'0'0,"0"0"0,-11 0 15,-5 0-15,-6 0 16,0 0-16,-6 0 16,-6 0-1,-5 0-15,39 0 16,-57 0-16,57 0 15,-74 14-15,-6 6 16,-5 14-16,85-34 16,-71 47-16,4 17 15,11 2-15,12 4 16,44-70 0,-30 66-16,13 3 15,17-69-15,-10 85 16,11 10-16,13 0 15,7 0-15,0-5 16,12-3-16,3-3 16,7 5-1,17 9-15,6-4 16,9-17-16,-4-16 16,-1-12-16,4-11 15,0-6-15,-74-32 16,81 16-16,4-9 15,-85-7-15,90-12 16,-9-17 0,-13-8-16,-68 37 15,60-53-15,-21-4 16,-9-3-16,-30 60 16,25-75-16,-4-8 15,-9-5-15,-2 4 16,-10 84-16,0-90 15,-8-6 1,-3 2-16,-8 4 16,-7 6-16,-5 9 15,-7 4-15,-8 4 16,-6 4-16,-9 1 16,-21-1-16,-12 6 15,-3 8 1,0 20-16,3 13 15,7 12-15,11 8 16,15 12-16</inkml:trace>
  <inkml:trace contextRef="#ctx0" brushRef="#br0" timeOffset="8206.3194">16578 12930 0,'0'0'0,"0"0"16,0-15-16,9-10 15,0-5 1,3 5-16,3 9 15,-6 1-15,12 1 16,-5 3-16,5 2 16,5-2-16,3 1 15,-29 10 1,38-4-16,-38 4 16,55 4-16,-55-4 15,59 21-15,-59-21 16,0 0-16,54 36 15,-54-36-15,39 52 16,-39-52 0,12 57-16,-12-57 15,-12 56-15,-18-1 16,-9-10-16,2-7 16,0-12-16,9 3 15,6-13-15,11 7 16,0-6-16,6 1 15,5-18 1,2 21-16,9 7 16,-11-28-16,24 38 15,-4 8-15,7 11 16,-4-2-16,-9-6 16,0-11-16,-13-9 15,-2-6 1,-7-3-16,-10-7 15,-1-3-15,19-10 16,-33 5-16,33-5 16,-40-3-16,40 3 15,-55-18-15,13-15 16,13-16 0,13-11-16,13-12 15</inkml:trace>
  <inkml:trace contextRef="#ctx0" brushRef="#br0" timeOffset="8800.9509">16826 12610 0,'0'0'0,"0"0"16,0 0-16,-15-6 15,-9 2 1,-18-2-16,-4 1 15,-6 5-15,-2 10 16,-4 3-16,0 20 16,7 13-16,5 8 15,3 14-15,43-68 16,-41 84-16,3 39 16,10 21-1,16-19-15,19-15 16,-7-110-16,23 100 15,21-10-15,-44-90 16,67 78-16,9-26 16,-76-52-16,92 36 15,-1-21 1,3-15-16,-9-15 16,-3-15-16,1-12 15,-7-7-15,-9-15 16,-6-3-16,-12-14 15,-13 7-15,-12 3 16,-24 71 0,4-78-16,-6-12 15,-12-4-15,-11 9 16,-12 4-16,-13 3 16,-9 11-16,-22-3 15,-14 15 1,-6 10-16,2 17 15,14 28-15,85 0 16,-70 28-16,26 12 16,24 11-16,16 1 15,20-10-15,10-17 16</inkml:trace>
  <inkml:trace contextRef="#ctx0" brushRef="#br0" timeOffset="9317.1935">19150 12752 0,'0'0'0,"0"0"16,-13 3-16,-6 13 15,-8 13-15,-4 1 16,-3 4-16,-10-4 15,44-30 1,-47 36-16,47-36 16,-56 39-16,3 1 15,4-5-15,14-8 16,10-1-16,25-26 16,0 0-16,-11 12 15,11-12 1,14 11-16,19 1 15,21-2-15,17 2 16,6 3-16,26 9 16,11 5-16,-10 3 15,-14-17-15,-17-9 16,-25-12-16,-12-2 16</inkml:trace>
  <inkml:trace contextRef="#ctx0" brushRef="#br0" timeOffset="9660.9553">19109 12824 0,'0'0'0,"0"0"0,0 0 0,0 0 15,0 0-15,0 0 16,0 18-16,4 27 16,3 17-16,0 5 15,-7-67 1,6 89-16,-6 15 16,-2 22-16,-8-19 15,6-15-15,4-92 16,0 0-16,0 0 15,-4 65-15,4-30 16,0-35-16,5 2 16,8-24-1</inkml:trace>
  <inkml:trace contextRef="#ctx0" brushRef="#br0" timeOffset="10240.2044">18952 12519 0,'-25'3'0,"-18"7"16,-14 2-16,5 11 15,1 14-15,13 17 16,-1 12-16,4 14 15,10 3 1,8 9-16,13 0 16,12 6-16,14-6 15,12 1-15,19 8 16,21-1-16,6-11 16,10-18-16,-5-19 15,-1-19 1,1-11-16,1-20 15,-9-13-15,-5-21 16,-3-15-16,-12-13 16,-19 0-16,-38 60 15,30-70-15,-13-15 16,-7-5-16,-15 1 16,-9-1-1,-17 0-15,-9-5 16,-25-13-16,-24 1 15,-7 17-15,6 20 16,3 19-16,14 17 16,14 15-1,15 15-15,5 7 16,9 12-16,6 6 16,16 5-16,5 6 15,9 4-15,16 4 16,15-1-16</inkml:trace>
  <inkml:trace contextRef="#ctx0" brushRef="#br0" timeOffset="10944.9558">20895 12834 0,'0'0'0,"17"-8"0,17 4 16,20-12-16,1 0 15,-55 16-15,68-11 16,-68 11-16,84-8 15,21 4 1,-14 4-16,-91 0 16,0 0-16,0 0 15,66 3-15,-31 2 16,-16-1-16,-19-8 16,0 4-1,-22 0-15,22 0 16,-35 0-16,-9 4 15,-8 6-15,-4-5 16,0 5-16,5-1 16,0 2-1,8 0-15,7-1 16,12 0-16,4-1 16,4 1-16,8 3 15,12 0-15,5 9 16,8-2-16,5 9 15,8 5 1,13 16-16,-43-50 16,44 54-16,-1 4 31,3-3-31,-13-2 16,-33-53-16,0 0 15,22 49-15,-22-49 16,11 47-16,-14-9 15,-16-9 1,19-29-16,-35 17 16,-10-5-16,45-12 15,-61 0-15,61 0 16,-58-17 0,11-19-16,10-9 15,13-4-15</inkml:trace>
  <inkml:trace contextRef="#ctx0" brushRef="#br0" timeOffset="11539.3702">21121 12461 0,'-24'0'0,"-6"0"0,-12 0 16,-4 0-16,-7 9 15,2 12-15,0 14 16,7 13 0,-2 12-16,2 10 15,44-70-15,-35 85 16,10 7-16,12 6 15,21-8-15,10-11 16,21-2 0,8-3-16,10-4 15,19 11-15,14 1 16,-3-15-16,-1-14 16,-9-10-16,1-16 15,-3-7-15,0-20 16,-18-10-1,-4-15-15,-4-17 16,-49 42-16,47-65 16,-15-20-16,-14-8 15,-8 3-15,-10 2 16,-7 2 0,-10-1-16,-12 6 15,-9-4-15,-14 2 16,-28-15-16,-10 4 15,-7 19-15,5 19 16,-11 16-16,4 21 16,-5 19-16,2 21 15,4 24 1,6 23-16</inkml:trace>
  <inkml:trace contextRef="#ctx0" brushRef="#br0" timeOffset="35731.7697">12340 13915 0,'0'0'0,"0"0"0,0 0 15,0 0-15,0 0 16,0 0-1,0 0-15</inkml:trace>
  <inkml:trace contextRef="#ctx0" brushRef="#br0" timeOffset="38795.151">12726 17091 0,'0'0'0,"0"0"0,0 0 15,0 0-15,0 0 16,0 0-16,0 0 16,0 0-1,0 0-15,0 0 16,0 4-16,19 11 16,8 0-16,-11 6 15,-9-9-15,-11 4 16,10-9-1,0 2-15,5 1 16,-4-3-16,2-1 16,-4-4-16,6 2 15,-1 2-15,4-1 16</inkml:trace>
  <inkml:trace contextRef="#ctx0" brushRef="#br0" timeOffset="41374.7974">12473 11406 0,'0'0'0,"-7"0"16,-8 0-16,-15 6 15,-3 4-15,3 0 16,-2-2 0,-5 7-16,5 7 15,32-22-15,-34 26 16,-2 3-16,36-29 15,-41 41-15,-2 5 16,2 6-16,1 9 16,6 1-1,0 4-15,4 8 16,2-3-16,-1 7 16,4 0-16,-2 6 15,2 3-15,-5 6 16,-5 31-16,-4 22 15,5-3-15,9-10 16,3 1 0,3-4-16,3 6 15,2-3-15,6-1 16,0 9-16,8-3 16,0 5-16,3 2 15,3 6-15,7 0 16,4 3-16,2-3 15,1 7 1,2 8-16,10 0 16,7-2-16,-3-8 15,7-1-15,-4-5 16,7-5-16,3 0 16,5-8-16,-2-10 15,4-7 1,1-9-16,3-4 15,1-5-15,3-4 16,-4-12-16,3-8 16,2 3-16,6-9 15,0 1-15,2-8 16,-4 2 0,1-12-16,-4-4 15,4-1-15,4-5 16,-3-1-16,0-11 15,-1-6 1,-15-13-16,-55-14 16,60 7-16,5-10 15,5-13-15,-6-4 16,-2-7-16,-3-7 16,-3-7-16,-2-14 15,-6-7-15,-2-11 16,-4-13-16,6-26 15,-4-11 1,-8-15-16,-2-1 16,-12-13-16,-5-9 15,-3-10-15,-5-7 16,-7 1 0,-4-1-16,-4 3 15,3-4-15,-8 4 16,1-2-16,-5-2 15,-2 4-15,-5-1 16,-4 3-16,4 5 16,-7-3-1,-1 5-15,0 3 16,-3-5-16,-3 1 16,-5 8-16,-2 1 15,1 6-15,-4 8 16,6 9-1,-2 4-15,-1 9 16,0 5-16,-8 8 16,6 8-16,-3 5 15,-2 3-15,-1 6 16,-8 3-16,1 0 16,-5 13-16,1 4 15,-7 14 1,-3 4-16,6 9 15,12 13-15,7 5 16</inkml:trace>
  <inkml:trace contextRef="#ctx0" brushRef="#br0" timeOffset="52518.3819">12913 16980 0,'0'0'0,"0"0"16,0 0-16,0 0 15,0 0-15,0 0 16,0 0-16,0 0 15,0 0-15,0 0 16,0 0 0,0 0-16</inkml:trace>
  <inkml:trace contextRef="#ctx0" brushRef="#br0" timeOffset="52799.8005">12991 16940 0,'0'0'0,"0"0"0,0 0 16,0 0 0,0 0-16,0 0 15,0 0-15,0 0 16,0 0-16</inkml:trace>
  <inkml:trace contextRef="#ctx0" brushRef="#br0" timeOffset="56302.034">21441 11764 0,'0'0'0,"0"0"0,-11-9 16,-16-1-1,-13-1-15,-1 3 16,5 4-16,-2 1 16,-3 3-16,41 0 15,-51 7-15,-1 11 16,52-18-16,-68 26 16,6 4-1,7 4-15,55-34 16,-61 37-16,1 16 15,3 3-15,4 9 16,8 4-16,0 0 16,3 7-16,4 1 15,1 7 1,5 6-16,-4 22 16,-4 15-16,10 3 15,5-4-15,3 1 16,8-1-16,-4 3 15,4 12-15,0-2 16,0-2-16,-2-5 16,6 3-1,0 8-15,5 1 16,5-7-16,5 0 16,1 1-16,0 5 15,5-1-15,6 0 16,4-7-16,3 2 15,1-1 1,4-1-16,-1-1 16,8-8-16,3-2 15,6-3-15,-2-2 16,3-2-16,1-11 16,4-6-16,-5-3 15,5-7 1,3-6-16,-3-6 15,1-4-15,4-9 16,-13-10-16,9-6 16,0 1-16,1-10 15,-53-40 1,61 38-16,-61-38 16,72 23-16,6-11 15,-78-12-15,96 0 16,4-18-16,-10-16 15,-24-8 1,-6-9-16,-14 2 16,-2-2-16,-2-12 15,1-7-15,-3-5 16,-2-9-16,0-7 16,10-26-16,-6-16 15,-7 4-15,-5 3 16,-4-2-1,-1-5-15,-3-1 16,0-5-16,-1-4 16,-12-2-16,-1-4 15,-2-2-15,-6 5 16,0-6-16,-1-1 16,-8 6-1,0-7-15,-2 2 16,-9 1-16,2 4 15,-2 4-15,-3-4 16,-1 2-16,-3 4 16,-3-3-1,-7 9-15,-6-1 16,2 6-16,-4 0 16,-7 8-16,2 9 15,-8 1-15,-1 5 16,-4 6-16,-8 1 15,-5 4 1,3 13-16,1 9 16,0 8-16,1 6 15,8 2-15,3 1 16</inkml:trace>
  <inkml:trace contextRef="#ctx0" brushRef="#br0" timeOffset="62210.8277">8242 13885 0,'0'0'0,"0"0"0,0 0 0,0 0 15,0 0-15,0 0 31,3 4-31,6 10 0,12 2 32,1-1-32,8-7 15,5-5-15,3 4 16,6-1-16,-1 1 16,-43-7-16,54 12 0,15 0 0,8-1 15,23 2 1,15 0-16,-5 5 15,-3-10-15,4 8 16,1-5-16,3 0 16,-5-2-16,4 1 15,-2 1-15,-3 1 16,0 1 0,0-12-16,-2 8 15,3-6-15,-1-1 16,-5 2-16,1-3 15,1 5 1,-2-2-16,-104-4 16,111 6-16,-4-6 31,-107 0-31,117 6 16,-14 0-16,-10 4 15,-93-10 1,82 6-16,-11-5 15,-18-2-15,-17-11 16,-16-2-16,-20 14 16,12-19-16,-12 19 15,-7-38-15,-4 1 16,11 37 0,0 0-16,0 0 15,-30-31 1,-6 8-16,36 23 15,0 0-15,0 0 16,-46-16-16,46 16 16,0 0-16,-35-14 15,35 14-15,-18-5 16,18 5-16,-1 0 16,1 0-1,10 5-15,-10-5 16,20 21-16,-20-21 15,27 38-15,-27-38 16,24 49-16,-9 13 16,-15 1-16,-12-4 15,-15-10 1,-15-6-16,-17-3 16,-19-8-16,-38 6 15,-38-5-15,-17-19 16,-3-14-16</inkml:trace>
  <inkml:trace contextRef="#ctx0" brushRef="#br0" timeOffset="62992.6316">5905 12519 0,'0'0'0,"0"0"0,0 0 15,0 0-15,0 0 16,0 0-16,0 0 16,0 0-16,0 13 15,6 16 1,4 20-16,-5 8 15,1 6-15,-6-63 16,3 89-16,-2 14 16,1 33-16,-2-14 15,0 7 1,0-13-16,-3 3 16,-6 2-16,5-5 15,4-116-15,-9 119 16,9-119-16,0 0 15,0 0-15,-27 105 16</inkml:trace>
  <inkml:trace contextRef="#ctx0" brushRef="#br0" timeOffset="63274.4616">6005 13299 0,'0'0'0,"15"0"0,9 0 15,17-10-15,-6 1 16,6-2-16,5 0 16,-1-3-16,-45 14 15,56-22-15,-1 3 16,7-7-1,-7-3-15,-55 29 16,48-34-16,-48 34 16,0 0-16,49-65 15</inkml:trace>
  <inkml:trace contextRef="#ctx0" brushRef="#br0" timeOffset="63588.047">6624 12519 0,'0'0'0,"-6"15"0,-2 12 15,-4 16-15,4 5 16,-5 9-16,0 9 16,4 8-16,-4 11 15,7 7 1,-2 8-16,6 18 15,1 3-15,4-12 16,-3-109-16,3 113 16,-3-113-16,3 117 15,-3-117-15,0 0 16,0 0 0,0 106-16,0-106 15,8 71-15,14-39 16</inkml:trace>
  <inkml:trace contextRef="#ctx0" brushRef="#br0" timeOffset="64058.0195">6877 13310 0,'0'0'0,"18"-7"16,12-7-16,11-10 15,-5 1-15,-7-5 16,1 4-1,-2 1-15,-28 23 16,30-32-16,-30 32 16,51-45-16,-1-10 15,1 7-15,-51 48 16,0 0 0,0 0-16,40-51 15,-40 51-15,30-49 16,-19 4-16,-17 18 15,6 27-15,-18-18 16,-6 11 0,24 7-16,-33 16 15,-3 13-15,-7 26 16,-2 9-16,8 6 16,3 11-16,8 4 15,0 5 1,9 1-16,4-3 15,13-88-15,-2 85 16,2-85-16,20 70 16,13-17-16,13-29 15,6-24-15,3-21 16,10-15-16,3-11 16</inkml:trace>
  <inkml:trace contextRef="#ctx0" brushRef="#br0" timeOffset="64589.7115">7840 12975 0,'0'0'0,"-19"6"0,-6 3 16,-11 5-16,2 2 15,6 6 1,1 5-16,2 4 15,4 11-15,-7 15 16,28-57-16,-22 70 16,3 5-16,6 1 15,7-13-15,2-14 16,4-49 0,10 29-16,-10-29 15,19 13-15,6-20 16,8-16-16,-2-17 15,6-20-15,-8-7 16,-8-1-16,-4-3 16,-6 10-1,-2 14-15,-6 14 16,1 7-16,-1 10 16,-3 10-16,-3 9 15,3 9-15,-2 11 16,0 9-16,1 8 15,1 6 1,0-46-16,1 54 16,-1-54-16,4 76 15,-4-76-15,0 0 16,10 65-16,-10-65 16,28 42-1,2-42-15,1-38 16</inkml:trace>
  <inkml:trace contextRef="#ctx0" brushRef="#br0" timeOffset="65168.3305">8610 12322 0,'0'0'0,"0"0"0,0 0 16,0 0-16,-5 18 16,1 19-1,-1 20-15,1 4 16,4 9-16,-4 5 16,-2 0-16,6-75 15,-11 91 1,-4 0-16,1-9 15,14-82-15,-14 79 16,14-79-16,0 0 16,-20 72-16,20-72 15,0 0 1,0 0-16,-30 63 16,30-63-16,-39 41 15,39-41-15,0 0 16,0 0-16,-53 10 15,53-10-15,0 0 16,0 0-16,-54-2 16,0-5-1,5 7-15,49 0 16,-43 9-16,43-9 16,0 0-16,-34 31 15,7 10-15,13 8 16,14-10-16,6-11 15,-6-28 1,15 22-16,17-11 16,14-2-16,14-9 15,0-7-15,5-5 16</inkml:trace>
  <inkml:trace contextRef="#ctx0" brushRef="#br0" timeOffset="122613.0284">7676 14052 0,'0'0'0,"0"0"0,0 0 15,0 0-15,0 0 16,0 0-16,0 0 16,0 0-16,0 0 15,0 0 1,0 0-16,0 0 15</inkml:trace>
</inkml:ink>
</file>

<file path=ppt/ink/ink8.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612.54919" units="1/cm"/>
          <inkml:channelProperty channel="Y" name="resolution" value="2150.06567" units="1/cm"/>
          <inkml:channelProperty channel="T" name="resolution" value="1" units="1/dev"/>
        </inkml:channelProperties>
      </inkml:inkSource>
      <inkml:timestamp xml:id="ts0" timeString="2022-09-01T07:44:55.766"/>
    </inkml:context>
    <inkml:brush xml:id="br0">
      <inkml:brushProperty name="width" value="0.05292" units="cm"/>
      <inkml:brushProperty name="height" value="0.05292" units="cm"/>
      <inkml:brushProperty name="color" value="#FF0000"/>
    </inkml:brush>
  </inkml:definitions>
  <inkml:trace contextRef="#ctx0" brushRef="#br0">13148 3879 0,'0'0'0,"0"0"15,0 0-15,0 0 16,0 0 0,0 0-16,0 0 15,0 0-15,0 0 16,0 0-16</inkml:trace>
  <inkml:trace contextRef="#ctx0" brushRef="#br0" timeOffset="1641.6767">14201 1527 0,'0'0'0,"0"0"0,0-19 15,0-15-15,0-9 16,0 8 0,0 13-16,0 7 15,0 5-15,0 6 16,0 4-16,0 8 15,0 4-15,0 8 16,0 14-16,0 10 16,0 8-1,6 12-15,4 14 16,-6 4-16,6 3 16,-3 18-16,7 34 15,-7 28-15,5 10 16,-1 6-1,-4-7-15,-2-13 16,-1-1-16,-1-1 16,-3-10-16,-5-7 15,1-9-15,-5-21 16,-6-24-16,3-42 16,-3-15-16</inkml:trace>
  <inkml:trace contextRef="#ctx0" brushRef="#br0" timeOffset="4769.6883">14389 1715 0,'0'0'0,"2"0"16,12 0-16,7-6 15,6 2-15,-6-5 16,8-1-16,-1 0 16,7-2-1,5 2-15,-40 10 16,50-1-16,-50 1 15,72-12-15,8 8 16,15-6-16,-3 2 16,-2-1-16,-8-1 15,2 2-15,4 1 16,-1-2 0,8 3-16,-3 1 15,2-3-15,7 4 16,6-6-16,-1 0 15,-2 2-15,2-6 16,-1 7-16,-4-2 16,6 2-1,-3 4-15,7 0 16,-3 3-16,-4 3 16,3 0-16,-4-3 15,0 0-15,-1 0 16,-8 0-16,-2 4 15,-3 3-15,-2-2 16,4 1 0,-4-5-16,-2 3 15,2 2-15,2-2 16,-7 4-16,-82-8 16,97 7-16,12-2 15,-6 3-15,-8 4 16,-95-12-16,88 14 15,-88-14 1,96 13-16,13-5 16,-109-8-16,103 5 15,-9 0-15,-94-5 16,95 5-16,-5-1 16,1 1-16,-91-5 15,88 9-15,-88-9 16,92 8-1,0 0-15,-92-8 16,90-4-16,-90 4 16,84-5-16,2-8 15,-86 13-15,87-8 16,-1-6-16,1 5 16,-11 5-1,0 4-15,-76 0 16,75 2-16,7 4 15,-82-6-15,88 5 16,-3 1-16,0-2 16,-11 0-16,-6 1 15,-12 1-15,-56-6 16,61 7 0,-61-7-16,77 3 15,21 6-15,-98-9 16,119 11-16,-119-11 15,120 12-15,-120-12 16,127 10-16,-11-6 16,-116-4-16,99 6 15,-8-6 1,-91 0-16,87 0 16,-11 2-16,-76-2 15,82 0-15,-82 0 16,88 0-16,6 2 15,-9 2-15,-85-4 16,79 4-16,-79-4 16,81-4-1,-81 4-15,91-4 16,0 0-16,-91 4 16,92-6-16,-92 6 15,90 6-15,-90-6 16,95 2-16,-95-2 15,94 6-15,-94-6 16,92 0 0,-92 0-16,95 0 15,-6-6-15,-89 6 16,83 0-16,-83 0 16,83-2-16,-83 2 15,83-6-15,-2 2 16,-81 4-16,74-10 15,-6 4-15,-13 0 16,-55 6 0,51 0-16,-51 0 15,57-3-15,-57 3 16,65 0-16,-2 0 16,-63 0-16,0 0 15,67 0-15,-67 0 16,0 0-16,61 3 15,-61-3 1,66 6-16,-66-6 16,59 10-16,-4-1 15,-55-9-15,0 0 16,47 19-16,-47-19 16,48 20-1,-48-20-15,0 0 16,38 36-16,-38-36 15,35 45-15,-35-45 16,0 0-16,27 60 16,-27-60-16,24 76 15,-24-76 1,16 86-16,-5-3 16,-11-83-16,3 88 15,-3-2-15,-2-4 16,2 2-16,2-7 15,-1 4 1,3-7-16,-4-74 16,0 82-16,0-82 15,1 89-15,-1-89 16,0 100-16,0 26 16,5-11-16,1-21 15,-6-94 1,6 75-16,-6-75 15,7 72-15,-2-1 16,-5-71-16,0 0 16,1 74-16,-1-74 15,0 0 1,-5 71-16,-3-2 16,8-69-16,0 0 15,-14 66-15,-8-7 16,22-59-16,-27 57 15,-8-19-15,35-38 16,-45 34 0,45-34-16,-58 20 15,-5-2-15,63-18 16,-72 16-16,-22-3 16,94-13-16,-107 12 15,-1-1-15,3-2 16,8-7-1,1-2-15,-1 0 16,9-2-16,-9 2 16,1 0-16,-8 2 15,1-2-15,1 0 16,-3 0-16,0 4 16,-5-3-16,-3-1 15,-5 0 1,-7 0-16,-10 0 15,11 5-15,-7-5 16,4 1-16,-3 3 16,2 0-16,-3 0 15,1 0-15,4-4 16,-7 0-16,-1 0 16,-3 0-1,-5 0-15,-7-4 16,1 2-16,4 0 15,0 2-15,-3 4 16,5 0-16,-6-1 16,3-6-1,1 3-15,0 6 16,-4 1-16,-1 2 16,4-2-16,7 3 15,-3 2-15,-2-1 16,3-10-1,6 3-15,9 2 16,-1 3-16,-1 1 16,1-9-16,1 2 15,5-3-15,-1 0 16,1 0-16,7 0 16,10 0-1,0 0-15,-3 0 16,5-3-16,4-2 15,1-6-15,12-3 16,0-1-16,-2 4 16,3 0-1,-1-2-15,2 0 16,5 1-16,-1-3 16,78 15-16,-91-15 15,-3 0-15,6 0 16,7 0-16,2 4 15,8-3-15,71 14 16,-65-8 0,2 1-16,-3-3 15,-2 5-15,68 5 16,-67-9-16,-4 3 16,-3 1-16,6 2 15,4 0-15,6 3 16,-1 0-1,4 3-15,55-3 16,-57 3-16,57-3 16,0 0-16,-57 5 15,57-5-15,0 0 16,0 0-16,-62 8 16,5-8-16</inkml:trace>
  <inkml:trace contextRef="#ctx0" brushRef="#br0" timeOffset="5599.0808">15305 2474 0,'0'0'0,"-18"-9"0,-1-5 16,-14-3-16,-2 4 15,-3 4-15,-4 5 16,-6 4-16,48 0 15,-50 17-15,50-17 16,-62 41-16,7 20 16,12 2-1,7 11-15,36-74 16,-35 85-16,35-85 16,-23 98-16,23-98 15,-17 118-15,17-118 16,10 110-1,-10-110-15,39 72 16,5-43-16,7-21 16,0-8-16,-2-19 15,-3-11-15,-46 30 32,44-49-32,-7-10 15,-7-11-15,-10-2 16,-8 6-1,-7-2-15,-5 11 16,-3 10-16,-2 15 16,4 11-16,-3 3 15,3 7-15,-2 5 16,3 6-16,0 6 16,3 11-16,2 9 15,4 6 1,4 7-16,8 6 15,18 10-15,6 0 16,13-4-16,-58-51 16,60 46-16,-60-46 15,60 33-15,-2-24 16</inkml:trace>
  <inkml:trace contextRef="#ctx0" brushRef="#br0" timeOffset="6098.956">16202 1754 0,'0'0'0,"0"0"0,0 0 0,0 0 0,2 12 32,5 18-32,4 21 0,-1 12 31,5 19-31,-2-5 15,4 8-15,-2 8 16,-1 14-16,4 27 0,-6 25 0,-8 3 16,-8 4-16,-12 0 15,-8 7 1,-6 1-16,2 1 31,4-14-31,6-11 16,18-150-16,0 0 15,-4 111-15,4-111 16,3 72-16,8-39 0,5-33 16,-16 0-16,14-26 15,5-36-15</inkml:trace>
  <inkml:trace contextRef="#ctx0" brushRef="#br0" timeOffset="6834.4026">16708 2250 0,'0'0'0,"0"0"0,0 0 31,0 0-31,0 0 16,0 0-16,8 24 15,5 23-15,14 32 16,0 19 0,6 41-16,5 39 15,-2 12-15,-12-19 16,-24-171-16,14 142 15,-14-142-15,7 117 16,-7-117-16,0 0 16,0 0-1,6 94-15,-6-94 16,0 0-16,0 38 16,-5-35-16,-1-33 15,-2-15-15,2-21 16,4-22-16,2-10 15,0 98 1,8-93-16,-8 93 16,19-93-16,-19 93 15,27-84-15,-27 84 16,40-64-16,7 20 16,-47 44-16,46-16 15,-46 16 1,46 16-16,-6 28 15,-40-44-15,32 64 16,-32-64-16,19 76 16,-10 5-16,-7-6 15,-6-15 1,-8-11-16,-2-20 16,14-29-16,-23 30 15,-12-15-15,-19-8 16,8-14-16,46 7 15,-38-23-15,38 23 16,-23-45 0,15-16-16,18 0 15</inkml:trace>
  <inkml:trace contextRef="#ctx0" brushRef="#br0" timeOffset="7287.7857">18181 1798 0,'0'0'0,"0"0"0,0 0 15,0 0-15,0 0 16,0 17 0,6 22-16,0 27 15,1 16-15,-1 8 16,8 12-16,5 14 16,2 5-1,-6 3-15,-4 3 16,2 0-16,-5-5 15,0 11-15,-6 5 16,-4 3-16,-1 0 16,-6-16-1,5-19-15,-5-12 16,9-94-16,0 0 16,-7 80-16,6-16 15,1-64-15,0 49 16,4-46-16,9-26 15</inkml:trace>
  <inkml:trace contextRef="#ctx0" brushRef="#br0" timeOffset="7725.4422">19147 2565 0,'0'0'0,"0"0"0,-10 0 0,-9 0 16,-12 0-16,-14 1 15,-1 23 1,-2 16-16,2 9 16,-2 19-16,5 5 15,7 12-15,36-85 16,-24 100-16,24-100 16,-8 125-16,26-2 15,17-29 1,-35-94-16,58 67 15,10-22-15,14-18 16,-9-21-16,-19-14 16,-8-17-16,-4-13 15,0-3-15</inkml:trace>
  <inkml:trace contextRef="#ctx0" brushRef="#br0" timeOffset="8226.555">20065 1941 0,'0'0'0,"0"0"0,0 0 16,0 0-1,0 22-15,0 20 16,0 28-16,0 5 15,0 9-15,0 13 16,0 9-16,3 27 16,5 6-16,2 1 15,1 5 1,-3 0-16,-2 4 16,-3-2-16,1-8 15,-4-11-15,0-128 16,4 117-16,1-8 15,-5-109 1,0 0-16,8 87 16,-8-87-16,14 36 15,-1-34-15,-4-24 16,2-15-16</inkml:trace>
  <inkml:trace contextRef="#ctx0" brushRef="#br0" timeOffset="8945.3671">21001 2305 0,'0'0'0,"0"0"0,0 0 0,0 16 15,3 28-15,6 28 16,-5 10-16,9-1 16,0-2-16,-13-79 15,17 72-15,-17-72 16,13 76-16,2-5 16,1-16-1,-13-12-15,7-19 16,-9-9-16,2-1 15,-6-10-15,3-4 16,-11 0-16,11 0 16,-19-14-16,19 14 15,-33-30 1,33 30-16,-59-40 16,59 40-16,-68-32 15,-2 14-15,0 18 16,11 12-16,7 21 15,9 12-15,9 11 16,34-56 0,-26 65-16,26-65 15,-12 72-15,12-72 16,4 67-16,-4-67 16,30 55-1,17-24-15,16-11 16,1-20-16,-2-20 15,3-10-15,-2-11 16,-6-12-16,3 2 16,-8 1-16</inkml:trace>
  <inkml:trace contextRef="#ctx0" brushRef="#br0" timeOffset="9539.7724">21667 1839 0,'0'0'0,"0"0"0,0 0 16,-9 18-16,2 21 15,-1 22-15,3 6 16,3 1-16,2-68 15,-4 84-15,4 10 16,4 12 0,2 13-16,-6-119 15,1 126-15,6 8 16,4 1-16,4-10 16,1-13-16,-5-14 15,-11-98-15,13 100 16,-13-100-1,10 106-15,-3 3 16,-7-109-16,3 109 16,-3-109-16,4 111 15,-4-111-15,4 115 16,1-15 0,3-22-16,-8-78 15,0 0-15,6 45 16,-6-45-16,0 0 15</inkml:trace>
  <inkml:trace contextRef="#ctx0" brushRef="#br0" timeOffset="10758.7536">14987 4406 0,'0'23'0,"0"11"0,-5 9 16,3 1-16,-4 8 15,3 3-15,3-55 16,0 68-16,-2 17 16,4 17-1,4 20-15,2-3 16,0 7-16,-3 5 16,1 12-16,2 0 15,5 5-15,-4-7 16,2-4-16,3-2 15,3-6 1,-3-1-16,4-13 16,-2-9-16,-2-6 15,-14-100-15,12 95 16,-8-21-16,-4-18 16,0-56-16,-11 29 15</inkml:trace>
  <inkml:trace contextRef="#ctx0" brushRef="#br0" timeOffset="11446.5862">15085 4476 0,'0'0'0,"0"-17"0,0-7 15,0-13-15,0 4 16,0 8-16,0 9 16,-5 6-16,1 10 15,-13 11-15,-4 7 16,0 12 0,-3 3-16,0 18 15,-8 14-15,0 8 16,32-73-16,-34 72 15,34-72-15,0 0 16,0 0-16,-31 70 16,31-70-1,0 0-15,0 0 16,-26 58-16,18-24 16,12-33-16,9-9 15,7-18-15,2-6 16,5-10-16,4-13 15,-1 6 1,-3-4-16,-3 7 16,-5 3-16,-4 17 15,-6 5-15,0 6 16,1 3-16,-4 2 16,2 13-16,0 8 15,5 11-15,-6 1 16,7 16-1,2 0-15,5 8 16,6 14-16,-27-61 16,28 67-16</inkml:trace>
  <inkml:trace contextRef="#ctx0" brushRef="#br0" timeOffset="13212.5592">14436 7371 0,'0'0'0,"0"0"0,0 0 15,0 0-15,0 0 16,0 0-16,0 0 16,0 13-16,5 18 15,-2 17-15,2 4 16,-1 12-16,5 6 15,-4 10 1,-1 5-16,-1 3 16,2 3-16,-5-91 15,4 96-15,-4-96 16,0 0-16,3 94 16,-2-7-16,-1-8 15,0-79-15,0 0 16,0 0-1,6 63-15,-6-63 16,0 47-16,2-31 16,-2-16-16,0-4 15</inkml:trace>
  <inkml:trace contextRef="#ctx0" brushRef="#br0" timeOffset="13556.2945">14359 7467 0,'0'0'0,"0"0"0,2-7 16,15-3-16,10-10 15,3-2 1,2 8-16,-6-1 16,8 5-16,-34 10 15,0 0-15,36-9 16,-36 9-16,0 0 15,44-3-15</inkml:trace>
  <inkml:trace contextRef="#ctx0" brushRef="#br0" timeOffset="13790.8793">14440 7844 0,'0'0'0,"16"-9"0,15-2 16,21-14-16,2-3 15,-2-3 1,-52 31-16,56-34 15,5-3-15</inkml:trace>
  <inkml:trace contextRef="#ctx0" brushRef="#br0" timeOffset="14838.396">14862 7880 0,'0'0'0,"0"0"16,0 0-16,11 0 16,13 0-16,9 0 15,4 0-15,4 5 16,3 5-16,-4 1 15,-40-11-15,44 28 16,-44-28 0,39 50-16,-39-50 15,25 65-15,-25-65 16,10 79-16,-10-79 16,-5 82-16,5-82 15,0 0-15,-29 73 16,29-73-16,0 0 15,-34 45-15,-3-29 16,12-22-16,7-14 16,9-9-1,1-15-15,5-5 16,14-3-16,4-19 16,7 2-16,6 4 15,-28 65-15,32-68 16,7 3-16,-39 65 15,46-56-15,-5 5 16,-8 13 0,-3 12-16,-9 11 15,-4 11-15,-3 12 16,-14-8-16,13 21 16,-13-21-16,4 39 15,-4-39-15,9 56 16,0 22-1,7-2-15,-16-76 16,20 61-16,-20-61 16,32 59-16,10-14 15,-2-5-15,-40-40 16,43 26-16,-43-26 16,0 0-1,44 9-15,2-15 16,-46 6-16,38-29 15,-38 29-15,29-52 16,-29 52-16,12-74 16,-12 0-16,-14 4 15,14 70-15,-28-58 16,28 58 0,-39-43-16,-5 10 15,0 18-15,1 12 16,10 6-16,12 1 15,7 2-15,14-6 16,0-4-16,0 4 16,28-25-16</inkml:trace>
  <inkml:trace contextRef="#ctx0" brushRef="#br0" timeOffset="15354.7692">15811 7586 0,'1'8'0,"5"14"0,1 11 15,-4-5-15,3 0 16,8 2-16,6 4 16,2 7-16,-22-41 15,22 51-15,-22-51 16,0 0-16,12 64 16,-12-64-1,0 0-15,0 70 16,0-70-16,0 0 15,0 0-15,-9 52 16,9-52-16,-14 16 16,12-28-1,5-14-15,7-15 16,7-4-16,-1-9 16,5-2-16,2 7 15,-2 1-15,1 11 16,-1 11-16,-3 6 15,2 0-15,-20 20 16,23-5 0,-23 5-16,24 15 15,-24-15-15,27 32 16,1 26-16,1 18 16,-9-1-16,-4-6 15,-8-3-15,-6-4 16,-2-14-16,-4-18 15,2-6 1,-2-9-16,-2-13 16,6-2-16,0 0 15,-4-21-15,4 21 16,8-69-16</inkml:trace>
  <inkml:trace contextRef="#ctx0" brushRef="#br0" timeOffset="15902.0933">16381 7200 0,'0'0'0,"0"0"0,0 0 15,0 0 1,0 0-16,0 0 16,0 0-16,0 0 15,0 0-15,3 22 16,10 19-16,9 16 15,0 9-15,0 11 16,-1 10-16,-21-87 16,21 99-1,-21-99-15,26 130 16,-26-130-16,0 0 16,0 0-16,26 143 15,-26-143-15,0 0 16,3 107-1,-3-107-15,-21 51 16,-11-46-16,9-13 16,-4-10-16,27 18 15,-26-34-15,0-11 16,5 4-16,21 41 16,-14-78-16,7 16 15,7 7-15,0 10 16,3 7-16,1 16 15,1-3 1,-2 5-16,0-3 16,7 2-16,7 1 15,6 2-15,8 1 16,10 5-16,-41 12 16,58-16-16,-58 16 15,0 0 1,80-22-16</inkml:trace>
  <inkml:trace contextRef="#ctx0" brushRef="#br0" timeOffset="16902.9242">15262 8749 0,'0'0'0,"0"12"0,0 14 0,-6 11 15,-1-7-15,-7 6 16,-2-4-1,3-4-15,0 2 16,13-30-16,-7 45 16,7-45-16,-11 62 15,11-62-15,-9 80 16,5 4-16,9-9 16,4-7-1,7-13-15,6-11 16,5-13-16,0-10 15,3-6-15,7-8 16,-1-4-16,-3-6 16,4-10-1,0-3-15,6-17 16,-5-2-16,-38 35 16,27-52-16,-27 52 15,24-63-15,-24 63 16,9-85-16,-9 85 15,4-85 1,-13 4-16,-2 9 16,-11 11-16,-5 6 15,2 12-15,-13 9 16,0 10-16,-11 8 16,3 10-16,-6 8 15,3 7 1,11 2-16</inkml:trace>
  <inkml:trace contextRef="#ctx0" brushRef="#br0" timeOffset="18200.9969">20875 4402 0,'0'0'0,"0"0"0,0 0 15,0 0-15,0 17 16,0 27 0,0 15-16,0 4 15,5 9-15,-1 1 16,3 12-16,0 8 16,6 14-16,-2 17 15,3 2-15,-1 4 16,-4 14-16,-1 2 15,5 3 1,-5 2-16,8-2 16,3-4-16,0 0 15,5-10-15,-4-8 16,-20-127-16,19 118 16,-2 0-1,-17-118-15,13 108 16,-13-108-16,0 0 15,-5 82-15,-7-43 16,-9-31-16,2-22 16</inkml:trace>
  <inkml:trace contextRef="#ctx0" brushRef="#br0" timeOffset="18873.8683">20944 4395 0,'-16'23'0,"-1"6"0,-6 9 15,3-4-15,-3-2 16,23-32-1,-29 45-15,-2 20 16,31-65-16,-34 76 16,8 2-16,4-4 15,6-14 1,2-13-16,8-15 16,3-9-16,-1-5 15,1-5-15,1-9 16,2-4-16,6-7 15,6-15 1,8-16-16,5-7 16,8-21-16,1 3 15,-3-3-15,2 5 16,-2 2-16,-9 5 16,-3 8-16,0 6 15,-7 16-15,1 5 16,-4 8-16,4 5 15,4 12 1,4 13-16,0 15 16,2 13-16,12 22 15,-5 16-15,0 0 16,-8-4-16</inkml:trace>
  <inkml:trace contextRef="#ctx0" brushRef="#br0" timeOffset="19546.1548">20807 7561 0,'0'0'0,"0"0"0,0 0 16,0 0-16,0 0 16,0 14-16,0 16 15,0 19-15,4 13 16,1 17-16,3 11 16,-1 18-16,2 21 15,3-2 1,3-16-16,-1-4 15,-14-107-15,10 103 16,-10-103-16,0 0 16,0 0-16,7 93 15,-7-93-15,0 0 16,-1 59-16,-12-37 16,-1-27-16,-4-19 15,3-16 1,-7-13-16,-4-34 15</inkml:trace>
  <inkml:trace contextRef="#ctx0" brushRef="#br0" timeOffset="19985.1776">20770 7769 0,'10'-12'0,"8"-6"16,8-7-16,-4 1 16,0 1-16,-2 1 15,-3 1-15,4-1 16,4 4-16,-25 18 15,28-15 1,-28 15-16,37-2 16,-37 2-16,41 16 15,-41-16-15,39 45 16,-12 21-16,-16 9 16,-11 0-16,-16-5 15,16-70-15,-25 70 16,25-70-1,-28 60-15,28-60 16,0 0-16,0 0 16,-35 51-16,35-51 15,0 0-15,0 0 16,-26 43-16,26-43 16,0 37-16,19 2 15,11-4 1,-30-35-16,40 55 15,-40-55-15,0 0 16,43 56-16,-43-56 16,0 0-16,0 0 15,36 58-15,-10-6 16</inkml:trace>
  <inkml:trace contextRef="#ctx0" brushRef="#br0" timeOffset="20406.7503">21536 8338 0,'19'0'0,"9"0"0,5 0 16,-6-8-16,-3 6 16,-2-8-16,0 0 15,3-5-15,-4-5 16,-2 2-16,-2-3 15,-17 21 1,11-28-16,-11 28 16,3-39-16,-3 39 15,-7-49-15,-12-2 16,-13 2-16,-3 15 16,-3 11-1,4 11-15,4 14 16,-1 14-16,-3 6 15,-9 18-15,10 16 16,8 6-16,9 5 16,8-2-16,8-6 15,9-4-15,12-14 16,0-15-16,10-7 16,1-11-1,7-8-15,14-4 16,-5-4-16</inkml:trace>
  <inkml:trace contextRef="#ctx0" brushRef="#br0" timeOffset="23110.5473">22092 8130 0,'0'0'0,"13"-8"0,7-2 16,8-3-16,-5-1 15,2-4-15,-4 0 16,-8 4 0,-5-3-16,-4 5 15,-1 1-15,-10 1 16,0 2-16,-6 1 16,-9 6-16,-5 5 15,-3 7-15,0 5 16,-4 13-1,-9 9-15,0 10 16,2 4-16,41-52 16,-40 58-16,40-58 15,-40 68-15,40-68 16,0 0-16,-30 77 16,30-77-1,-21 80-15,21-80 16,0 0-16,-3 76 15,20-15-15,-17-61 16,29 35-16,7-28 16,-6-14-16,3-21 15,-6-9-15,2-15 16,-6-4 0,-1 0-16,-3 1 15,-1 6-15,-6 5 16,-4 13-16,-4 6 15,5 6-15,-8 4 16,3 4 0,-3 1-16,1 4 15,-2 6-15,-2 6 16,-3 7-16,1 10 16,-6 7-16,7 10 15,-2 3-15,2 4 16,6 6-16,-3-53 15,5 58-15,-5-58 16,16 64 0,-16-64-16,0 0 15,27 56-15,-27-56 16,39 35-16</inkml:trace>
  <inkml:trace contextRef="#ctx0" brushRef="#br0" timeOffset="23986.2725">22391 8022 0,'0'0'0,"0"0"15,0 0-15,0 0 16,0 0-16,0 0 16,0 0-16,0 0 15,0 0 1,0 0-16,16 0 15,8 3-15,15 16 16,-7 14-16,-2 5 16,-5 10-16,-25-48 15,22 65-15,-22-65 16,14 72-16,-14-72 16,0 0-1,4 79-15,-4-79 16,0 0-16,0 0 15,-11 70-15,11-70 16,-18 45-16,-1-31 16,5-22-16,6-13 15,6-13-15,2-6 16,10-8-16,6-5 16,6-13-1,3-5-15,4 3 16,-29 68-16,34-74 15,11 4-15,1-2 16,0 13-16,1 9 16,-47 50-16,0 0 15,0 0 1,51-35-16</inkml:trace>
  <inkml:trace contextRef="#ctx0" brushRef="#br0" timeOffset="25939.955">15042 1010 0,'-8'19'0,"-1"6"0,-5 7 15,7-8-15,1-5 16,1-1-16,3 1 15,2 7 1,2-4-16,9 1 16,5-5-16,-2-3 15,11-3-15,1 1 16,2-8-16,1 3 16,-29-8-16,33 2 15,-33-2-15,44 0 16,16-2-1,5-11-15,-5-6 16,-8-2-16,0-9 16,-6-3-16,-7-4 15,-9-4-15,-10-4 16,-7 0-16,-7 1 16,-11 5-1,-5-3-15,10 42 16,-21-45-16,-16-7 15,37 52-15,-51-42 16,-5 6-16,-6 10 16,2 6-16,5 8 15,-4 12-15,9 9 16,4 8-16,8 6 16,8 1-16,9 6 15,7 3-15,5 10 16,5 4-1,6 4-15,7 15 16,12-16-16</inkml:trace>
  <inkml:trace contextRef="#ctx0" brushRef="#br0" timeOffset="26361.8218">16638 560 0,'0'0'0,"0"0"0,0 0 0,0 0 16,0 14-16,4 17 16,2 18-1,2 8-15,-2 1 16,4 12-16,-10-70 15,6 75-15,-6-75 16,8 96-16,0-4 16,4-14-16,-2-11 15</inkml:trace>
  <inkml:trace contextRef="#ctx0" brushRef="#br0" timeOffset="26971.6379">18454 810 0,'0'0'0,"13"-16"16,4-6-16,13-9 15,-9 7-15,9 1 16,3 1-1,-33 22-15,43-19 16,-43 19-16,62-23 16,7 4-16,-4 8 15,-10 9-15,-7 4 16,-6 9-16,-9 8 16,-12 5-16,-4 2 15,-9 9 1,-8 3-16,0-38 15,-8 43-15,-14 6 16,22-49-16,-33 64 16,33-64-16,-38 63 15,38-63 1,0 0-16,-33 71 16,11-4-16,19-7 15,10-13-15,-7-47 16,24 33-16,13-7 15,23 2-15,9-14 16,2-14 0,8-14-16,23-10 15,11-9-15</inkml:trace>
  <inkml:trace contextRef="#ctx0" brushRef="#br0" timeOffset="27519.379">20505 675 0,'0'0'0,"0"0"0,13-9 16,18-3-16,18-5 16,3 4-16,4 3 15,-56 10-15,64-3 16,-64 3 0,67 8-16,-67-8 15,0 0-15,51 26 16,-51-26-16,26 43 15,-26-43-15,0 0 16,5 45-16,-5-45 16,0 49-16,7-1 15,7-2 1,9 15-16,-23-61 16,29 55-16,-29-55 15,0 0-15,24 63 16,-24-63-16,0 0 15,17 65 1,-17-65-16,-3 60 16,-18-11-16,-9-13 15,30-36-15,-46 30 16,46-30-16,0 0 16,0 0-16,-66 15 15</inkml:trace>
  <inkml:trace contextRef="#ctx0" brushRef="#br0" timeOffset="28066.5602">22868 700 0,'0'0'0,"0"0"15,0 0-15,-9 11 16,0 15 0,-10 6-16,-4-5 15,1 1-15,-6-2 16,-4 8-16,32-34 16,-39 41-16,39-41 15,0 0-15,0 0 16,-32 44-16,18-11 15,20-15 1,16-2-16,16-9 16,23 0-16,9-2 15,3 3-15,25-2 16,-98-6-16,116 6 16,-9-5-1,-16-1-15,-91 0 16,70-4-16,-70 4 15,0 0-15,53-22 16</inkml:trace>
  <inkml:trace contextRef="#ctx0" brushRef="#br0" timeOffset="28285.6598">23071 737 0,'0'0'0,"0"0"16,3 18-16,11 23 16,9 20-16,7 7 15,1 17 1,2 9-16,0 27 16,1 3-16,-34-124 15,23 133-15,-7-4 16</inkml:trace>
  <inkml:trace contextRef="#ctx0" brushRef="#br0" timeOffset="29770.4402">21280 9355 0,'0'0'0,"0"0"0,0 0 16,1-10-16,15-9 16,-1-2-16,9-1 15,-3-1-15,5 3 16,0 2-16,8 2 16,-34 16-1,40-13-15,-40 13 16,53-13-16,-53 13 15,0 0-15,0 0 16,55 0-16,-55 0 16,0 0-1,51 24-15,-51-24 16,26 51-16,-18 9 16,-8-60-16,-11 68 15,11-68-15,0 0 16,0 0-16,-22 65 15,-2-9 1,24-56-16,0 0 16,0 0-16,-11 45 15,11-45-15,7 36 16,-7-36-16,23 37 16,12-8-1,11 7-15,-46-36 16,37 37-16,-37-37 15,39 39-15,-39-39 16,32 49-16,-9 4 16,-10 6-1,-13-59-15,-3 53 16,3-53-16,-17 51 16,-13 5-16,30-56 15,-39 44-15,39-44 16,-55 33-16,-10-9 15,-4-10-15,2-14 16,6-9 0,61 9-16,-62-17 15,3-6-15,59 23 16,-63-35-16,63 35 16,-52-35-16,6-13 15</inkml:trace>
  <inkml:trace contextRef="#ctx0" brushRef="#br0" timeOffset="49183.0646">4828 9422 0,'0'0'0,"0"12"0,0 9 0,7 3 16,5-9-16,6-9 16,-7-2-16,9-3 15,-1-1 1,0 0-16,0 4 16,-4-4-16,5 3 15,5-3 1,-1 0-16,-3 0 15,-21 0-15,0 0 16,33-3-16,-33 3 16,42-5-1,-42 5-15,65-8 16,-65 8-16,68-3 16,-68 3-16,79-8 15,24 2 1,-103 6-16,109-4 15,-9 4-15,-100 0 16,95 0-16,-7 0 16,-88 0-16,86 0 15,4-4 1,-7 0-16,-2-3 16,-81 7-16,81-1 15,-81 1-15,98-10 16,6-1-16,-6-5 15,-19 6 1,0-2-16,-6 1 16,-4-7-16,-15 2 15,-54 16-15,60-15 16,-60 15-16,75-18 16,-75 18-1,106-26-15,14 3 16,-120 23-16,123-8 15,-123 8-15,171-5 16</inkml:trace>
  <inkml:trace contextRef="#ctx0" brushRef="#br0" timeOffset="54200.0062">21654 10140 0,'0'0'15,"0"0"-15,0 0 16,0 0-16,2-5 15,14 2-15,-2-4 16,0-3-16,-3 1 16</inkml:trace>
  <inkml:trace contextRef="#ctx0" brushRef="#br0" timeOffset="59873.6695">25723 7016 0,'0'0'0,"0"-8"0,0 4 0,0 0 16,-13-1-16,-13 5 16,-8 5-16,2 1 15,4 6 1,-2 4-16,-7 5 16,37-21-16,-41 30 15,-8 3-15,-8 12 16,-3 4-16,3 6 15,-3 2 1,2 2-16,2-3 16,56-56-16,-55 60 15,6-2-15,14-7 16,8-19-16,11-5 16,16-27-16,0 0 15,0 0-15,-6 10 16,6-10-16,11 13 15,18-8 1,-29-5-16,42 4 16,31-4-16,11 0 15,25-4-15,16-5 16,1 3-16,-10 3 16,-21 3-16,-10 3 15,-14 3-15,-17-2 16,-7-4-1,-4 4-15,-7-4 16,-12 0-16,-10 0 16,-2-4-16,-5-2 15,-7 6-15,-4-17 16,4 17-16,-18-47 16</inkml:trace>
  <inkml:trace contextRef="#ctx0" brushRef="#br0" timeOffset="60218.4502">25751 7014 0,'0'0'0,"0"0"0,0 0 15,0 0-15,0 0 16,0 0-16,0 0 15,-5 14-15,2 21 16,-7 20-16,4 10 16,2 1-16,4-66 15,-2 81 1,2-81-16,2 102 16,8 35-16,0-12 15,-10-125-15,8 120 16,4-12-16,-12-108 15,10 110-15,-10-110 16,0 0 0,24 86-16,-24-86 15,42 45-15</inkml:trace>
  <inkml:trace contextRef="#ctx0" brushRef="#br0" timeOffset="60671.711">26829 7283 0,'0'0'0,"0"0"0,10 0 15,14-8-15,20 4 16,-2 0-16,6-10 15,3 2 1,10-1-16,-4-3 16,0-2-16,6 3 15,0 3-15,6 0 16,1 6-16,-70 6 16,70-4-16,-70 4 15,65-6 1,-7 1-16,-58 5 15,38-6-15</inkml:trace>
  <inkml:trace contextRef="#ctx0" brushRef="#br0" timeOffset="61015.4293">26916 7810 0,'17'4'0,"10"-3"0,10 8 16,-1-5-16,5-3 15,-3 2-15,8 0 16,-46-3-16,55 5 16,15 2-16,9-4 15,-79-3 1,103 4-16,-8-3 16,-95-1-16,95 0 15,-4 0-15</inkml:trace>
  <inkml:trace contextRef="#ctx0" brushRef="#br0" timeOffset="61375.6571">28191 7400 0,'0'0'0,"0"0"0,12 0 16,7 0-16,14 0 15,2 0-15,9 0 16,5 0 0,-49 0-16,64 0 15,-64 0-15,74 5 16,19 2-16,-14-1 16</inkml:trace>
  <inkml:trace contextRef="#ctx0" brushRef="#br0" timeOffset="61673.4191">28197 7874 0,'0'0'0,"0"0"16,0 0-16,1 3 16,17 5-16,12 9 15,12-9-15,9 0 16,6 8-16,8-1 16,0 5-16,11-5 15,15-4 1,7-2-16,-8-7 15,-15-4-15</inkml:trace>
  <inkml:trace contextRef="#ctx0" brushRef="#br0" timeOffset="62642.8981">29349 7300 0,'0'0'0,"0"5"0,0 14 16,7 14 0,3 14-16,-4 12 15,0 12-15,-6 9 16,-6 5-16,6-85 16,-11 87-16,-4-2 15,-7-9 1,6-28-16,4-14 15,4-14-15,1-9 16,6-1-16,1-3 16,0-7-1,1-10-15,9-13 16,1-21-16,5-12 16,9-21-16,2-6 15,3 1-15,0 4 16,2 1-16,-2 13 15,6 9 1,1 10-16,-37 45 16,36-26-16,-36 26 15,33-3-15,-33 3 16,25 25-16,-9 26 16,-8 27-16,-13 8 15,-9-3 1,-3 0-16,-5-11 15,3-10-15,8-12 16,-1-10-16,6-18 16,2-3-16,0-4 15,1-6-15,2-3 16,1-6 0,1-11-16,6-23 15,10-17-15,6-25 16,4-5-16,4-5 15,5 9-15,-36 77 16,43-70 0,7 9-16,1 16 15,-51 45-15,52-24 16,-2 20-16,-2 26 16,-13 11-16,-7 16 15,-11 6-15,-12 8 16,-8 0-1,-9 3-15,-3-8 16,-1-7-16,-1-6 16,7-15-16,1-4 15,4-7 1,7-5-16,4-14 16,7-7-16,-2-5 15</inkml:trace>
  <inkml:trace contextRef="#ctx0" brushRef="#br0" timeOffset="63284.9462">30482 7357 0,'0'0'0,"0"0"15,-7-3055-15,-9 6110 16,-9-3055-16,-12 12 16,1 13-16,-2 11 15,1 17-15,-3 5 16,40-58 0,-40 79-16,7 0 15,33-79-15,-19 75 16,19-75-16,0 0 15,2 58-15,-2-58 16,28 39 0,-28-39-16,44 9 15,7-20-15,0-19 16,-1-14-16,-7-1 16,-2 0-16,-9-3 15,-8 1-15,-8 6 16,-6 11-1,-4 7-15,-2 6 16,-2 2-16,-8 1 16,2 4-16,-1 4 15,0 2-15,-2 8 16,7 5 0,1 12-16,7 10 15,0 8-15,9 9 16,-17-48-16,24 65 15,-24-65-15,27 68 16,-27-68-16,0 0 16,33 70-16,1-14 15,-1-11 1,1-17-16,-1-13 16,-5-13-16,-2-9 15,5-12-15,3-1 16</inkml:trace>
  <inkml:trace contextRef="#ctx0" brushRef="#br0" timeOffset="63566.4981">30831 7371 0,'0'0'0,"22"15"0,7 11 16,13 7-16,6 6 15,5 11 1,-2 6-16,-2 8 16,0 6-16,-2 1 15,-2 8-15,-3-4 16,1-6-16,-43-69 15,46 67-15,6-3 16</inkml:trace>
  <inkml:trace contextRef="#ctx0" brushRef="#br0" timeOffset="63832.4224">31337 7505 0,'0'0'0,"-15"7"0,-1 1 15,-18 11-15,7-1 16,-3 11-16,-5 14 15,-9 18-15,1 10 16,3 18 0</inkml:trace>
  <inkml:trace contextRef="#ctx0" brushRef="#br0" timeOffset="77947.0104">30132 8702 0,'0'0'0,"0"0"16,0 0-16,0 0 15,4-9-15,12 0 16,14-6-1,7 3-15,7 0 16,4 6-16,12 5 16,-60 1-16,79-6 15,22 6-15,5 9 16,-106-9-16,100 16 16,-2 2-1,-98-18-15,0 0 16,0 0-16,88 12 15,-88-12-15,0 0 16,57-16-16</inkml:trace>
  <inkml:trace contextRef="#ctx0" brushRef="#br0" timeOffset="78620.1119">30072 8761 0,'0'0'0,"0"14"15,0 6-15,0 14 16,0-4-16,0 1 15,0 8 1,0 5-16,0 7 16,0-5-16,0 2 15,0-48-15,0 0 16,0 0-16,0 59 16,0-59-16,0 0 15,0 0 1,0 57-16,0-57 15,0 0-15,0 0 16,3 43-16,-3-43 16,11 12-16,8-18 15,12-12-15,1-7 16,16-1-16,-48 26 16,60-29-1,10 7-15,4 14 16,14 2-16,4 8 15,-9 10-15,-83-12 16,83 22-16,-11 11 16,-2 9-16,-70-42 15,54 55 1,-54-55-16,36 56 16,-20 12-16,-4 2 15,-12 0-15,-12-4 16,-7-2-16,-11-4 15,-9-5 1,-5-10-16,-13-5 16,-7-11-16,-10-8 15,-27-9-15,-17-12 16,5-12-16</inkml:trace>
  <inkml:trace contextRef="#ctx0" brushRef="#br0" timeOffset="88749.2448">5450 12391 0,'0'0'0,"0"0"15,15 0-15,9 0 16,19-4-16,-2 0 15,-5-2 1,5-1-16,-3 7 16,-38 0-16,50-3 15,-50 3-15,0 0 16,0 0 0,60 0-16,17 0 15,-77 0-15,98 0 16,-98 0-16,94-2 15,-11 2 1,-12-4-16,-71 4 16,68-2-16,-68 2 15,0 0-15,74-9 16,-74 9-16,117-10 16,18-2-1,-135 12-15,131 0 16,-131 0-16,134 7 15,-134-7-15,132 13 16,0 0-16,-132-13 16,122 16-1,-122-16-15,124 10 16,-3-2-16,-121-8 16,122 4-16,-17-4 15,-22-4-15,-8 4 16,0 0-1,2 5-15,0 5 16,-1-5-16,6 2 16,2-1-16,-84-6 15,81 8 1,7 0-16,2 3 16,-1-5-16,-7 3 15,-1 0-15,-1 3 16,-80-12-16,78 13 15,3-3 1,5-2-16,-3 2 16,0-6-16,-83-4 15,84 8-15,-84-8 16,92 11-16,2 4 16,-7 4-1,-10-4-15,-14-4 16,-8 2-16,-6-5 15,-49-8 1,0 0-16,62 16 16,8-1-16,-70-15 15,83 14-15,-83-14 16,123 23-16</inkml:trace>
  <inkml:trace contextRef="#ctx0" brushRef="#br0" timeOffset="90687.2511">3613 14380 0,'0'0'0,"-15"-5"0,-12-1 16,-9-5-1,9-1-15,7 8 16,2 0-16,0 1 16,11 0-16,0 3 15,4 0 1,-4 0-16,0-12 15,4-9-15</inkml:trace>
  <inkml:trace contextRef="#ctx0" brushRef="#br0" timeOffset="115790.5404">5609 800 0,'0'0'16,"0"0"-16,0 0 15,0 0-15,0 0 16,0 0-16,0 17 15,0 20-15,0 23 16,0 10-16,7 11 16,-2 17-1,-1 9-15,4 33 16,5-5-16,1 5 16,2-1-16,-1-3 15,1 2-15,-6 3 16,-2-4-16,1 6 15,-2 2-15,2 3 16,-4 4 0,4-6-16,-2 3 15,-1-4-15,5-9 16,-3-13-16,-8-123 16,0 0-16,0 0 15,10 84-15,0-52 16,-4-36-16,0-20 15</inkml:trace>
  <inkml:trace contextRef="#ctx0" brushRef="#br0" timeOffset="117213.16">5766 1163 0,'0'0'0,"5"-23"0,7-7 15,6-4-15,3 12 16,5-1 0,8 2-16,7 3 15,22-5-15,8 4 16,10 6-16,32-4 16,28 2-16,20 4 15,5-3-15,-14 3 16,-8-1-1,9 2-15,2 2 16,8-1-16,14 3 16,3-1-16,10-5 15,8 7-15,-2-3 16,10 2-16,9 2 16,-6 4-16,2 0 15,-2 2-15,-1 8 16,-2 5-1,-9 3-15,-8 9 16,-4-1-16,-2 11 16,-7 0-16,-12 1 15,-1 6-15,-10-5 16,-12 0-16,-13-3 16,-16 0-1,-9-3-15,-8-5 16,-95-28-16,87 29 15,-12-5-15,-4 1 16,-20-10-16,-51-15 16,43 19-16,-43-19 15,0 0-15,44 25 16,-6 10 0,-3 5-16,-14-4 15,-8-4-15,-13-32 16,8 36-16,-8-36 15,1 39-15,-1-39 16,3 58-16,0 27 16,6 11-1,11 2-15,3 4 16,17 33-16,11 24 16,9 4-16,0-10 15,-8-18-15,-9-19 16,-4-20-16,-39-96 15,32 98 1,-32-98-16,28 99 16,-9 2-16,-8-9 15,-11-92-15,0 75 16,-5-8-16,-14-1 16,-11-7-16,-9-10 15,-13-6 1,-13-4-16,-5-4 15,-14-5-15,-28-2 16,-17-5-16,-1-16 16,-4-1-16,7-9 15,2-7-15,-3-3 16,-5-6-16,-11 6 16,-11-3-1,-7 3-15,-13 0 16,-4 2-16,-6-1 15,-2-1-15,-6 1 16,10 0-16,0 6 16,7 4-16,2-4 15,0 2-15,-1 1 16,2 6 0,0 7-16,3-6 15,4 4-15,1-7 16,1 6-16,8-4 15,7 1-15,7 1 16,2-2-16,3 0 16,12-2-16,-6 8 15,1-2 1,-3-3-16,6 5 16,6 0-16,6-3 15,10 4-15,9-9 16,6 3-16,15-4 15,75 0-15,-69-4 16,69 4 0,-58-17-16,58 17 15,-45-49-15</inkml:trace>
  <inkml:trace contextRef="#ctx0" brushRef="#br0" timeOffset="117744.8518">7372 678 0,'0'0'0,"0"0"16,0 22-16,-4 31 15,-2 27-15,-3 16 16,-3 22-16,2 30 15,1 0 1,2 8-16,7 2 16,8 15-16,5 11 15,-1 7-15,0-4 16,-1-3-16,0-1 16,-8-12-1,-3-3-15,-5 3 16,0-9-16,2-11 15,3-21-15,5-12 16,6-29-16,0-43 16,-11-46-1,23 21-15,3-25 16,4-18-16,3-14 16</inkml:trace>
  <inkml:trace contextRef="#ctx0" brushRef="#br0" timeOffset="118214.4921">9208 1099 0,'0'0'0,"0"0"0,0 0 16,0 0-16,-5 26 15,3 33-15,-2 33 16,8 17-16,4 33 15,8 13-15,3 8 16,-5 12 0,6 10-16,-3-2 15,0-12-15,5-22 16,-1-16-16,0-1 16,-3-11-16,4-10 15,-5-11-15,4-1 16,-2-5-1,-1-18-15,-18-76 16,0 0-16,22 63 16,5-20-16,-6-31 15</inkml:trace>
  <inkml:trace contextRef="#ctx0" brushRef="#br0" timeOffset="118636.7558">10696 1385 0,'0'0'0,"0"0"0,0 0 16,0 26-16,7 37 15,5 39 1,4 41-16,1 20 15,0 27-15,2 36 16,-8 3-16,-4-7 16,-7-14-16,-2-15 15,4-12-15,4-20 16,4-10 0,7-19-16,3-5 15</inkml:trace>
  <inkml:trace contextRef="#ctx0" brushRef="#br0" timeOffset="119981.0564">4379 4380 0,'0'0'0,"0"6"16,4 10-16,0 11 15,1 7-15,0-2 16,1 3-1,2 11-15,1 9 16,-2 10-16,-7-65 16,9 79-16,2 13 15,-1 16 1,-1 32-16,-6 14 16,4-3-16,-3-2 15,1 0-15,0-2 16,6 3-16,-2 5 15,4 6-15,-5 14 16,1 11 0,-4-8-16,-10-23 15,1-29-15,4-126 16,-13 138-16</inkml:trace>
  <inkml:trace contextRef="#ctx0" brushRef="#br0" timeOffset="120731.2906">4386 4498 0,'0'0'0,"0"0"15,0 0-15,-7 12 16,-6 18-16,-4 4 16,-6 2-16,2-3 15,0 4 1,21-37-16,-26 49 15,26-49-15,-27 63 16,27-63-16,0 0 16,-29 69-16,29-69 15,0 0-15,0 0 16,-19 64 0,19-64-16,-11 42 15,19-30-15,1-24 16,7-18-16,3-22 15,-1-21-15,-2-9 16,1 3-16,-4 4 16,7 5-1,-6 11-15,2 10 16,1 16-16,-2 18 16,1 16-16,7 24 15,2 23 1,4 30-16,-2 26 15,6 54-15,-1 53 16,1 10-16,-6-37 16,-27-184-16,25 149 15,-3-28-15</inkml:trace>
  <inkml:trace contextRef="#ctx0" brushRef="#br0" timeOffset="121544.8091">4911 4253 0,'0'0'0,"0"0"16,0 0-16,0 0 16,0 0-1,4 12-15,1 19 16,6 16-16,0 12 16,-3 12-16,0 7 15,0 16-15,-6 10 16,5 48-1,-5 41-15,-4 27 16,-5 25-16,0-4 16,-4-2-16,1-28 15,1-26-15,9-25 16,5-26 0,1-16-16,2-14 15,-3-8-15,-4-18 16,-1-78-16,2 75 15,-2-75-15,0 0 16,0 0 0,-2 71-16,2-71 15,-11 53-15,-5-38 16,16-15-16,-12-24 16,5-24-16,3-19 15,4-27-15,11 2 16,3-4-16</inkml:trace>
  <inkml:trace contextRef="#ctx0" brushRef="#br0" timeOffset="122169.661">4885 4131 0,'0'0'0,"0"0"0,0 0 15,0 0-15,-12 4 16,-8 25-16,-5 5 16,3 13-16,2 10 15,0 10-15,3 7 16,0 8-16,-3-1 16,8 8-1,12-89-15,-22 90 16,2-1-16,4-10 15,5-17-15,11-62 16,0 0-16,-10 34 16,8-32-1,4-23-15,5-15 16,5-17-16,4-14 16,3-12-16,8 3 15,-7 0-15,4 9 16,0 5-16,-2 7 15,-1 6 1,3 12-16,-1 3 16,-10 13-16,7 9 15,-2 12-15,5 18 16,1 8-16,4 13 16,8 31-1,9 11-15,9 43 16,15 27-16,-1 4 15,-8-19-15</inkml:trace>
  <inkml:trace contextRef="#ctx0" brushRef="#br0" timeOffset="137047.9842">20239 6245 0,'0'0'0,"0"0"16,18-6-16,13 4 16,12-7-16,-1-3 15,1 4-15,3 4 16,-46 4-1,52 0-15,-52 0 16,65 4-16,11 4 16,10 10-16,-14-3 15,-72-15-15,63 12 16,2 10-16,-65-22 16,75 13-1,-75-13-15,88 6 16,-88-6-16,103 6 15,15 2-15</inkml:trace>
  <inkml:trace contextRef="#ctx0" brushRef="#br0" timeOffset="137985.2252">20269 7250 0,'0'0'0,"14"0"0,16-5 15,12 1 1,0 1-16,3-5 15,1 8-15,-46 0 16,56-5-16,-56 5 16,69-7-16,14 1 15,-83 6 1,105-7-16,-3 7 16,-102 0-16,113-1 15,5 1-15,-10 4 16,-9 3-1,-99-7-15,100 7 16,1-4-16,3 0 16,-12-3-16,-11 2 15,4-2-15,-6 4 16</inkml:trace>
  <inkml:trace contextRef="#ctx0" brushRef="#br0" timeOffset="142519.6656">6457 4051 0,'0'0'0,"0"0"15,0 0-15,0 18 16,4 18-16,2 24 16,1 3-16,0 3 15,-1 4-15,-6-70 16,6 87-16,5 19 15,2 26 1,-2 4-16,2 3 16,1 5-16,-1 1 15,4 7-15,-6 8 16,1 12-16,0 13 16,-1 8-1,3 0-15,0-2 16,-6-6-16,0-14 15,-5-18-15,-1-22 16,-2-131-16,3 121 16,-3-32-16,0-89 15,-3 41 1,-1-35-16,0-23 16,-3-23-16,3-20 15</inkml:trace>
  <inkml:trace contextRef="#ctx0" brushRef="#br0" timeOffset="143270.4664">6474 4173 0,'0'0'0,"0"0"0,0 0 15,-7 2-15,3 18 16,-8 15-16,-2 8 16,0-10-1,-2 1-15,4 0 16,-4 6-16,-4 9 15,-9 10-15,29-59 16,-30 73-16,-5 5 16,5-8-1,5-9-15,6-20 16,11-16-16,3-13 16,5-12-16,0-6 15,10-19-15,3-16 16,1-10-1,-1-16-15,5 0 16,-5 5-16,0 1 16,1 9-16,-5 4 15,-1 11-15,-1 7 16,2 1-16,-1 9 16,5 10-16,0 8 15,5 8 1,3 16-16,-6 7 15,6 13-15,-3 4 16,7 20-16,-25-66 16,22 74-16,-22-74 15,27 78-15,3-3 16,-2-13 0,1-21-16,-10-11 15</inkml:trace>
  <inkml:trace contextRef="#ctx0" brushRef="#br0" timeOffset="143881.2749">6860 4302 0,'0'0'0,"0"0"15,0 0-15,0 0 16,0 0-16,0 0 16,0 0-16,0 22 31,0 23-31,3 29 0,5 12 0,1 10 31,2 16-31,4 21 0,4 12 31,-6 1-31,-4 5 16,0-3-16,1-3 16,-1-3-16,4-4 15,6-1-15,-2 0 16,4-2-16,-1 1 15,4-1 1,-6-8-16,-6-15 16,-12-112-16,7 114 15,-4-4-15,-3-110 16,0 0-16,0 106 16,0-106-16,-10 74 15,10-74 1,-17 31-16,17-31 15,-22-11-15,3-23 16,-2-19-16,3-21 16,3-16-16,-2-13 15,2-46-15,-2-31 16,3-16-16,4-12 16,-1 30-16,-1 30 15</inkml:trace>
  <inkml:trace contextRef="#ctx0" brushRef="#br0" timeOffset="144506.5712">6868 4147 0,'0'0'0,"0"0"16,0 0-16,0 0 15,0 0-15,0-3055 16,0 6110-16,0-3055 16,-7 3-16,-7 20 15,-6 6 1,-2 14-16,0 10 15,4 18-15,-6 3 16,2 5-16,0 5 16,1-5-16,21-79 15,-20 82 1,20-82-16,0 0 16,0 0-16,-16 74 15,16-74-15,-5 60 16,6-31-16,8-22 15,5-22 1,-14 15-16,13-37 16,4-14-16,2-24 15,-1 5-15,-1 0 16,2 8-16,-4 3 16,3 8-16,-6 9 15,1 10 1,-3 6-16,-1 4 15,-1 9-15,5 3 16,4 10-16,7 18 16,3 13-16,3 20 15,10 31-15,2 8 16,9 40 0,1 16-16,-52-146 15,52 187-15</inkml:trace>
  <inkml:trace contextRef="#ctx0" brushRef="#br0" timeOffset="148555.8019">19616 15490 0,'0'0'0,"15"0"0,12 7 15,17-3-15,-6 0 16,3 0-16,-2-3 15,2 5-15,-41-6 16,51 10 0,-51-10-16,61 6 15,12 0-15,3 6 16,3 0-16,-3 3 16,-6-3-16,-70-12 15,60 12 1,6-4-16,10-3 15,-76-5-15,106 6 16,-106-6-16,125 3 16,3 3-16,-8-6 15,-120 0 1,109 3-16,-4-3 16,2-7-16,-4 5 15,-13-5-15,-4 5 16,-4 2-16,-2 0 15,3 0 1,0 6-16,3-3 16,-86-3-16,94 2 15,5 5-15,8-1 16,-11 0-16,-12 4 16,-1-5-16,-3 5 15,-4-2 1,-2 2-16,-1 0 15,-10-4-15,-63-6 16,70 6-16,7-5 16,18-1-1,2-7-15,-12 3 16,-4 2-16,-81 2 16,80-8-16,0 3 15,-13-2 1,-67 7-16,50-6 15,-50 6-15,52-9 16,-52 9-16,58-12 16,-58 12-1,60-16-15,3 2 16,-11 3-16,-52 11 16,0 0-16,46-12 15,2 2-15,-4-2 16,-44 12-16,0 0 15,41-13 1,3-7-16</inkml:trace>
  <inkml:trace contextRef="#ctx0" brushRef="#br0" timeOffset="151618.6074">6065 1905 0,'0'0'0,"0"22"0,0 14 16,0 28-16,0 1 16,0 8-1,9 1-15,-9-74 16,14 86-16,5-1 16,2-3-16,4 2 15,2 0-15,1 3 16,-28-87-1,29 83-15,-29-83 16,35 90-16,-35-90 16,44 115-16,-44-115 15,0 0-15,37 92 16,-22-46-16</inkml:trace>
  <inkml:trace contextRef="#ctx0" brushRef="#br0" timeOffset="152166.0183">6155 2050 0,'0'0'0,"0"0"0,0-21 16,0-16-16,0-25 16,0 1-16,0 3 15,6 4-15,1 2 16,-7 52 0,22-51-16,9 8 15,-31 43-15,45-41 16,12 11-16,11 1 15,-4 13-15,4 6 16,-3 7 0,-65 3-16,64 10 15,-64-10-15,67 23 16,-67-23-16,0 0 16,49 42-16,-49-42 15,30 58-15,-19 6 16,-15 0-16,-15-9 15,19-55 1,-35 62-16,-14-8 16,-13 7-16,-17 5 15,-2 3-15,4-4 16,4 1-16,8-2 16,10 7-1,7 4-15,48-75 16,0 0-16,-34 74 15</inkml:trace>
  <inkml:trace contextRef="#ctx0" brushRef="#br0" timeOffset="156575.6007">19679 12822 0,'0'0'0,"0"0"0,0 0 16,9-7-16,8 5 15,6-5-15,-3 1 16,2 6-1,4-3-15,4 3 16,4 0-16,-4 0 16,1 0-16,-31 0 15,38 7 1,8 2-16,-46-9 16,53 11-16,-53-11 15,60 14-15,-4 6 16,-56-20-1,52 12-15,-52-12 16,61 11-16,0-2 16,-61-9-16,67 7 15,-67-7-15,63 6 16,-63-6-16,71 6 16,3 0-1,-7-2-15,-67-4 16,0 0-16,67 3 15,-67-3-15,74 4 16,0 4-16,17 0 16,-14 2-1,-3-2-15,-23 1 16,-1-3-16,-50-6 16,55 6-16,-55-6 15,71 13-15,-71-13 16,83 10-1,15-1-15,5-6 16,-103-3-16,94 8 16,-94-8-16,91 6 15,13-1-15,-13 2 16,-13-7 0,-11 2-16,-7 3 15,-6-2-15,-54-3 16,67 3-16,-67-3 15,76 3-15,28-1 16,-104-2 0,122 7-16,-11-5 15,-12-2-15,-13 2 16,-86-2-16,82 8 16,-82-8-16,92 8 15,14-5 1,-106-3-16,114 3 15,-4-3-15,-4 4 16,-106-4-16,103 3 16,1 0-16,-104-3 15,103 0 1,-2 0-16,-6-6 16,-20-4-16,-5 2 15,-15 8-15,3-4 16,-58 4-16,63-4 15,-63 4 1,79-4-16,-79 4 16,112-3-16,-112 3 15,132-4-15,-132 4 16,129 4-16,-10-4 16,-119 0-16,108 0 15,-108 0 1,0 0-16,102-4 15,-102 4-15,106 0 16,-106 0-16,107 4 16,-12 1-16,-95-5 15,87 2 1,-87-2-16,78 0 16,-8 0-16,-70 0 15,63 4-15,-10 1 16,-53-5-16,0 0 15,54 7 1,-8 3-16,-46-10 16,51 12-16</inkml:trace>
  <inkml:trace contextRef="#ctx0" brushRef="#br0" timeOffset="159623.2493">20613 5465 0,'17'29'0,"5"8"0,13 16 16,-1 10-16,9 8 15,1 6-15,2 11 16,21 23-16,13 14 16,7 1-16,5 8 15,-2-1-15,-3-1 16,3 1 0,-3-4-16,1 9 15,6-3-15,-4 1 16,3 6-16,2 6 15,2-6-15,-5-4 16,-10-13-16,-10-5 16,-11-22-1,-61-98-15,0 0 16,0 0-16,39 65 16,-30-43-16</inkml:trace>
  <inkml:trace contextRef="#ctx0" brushRef="#br0" timeOffset="160107.7866">21390 5892 0,'-9'27'0,"-1"11"0,-10 11 16,-6 5-16,-1 1 16,-9 13-1,0-1-15,4 11 16,-6-1-16,7 2 16,-6-2-16,1 6 15,-7-2-15,-14 29 16,-7 10-16,4-5 15,-1-2-15,6 4 16,4 1 0,6-1-16,11-2 15,8-25-15,6-25 16</inkml:trace>
  <inkml:trace contextRef="#ctx0" brushRef="#br0" timeOffset="160811.9613">23590 4718 0,'0'25'0,"0"11"0,0 14 16,0 0-16,4 11 16,10 11-16,-6 11 15,5 16-15,1-3 16,-1 4-16,6 39 16,3 27-16,-3 9 15,-3 12 1,-4 6-16,-3 1 15,-1-3-15,-8-1 16,-4-1-16,0-9 16,0-11-16,1-4 15,3-9-15,0-12 16,7-28-16,-7-116 16,0 0-1,3 88-15,-2-47 16,-1-34-16,-1-28 15,-2-24-15,6-22 16,-2-33-16</inkml:trace>
  <inkml:trace contextRef="#ctx0" brushRef="#br0" timeOffset="161453.7516">23642 4570 0,'0'0'0,"0"0"0,0 0 0,0 0 15,0 0-15,-16 4 16,-5 14-16,-12 12 16,2 7-16,-2 10 15,2 11 1,-5 7-16,1 10 15,-3 3-15,38-78 16,-36 91-16,36-91 16,0 0-16,0 0 15,-30 102-15,17-20 16,26-54-16,8-27 16,9-14-1,4-21-15,16-19 16,4-13-16,-3-5 15,12-25-15,-7 10 16,-6 11-16,-15 23 16,-13 24-16,-11 18 15,-3 0-15,0 3 16,2 14 0,-1 7-16,0 23 15,3 15-15,3 20 16,4 14-16,5 12 15,17 30-15,11 11 16,-52-139-16,67 143 16</inkml:trace>
  <inkml:trace contextRef="#ctx0" brushRef="#br0" timeOffset="162908.9753">23457 8475 0,'0'0'0,"0"8"0,0-1 16,0 7-16,0-6 15,0 2-15,0 9 16,0 11-16,3 21 16,3 14-1,8 27-15,2 12 16,10 29-16,-7 36 15,4 1-15,-2-10 16,-4-26-16,-17-134 16,0 0-16,10 101 15,-10-101 1,0 0-16,-2 66 16,-10-37-16,12-29 15,-12-10-15,4-20 16,-2-21-16,10-24 15,-4-8-15,-5-9 16,-4-6 0,-1 2-16,6-4 15,-4-21-15,5 9 16,2 18-16,13 21 16,0 17-16,14 4 15,-3 13 1,0 14-16,-1 2 15,2-2-15,5 6 16,-25 19-16,32-14 16,-32 14-16,44-3 15,15 19-15,-59-16 16,47 42-16,-14 21 16,-20 12-1,-13 0-15,-12-5 16,-8-6-16,-4-13 15,-2-10-15,-2 1 16,28-42-16,-40 29 16,3 0-16,7-3 15,10-10-15,7-3 16,2-1 0,3 4-16,12 9 15,-4-25-15,22 34 16,10 11-16,13 17 15,7-2-15,4-5 16,-56-55 0,0 0-16,60 45 15,-60-45-15,61 29 16,-61-29-16,0 0 16,65 7-16,-65-7 15,60-13 1,-60 13-16,0 0 15,56-34-15,-56 34 16,0 0-16,0 0 16,55-37-16,3 10 15,-58 27-15,58-22 16,2-2-16,-2 0 16,2-2-16,-60 26 15,54-34 1,-54 34-16,50-40 15,-7-5-15,-15-3 16,-28 48-16,13-49 16,-16 1-16,3 48 15,-18-36-15,-8 2 16,-14 8 0,40 26-16,-50-15 15,50 15-15,-59 15 16,2 25-16,4 17 15,7 21-15,1 7 16,4 32-16,16 3 16,25-120-1,5 108-15,23-38 16,15-42-16,8-18 16,9-24-16,7-9 15,0-17-15,-2-3 16</inkml:trace>
  <inkml:trace contextRef="#ctx0" brushRef="#br0" timeOffset="163675.5251">25036 9183 0,'-6'0'0,"3"0"0,-3 0 0,1 0 16,-2 0-16,-11 0 15,-6 0-15,-6 0 16,-10 2-16,2 23 15,3 14-15,2 16 16,2 18 0,31-73-16,0 0 15,0 0-15,-22 78 16,22-78-16,0 0 16,-4 71-1,4-71-15,12 51 16,3-38-16,1-18 15,-2-13-15,0-7 16,-6-8 0,0-1-16,-3-3 15,-2 3-15,-1 0 16,-1 13-16,3 4 16,-4 3-16,6 11 15,-5 10-15,2 11 16,5 12-16,-3 12 15,-5-42 1,13 48-16,-13-48 16,0 0-16,0 0 15,11 49-15,-11-49 16,24 41-16,-5-24 16,-7-25-16,-3-17 15,1-5 1,0-7-16,-2 0 15,-4 1-15,7 2 16,-4 8-16,2 6 16,-4 2-16,4 5 15,2 0-15,10 8 16,9 0-16,8 15 16,2 13-1,12 22-15,-52-45 16,38 56-16,-38-56 15,0 0-15,0 0 16,31 65 0,-31-65-16,0 0 15,0 0-15,22 50 16,-22-50-16,13 30 16,-13-30-1,25 0-15,-25 0 16,38-24-16,24-24 15,3-10-15</inkml:trace>
  <inkml:trace contextRef="#ctx0" brushRef="#br0" timeOffset="166081.9135">22906 2488 0,'0'0'0,"0"0"0,0 0 15,0 0-15,0 0 16,-4 16-1,2 14-15,-3 18 16,-1 0-16,6 4 16,0 6-16,6 11 15,2 7-15,0 8 16,0 12 0,6 3-16,-3-10 15,2-5-15,-3 0 16,-10-84-16,0 0 15,0 0-15,7 74 16,-7-14-16</inkml:trace>
  <inkml:trace contextRef="#ctx0" brushRef="#br0" timeOffset="166520.0288">22974 2400 0,'0'0'0,"19"0"0,15-5 0,13 2 16,-9-3-16,3 0 15,-4 6-15,-3 4 16,-34-4-16,42 14 16,-5 19-16,-37-33 15,0 0 1,0 0-16,34 44 15,-34-44-15,16 56 16,-16-56-16,0 67 16,-20-5-16,-13 2 15,-11-6-15,-5-5 16,-5 6 0,-4-3-16,58-56 15,-62 65-15</inkml:trace>
  <inkml:trace contextRef="#ctx0" brushRef="#br0" timeOffset="177256.5371">6340 6865 0,'0'0'0,"0"0"0,0 0 15,0 0 1,0 0-16,0 0 16,0 0-16,0 0 15,0 0-15,0 0 16,0 0-16,0 0 15,0 0-15,0 0 16,0 0-16,0 0 16,0 0-1,0 0-15,0 0 16,0 0-16,0 0 16,0 0-16,0 0 15</inkml:trace>
  <inkml:trace contextRef="#ctx0" brushRef="#br0" timeOffset="189541.3959">19371 6060 0,'0'0'0,"0"0"16,0 0-16,0 0 15,0 0-15,0 0 16,0 0-16,0 0 16,0 0-16,0 0 15,0 0 1,0 0-16,0 0 16,0 0-16,0 0 15,0 0-15,0 0 16,0 0-16</inkml:trace>
  <inkml:trace contextRef="#ctx0" brushRef="#br0" timeOffset="193557.378">19185 6465 0,'0'0'0,"0"0"0,0 0 16,9 0-16,10 0 16,11 0-16,-3 0 15,0-5-15,2 2 16,-3-4-16,7 1 15,4 6-15,-37 0 16,42-3-16,-42 3 16,56 0-1,9 0-15,6-2 16,-71 2-16,79 0 16,9-8-16,9 7 15,-7-9-15,-2 5 16,0-5-16,-3 7 15,5-4 1,0 6-16,3-9 16,2 1-16,9-3 15,2 2-15,-3-2 16,5 2-16,-1-1 16,-1-1-16,4 4 15,-5-2-15,1 4 16,0 1-1,-5-4-15,2 0 16,-5 5-16,2-3 16,-2 6-16,-3-7 15,-2 4-15,1 1 16,0-3-16,-1 6 16,6 2-1,3 7-15,-5 1 16,-3-2-16,-7 0 15,0 2-15,-9 1 16,2-1-16,-2 2 16,3-5-16,-4 6 15,0-4-15,0-1 16,-2-3 0,-5 5-16,-10-1 15,-6 1-15,-54-10 16,51 11-16,1-2 15,-11 0-15</inkml:trace>
  <inkml:trace contextRef="#ctx0" brushRef="#br0" timeOffset="197652.101">19365 12206 0,'0'0'0,"0"0"0,0 0 16,-14-7-16,-5-2 15,-15-2-15,6 3 16,1 2 0,0 2-16,-2 4 15,-2-2-15,-4 2 16,35 0-16,0 0 15,-44 0-15,44 0 16,-54 6-16,54-6 16,-75 14-16,11 1 15,4 5 1,3 0-16,2 7 16,-1 3-16,4-1 15,0-1-15,0 1 16,-2 0-16,1 9 15,2-1-15,51-37 16,-59 45 0,2 10-16,-1 8 15,4-7-15,2 3 16,7 1-16,5 0 16,-8 3-16,9 4 15,39-67-15,-38 74 16,38-74-1,-37 88-15,-2 30 16,39-118-16,-28 125 16,5-3-16,23-122 15,0 0-15,-7 116 16,16-1-16,12-12 16,-21-103-1,30 94-15,17-9 16,-47-85-16,51 81 15,6-14-15,3-14 16,-4-10-16,-13-11 16,-3 1-16,-40-33 15,46 29 1,-46-29-16,54 23 16,8 2-16,-62-25 15,62 15-15,-62-15 16,60 5-16,-1 1 15,-16-6-15,-43 0 16,0 0 0,0 0-16,42-6 15,-6-5-15,-12-1 16,-5 0-16,-5 2 16,-14 10-16,0 0 15,0 0-15,16-15 16,-16 15-16,17-18 15,0-1 1,-17 19-16,0 0 16,0 0-16,21-23 15,-21 23-15,0 0 16,26-22 0,5-4-16,1 4 15,0 7-15,-2 3 16,-30 12-16,0 0 15,0 0-15,30-8 16,-30 8 0,0 0-16,31-6 15,-1 4-15,-4 4 16,-9-2-16,-17 0 16,0 0-16,14-10 15,-6-14-15</inkml:trace>
  <inkml:trace contextRef="#ctx0" brushRef="#br0" timeOffset="198027.6647">18800 13955 0,'0'0'0,"0"0"0,0 0 0,10 0 15,6 5-15,12 0 16,2 4-16,4 2 16,10 1-16,-5 4 15,-39-16-15,41 19 16,-41-19-1,0 0-15,34 36 16,-34-36-16,20 45 16,-20-45-16,0 56 15,-27 5-15,-24-8 16,-9-4-16,-10-10 16,-24 6-1,-20-2-15,-4-3 16</inkml:trace>
  <inkml:trace contextRef="#ctx0" brushRef="#br0" timeOffset="230915.5547">6153 3760 0,'0'0'0,"0"0"0,0 0 15,0 0-15,0 0 16,0 0-16,0 0 15</inkml:trace>
</inkml:ink>
</file>

<file path=ppt/ink/ink9.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612.54919" units="1/cm"/>
          <inkml:channelProperty channel="Y" name="resolution" value="2150.06567" units="1/cm"/>
          <inkml:channelProperty channel="T" name="resolution" value="1" units="1/dev"/>
        </inkml:channelProperties>
      </inkml:inkSource>
      <inkml:timestamp xml:id="ts0" timeString="2022-09-02T08:00:06.508"/>
    </inkml:context>
    <inkml:brush xml:id="br0">
      <inkml:brushProperty name="width" value="0.05292" units="cm"/>
      <inkml:brushProperty name="height" value="0.05292" units="cm"/>
      <inkml:brushProperty name="color" value="#FF0000"/>
    </inkml:brush>
  </inkml:definitions>
  <inkml:trace contextRef="#ctx0" brushRef="#br0">7293 15097 0,'0'0'0,"0"0"15,0 0-15,0 0 16,0 0 0,0 0-16,0 0 15,0 0-15,0 0 16,0 0-16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B3E2B-05AA-4135-B5D5-7AD192C25F44}" type="datetimeFigureOut">
              <a:rPr lang="en-GB" smtClean="0"/>
              <a:t>02/09/2022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6999E4-875E-4FC2-8B9A-4A43A68523B8}" type="slidenum">
              <a:rPr lang="en-GB" smtClean="0"/>
              <a:t>‹#›</a:t>
            </a:fld>
            <a:endParaRPr lang="en-GB"/>
          </a:p>
        </p:txBody>
      </p:sp>
    </p:spTree>
    <p:extLst>
      <p:ext uri="{BB962C8B-B14F-4D97-AF65-F5344CB8AC3E}">
        <p14:creationId xmlns:p14="http://schemas.microsoft.com/office/powerpoint/2010/main" val="3752988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EE6999E4-875E-4FC2-8B9A-4A43A68523B8}" type="slidenum">
              <a:rPr lang="en-GB" smtClean="0"/>
              <a:t>7</a:t>
            </a:fld>
            <a:endParaRPr lang="en-GB"/>
          </a:p>
        </p:txBody>
      </p:sp>
    </p:spTree>
    <p:extLst>
      <p:ext uri="{BB962C8B-B14F-4D97-AF65-F5344CB8AC3E}">
        <p14:creationId xmlns:p14="http://schemas.microsoft.com/office/powerpoint/2010/main" val="3485497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6999E4-875E-4FC2-8B9A-4A43A68523B8}" type="slidenum">
              <a:rPr lang="en-GB" smtClean="0"/>
              <a:t>20</a:t>
            </a:fld>
            <a:endParaRPr lang="en-GB"/>
          </a:p>
        </p:txBody>
      </p:sp>
    </p:spTree>
    <p:extLst>
      <p:ext uri="{BB962C8B-B14F-4D97-AF65-F5344CB8AC3E}">
        <p14:creationId xmlns:p14="http://schemas.microsoft.com/office/powerpoint/2010/main" val="1068759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6999E4-875E-4FC2-8B9A-4A43A68523B8}" type="slidenum">
              <a:rPr lang="en-GB" smtClean="0"/>
              <a:t>22</a:t>
            </a:fld>
            <a:endParaRPr lang="en-GB"/>
          </a:p>
        </p:txBody>
      </p:sp>
    </p:spTree>
    <p:extLst>
      <p:ext uri="{BB962C8B-B14F-4D97-AF65-F5344CB8AC3E}">
        <p14:creationId xmlns:p14="http://schemas.microsoft.com/office/powerpoint/2010/main" val="1139734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6999E4-875E-4FC2-8B9A-4A43A68523B8}" type="slidenum">
              <a:rPr lang="en-GB" smtClean="0"/>
              <a:t>23</a:t>
            </a:fld>
            <a:endParaRPr lang="en-GB"/>
          </a:p>
        </p:txBody>
      </p:sp>
    </p:spTree>
    <p:extLst>
      <p:ext uri="{BB962C8B-B14F-4D97-AF65-F5344CB8AC3E}">
        <p14:creationId xmlns:p14="http://schemas.microsoft.com/office/powerpoint/2010/main" val="2145045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6999E4-875E-4FC2-8B9A-4A43A68523B8}" type="slidenum">
              <a:rPr lang="en-GB" smtClean="0"/>
              <a:t>26</a:t>
            </a:fld>
            <a:endParaRPr lang="en-GB"/>
          </a:p>
        </p:txBody>
      </p:sp>
    </p:spTree>
    <p:extLst>
      <p:ext uri="{BB962C8B-B14F-4D97-AF65-F5344CB8AC3E}">
        <p14:creationId xmlns:p14="http://schemas.microsoft.com/office/powerpoint/2010/main" val="1455016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6999E4-875E-4FC2-8B9A-4A43A68523B8}" type="slidenum">
              <a:rPr lang="en-GB" smtClean="0"/>
              <a:t>32</a:t>
            </a:fld>
            <a:endParaRPr lang="en-GB"/>
          </a:p>
        </p:txBody>
      </p:sp>
    </p:spTree>
    <p:extLst>
      <p:ext uri="{BB962C8B-B14F-4D97-AF65-F5344CB8AC3E}">
        <p14:creationId xmlns:p14="http://schemas.microsoft.com/office/powerpoint/2010/main" val="1611236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01CAF-6E6D-7142-C9CE-C5E38DD30D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C307BCF-4DE6-4C56-053D-83DEB51030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4C6B38A-80C5-0D3E-0CDB-2A18F09F8B7E}"/>
              </a:ext>
            </a:extLst>
          </p:cNvPr>
          <p:cNvSpPr>
            <a:spLocks noGrp="1"/>
          </p:cNvSpPr>
          <p:nvPr>
            <p:ph type="dt" sz="half" idx="10"/>
          </p:nvPr>
        </p:nvSpPr>
        <p:spPr/>
        <p:txBody>
          <a:bodyPr/>
          <a:lstStyle/>
          <a:p>
            <a:fld id="{CDDD4F95-3BDE-4998-B4AF-643EA759CD0B}" type="datetimeFigureOut">
              <a:rPr lang="en-GB" smtClean="0"/>
              <a:t>02/09/2022</a:t>
            </a:fld>
            <a:endParaRPr lang="en-GB"/>
          </a:p>
        </p:txBody>
      </p:sp>
      <p:sp>
        <p:nvSpPr>
          <p:cNvPr id="5" name="Footer Placeholder 4">
            <a:extLst>
              <a:ext uri="{FF2B5EF4-FFF2-40B4-BE49-F238E27FC236}">
                <a16:creationId xmlns:a16="http://schemas.microsoft.com/office/drawing/2014/main" id="{2E114F6D-34FB-5DBC-AC19-054E93879E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4B06E9-098B-C196-15B7-62546C1A5423}"/>
              </a:ext>
            </a:extLst>
          </p:cNvPr>
          <p:cNvSpPr>
            <a:spLocks noGrp="1"/>
          </p:cNvSpPr>
          <p:nvPr>
            <p:ph type="sldNum" sz="quarter" idx="12"/>
          </p:nvPr>
        </p:nvSpPr>
        <p:spPr/>
        <p:txBody>
          <a:bodyPr/>
          <a:lstStyle/>
          <a:p>
            <a:fld id="{37B9216A-C132-44BB-8709-864491E654DC}" type="slidenum">
              <a:rPr lang="en-GB" smtClean="0"/>
              <a:t>‹#›</a:t>
            </a:fld>
            <a:endParaRPr lang="en-GB"/>
          </a:p>
        </p:txBody>
      </p:sp>
    </p:spTree>
    <p:extLst>
      <p:ext uri="{BB962C8B-B14F-4D97-AF65-F5344CB8AC3E}">
        <p14:creationId xmlns:p14="http://schemas.microsoft.com/office/powerpoint/2010/main" val="1767556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94505-BDB0-8595-443D-50A3E76F444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C84966F-307D-43C4-9117-60D526C13A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3DB35E-493A-BC33-027D-ED7CCE76EA99}"/>
              </a:ext>
            </a:extLst>
          </p:cNvPr>
          <p:cNvSpPr>
            <a:spLocks noGrp="1"/>
          </p:cNvSpPr>
          <p:nvPr>
            <p:ph type="dt" sz="half" idx="10"/>
          </p:nvPr>
        </p:nvSpPr>
        <p:spPr/>
        <p:txBody>
          <a:bodyPr/>
          <a:lstStyle/>
          <a:p>
            <a:fld id="{CDDD4F95-3BDE-4998-B4AF-643EA759CD0B}" type="datetimeFigureOut">
              <a:rPr lang="en-GB" smtClean="0"/>
              <a:t>02/09/2022</a:t>
            </a:fld>
            <a:endParaRPr lang="en-GB"/>
          </a:p>
        </p:txBody>
      </p:sp>
      <p:sp>
        <p:nvSpPr>
          <p:cNvPr id="5" name="Footer Placeholder 4">
            <a:extLst>
              <a:ext uri="{FF2B5EF4-FFF2-40B4-BE49-F238E27FC236}">
                <a16:creationId xmlns:a16="http://schemas.microsoft.com/office/drawing/2014/main" id="{1FE7C1EF-1529-9C6E-4F16-5CBE27EAFA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0EDDE2-4008-CE91-EC74-9115282B14B4}"/>
              </a:ext>
            </a:extLst>
          </p:cNvPr>
          <p:cNvSpPr>
            <a:spLocks noGrp="1"/>
          </p:cNvSpPr>
          <p:nvPr>
            <p:ph type="sldNum" sz="quarter" idx="12"/>
          </p:nvPr>
        </p:nvSpPr>
        <p:spPr/>
        <p:txBody>
          <a:bodyPr/>
          <a:lstStyle/>
          <a:p>
            <a:fld id="{37B9216A-C132-44BB-8709-864491E654DC}" type="slidenum">
              <a:rPr lang="en-GB" smtClean="0"/>
              <a:t>‹#›</a:t>
            </a:fld>
            <a:endParaRPr lang="en-GB"/>
          </a:p>
        </p:txBody>
      </p:sp>
    </p:spTree>
    <p:extLst>
      <p:ext uri="{BB962C8B-B14F-4D97-AF65-F5344CB8AC3E}">
        <p14:creationId xmlns:p14="http://schemas.microsoft.com/office/powerpoint/2010/main" val="1658374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F98175-CCE2-99B8-72AF-991D9EC4FA0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B4C268-E624-8E10-BD06-2408D5876A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D6822C-7DB6-F0B2-3D1C-EF160750D7EC}"/>
              </a:ext>
            </a:extLst>
          </p:cNvPr>
          <p:cNvSpPr>
            <a:spLocks noGrp="1"/>
          </p:cNvSpPr>
          <p:nvPr>
            <p:ph type="dt" sz="half" idx="10"/>
          </p:nvPr>
        </p:nvSpPr>
        <p:spPr/>
        <p:txBody>
          <a:bodyPr/>
          <a:lstStyle/>
          <a:p>
            <a:fld id="{CDDD4F95-3BDE-4998-B4AF-643EA759CD0B}" type="datetimeFigureOut">
              <a:rPr lang="en-GB" smtClean="0"/>
              <a:t>02/09/2022</a:t>
            </a:fld>
            <a:endParaRPr lang="en-GB"/>
          </a:p>
        </p:txBody>
      </p:sp>
      <p:sp>
        <p:nvSpPr>
          <p:cNvPr id="5" name="Footer Placeholder 4">
            <a:extLst>
              <a:ext uri="{FF2B5EF4-FFF2-40B4-BE49-F238E27FC236}">
                <a16:creationId xmlns:a16="http://schemas.microsoft.com/office/drawing/2014/main" id="{007D16E6-B8E0-A4D3-1B0A-0E36B2FB98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0AFCC0-1D24-A6C5-5157-7BCF65200BB3}"/>
              </a:ext>
            </a:extLst>
          </p:cNvPr>
          <p:cNvSpPr>
            <a:spLocks noGrp="1"/>
          </p:cNvSpPr>
          <p:nvPr>
            <p:ph type="sldNum" sz="quarter" idx="12"/>
          </p:nvPr>
        </p:nvSpPr>
        <p:spPr/>
        <p:txBody>
          <a:bodyPr/>
          <a:lstStyle/>
          <a:p>
            <a:fld id="{37B9216A-C132-44BB-8709-864491E654DC}" type="slidenum">
              <a:rPr lang="en-GB" smtClean="0"/>
              <a:t>‹#›</a:t>
            </a:fld>
            <a:endParaRPr lang="en-GB"/>
          </a:p>
        </p:txBody>
      </p:sp>
    </p:spTree>
    <p:extLst>
      <p:ext uri="{BB962C8B-B14F-4D97-AF65-F5344CB8AC3E}">
        <p14:creationId xmlns:p14="http://schemas.microsoft.com/office/powerpoint/2010/main" val="3093084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5D81F-BC00-E640-2498-08FFB8A362F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B70EAD-EF30-642F-19C5-7E8A202AE3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89DB3B-5D7A-754F-3C49-420DC9724F46}"/>
              </a:ext>
            </a:extLst>
          </p:cNvPr>
          <p:cNvSpPr>
            <a:spLocks noGrp="1"/>
          </p:cNvSpPr>
          <p:nvPr>
            <p:ph type="dt" sz="half" idx="10"/>
          </p:nvPr>
        </p:nvSpPr>
        <p:spPr/>
        <p:txBody>
          <a:bodyPr/>
          <a:lstStyle/>
          <a:p>
            <a:fld id="{CDDD4F95-3BDE-4998-B4AF-643EA759CD0B}" type="datetimeFigureOut">
              <a:rPr lang="en-GB" smtClean="0"/>
              <a:t>02/09/2022</a:t>
            </a:fld>
            <a:endParaRPr lang="en-GB"/>
          </a:p>
        </p:txBody>
      </p:sp>
      <p:sp>
        <p:nvSpPr>
          <p:cNvPr id="5" name="Footer Placeholder 4">
            <a:extLst>
              <a:ext uri="{FF2B5EF4-FFF2-40B4-BE49-F238E27FC236}">
                <a16:creationId xmlns:a16="http://schemas.microsoft.com/office/drawing/2014/main" id="{8C53B122-A998-97B3-C7E9-A38B44BC12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3EEB12-B647-1441-FEBC-826320587449}"/>
              </a:ext>
            </a:extLst>
          </p:cNvPr>
          <p:cNvSpPr>
            <a:spLocks noGrp="1"/>
          </p:cNvSpPr>
          <p:nvPr>
            <p:ph type="sldNum" sz="quarter" idx="12"/>
          </p:nvPr>
        </p:nvSpPr>
        <p:spPr/>
        <p:txBody>
          <a:bodyPr/>
          <a:lstStyle/>
          <a:p>
            <a:fld id="{37B9216A-C132-44BB-8709-864491E654DC}" type="slidenum">
              <a:rPr lang="en-GB" smtClean="0"/>
              <a:t>‹#›</a:t>
            </a:fld>
            <a:endParaRPr lang="en-GB"/>
          </a:p>
        </p:txBody>
      </p:sp>
    </p:spTree>
    <p:extLst>
      <p:ext uri="{BB962C8B-B14F-4D97-AF65-F5344CB8AC3E}">
        <p14:creationId xmlns:p14="http://schemas.microsoft.com/office/powerpoint/2010/main" val="126883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E80AF-16AC-DEFA-C868-9AFA62E80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91DAE4E-A68F-CCCC-16A1-5F9A5FFB52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3636D6-3612-860A-BBF9-E54CE364F156}"/>
              </a:ext>
            </a:extLst>
          </p:cNvPr>
          <p:cNvSpPr>
            <a:spLocks noGrp="1"/>
          </p:cNvSpPr>
          <p:nvPr>
            <p:ph type="dt" sz="half" idx="10"/>
          </p:nvPr>
        </p:nvSpPr>
        <p:spPr/>
        <p:txBody>
          <a:bodyPr/>
          <a:lstStyle/>
          <a:p>
            <a:fld id="{CDDD4F95-3BDE-4998-B4AF-643EA759CD0B}" type="datetimeFigureOut">
              <a:rPr lang="en-GB" smtClean="0"/>
              <a:t>02/09/2022</a:t>
            </a:fld>
            <a:endParaRPr lang="en-GB"/>
          </a:p>
        </p:txBody>
      </p:sp>
      <p:sp>
        <p:nvSpPr>
          <p:cNvPr id="5" name="Footer Placeholder 4">
            <a:extLst>
              <a:ext uri="{FF2B5EF4-FFF2-40B4-BE49-F238E27FC236}">
                <a16:creationId xmlns:a16="http://schemas.microsoft.com/office/drawing/2014/main" id="{05B5A73E-3256-B6E2-D003-D40BABD0EE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3D23F7-F87A-12E7-1610-AD21EBCB350D}"/>
              </a:ext>
            </a:extLst>
          </p:cNvPr>
          <p:cNvSpPr>
            <a:spLocks noGrp="1"/>
          </p:cNvSpPr>
          <p:nvPr>
            <p:ph type="sldNum" sz="quarter" idx="12"/>
          </p:nvPr>
        </p:nvSpPr>
        <p:spPr/>
        <p:txBody>
          <a:bodyPr/>
          <a:lstStyle/>
          <a:p>
            <a:fld id="{37B9216A-C132-44BB-8709-864491E654DC}" type="slidenum">
              <a:rPr lang="en-GB" smtClean="0"/>
              <a:t>‹#›</a:t>
            </a:fld>
            <a:endParaRPr lang="en-GB"/>
          </a:p>
        </p:txBody>
      </p:sp>
    </p:spTree>
    <p:extLst>
      <p:ext uri="{BB962C8B-B14F-4D97-AF65-F5344CB8AC3E}">
        <p14:creationId xmlns:p14="http://schemas.microsoft.com/office/powerpoint/2010/main" val="665633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D6E9D-36CD-DD53-2687-A203D4899C8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8E4FD82-E9A1-02AA-B733-0A76FDBE2D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8841F7A-09FE-2AE1-30B0-D5BA6AB9E57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E12DD15-F48F-73EF-6A63-C443D72F4F68}"/>
              </a:ext>
            </a:extLst>
          </p:cNvPr>
          <p:cNvSpPr>
            <a:spLocks noGrp="1"/>
          </p:cNvSpPr>
          <p:nvPr>
            <p:ph type="dt" sz="half" idx="10"/>
          </p:nvPr>
        </p:nvSpPr>
        <p:spPr/>
        <p:txBody>
          <a:bodyPr/>
          <a:lstStyle/>
          <a:p>
            <a:fld id="{CDDD4F95-3BDE-4998-B4AF-643EA759CD0B}" type="datetimeFigureOut">
              <a:rPr lang="en-GB" smtClean="0"/>
              <a:t>02/09/2022</a:t>
            </a:fld>
            <a:endParaRPr lang="en-GB"/>
          </a:p>
        </p:txBody>
      </p:sp>
      <p:sp>
        <p:nvSpPr>
          <p:cNvPr id="6" name="Footer Placeholder 5">
            <a:extLst>
              <a:ext uri="{FF2B5EF4-FFF2-40B4-BE49-F238E27FC236}">
                <a16:creationId xmlns:a16="http://schemas.microsoft.com/office/drawing/2014/main" id="{79E32B04-FC7F-A802-9708-8B2086C59B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66C2ABC-6A64-0649-E95C-BDB77E8CB048}"/>
              </a:ext>
            </a:extLst>
          </p:cNvPr>
          <p:cNvSpPr>
            <a:spLocks noGrp="1"/>
          </p:cNvSpPr>
          <p:nvPr>
            <p:ph type="sldNum" sz="quarter" idx="12"/>
          </p:nvPr>
        </p:nvSpPr>
        <p:spPr/>
        <p:txBody>
          <a:bodyPr/>
          <a:lstStyle/>
          <a:p>
            <a:fld id="{37B9216A-C132-44BB-8709-864491E654DC}" type="slidenum">
              <a:rPr lang="en-GB" smtClean="0"/>
              <a:t>‹#›</a:t>
            </a:fld>
            <a:endParaRPr lang="en-GB"/>
          </a:p>
        </p:txBody>
      </p:sp>
    </p:spTree>
    <p:extLst>
      <p:ext uri="{BB962C8B-B14F-4D97-AF65-F5344CB8AC3E}">
        <p14:creationId xmlns:p14="http://schemas.microsoft.com/office/powerpoint/2010/main" val="1454858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1C766-D994-9889-4A2D-9A003C2E839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2C41176-E943-EAB0-391D-75E355CC24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9F610A7-1414-95B3-EC1D-FB8F2B44D71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11F381E-B47D-FF1E-85DE-7F2A8DAD67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25B3354-FCD3-2121-419F-C12267E38D4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10817F7-D2D7-33E8-B0FA-C3862D2F1447}"/>
              </a:ext>
            </a:extLst>
          </p:cNvPr>
          <p:cNvSpPr>
            <a:spLocks noGrp="1"/>
          </p:cNvSpPr>
          <p:nvPr>
            <p:ph type="dt" sz="half" idx="10"/>
          </p:nvPr>
        </p:nvSpPr>
        <p:spPr/>
        <p:txBody>
          <a:bodyPr/>
          <a:lstStyle/>
          <a:p>
            <a:fld id="{CDDD4F95-3BDE-4998-B4AF-643EA759CD0B}" type="datetimeFigureOut">
              <a:rPr lang="en-GB" smtClean="0"/>
              <a:t>02/09/2022</a:t>
            </a:fld>
            <a:endParaRPr lang="en-GB"/>
          </a:p>
        </p:txBody>
      </p:sp>
      <p:sp>
        <p:nvSpPr>
          <p:cNvPr id="8" name="Footer Placeholder 7">
            <a:extLst>
              <a:ext uri="{FF2B5EF4-FFF2-40B4-BE49-F238E27FC236}">
                <a16:creationId xmlns:a16="http://schemas.microsoft.com/office/drawing/2014/main" id="{97A4194A-8495-9A2E-686E-D237128913A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19AADAC-C1CB-1C88-F98C-A0563C7895DA}"/>
              </a:ext>
            </a:extLst>
          </p:cNvPr>
          <p:cNvSpPr>
            <a:spLocks noGrp="1"/>
          </p:cNvSpPr>
          <p:nvPr>
            <p:ph type="sldNum" sz="quarter" idx="12"/>
          </p:nvPr>
        </p:nvSpPr>
        <p:spPr/>
        <p:txBody>
          <a:bodyPr/>
          <a:lstStyle/>
          <a:p>
            <a:fld id="{37B9216A-C132-44BB-8709-864491E654DC}" type="slidenum">
              <a:rPr lang="en-GB" smtClean="0"/>
              <a:t>‹#›</a:t>
            </a:fld>
            <a:endParaRPr lang="en-GB"/>
          </a:p>
        </p:txBody>
      </p:sp>
    </p:spTree>
    <p:extLst>
      <p:ext uri="{BB962C8B-B14F-4D97-AF65-F5344CB8AC3E}">
        <p14:creationId xmlns:p14="http://schemas.microsoft.com/office/powerpoint/2010/main" val="133201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59771-ED90-F1C6-8EA0-83A90FB2B0E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8C419A7-AF47-B6BA-8DB6-9809566E824D}"/>
              </a:ext>
            </a:extLst>
          </p:cNvPr>
          <p:cNvSpPr>
            <a:spLocks noGrp="1"/>
          </p:cNvSpPr>
          <p:nvPr>
            <p:ph type="dt" sz="half" idx="10"/>
          </p:nvPr>
        </p:nvSpPr>
        <p:spPr/>
        <p:txBody>
          <a:bodyPr/>
          <a:lstStyle/>
          <a:p>
            <a:fld id="{CDDD4F95-3BDE-4998-B4AF-643EA759CD0B}" type="datetimeFigureOut">
              <a:rPr lang="en-GB" smtClean="0"/>
              <a:t>02/09/2022</a:t>
            </a:fld>
            <a:endParaRPr lang="en-GB"/>
          </a:p>
        </p:txBody>
      </p:sp>
      <p:sp>
        <p:nvSpPr>
          <p:cNvPr id="4" name="Footer Placeholder 3">
            <a:extLst>
              <a:ext uri="{FF2B5EF4-FFF2-40B4-BE49-F238E27FC236}">
                <a16:creationId xmlns:a16="http://schemas.microsoft.com/office/drawing/2014/main" id="{9B0610C8-D713-743C-02EF-7333FAA565A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FBAD1E6-1F88-79D9-17CD-B3F508F01040}"/>
              </a:ext>
            </a:extLst>
          </p:cNvPr>
          <p:cNvSpPr>
            <a:spLocks noGrp="1"/>
          </p:cNvSpPr>
          <p:nvPr>
            <p:ph type="sldNum" sz="quarter" idx="12"/>
          </p:nvPr>
        </p:nvSpPr>
        <p:spPr/>
        <p:txBody>
          <a:bodyPr/>
          <a:lstStyle/>
          <a:p>
            <a:fld id="{37B9216A-C132-44BB-8709-864491E654DC}" type="slidenum">
              <a:rPr lang="en-GB" smtClean="0"/>
              <a:t>‹#›</a:t>
            </a:fld>
            <a:endParaRPr lang="en-GB"/>
          </a:p>
        </p:txBody>
      </p:sp>
    </p:spTree>
    <p:extLst>
      <p:ext uri="{BB962C8B-B14F-4D97-AF65-F5344CB8AC3E}">
        <p14:creationId xmlns:p14="http://schemas.microsoft.com/office/powerpoint/2010/main" val="418957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894CD4-BD10-7AD4-69A9-A72D212C5858}"/>
              </a:ext>
            </a:extLst>
          </p:cNvPr>
          <p:cNvSpPr>
            <a:spLocks noGrp="1"/>
          </p:cNvSpPr>
          <p:nvPr>
            <p:ph type="dt" sz="half" idx="10"/>
          </p:nvPr>
        </p:nvSpPr>
        <p:spPr/>
        <p:txBody>
          <a:bodyPr/>
          <a:lstStyle/>
          <a:p>
            <a:fld id="{CDDD4F95-3BDE-4998-B4AF-643EA759CD0B}" type="datetimeFigureOut">
              <a:rPr lang="en-GB" smtClean="0"/>
              <a:t>02/09/2022</a:t>
            </a:fld>
            <a:endParaRPr lang="en-GB"/>
          </a:p>
        </p:txBody>
      </p:sp>
      <p:sp>
        <p:nvSpPr>
          <p:cNvPr id="3" name="Footer Placeholder 2">
            <a:extLst>
              <a:ext uri="{FF2B5EF4-FFF2-40B4-BE49-F238E27FC236}">
                <a16:creationId xmlns:a16="http://schemas.microsoft.com/office/drawing/2014/main" id="{CD91A9A0-EBF4-C3D0-8E54-62AC237F625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F0D2CA0-7BCF-DCD6-7959-8CAC9DE7F9E3}"/>
              </a:ext>
            </a:extLst>
          </p:cNvPr>
          <p:cNvSpPr>
            <a:spLocks noGrp="1"/>
          </p:cNvSpPr>
          <p:nvPr>
            <p:ph type="sldNum" sz="quarter" idx="12"/>
          </p:nvPr>
        </p:nvSpPr>
        <p:spPr/>
        <p:txBody>
          <a:bodyPr/>
          <a:lstStyle/>
          <a:p>
            <a:fld id="{37B9216A-C132-44BB-8709-864491E654DC}" type="slidenum">
              <a:rPr lang="en-GB" smtClean="0"/>
              <a:t>‹#›</a:t>
            </a:fld>
            <a:endParaRPr lang="en-GB"/>
          </a:p>
        </p:txBody>
      </p:sp>
    </p:spTree>
    <p:extLst>
      <p:ext uri="{BB962C8B-B14F-4D97-AF65-F5344CB8AC3E}">
        <p14:creationId xmlns:p14="http://schemas.microsoft.com/office/powerpoint/2010/main" val="2213186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55F3A-DFED-A22D-6109-DC390DA78F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808579A-E9CC-58D3-BD8B-F428FC4236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F023187-3A79-64D1-C0FE-B492160BE4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C45E11-3EF7-40DC-3BDA-745CE0EA926A}"/>
              </a:ext>
            </a:extLst>
          </p:cNvPr>
          <p:cNvSpPr>
            <a:spLocks noGrp="1"/>
          </p:cNvSpPr>
          <p:nvPr>
            <p:ph type="dt" sz="half" idx="10"/>
          </p:nvPr>
        </p:nvSpPr>
        <p:spPr/>
        <p:txBody>
          <a:bodyPr/>
          <a:lstStyle/>
          <a:p>
            <a:fld id="{CDDD4F95-3BDE-4998-B4AF-643EA759CD0B}" type="datetimeFigureOut">
              <a:rPr lang="en-GB" smtClean="0"/>
              <a:t>02/09/2022</a:t>
            </a:fld>
            <a:endParaRPr lang="en-GB"/>
          </a:p>
        </p:txBody>
      </p:sp>
      <p:sp>
        <p:nvSpPr>
          <p:cNvPr id="6" name="Footer Placeholder 5">
            <a:extLst>
              <a:ext uri="{FF2B5EF4-FFF2-40B4-BE49-F238E27FC236}">
                <a16:creationId xmlns:a16="http://schemas.microsoft.com/office/drawing/2014/main" id="{B9781389-68FD-CA63-F50A-25C7EBCB9A2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0982210-6528-F998-BD8A-363FB9F114B5}"/>
              </a:ext>
            </a:extLst>
          </p:cNvPr>
          <p:cNvSpPr>
            <a:spLocks noGrp="1"/>
          </p:cNvSpPr>
          <p:nvPr>
            <p:ph type="sldNum" sz="quarter" idx="12"/>
          </p:nvPr>
        </p:nvSpPr>
        <p:spPr/>
        <p:txBody>
          <a:bodyPr/>
          <a:lstStyle/>
          <a:p>
            <a:fld id="{37B9216A-C132-44BB-8709-864491E654DC}" type="slidenum">
              <a:rPr lang="en-GB" smtClean="0"/>
              <a:t>‹#›</a:t>
            </a:fld>
            <a:endParaRPr lang="en-GB"/>
          </a:p>
        </p:txBody>
      </p:sp>
    </p:spTree>
    <p:extLst>
      <p:ext uri="{BB962C8B-B14F-4D97-AF65-F5344CB8AC3E}">
        <p14:creationId xmlns:p14="http://schemas.microsoft.com/office/powerpoint/2010/main" val="1473243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85C66-DC6C-8881-FCF0-725FE6A39D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F47847C-4624-FCBE-0E8C-1F6B1AC2CF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75B1538-ED85-0517-7EAA-DFE9DAA8D7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B8BF44-241E-C97F-2DC7-2C383B64F967}"/>
              </a:ext>
            </a:extLst>
          </p:cNvPr>
          <p:cNvSpPr>
            <a:spLocks noGrp="1"/>
          </p:cNvSpPr>
          <p:nvPr>
            <p:ph type="dt" sz="half" idx="10"/>
          </p:nvPr>
        </p:nvSpPr>
        <p:spPr/>
        <p:txBody>
          <a:bodyPr/>
          <a:lstStyle/>
          <a:p>
            <a:fld id="{CDDD4F95-3BDE-4998-B4AF-643EA759CD0B}" type="datetimeFigureOut">
              <a:rPr lang="en-GB" smtClean="0"/>
              <a:t>02/09/2022</a:t>
            </a:fld>
            <a:endParaRPr lang="en-GB"/>
          </a:p>
        </p:txBody>
      </p:sp>
      <p:sp>
        <p:nvSpPr>
          <p:cNvPr id="6" name="Footer Placeholder 5">
            <a:extLst>
              <a:ext uri="{FF2B5EF4-FFF2-40B4-BE49-F238E27FC236}">
                <a16:creationId xmlns:a16="http://schemas.microsoft.com/office/drawing/2014/main" id="{C2C5A507-ABB6-40B5-E895-A8A84B3E2C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B15EB62-6D5D-1AE6-5F7F-8A9F23B861E0}"/>
              </a:ext>
            </a:extLst>
          </p:cNvPr>
          <p:cNvSpPr>
            <a:spLocks noGrp="1"/>
          </p:cNvSpPr>
          <p:nvPr>
            <p:ph type="sldNum" sz="quarter" idx="12"/>
          </p:nvPr>
        </p:nvSpPr>
        <p:spPr/>
        <p:txBody>
          <a:bodyPr/>
          <a:lstStyle/>
          <a:p>
            <a:fld id="{37B9216A-C132-44BB-8709-864491E654DC}" type="slidenum">
              <a:rPr lang="en-GB" smtClean="0"/>
              <a:t>‹#›</a:t>
            </a:fld>
            <a:endParaRPr lang="en-GB"/>
          </a:p>
        </p:txBody>
      </p:sp>
    </p:spTree>
    <p:extLst>
      <p:ext uri="{BB962C8B-B14F-4D97-AF65-F5344CB8AC3E}">
        <p14:creationId xmlns:p14="http://schemas.microsoft.com/office/powerpoint/2010/main" val="1827169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19A3B4-305C-0F75-735F-A71047EB1F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8AB0D90-2F1D-B7DA-9F79-3F0B9C3D13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2484F95-91A7-C327-048D-ECB1BF4861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DD4F95-3BDE-4998-B4AF-643EA759CD0B}" type="datetimeFigureOut">
              <a:rPr lang="en-GB" smtClean="0"/>
              <a:t>02/09/2022</a:t>
            </a:fld>
            <a:endParaRPr lang="en-GB"/>
          </a:p>
        </p:txBody>
      </p:sp>
      <p:sp>
        <p:nvSpPr>
          <p:cNvPr id="5" name="Footer Placeholder 4">
            <a:extLst>
              <a:ext uri="{FF2B5EF4-FFF2-40B4-BE49-F238E27FC236}">
                <a16:creationId xmlns:a16="http://schemas.microsoft.com/office/drawing/2014/main" id="{5016D81A-7D43-CD01-E2CB-06A2787EC3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53DD086-8BC7-54ED-AF54-FA135AE0D6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B9216A-C132-44BB-8709-864491E654DC}" type="slidenum">
              <a:rPr lang="en-GB" smtClean="0"/>
              <a:t>‹#›</a:t>
            </a:fld>
            <a:endParaRPr lang="en-GB"/>
          </a:p>
        </p:txBody>
      </p:sp>
    </p:spTree>
    <p:extLst>
      <p:ext uri="{BB962C8B-B14F-4D97-AF65-F5344CB8AC3E}">
        <p14:creationId xmlns:p14="http://schemas.microsoft.com/office/powerpoint/2010/main" val="526618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customXml" Target="../ink/ink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ustomXml" Target="../ink/ink7.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customXml" Target="../ink/ink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ustomXml" Target="../ink/ink9.xml"/><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customXml" Target="../ink/ink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ustomXml" Target="../ink/ink11.xml"/><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customXml" Target="../ink/ink2.xml"/><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customXml" Target="../ink/ink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customXml" Target="../ink/ink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ustomXml" Target="../ink/ink5.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124D1-1AD6-5E8C-E855-B6ED7F655DDD}"/>
              </a:ext>
            </a:extLst>
          </p:cNvPr>
          <p:cNvSpPr>
            <a:spLocks noGrp="1"/>
          </p:cNvSpPr>
          <p:nvPr>
            <p:ph type="ctrTitle"/>
          </p:nvPr>
        </p:nvSpPr>
        <p:spPr/>
        <p:txBody>
          <a:bodyPr/>
          <a:lstStyle/>
          <a:p>
            <a:r>
              <a:rPr lang="en-GB" dirty="0"/>
              <a:t>Stack and Queue</a:t>
            </a:r>
          </a:p>
        </p:txBody>
      </p:sp>
      <p:sp>
        <p:nvSpPr>
          <p:cNvPr id="3" name="Subtitle 2">
            <a:extLst>
              <a:ext uri="{FF2B5EF4-FFF2-40B4-BE49-F238E27FC236}">
                <a16:creationId xmlns:a16="http://schemas.microsoft.com/office/drawing/2014/main" id="{5375C3D0-B593-1F84-F879-11CD30ED3398}"/>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9428811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3CB2F-874E-DF8F-E451-0E1E4B2CF63B}"/>
              </a:ext>
            </a:extLst>
          </p:cNvPr>
          <p:cNvSpPr>
            <a:spLocks noGrp="1"/>
          </p:cNvSpPr>
          <p:nvPr>
            <p:ph type="title"/>
          </p:nvPr>
        </p:nvSpPr>
        <p:spPr/>
        <p:txBody>
          <a:bodyPr/>
          <a:lstStyle/>
          <a:p>
            <a:r>
              <a:rPr lang="en-GB" dirty="0"/>
              <a:t>Code</a:t>
            </a:r>
          </a:p>
        </p:txBody>
      </p:sp>
      <p:sp>
        <p:nvSpPr>
          <p:cNvPr id="3" name="Content Placeholder 2">
            <a:extLst>
              <a:ext uri="{FF2B5EF4-FFF2-40B4-BE49-F238E27FC236}">
                <a16:creationId xmlns:a16="http://schemas.microsoft.com/office/drawing/2014/main" id="{F91867A6-129C-9935-AECF-A90494C85164}"/>
              </a:ext>
            </a:extLst>
          </p:cNvPr>
          <p:cNvSpPr>
            <a:spLocks noGrp="1"/>
          </p:cNvSpPr>
          <p:nvPr>
            <p:ph idx="1"/>
          </p:nvPr>
        </p:nvSpPr>
        <p:spPr>
          <a:xfrm>
            <a:off x="838200" y="1825625"/>
            <a:ext cx="5257800" cy="4351338"/>
          </a:xfrm>
        </p:spPr>
        <p:txBody>
          <a:bodyPr>
            <a:normAutofit fontScale="62500" lnSpcReduction="20000"/>
          </a:bodyPr>
          <a:lstStyle/>
          <a:p>
            <a:pPr marL="0" indent="0" algn="just">
              <a:buNone/>
            </a:pPr>
            <a:r>
              <a:rPr lang="en-GB" b="1" i="0" dirty="0">
                <a:effectLst/>
                <a:latin typeface="inter-regular"/>
              </a:rPr>
              <a:t>void</a:t>
            </a:r>
            <a:r>
              <a:rPr lang="en-GB" b="0" i="0" dirty="0">
                <a:effectLst/>
                <a:latin typeface="inter-regular"/>
              </a:rPr>
              <a:t> push ()  </a:t>
            </a:r>
          </a:p>
          <a:p>
            <a:pPr marL="0" indent="0" algn="just">
              <a:buNone/>
            </a:pPr>
            <a:r>
              <a:rPr lang="en-GB" b="0" i="0" dirty="0">
                <a:effectLst/>
                <a:latin typeface="inter-regular"/>
              </a:rPr>
              <a:t>{  </a:t>
            </a:r>
          </a:p>
          <a:p>
            <a:pPr marL="0" indent="0" algn="just">
              <a:buNone/>
            </a:pPr>
            <a:r>
              <a:rPr lang="en-GB" b="0" i="0" dirty="0">
                <a:effectLst/>
                <a:latin typeface="inter-regular"/>
              </a:rPr>
              <a:t>    </a:t>
            </a:r>
            <a:r>
              <a:rPr lang="en-GB" b="1" i="0" dirty="0">
                <a:effectLst/>
                <a:latin typeface="inter-regular"/>
              </a:rPr>
              <a:t>int</a:t>
            </a:r>
            <a:r>
              <a:rPr lang="en-GB" b="0" i="0" dirty="0">
                <a:effectLst/>
                <a:latin typeface="inter-regular"/>
              </a:rPr>
              <a:t> </a:t>
            </a:r>
            <a:r>
              <a:rPr lang="en-GB" b="0" i="0" dirty="0" err="1">
                <a:effectLst/>
                <a:latin typeface="inter-regular"/>
              </a:rPr>
              <a:t>val</a:t>
            </a:r>
            <a:r>
              <a:rPr lang="en-GB" b="0" i="0" dirty="0">
                <a:effectLst/>
                <a:latin typeface="inter-regular"/>
              </a:rPr>
              <a:t>;  </a:t>
            </a:r>
          </a:p>
          <a:p>
            <a:pPr marL="0" indent="0" algn="just">
              <a:buNone/>
            </a:pPr>
            <a:r>
              <a:rPr lang="en-GB" b="0" i="0" dirty="0">
                <a:effectLst/>
                <a:latin typeface="inter-regular"/>
              </a:rPr>
              <a:t>    struct node *</a:t>
            </a:r>
            <a:r>
              <a:rPr lang="en-GB" b="0" i="0" dirty="0" err="1">
                <a:effectLst/>
                <a:latin typeface="inter-regular"/>
              </a:rPr>
              <a:t>ptr</a:t>
            </a:r>
            <a:r>
              <a:rPr lang="en-GB" b="0" i="0" dirty="0">
                <a:effectLst/>
                <a:latin typeface="inter-regular"/>
              </a:rPr>
              <a:t> =(struct node*)malloc(</a:t>
            </a:r>
            <a:r>
              <a:rPr lang="en-GB" b="0" i="0" dirty="0" err="1">
                <a:effectLst/>
                <a:latin typeface="inter-regular"/>
              </a:rPr>
              <a:t>sizeof</a:t>
            </a:r>
            <a:r>
              <a:rPr lang="en-GB" b="0" i="0" dirty="0">
                <a:effectLst/>
                <a:latin typeface="inter-regular"/>
              </a:rPr>
              <a:t>(struct node));   </a:t>
            </a:r>
          </a:p>
          <a:p>
            <a:pPr marL="0" indent="0" algn="just">
              <a:buNone/>
            </a:pPr>
            <a:r>
              <a:rPr lang="en-GB" b="0" i="0" dirty="0">
                <a:effectLst/>
                <a:latin typeface="inter-regular"/>
              </a:rPr>
              <a:t>    </a:t>
            </a:r>
            <a:r>
              <a:rPr lang="en-GB" b="1" i="0" dirty="0">
                <a:effectLst/>
                <a:latin typeface="inter-regular"/>
              </a:rPr>
              <a:t>if</a:t>
            </a:r>
            <a:r>
              <a:rPr lang="en-GB" b="0" i="0" dirty="0">
                <a:effectLst/>
                <a:latin typeface="inter-regular"/>
              </a:rPr>
              <a:t>(</a:t>
            </a:r>
            <a:r>
              <a:rPr lang="en-GB" b="0" i="0" dirty="0" err="1">
                <a:effectLst/>
                <a:latin typeface="inter-regular"/>
              </a:rPr>
              <a:t>ptr</a:t>
            </a:r>
            <a:r>
              <a:rPr lang="en-GB" b="0" i="0" dirty="0">
                <a:effectLst/>
                <a:latin typeface="inter-regular"/>
              </a:rPr>
              <a:t> == NULL)  </a:t>
            </a:r>
          </a:p>
          <a:p>
            <a:pPr marL="0" indent="0" algn="just">
              <a:buNone/>
            </a:pPr>
            <a:r>
              <a:rPr lang="en-GB" b="0" i="0" dirty="0">
                <a:effectLst/>
                <a:latin typeface="inter-regular"/>
              </a:rPr>
              <a:t>    {  </a:t>
            </a:r>
          </a:p>
          <a:p>
            <a:pPr marL="0" indent="0" algn="just">
              <a:buNone/>
            </a:pPr>
            <a:r>
              <a:rPr lang="en-GB" b="0" i="0" dirty="0">
                <a:effectLst/>
                <a:latin typeface="inter-regular"/>
              </a:rPr>
              <a:t>        </a:t>
            </a:r>
            <a:r>
              <a:rPr lang="en-GB" b="0" i="0" dirty="0" err="1">
                <a:effectLst/>
                <a:latin typeface="inter-regular"/>
              </a:rPr>
              <a:t>printf</a:t>
            </a:r>
            <a:r>
              <a:rPr lang="en-GB" b="0" i="0" dirty="0">
                <a:effectLst/>
                <a:latin typeface="inter-regular"/>
              </a:rPr>
              <a:t>("not able to push the element");   </a:t>
            </a:r>
          </a:p>
          <a:p>
            <a:pPr marL="0" indent="0" algn="just">
              <a:buNone/>
            </a:pPr>
            <a:r>
              <a:rPr lang="en-GB" b="0" i="0" dirty="0">
                <a:effectLst/>
                <a:latin typeface="inter-regular"/>
              </a:rPr>
              <a:t>    }  </a:t>
            </a:r>
          </a:p>
          <a:p>
            <a:pPr marL="0" indent="0" algn="just">
              <a:buNone/>
            </a:pPr>
            <a:r>
              <a:rPr lang="en-GB" b="0" i="0" dirty="0">
                <a:effectLst/>
                <a:latin typeface="inter-regular"/>
              </a:rPr>
              <a:t>    </a:t>
            </a:r>
            <a:r>
              <a:rPr lang="en-GB" b="1" i="0" dirty="0">
                <a:effectLst/>
                <a:latin typeface="inter-regular"/>
              </a:rPr>
              <a:t>else</a:t>
            </a:r>
            <a:r>
              <a:rPr lang="en-GB" b="0" i="0" dirty="0">
                <a:effectLst/>
                <a:latin typeface="inter-regular"/>
              </a:rPr>
              <a:t>   </a:t>
            </a:r>
          </a:p>
          <a:p>
            <a:pPr marL="0" indent="0" algn="just">
              <a:buNone/>
            </a:pPr>
            <a:r>
              <a:rPr lang="en-GB" b="0" i="0" dirty="0">
                <a:effectLst/>
                <a:latin typeface="inter-regular"/>
              </a:rPr>
              <a:t>    {  </a:t>
            </a:r>
          </a:p>
          <a:p>
            <a:pPr marL="0" indent="0" algn="just">
              <a:buNone/>
            </a:pPr>
            <a:r>
              <a:rPr lang="en-GB" b="0" i="0" dirty="0">
                <a:effectLst/>
                <a:latin typeface="inter-regular"/>
              </a:rPr>
              <a:t>        </a:t>
            </a:r>
            <a:r>
              <a:rPr lang="en-GB" b="0" i="0" dirty="0" err="1">
                <a:effectLst/>
                <a:latin typeface="inter-regular"/>
              </a:rPr>
              <a:t>printf</a:t>
            </a:r>
            <a:r>
              <a:rPr lang="en-GB" b="0" i="0" dirty="0">
                <a:effectLst/>
                <a:latin typeface="inter-regular"/>
              </a:rPr>
              <a:t>("Enter the value");  </a:t>
            </a:r>
          </a:p>
          <a:p>
            <a:pPr marL="0" indent="0" algn="just">
              <a:buNone/>
            </a:pPr>
            <a:r>
              <a:rPr lang="en-GB" b="0" i="0" dirty="0">
                <a:effectLst/>
                <a:latin typeface="inter-regular"/>
              </a:rPr>
              <a:t>        </a:t>
            </a:r>
            <a:r>
              <a:rPr lang="en-GB" b="0" i="0" dirty="0" err="1">
                <a:effectLst/>
                <a:latin typeface="inter-regular"/>
              </a:rPr>
              <a:t>scanf</a:t>
            </a:r>
            <a:r>
              <a:rPr lang="en-GB" b="0" i="0" dirty="0">
                <a:effectLst/>
                <a:latin typeface="inter-regular"/>
              </a:rPr>
              <a:t>("%d",&amp;</a:t>
            </a:r>
            <a:r>
              <a:rPr lang="en-GB" b="0" i="0" dirty="0" err="1">
                <a:effectLst/>
                <a:latin typeface="inter-regular"/>
              </a:rPr>
              <a:t>val</a:t>
            </a:r>
            <a:r>
              <a:rPr lang="en-GB" b="0" i="0" dirty="0">
                <a:effectLst/>
                <a:latin typeface="inter-regular"/>
              </a:rPr>
              <a:t>);  </a:t>
            </a:r>
          </a:p>
          <a:p>
            <a:pPr marL="0" indent="0" algn="just">
              <a:buNone/>
            </a:pPr>
            <a:r>
              <a:rPr lang="en-GB" b="0" i="0" dirty="0">
                <a:effectLst/>
                <a:latin typeface="inter-regular"/>
              </a:rPr>
              <a:t>        </a:t>
            </a:r>
            <a:r>
              <a:rPr lang="en-GB" b="1" i="0" dirty="0">
                <a:effectLst/>
                <a:latin typeface="inter-regular"/>
              </a:rPr>
              <a:t>if</a:t>
            </a:r>
            <a:r>
              <a:rPr lang="en-GB" b="0" i="0" dirty="0">
                <a:effectLst/>
                <a:latin typeface="inter-regular"/>
              </a:rPr>
              <a:t>(head==NULL)  </a:t>
            </a:r>
          </a:p>
          <a:p>
            <a:pPr marL="0" indent="0" algn="just">
              <a:buNone/>
            </a:pPr>
            <a:endParaRPr lang="en-GB" b="0" i="0" dirty="0">
              <a:effectLst/>
              <a:latin typeface="inter-regular"/>
            </a:endParaRPr>
          </a:p>
        </p:txBody>
      </p:sp>
      <p:sp>
        <p:nvSpPr>
          <p:cNvPr id="4" name="Content Placeholder 2">
            <a:extLst>
              <a:ext uri="{FF2B5EF4-FFF2-40B4-BE49-F238E27FC236}">
                <a16:creationId xmlns:a16="http://schemas.microsoft.com/office/drawing/2014/main" id="{66F00D1B-1BD3-3FCB-0498-29A8071EA83D}"/>
              </a:ext>
            </a:extLst>
          </p:cNvPr>
          <p:cNvSpPr txBox="1">
            <a:spLocks/>
          </p:cNvSpPr>
          <p:nvPr/>
        </p:nvSpPr>
        <p:spPr>
          <a:xfrm>
            <a:off x="6096000" y="1825624"/>
            <a:ext cx="5257800" cy="5032375"/>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GB" dirty="0">
                <a:latin typeface="inter-regular"/>
              </a:rPr>
              <a:t>        {         </a:t>
            </a:r>
          </a:p>
          <a:p>
            <a:pPr marL="0" indent="0" algn="just">
              <a:buFont typeface="Arial" panose="020B0604020202020204" pitchFamily="34" charset="0"/>
              <a:buNone/>
            </a:pPr>
            <a:r>
              <a:rPr lang="en-GB" dirty="0">
                <a:latin typeface="inter-regular"/>
              </a:rPr>
              <a:t>            </a:t>
            </a:r>
            <a:r>
              <a:rPr lang="en-GB" dirty="0" err="1">
                <a:latin typeface="inter-regular"/>
              </a:rPr>
              <a:t>ptr</a:t>
            </a:r>
            <a:r>
              <a:rPr lang="en-GB" dirty="0">
                <a:latin typeface="inter-regular"/>
              </a:rPr>
              <a:t>-&gt;</a:t>
            </a:r>
            <a:r>
              <a:rPr lang="en-GB" dirty="0" err="1">
                <a:latin typeface="inter-regular"/>
              </a:rPr>
              <a:t>val</a:t>
            </a:r>
            <a:r>
              <a:rPr lang="en-GB" dirty="0">
                <a:latin typeface="inter-regular"/>
              </a:rPr>
              <a:t> = </a:t>
            </a:r>
            <a:r>
              <a:rPr lang="en-GB" dirty="0" err="1">
                <a:latin typeface="inter-regular"/>
              </a:rPr>
              <a:t>val</a:t>
            </a:r>
            <a:r>
              <a:rPr lang="en-GB" dirty="0">
                <a:latin typeface="inter-regular"/>
              </a:rPr>
              <a:t>;  </a:t>
            </a:r>
          </a:p>
          <a:p>
            <a:pPr marL="0" indent="0" algn="just">
              <a:buFont typeface="Arial" panose="020B0604020202020204" pitchFamily="34" charset="0"/>
              <a:buNone/>
            </a:pPr>
            <a:r>
              <a:rPr lang="en-GB" dirty="0">
                <a:latin typeface="inter-regular"/>
              </a:rPr>
              <a:t>            </a:t>
            </a:r>
            <a:r>
              <a:rPr lang="en-GB" dirty="0" err="1">
                <a:latin typeface="inter-regular"/>
              </a:rPr>
              <a:t>ptr</a:t>
            </a:r>
            <a:r>
              <a:rPr lang="en-GB" dirty="0">
                <a:latin typeface="inter-regular"/>
              </a:rPr>
              <a:t> -&gt; next = NULL;  </a:t>
            </a:r>
          </a:p>
          <a:p>
            <a:pPr marL="0" indent="0" algn="just">
              <a:buFont typeface="Arial" panose="020B0604020202020204" pitchFamily="34" charset="0"/>
              <a:buNone/>
            </a:pPr>
            <a:r>
              <a:rPr lang="en-GB" dirty="0">
                <a:latin typeface="inter-regular"/>
              </a:rPr>
              <a:t>            head=</a:t>
            </a:r>
            <a:r>
              <a:rPr lang="en-GB" dirty="0" err="1">
                <a:latin typeface="inter-regular"/>
              </a:rPr>
              <a:t>ptr</a:t>
            </a:r>
            <a:r>
              <a:rPr lang="en-GB" dirty="0">
                <a:latin typeface="inter-regular"/>
              </a:rPr>
              <a:t>;  </a:t>
            </a:r>
          </a:p>
          <a:p>
            <a:pPr marL="0" indent="0" algn="just">
              <a:buFont typeface="Arial" panose="020B0604020202020204" pitchFamily="34" charset="0"/>
              <a:buNone/>
            </a:pPr>
            <a:r>
              <a:rPr lang="en-GB" dirty="0">
                <a:latin typeface="inter-regular"/>
              </a:rPr>
              <a:t>        }   </a:t>
            </a:r>
          </a:p>
          <a:p>
            <a:pPr marL="0" indent="0" algn="just">
              <a:buFont typeface="Arial" panose="020B0604020202020204" pitchFamily="34" charset="0"/>
              <a:buNone/>
            </a:pPr>
            <a:r>
              <a:rPr lang="en-GB" dirty="0">
                <a:latin typeface="inter-regular"/>
              </a:rPr>
              <a:t>        </a:t>
            </a:r>
            <a:r>
              <a:rPr lang="en-GB" b="1" dirty="0">
                <a:latin typeface="inter-regular"/>
              </a:rPr>
              <a:t>else</a:t>
            </a:r>
            <a:r>
              <a:rPr lang="en-GB" dirty="0">
                <a:latin typeface="inter-regular"/>
              </a:rPr>
              <a:t>   </a:t>
            </a:r>
          </a:p>
          <a:p>
            <a:pPr marL="0" indent="0" algn="just">
              <a:buFont typeface="Arial" panose="020B0604020202020204" pitchFamily="34" charset="0"/>
              <a:buNone/>
            </a:pPr>
            <a:r>
              <a:rPr lang="en-GB" dirty="0">
                <a:latin typeface="inter-regular"/>
              </a:rPr>
              <a:t>        {  </a:t>
            </a:r>
          </a:p>
          <a:p>
            <a:pPr marL="0" indent="0" algn="just">
              <a:buFont typeface="Arial" panose="020B0604020202020204" pitchFamily="34" charset="0"/>
              <a:buNone/>
            </a:pPr>
            <a:r>
              <a:rPr lang="en-GB" dirty="0">
                <a:latin typeface="inter-regular"/>
              </a:rPr>
              <a:t>            </a:t>
            </a:r>
            <a:r>
              <a:rPr lang="en-GB" dirty="0" err="1">
                <a:latin typeface="inter-regular"/>
              </a:rPr>
              <a:t>ptr</a:t>
            </a:r>
            <a:r>
              <a:rPr lang="en-GB" dirty="0">
                <a:latin typeface="inter-regular"/>
              </a:rPr>
              <a:t>-&gt;</a:t>
            </a:r>
            <a:r>
              <a:rPr lang="en-GB" dirty="0" err="1">
                <a:latin typeface="inter-regular"/>
              </a:rPr>
              <a:t>val</a:t>
            </a:r>
            <a:r>
              <a:rPr lang="en-GB" dirty="0">
                <a:latin typeface="inter-regular"/>
              </a:rPr>
              <a:t> = </a:t>
            </a:r>
            <a:r>
              <a:rPr lang="en-GB" dirty="0" err="1">
                <a:latin typeface="inter-regular"/>
              </a:rPr>
              <a:t>val</a:t>
            </a:r>
            <a:r>
              <a:rPr lang="en-GB" dirty="0">
                <a:latin typeface="inter-regular"/>
              </a:rPr>
              <a:t>;  </a:t>
            </a:r>
          </a:p>
          <a:p>
            <a:pPr marL="0" indent="0" algn="just">
              <a:buFont typeface="Arial" panose="020B0604020202020204" pitchFamily="34" charset="0"/>
              <a:buNone/>
            </a:pPr>
            <a:r>
              <a:rPr lang="en-GB" dirty="0">
                <a:latin typeface="inter-regular"/>
              </a:rPr>
              <a:t>            </a:t>
            </a:r>
            <a:r>
              <a:rPr lang="en-GB" dirty="0" err="1">
                <a:latin typeface="inter-regular"/>
              </a:rPr>
              <a:t>ptr</a:t>
            </a:r>
            <a:r>
              <a:rPr lang="en-GB" dirty="0">
                <a:latin typeface="inter-regular"/>
              </a:rPr>
              <a:t>-&gt;next = head;  </a:t>
            </a:r>
          </a:p>
          <a:p>
            <a:pPr marL="0" indent="0" algn="just">
              <a:buFont typeface="Arial" panose="020B0604020202020204" pitchFamily="34" charset="0"/>
              <a:buNone/>
            </a:pPr>
            <a:r>
              <a:rPr lang="en-GB" dirty="0">
                <a:latin typeface="inter-regular"/>
              </a:rPr>
              <a:t>            head=</a:t>
            </a:r>
            <a:r>
              <a:rPr lang="en-GB" dirty="0" err="1">
                <a:latin typeface="inter-regular"/>
              </a:rPr>
              <a:t>ptr</a:t>
            </a:r>
            <a:r>
              <a:rPr lang="en-GB" dirty="0">
                <a:latin typeface="inter-regular"/>
              </a:rPr>
              <a:t>;  </a:t>
            </a:r>
          </a:p>
          <a:p>
            <a:pPr marL="0" indent="0" algn="just">
              <a:buFont typeface="Arial" panose="020B0604020202020204" pitchFamily="34" charset="0"/>
              <a:buNone/>
            </a:pPr>
            <a:r>
              <a:rPr lang="en-GB" dirty="0">
                <a:latin typeface="inter-regular"/>
              </a:rPr>
              <a:t>               </a:t>
            </a:r>
          </a:p>
          <a:p>
            <a:pPr marL="0" indent="0" algn="just">
              <a:buFont typeface="Arial" panose="020B0604020202020204" pitchFamily="34" charset="0"/>
              <a:buNone/>
            </a:pPr>
            <a:r>
              <a:rPr lang="en-GB" dirty="0">
                <a:latin typeface="inter-regular"/>
              </a:rPr>
              <a:t>        }  </a:t>
            </a:r>
          </a:p>
          <a:p>
            <a:pPr marL="0" indent="0" algn="just">
              <a:buFont typeface="Arial" panose="020B0604020202020204" pitchFamily="34" charset="0"/>
              <a:buNone/>
            </a:pPr>
            <a:r>
              <a:rPr lang="en-GB" dirty="0">
                <a:latin typeface="inter-regular"/>
              </a:rPr>
              <a:t>        </a:t>
            </a:r>
            <a:r>
              <a:rPr lang="en-GB" dirty="0" err="1">
                <a:latin typeface="inter-regular"/>
              </a:rPr>
              <a:t>printf</a:t>
            </a:r>
            <a:r>
              <a:rPr lang="en-GB" dirty="0">
                <a:latin typeface="inter-regular"/>
              </a:rPr>
              <a:t>("Item pushed");  </a:t>
            </a:r>
          </a:p>
          <a:p>
            <a:pPr marL="0" indent="0" algn="just">
              <a:buFont typeface="Arial" panose="020B0604020202020204" pitchFamily="34" charset="0"/>
              <a:buNone/>
            </a:pPr>
            <a:r>
              <a:rPr lang="en-GB" dirty="0">
                <a:latin typeface="inter-regular"/>
              </a:rPr>
              <a:t>          </a:t>
            </a:r>
          </a:p>
          <a:p>
            <a:pPr marL="0" indent="0" algn="just">
              <a:buFont typeface="Arial" panose="020B0604020202020204" pitchFamily="34" charset="0"/>
              <a:buNone/>
            </a:pPr>
            <a:r>
              <a:rPr lang="en-GB" dirty="0">
                <a:latin typeface="inter-regular"/>
              </a:rPr>
              <a:t>    }  </a:t>
            </a:r>
          </a:p>
          <a:p>
            <a:pPr marL="0" indent="0" algn="just">
              <a:buFont typeface="Arial" panose="020B0604020202020204" pitchFamily="34" charset="0"/>
              <a:buNone/>
            </a:pPr>
            <a:r>
              <a:rPr lang="en-GB" dirty="0">
                <a:latin typeface="inter-regular"/>
              </a:rPr>
              <a:t>}  </a:t>
            </a:r>
          </a:p>
          <a:p>
            <a:endParaRPr lang="en-GB" dirty="0"/>
          </a:p>
        </p:txBody>
      </p:sp>
      <mc:AlternateContent xmlns:mc="http://schemas.openxmlformats.org/markup-compatibility/2006" xmlns:p14="http://schemas.microsoft.com/office/powerpoint/2010/main">
        <mc:Choice Requires="p14">
          <p:contentPart p14:bwMode="auto" r:id="rId2">
            <p14:nvContentPartPr>
              <p14:cNvPr id="5" name="Ink 4"/>
              <p14:cNvContentPartPr/>
              <p14:nvPr/>
            </p14:nvContentPartPr>
            <p14:xfrm>
              <a:off x="5448600" y="147960"/>
              <a:ext cx="6193080" cy="5525640"/>
            </p14:xfrm>
          </p:contentPart>
        </mc:Choice>
        <mc:Fallback xmlns="">
          <p:pic>
            <p:nvPicPr>
              <p:cNvPr id="5" name="Ink 4"/>
              <p:cNvPicPr/>
              <p:nvPr/>
            </p:nvPicPr>
            <p:blipFill>
              <a:blip r:embed="rId3"/>
              <a:stretch>
                <a:fillRect/>
              </a:stretch>
            </p:blipFill>
            <p:spPr>
              <a:xfrm>
                <a:off x="5439240" y="138600"/>
                <a:ext cx="6211800" cy="5544360"/>
              </a:xfrm>
              <a:prstGeom prst="rect">
                <a:avLst/>
              </a:prstGeom>
            </p:spPr>
          </p:pic>
        </mc:Fallback>
      </mc:AlternateContent>
    </p:spTree>
    <p:extLst>
      <p:ext uri="{BB962C8B-B14F-4D97-AF65-F5344CB8AC3E}">
        <p14:creationId xmlns:p14="http://schemas.microsoft.com/office/powerpoint/2010/main" val="15683040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EBDB0-527F-C912-42E1-80330C4757E5}"/>
              </a:ext>
            </a:extLst>
          </p:cNvPr>
          <p:cNvSpPr>
            <a:spLocks noGrp="1"/>
          </p:cNvSpPr>
          <p:nvPr>
            <p:ph type="title"/>
          </p:nvPr>
        </p:nvSpPr>
        <p:spPr/>
        <p:txBody>
          <a:bodyPr/>
          <a:lstStyle/>
          <a:p>
            <a:r>
              <a:rPr lang="en-GB" dirty="0"/>
              <a:t>Pop()</a:t>
            </a:r>
          </a:p>
        </p:txBody>
      </p:sp>
      <p:sp>
        <p:nvSpPr>
          <p:cNvPr id="3" name="Content Placeholder 2">
            <a:extLst>
              <a:ext uri="{FF2B5EF4-FFF2-40B4-BE49-F238E27FC236}">
                <a16:creationId xmlns:a16="http://schemas.microsoft.com/office/drawing/2014/main" id="{BD6EA33B-E8E9-4B64-5EC4-D92697C03900}"/>
              </a:ext>
            </a:extLst>
          </p:cNvPr>
          <p:cNvSpPr>
            <a:spLocks noGrp="1"/>
          </p:cNvSpPr>
          <p:nvPr>
            <p:ph idx="1"/>
          </p:nvPr>
        </p:nvSpPr>
        <p:spPr/>
        <p:txBody>
          <a:bodyPr/>
          <a:lstStyle/>
          <a:p>
            <a:pPr algn="just">
              <a:buFont typeface="+mj-lt"/>
              <a:buAutoNum type="arabicPeriod"/>
            </a:pPr>
            <a:r>
              <a:rPr lang="en-GB" b="1" i="0" dirty="0">
                <a:solidFill>
                  <a:srgbClr val="000000"/>
                </a:solidFill>
                <a:effectLst/>
                <a:latin typeface="inter-bold"/>
              </a:rPr>
              <a:t>Check for the underflow condition:</a:t>
            </a:r>
            <a:r>
              <a:rPr lang="en-GB" b="0" i="0" dirty="0">
                <a:solidFill>
                  <a:srgbClr val="000000"/>
                </a:solidFill>
                <a:effectLst/>
                <a:latin typeface="inter-regular"/>
              </a:rPr>
              <a:t> The underflow condition occurs when we try to pop from an already empty stack. The stack will be empty if the head pointer of the list points to null.</a:t>
            </a:r>
          </a:p>
          <a:p>
            <a:pPr algn="just">
              <a:buFont typeface="+mj-lt"/>
              <a:buAutoNum type="arabicPeriod"/>
            </a:pPr>
            <a:r>
              <a:rPr lang="en-GB" b="1" i="0" dirty="0">
                <a:solidFill>
                  <a:srgbClr val="000000"/>
                </a:solidFill>
                <a:effectLst/>
                <a:latin typeface="inter-bold"/>
              </a:rPr>
              <a:t>Adjust the head pointer accordingly:</a:t>
            </a:r>
            <a:r>
              <a:rPr lang="en-GB" b="0" i="0" dirty="0">
                <a:solidFill>
                  <a:srgbClr val="000000"/>
                </a:solidFill>
                <a:effectLst/>
                <a:latin typeface="inter-regular"/>
              </a:rPr>
              <a:t> In stack, the elements are popped only from one end, therefore, the value stored in the head pointer must be deleted and the node must be freed. The next node of the head node now becomes the head node.</a:t>
            </a:r>
          </a:p>
          <a:p>
            <a:endParaRPr lang="en-GB" dirty="0"/>
          </a:p>
        </p:txBody>
      </p:sp>
    </p:spTree>
    <p:extLst>
      <p:ext uri="{BB962C8B-B14F-4D97-AF65-F5344CB8AC3E}">
        <p14:creationId xmlns:p14="http://schemas.microsoft.com/office/powerpoint/2010/main" val="27808951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BFC39-BE11-2B06-2E26-E73C707F46A0}"/>
              </a:ext>
            </a:extLst>
          </p:cNvPr>
          <p:cNvSpPr>
            <a:spLocks noGrp="1"/>
          </p:cNvSpPr>
          <p:nvPr>
            <p:ph type="title"/>
          </p:nvPr>
        </p:nvSpPr>
        <p:spPr/>
        <p:txBody>
          <a:bodyPr/>
          <a:lstStyle/>
          <a:p>
            <a:r>
              <a:rPr lang="en-GB" dirty="0"/>
              <a:t>Code</a:t>
            </a:r>
          </a:p>
        </p:txBody>
      </p:sp>
      <p:sp>
        <p:nvSpPr>
          <p:cNvPr id="3" name="Content Placeholder 2">
            <a:extLst>
              <a:ext uri="{FF2B5EF4-FFF2-40B4-BE49-F238E27FC236}">
                <a16:creationId xmlns:a16="http://schemas.microsoft.com/office/drawing/2014/main" id="{6B3F5B30-8334-84B9-CEEA-E3B1559EB7AD}"/>
              </a:ext>
            </a:extLst>
          </p:cNvPr>
          <p:cNvSpPr>
            <a:spLocks noGrp="1"/>
          </p:cNvSpPr>
          <p:nvPr>
            <p:ph idx="1"/>
          </p:nvPr>
        </p:nvSpPr>
        <p:spPr>
          <a:xfrm>
            <a:off x="838200" y="1825625"/>
            <a:ext cx="5257800" cy="4351338"/>
          </a:xfrm>
        </p:spPr>
        <p:txBody>
          <a:bodyPr>
            <a:normAutofit lnSpcReduction="10000"/>
          </a:bodyPr>
          <a:lstStyle/>
          <a:p>
            <a:pPr marL="0" indent="0">
              <a:buNone/>
            </a:pPr>
            <a:r>
              <a:rPr lang="en-GB" dirty="0"/>
              <a:t>void pop()  </a:t>
            </a:r>
          </a:p>
          <a:p>
            <a:pPr marL="0" indent="0">
              <a:buNone/>
            </a:pPr>
            <a:r>
              <a:rPr lang="en-GB" dirty="0"/>
              <a:t>{  </a:t>
            </a:r>
          </a:p>
          <a:p>
            <a:pPr marL="0" indent="0">
              <a:buNone/>
            </a:pPr>
            <a:r>
              <a:rPr lang="en-GB" dirty="0"/>
              <a:t>    int item;  </a:t>
            </a:r>
          </a:p>
          <a:p>
            <a:pPr marL="0" indent="0">
              <a:buNone/>
            </a:pPr>
            <a:r>
              <a:rPr lang="en-GB" dirty="0"/>
              <a:t>    struct node *</a:t>
            </a:r>
            <a:r>
              <a:rPr lang="en-GB" dirty="0" err="1"/>
              <a:t>ptr</a:t>
            </a:r>
            <a:r>
              <a:rPr lang="en-GB" dirty="0"/>
              <a:t>;  </a:t>
            </a:r>
          </a:p>
          <a:p>
            <a:pPr marL="0" indent="0">
              <a:buNone/>
            </a:pPr>
            <a:r>
              <a:rPr lang="en-GB" dirty="0"/>
              <a:t>    if (head == NULL)  </a:t>
            </a:r>
          </a:p>
          <a:p>
            <a:pPr marL="0" indent="0">
              <a:buNone/>
            </a:pPr>
            <a:r>
              <a:rPr lang="en-GB" dirty="0"/>
              <a:t>    {  </a:t>
            </a:r>
          </a:p>
          <a:p>
            <a:pPr marL="0" indent="0">
              <a:buNone/>
            </a:pPr>
            <a:r>
              <a:rPr lang="en-GB" dirty="0"/>
              <a:t>        </a:t>
            </a:r>
            <a:r>
              <a:rPr lang="en-GB" dirty="0" err="1"/>
              <a:t>printf</a:t>
            </a:r>
            <a:r>
              <a:rPr lang="en-GB" dirty="0"/>
              <a:t>("Underflow");  </a:t>
            </a:r>
          </a:p>
          <a:p>
            <a:pPr marL="0" indent="0">
              <a:buNone/>
            </a:pPr>
            <a:r>
              <a:rPr lang="en-GB" dirty="0"/>
              <a:t>    }  </a:t>
            </a:r>
          </a:p>
          <a:p>
            <a:pPr marL="0" indent="0">
              <a:buNone/>
            </a:pPr>
            <a:r>
              <a:rPr lang="en-GB" dirty="0"/>
              <a:t>    </a:t>
            </a:r>
          </a:p>
        </p:txBody>
      </p:sp>
      <p:sp>
        <p:nvSpPr>
          <p:cNvPr id="4" name="Content Placeholder 2">
            <a:extLst>
              <a:ext uri="{FF2B5EF4-FFF2-40B4-BE49-F238E27FC236}">
                <a16:creationId xmlns:a16="http://schemas.microsoft.com/office/drawing/2014/main" id="{E3CDF0A4-AD16-5019-8FB3-EF6FA499737F}"/>
              </a:ext>
            </a:extLst>
          </p:cNvPr>
          <p:cNvSpPr txBox="1">
            <a:spLocks/>
          </p:cNvSpPr>
          <p:nvPr/>
        </p:nvSpPr>
        <p:spPr>
          <a:xfrm>
            <a:off x="6096000" y="1824379"/>
            <a:ext cx="5257800" cy="43513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else  </a:t>
            </a:r>
          </a:p>
          <a:p>
            <a:pPr marL="0" indent="0">
              <a:buFont typeface="Arial" panose="020B0604020202020204" pitchFamily="34" charset="0"/>
              <a:buNone/>
            </a:pPr>
            <a:r>
              <a:rPr lang="en-GB" dirty="0"/>
              <a:t>    {  </a:t>
            </a:r>
          </a:p>
          <a:p>
            <a:pPr marL="0" indent="0">
              <a:buFont typeface="Arial" panose="020B0604020202020204" pitchFamily="34" charset="0"/>
              <a:buNone/>
            </a:pPr>
            <a:r>
              <a:rPr lang="en-GB" dirty="0"/>
              <a:t>        item = head-&gt;</a:t>
            </a:r>
            <a:r>
              <a:rPr lang="en-GB" dirty="0" err="1"/>
              <a:t>val</a:t>
            </a:r>
            <a:r>
              <a:rPr lang="en-GB" dirty="0"/>
              <a:t>;  </a:t>
            </a:r>
          </a:p>
          <a:p>
            <a:pPr marL="0" indent="0">
              <a:buFont typeface="Arial" panose="020B0604020202020204" pitchFamily="34" charset="0"/>
              <a:buNone/>
            </a:pPr>
            <a:r>
              <a:rPr lang="en-GB" dirty="0"/>
              <a:t>        </a:t>
            </a:r>
            <a:r>
              <a:rPr lang="en-GB" dirty="0" err="1"/>
              <a:t>ptr</a:t>
            </a:r>
            <a:r>
              <a:rPr lang="en-GB" dirty="0"/>
              <a:t> = head;  </a:t>
            </a:r>
          </a:p>
          <a:p>
            <a:pPr marL="0" indent="0">
              <a:buFont typeface="Arial" panose="020B0604020202020204" pitchFamily="34" charset="0"/>
              <a:buNone/>
            </a:pPr>
            <a:r>
              <a:rPr lang="en-GB" dirty="0"/>
              <a:t>        head = head-&gt;next;  </a:t>
            </a:r>
          </a:p>
          <a:p>
            <a:pPr marL="0" indent="0">
              <a:buFont typeface="Arial" panose="020B0604020202020204" pitchFamily="34" charset="0"/>
              <a:buNone/>
            </a:pPr>
            <a:r>
              <a:rPr lang="en-GB" dirty="0"/>
              <a:t>        free(</a:t>
            </a:r>
            <a:r>
              <a:rPr lang="en-GB" dirty="0" err="1"/>
              <a:t>ptr</a:t>
            </a:r>
            <a:r>
              <a:rPr lang="en-GB" dirty="0"/>
              <a:t>);  </a:t>
            </a:r>
          </a:p>
          <a:p>
            <a:pPr marL="0" indent="0">
              <a:buFont typeface="Arial" panose="020B0604020202020204" pitchFamily="34" charset="0"/>
              <a:buNone/>
            </a:pPr>
            <a:r>
              <a:rPr lang="en-GB" dirty="0"/>
              <a:t>        </a:t>
            </a:r>
            <a:r>
              <a:rPr lang="en-GB" dirty="0" err="1"/>
              <a:t>printf</a:t>
            </a:r>
            <a:r>
              <a:rPr lang="en-GB" dirty="0"/>
              <a:t>("Item popped");  </a:t>
            </a:r>
          </a:p>
          <a:p>
            <a:pPr marL="0" indent="0">
              <a:buFont typeface="Arial" panose="020B0604020202020204" pitchFamily="34" charset="0"/>
              <a:buNone/>
            </a:pPr>
            <a:r>
              <a:rPr lang="en-GB" dirty="0"/>
              <a:t>          </a:t>
            </a:r>
          </a:p>
          <a:p>
            <a:pPr marL="0" indent="0">
              <a:buFont typeface="Arial" panose="020B0604020202020204" pitchFamily="34" charset="0"/>
              <a:buNone/>
            </a:pPr>
            <a:r>
              <a:rPr lang="en-GB" dirty="0"/>
              <a:t>    }  </a:t>
            </a:r>
          </a:p>
          <a:p>
            <a:pPr marL="0" indent="0">
              <a:buFont typeface="Arial" panose="020B0604020202020204" pitchFamily="34" charset="0"/>
              <a:buNone/>
            </a:pPr>
            <a:r>
              <a:rPr lang="en-GB" dirty="0"/>
              <a:t>} </a:t>
            </a:r>
          </a:p>
        </p:txBody>
      </p:sp>
    </p:spTree>
    <p:extLst>
      <p:ext uri="{BB962C8B-B14F-4D97-AF65-F5344CB8AC3E}">
        <p14:creationId xmlns:p14="http://schemas.microsoft.com/office/powerpoint/2010/main" val="17622446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E90DE-6A00-CD20-91A7-3F6E6A53D3CA}"/>
              </a:ext>
            </a:extLst>
          </p:cNvPr>
          <p:cNvSpPr>
            <a:spLocks noGrp="1"/>
          </p:cNvSpPr>
          <p:nvPr>
            <p:ph type="title"/>
          </p:nvPr>
        </p:nvSpPr>
        <p:spPr/>
        <p:txBody>
          <a:bodyPr/>
          <a:lstStyle/>
          <a:p>
            <a:r>
              <a:rPr lang="en-GB" dirty="0"/>
              <a:t>Display()</a:t>
            </a:r>
          </a:p>
        </p:txBody>
      </p:sp>
      <p:sp>
        <p:nvSpPr>
          <p:cNvPr id="3" name="Content Placeholder 2">
            <a:extLst>
              <a:ext uri="{FF2B5EF4-FFF2-40B4-BE49-F238E27FC236}">
                <a16:creationId xmlns:a16="http://schemas.microsoft.com/office/drawing/2014/main" id="{9C6AEAA3-D0ED-AADB-A201-6BEAD922F1F9}"/>
              </a:ext>
            </a:extLst>
          </p:cNvPr>
          <p:cNvSpPr>
            <a:spLocks noGrp="1"/>
          </p:cNvSpPr>
          <p:nvPr>
            <p:ph idx="1"/>
          </p:nvPr>
        </p:nvSpPr>
        <p:spPr/>
        <p:txBody>
          <a:bodyPr/>
          <a:lstStyle/>
          <a:p>
            <a:pPr algn="just">
              <a:buFont typeface="+mj-lt"/>
              <a:buAutoNum type="arabicPeriod"/>
            </a:pPr>
            <a:r>
              <a:rPr lang="en-GB" b="0" i="0" dirty="0">
                <a:solidFill>
                  <a:srgbClr val="000000"/>
                </a:solidFill>
                <a:effectLst/>
                <a:latin typeface="inter-regular"/>
              </a:rPr>
              <a:t>Copy the head pointer into a temporary pointer.</a:t>
            </a:r>
          </a:p>
          <a:p>
            <a:pPr algn="just">
              <a:buFont typeface="+mj-lt"/>
              <a:buAutoNum type="arabicPeriod"/>
            </a:pPr>
            <a:r>
              <a:rPr lang="en-GB" b="0" i="0" dirty="0">
                <a:solidFill>
                  <a:srgbClr val="000000"/>
                </a:solidFill>
                <a:effectLst/>
                <a:latin typeface="inter-regular"/>
              </a:rPr>
              <a:t>Move the temporary pointer through all the nodes of the list and print the value field attached to every node.</a:t>
            </a:r>
          </a:p>
          <a:p>
            <a:endParaRPr lang="en-GB" dirty="0"/>
          </a:p>
        </p:txBody>
      </p:sp>
    </p:spTree>
    <p:extLst>
      <p:ext uri="{BB962C8B-B14F-4D97-AF65-F5344CB8AC3E}">
        <p14:creationId xmlns:p14="http://schemas.microsoft.com/office/powerpoint/2010/main" val="38067421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28206-9BE3-2DF7-AB25-C607C0CAFD0D}"/>
              </a:ext>
            </a:extLst>
          </p:cNvPr>
          <p:cNvSpPr>
            <a:spLocks noGrp="1"/>
          </p:cNvSpPr>
          <p:nvPr>
            <p:ph type="title"/>
          </p:nvPr>
        </p:nvSpPr>
        <p:spPr/>
        <p:txBody>
          <a:bodyPr/>
          <a:lstStyle/>
          <a:p>
            <a:r>
              <a:rPr lang="en-GB" dirty="0"/>
              <a:t>Code</a:t>
            </a:r>
          </a:p>
        </p:txBody>
      </p:sp>
      <p:sp>
        <p:nvSpPr>
          <p:cNvPr id="3" name="Content Placeholder 2">
            <a:extLst>
              <a:ext uri="{FF2B5EF4-FFF2-40B4-BE49-F238E27FC236}">
                <a16:creationId xmlns:a16="http://schemas.microsoft.com/office/drawing/2014/main" id="{95B0B70C-5010-CAD3-40F6-8C74474C76FE}"/>
              </a:ext>
            </a:extLst>
          </p:cNvPr>
          <p:cNvSpPr>
            <a:spLocks noGrp="1"/>
          </p:cNvSpPr>
          <p:nvPr>
            <p:ph idx="1"/>
          </p:nvPr>
        </p:nvSpPr>
        <p:spPr>
          <a:xfrm>
            <a:off x="838200" y="1825625"/>
            <a:ext cx="5257800" cy="4351338"/>
          </a:xfrm>
        </p:spPr>
        <p:txBody>
          <a:bodyPr>
            <a:normAutofit fontScale="92500" lnSpcReduction="20000"/>
          </a:bodyPr>
          <a:lstStyle/>
          <a:p>
            <a:pPr marL="0" indent="0">
              <a:buNone/>
            </a:pPr>
            <a:r>
              <a:rPr lang="en-GB" dirty="0"/>
              <a:t>void display()  </a:t>
            </a:r>
          </a:p>
          <a:p>
            <a:pPr marL="0" indent="0">
              <a:buNone/>
            </a:pPr>
            <a:r>
              <a:rPr lang="en-GB" dirty="0"/>
              <a:t>{  </a:t>
            </a:r>
          </a:p>
          <a:p>
            <a:pPr marL="0" indent="0">
              <a:buNone/>
            </a:pPr>
            <a:r>
              <a:rPr lang="en-GB" dirty="0"/>
              <a:t>    int </a:t>
            </a:r>
            <a:r>
              <a:rPr lang="en-GB" dirty="0" err="1"/>
              <a:t>i</a:t>
            </a:r>
            <a:r>
              <a:rPr lang="en-GB" dirty="0"/>
              <a:t>;  </a:t>
            </a:r>
          </a:p>
          <a:p>
            <a:pPr marL="0" indent="0">
              <a:buNone/>
            </a:pPr>
            <a:r>
              <a:rPr lang="en-GB" dirty="0"/>
              <a:t>    struct node *</a:t>
            </a:r>
            <a:r>
              <a:rPr lang="en-GB" dirty="0" err="1"/>
              <a:t>ptr</a:t>
            </a:r>
            <a:r>
              <a:rPr lang="en-GB" dirty="0"/>
              <a:t>;  </a:t>
            </a:r>
          </a:p>
          <a:p>
            <a:pPr marL="0" indent="0">
              <a:buNone/>
            </a:pPr>
            <a:r>
              <a:rPr lang="en-GB" dirty="0"/>
              <a:t>    </a:t>
            </a:r>
            <a:r>
              <a:rPr lang="en-GB" dirty="0" err="1"/>
              <a:t>ptr</a:t>
            </a:r>
            <a:r>
              <a:rPr lang="en-GB" dirty="0"/>
              <a:t>=head;  </a:t>
            </a:r>
          </a:p>
          <a:p>
            <a:pPr marL="0" indent="0">
              <a:buNone/>
            </a:pPr>
            <a:r>
              <a:rPr lang="en-GB" dirty="0"/>
              <a:t>    if(</a:t>
            </a:r>
            <a:r>
              <a:rPr lang="en-GB" dirty="0" err="1"/>
              <a:t>ptr</a:t>
            </a:r>
            <a:r>
              <a:rPr lang="en-GB" dirty="0"/>
              <a:t> == NULL)  </a:t>
            </a:r>
          </a:p>
          <a:p>
            <a:pPr marL="0" indent="0">
              <a:buNone/>
            </a:pPr>
            <a:r>
              <a:rPr lang="en-GB" dirty="0"/>
              <a:t>    {  </a:t>
            </a:r>
          </a:p>
          <a:p>
            <a:pPr marL="0" indent="0">
              <a:buNone/>
            </a:pPr>
            <a:r>
              <a:rPr lang="en-GB" dirty="0"/>
              <a:t>        </a:t>
            </a:r>
            <a:r>
              <a:rPr lang="en-GB" dirty="0" err="1"/>
              <a:t>printf</a:t>
            </a:r>
            <a:r>
              <a:rPr lang="en-GB" dirty="0"/>
              <a:t>("Stack is empty\n");  </a:t>
            </a:r>
          </a:p>
          <a:p>
            <a:pPr marL="0" indent="0">
              <a:buNone/>
            </a:pPr>
            <a:r>
              <a:rPr lang="en-GB" dirty="0"/>
              <a:t>    }  </a:t>
            </a:r>
          </a:p>
          <a:p>
            <a:pPr marL="0" indent="0">
              <a:buNone/>
            </a:pPr>
            <a:r>
              <a:rPr lang="en-GB" dirty="0"/>
              <a:t>    </a:t>
            </a:r>
          </a:p>
        </p:txBody>
      </p:sp>
      <p:sp>
        <p:nvSpPr>
          <p:cNvPr id="4" name="Content Placeholder 2">
            <a:extLst>
              <a:ext uri="{FF2B5EF4-FFF2-40B4-BE49-F238E27FC236}">
                <a16:creationId xmlns:a16="http://schemas.microsoft.com/office/drawing/2014/main" id="{1B170E34-456B-E6A9-3E60-2272658D32D1}"/>
              </a:ext>
            </a:extLst>
          </p:cNvPr>
          <p:cNvSpPr txBox="1">
            <a:spLocks/>
          </p:cNvSpPr>
          <p:nvPr/>
        </p:nvSpPr>
        <p:spPr>
          <a:xfrm>
            <a:off x="6096000" y="1825625"/>
            <a:ext cx="5257800" cy="43513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else  </a:t>
            </a:r>
          </a:p>
          <a:p>
            <a:pPr marL="0" indent="0">
              <a:buFont typeface="Arial" panose="020B0604020202020204" pitchFamily="34" charset="0"/>
              <a:buNone/>
            </a:pPr>
            <a:r>
              <a:rPr lang="en-GB" dirty="0"/>
              <a:t>    {  </a:t>
            </a:r>
          </a:p>
          <a:p>
            <a:pPr marL="0" indent="0">
              <a:buFont typeface="Arial" panose="020B0604020202020204" pitchFamily="34" charset="0"/>
              <a:buNone/>
            </a:pPr>
            <a:r>
              <a:rPr lang="en-GB" dirty="0"/>
              <a:t>        </a:t>
            </a:r>
            <a:r>
              <a:rPr lang="en-GB" dirty="0" err="1"/>
              <a:t>printf</a:t>
            </a:r>
            <a:r>
              <a:rPr lang="en-GB" dirty="0"/>
              <a:t>("Printing Stack elements \n");  </a:t>
            </a:r>
          </a:p>
          <a:p>
            <a:pPr marL="0" indent="0">
              <a:buFont typeface="Arial" panose="020B0604020202020204" pitchFamily="34" charset="0"/>
              <a:buNone/>
            </a:pPr>
            <a:r>
              <a:rPr lang="en-GB" dirty="0"/>
              <a:t>        while(</a:t>
            </a:r>
            <a:r>
              <a:rPr lang="en-GB" dirty="0" err="1"/>
              <a:t>ptr</a:t>
            </a:r>
            <a:r>
              <a:rPr lang="en-GB" dirty="0"/>
              <a:t>!=NULL)  </a:t>
            </a:r>
          </a:p>
          <a:p>
            <a:pPr marL="0" indent="0">
              <a:buFont typeface="Arial" panose="020B0604020202020204" pitchFamily="34" charset="0"/>
              <a:buNone/>
            </a:pPr>
            <a:r>
              <a:rPr lang="en-GB" dirty="0"/>
              <a:t>        {  </a:t>
            </a:r>
          </a:p>
          <a:p>
            <a:pPr marL="0" indent="0">
              <a:buFont typeface="Arial" panose="020B0604020202020204" pitchFamily="34" charset="0"/>
              <a:buNone/>
            </a:pPr>
            <a:r>
              <a:rPr lang="en-GB" dirty="0"/>
              <a:t>            </a:t>
            </a:r>
            <a:r>
              <a:rPr lang="en-GB" dirty="0" err="1"/>
              <a:t>printf</a:t>
            </a:r>
            <a:r>
              <a:rPr lang="en-GB" dirty="0"/>
              <a:t>("%d\n",</a:t>
            </a:r>
            <a:r>
              <a:rPr lang="en-GB" dirty="0" err="1"/>
              <a:t>ptr</a:t>
            </a:r>
            <a:r>
              <a:rPr lang="en-GB" dirty="0"/>
              <a:t>-&gt;</a:t>
            </a:r>
            <a:r>
              <a:rPr lang="en-GB" dirty="0" err="1"/>
              <a:t>val</a:t>
            </a:r>
            <a:r>
              <a:rPr lang="en-GB" dirty="0"/>
              <a:t>);  </a:t>
            </a:r>
          </a:p>
          <a:p>
            <a:pPr marL="0" indent="0">
              <a:buFont typeface="Arial" panose="020B0604020202020204" pitchFamily="34" charset="0"/>
              <a:buNone/>
            </a:pPr>
            <a:r>
              <a:rPr lang="en-GB" dirty="0"/>
              <a:t>            </a:t>
            </a:r>
            <a:r>
              <a:rPr lang="en-GB" dirty="0" err="1"/>
              <a:t>ptr</a:t>
            </a:r>
            <a:r>
              <a:rPr lang="en-GB" dirty="0"/>
              <a:t> = </a:t>
            </a:r>
            <a:r>
              <a:rPr lang="en-GB" dirty="0" err="1"/>
              <a:t>ptr</a:t>
            </a:r>
            <a:r>
              <a:rPr lang="en-GB" dirty="0"/>
              <a:t>-&gt;next;  </a:t>
            </a:r>
          </a:p>
          <a:p>
            <a:pPr marL="0" indent="0">
              <a:buFont typeface="Arial" panose="020B0604020202020204" pitchFamily="34" charset="0"/>
              <a:buNone/>
            </a:pPr>
            <a:r>
              <a:rPr lang="en-GB" dirty="0"/>
              <a:t>        }  </a:t>
            </a:r>
          </a:p>
          <a:p>
            <a:pPr marL="0" indent="0">
              <a:buFont typeface="Arial" panose="020B0604020202020204" pitchFamily="34" charset="0"/>
              <a:buNone/>
            </a:pPr>
            <a:r>
              <a:rPr lang="en-GB" dirty="0"/>
              <a:t>    }  </a:t>
            </a:r>
          </a:p>
          <a:p>
            <a:pPr marL="0" indent="0">
              <a:buFont typeface="Arial" panose="020B0604020202020204" pitchFamily="34" charset="0"/>
              <a:buNone/>
            </a:pPr>
            <a:r>
              <a:rPr lang="en-GB" dirty="0"/>
              <a:t>} </a:t>
            </a:r>
          </a:p>
        </p:txBody>
      </p:sp>
    </p:spTree>
    <p:extLst>
      <p:ext uri="{BB962C8B-B14F-4D97-AF65-F5344CB8AC3E}">
        <p14:creationId xmlns:p14="http://schemas.microsoft.com/office/powerpoint/2010/main" val="38303344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ED3EF-E0D1-A48A-018F-B5136D6FB509}"/>
              </a:ext>
            </a:extLst>
          </p:cNvPr>
          <p:cNvSpPr>
            <a:spLocks noGrp="1"/>
          </p:cNvSpPr>
          <p:nvPr>
            <p:ph type="title"/>
          </p:nvPr>
        </p:nvSpPr>
        <p:spPr/>
        <p:txBody>
          <a:bodyPr/>
          <a:lstStyle/>
          <a:p>
            <a:r>
              <a:rPr lang="en-GB" dirty="0"/>
              <a:t>Queue</a:t>
            </a:r>
          </a:p>
        </p:txBody>
      </p:sp>
      <p:sp>
        <p:nvSpPr>
          <p:cNvPr id="3" name="Content Placeholder 2">
            <a:extLst>
              <a:ext uri="{FF2B5EF4-FFF2-40B4-BE49-F238E27FC236}">
                <a16:creationId xmlns:a16="http://schemas.microsoft.com/office/drawing/2014/main" id="{2FA06D19-FDAB-EED6-61E7-DC721087F71D}"/>
              </a:ext>
            </a:extLst>
          </p:cNvPr>
          <p:cNvSpPr>
            <a:spLocks noGrp="1"/>
          </p:cNvSpPr>
          <p:nvPr>
            <p:ph idx="1"/>
          </p:nvPr>
        </p:nvSpPr>
        <p:spPr/>
        <p:txBody>
          <a:bodyPr/>
          <a:lstStyle/>
          <a:p>
            <a:pPr algn="just"/>
            <a:r>
              <a:rPr lang="en-GB" b="0" i="0" dirty="0">
                <a:solidFill>
                  <a:srgbClr val="333333"/>
                </a:solidFill>
                <a:effectLst/>
                <a:latin typeface="inter-regular"/>
              </a:rPr>
              <a:t>A queue can be defined as an ordered list which enables insert operations to be performed at one end called </a:t>
            </a:r>
            <a:r>
              <a:rPr lang="en-GB" b="1" i="0" dirty="0">
                <a:solidFill>
                  <a:srgbClr val="333333"/>
                </a:solidFill>
                <a:effectLst/>
                <a:latin typeface="inter-bold"/>
              </a:rPr>
              <a:t>REAR</a:t>
            </a:r>
            <a:r>
              <a:rPr lang="en-GB" b="0" i="0" dirty="0">
                <a:solidFill>
                  <a:srgbClr val="333333"/>
                </a:solidFill>
                <a:effectLst/>
                <a:latin typeface="inter-regular"/>
              </a:rPr>
              <a:t> and delete operations to be performed at another end called </a:t>
            </a:r>
            <a:r>
              <a:rPr lang="en-GB" b="1" i="0" dirty="0">
                <a:solidFill>
                  <a:srgbClr val="333333"/>
                </a:solidFill>
                <a:effectLst/>
                <a:latin typeface="inter-bold"/>
              </a:rPr>
              <a:t>FRONT</a:t>
            </a:r>
            <a:r>
              <a:rPr lang="en-GB" b="0" i="0" dirty="0">
                <a:solidFill>
                  <a:srgbClr val="333333"/>
                </a:solidFill>
                <a:effectLst/>
                <a:latin typeface="inter-regular"/>
              </a:rPr>
              <a:t>.</a:t>
            </a:r>
          </a:p>
          <a:p>
            <a:pPr algn="just"/>
            <a:r>
              <a:rPr lang="en-GB" b="0" i="0" dirty="0">
                <a:solidFill>
                  <a:srgbClr val="333333"/>
                </a:solidFill>
                <a:effectLst/>
                <a:latin typeface="inter-regular"/>
              </a:rPr>
              <a:t>Queue is referred to be as First In First Out list.</a:t>
            </a:r>
          </a:p>
          <a:p>
            <a:pPr algn="just"/>
            <a:r>
              <a:rPr lang="en-GB" b="0" i="0" dirty="0">
                <a:solidFill>
                  <a:srgbClr val="333333"/>
                </a:solidFill>
                <a:effectLst/>
                <a:latin typeface="inter-regular"/>
              </a:rPr>
              <a:t>For example, people waiting in line for a rail ticket form a queue.</a:t>
            </a:r>
          </a:p>
          <a:p>
            <a:endParaRPr lang="en-GB" dirty="0"/>
          </a:p>
        </p:txBody>
      </p:sp>
      <p:pic>
        <p:nvPicPr>
          <p:cNvPr id="3074" name="Picture 2" descr="ds Queue">
            <a:extLst>
              <a:ext uri="{FF2B5EF4-FFF2-40B4-BE49-F238E27FC236}">
                <a16:creationId xmlns:a16="http://schemas.microsoft.com/office/drawing/2014/main" id="{0500831D-6B87-EBA4-0219-598DEC8D87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3687" y="4359275"/>
            <a:ext cx="6524625" cy="195262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4" name="Ink 3"/>
              <p14:cNvContentPartPr/>
              <p14:nvPr/>
            </p14:nvContentPartPr>
            <p14:xfrm>
              <a:off x="2118960" y="4106160"/>
              <a:ext cx="5937480" cy="2325600"/>
            </p14:xfrm>
          </p:contentPart>
        </mc:Choice>
        <mc:Fallback xmlns="">
          <p:pic>
            <p:nvPicPr>
              <p:cNvPr id="4" name="Ink 3"/>
              <p:cNvPicPr/>
              <p:nvPr/>
            </p:nvPicPr>
            <p:blipFill>
              <a:blip r:embed="rId4"/>
              <a:stretch>
                <a:fillRect/>
              </a:stretch>
            </p:blipFill>
            <p:spPr>
              <a:xfrm>
                <a:off x="2109600" y="4096800"/>
                <a:ext cx="5956200" cy="2344320"/>
              </a:xfrm>
              <a:prstGeom prst="rect">
                <a:avLst/>
              </a:prstGeom>
            </p:spPr>
          </p:pic>
        </mc:Fallback>
      </mc:AlternateContent>
    </p:spTree>
    <p:extLst>
      <p:ext uri="{BB962C8B-B14F-4D97-AF65-F5344CB8AC3E}">
        <p14:creationId xmlns:p14="http://schemas.microsoft.com/office/powerpoint/2010/main" val="20176312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C5658-6435-EFF9-7BCC-B743456BA5A2}"/>
              </a:ext>
            </a:extLst>
          </p:cNvPr>
          <p:cNvSpPr>
            <a:spLocks noGrp="1"/>
          </p:cNvSpPr>
          <p:nvPr>
            <p:ph type="title"/>
          </p:nvPr>
        </p:nvSpPr>
        <p:spPr/>
        <p:txBody>
          <a:bodyPr/>
          <a:lstStyle/>
          <a:p>
            <a:r>
              <a:rPr lang="en-GB" dirty="0"/>
              <a:t>Types</a:t>
            </a:r>
          </a:p>
        </p:txBody>
      </p:sp>
      <p:sp>
        <p:nvSpPr>
          <p:cNvPr id="3" name="Content Placeholder 2">
            <a:extLst>
              <a:ext uri="{FF2B5EF4-FFF2-40B4-BE49-F238E27FC236}">
                <a16:creationId xmlns:a16="http://schemas.microsoft.com/office/drawing/2014/main" id="{CC2F907F-180A-CDD2-7458-28C02AFE374D}"/>
              </a:ext>
            </a:extLst>
          </p:cNvPr>
          <p:cNvSpPr>
            <a:spLocks noGrp="1"/>
          </p:cNvSpPr>
          <p:nvPr>
            <p:ph idx="1"/>
          </p:nvPr>
        </p:nvSpPr>
        <p:spPr/>
        <p:txBody>
          <a:bodyPr>
            <a:normAutofit/>
          </a:bodyPr>
          <a:lstStyle/>
          <a:p>
            <a:pPr algn="just">
              <a:buFont typeface="Arial" panose="020B0604020202020204" pitchFamily="34" charset="0"/>
              <a:buChar char="•"/>
            </a:pPr>
            <a:r>
              <a:rPr lang="fr-FR" b="0" i="0" dirty="0">
                <a:solidFill>
                  <a:srgbClr val="000000"/>
                </a:solidFill>
                <a:effectLst/>
                <a:latin typeface="inter-regular"/>
              </a:rPr>
              <a:t>Simple Queue or </a:t>
            </a:r>
            <a:r>
              <a:rPr lang="fr-FR" b="0" i="0" dirty="0" err="1">
                <a:solidFill>
                  <a:srgbClr val="000000"/>
                </a:solidFill>
                <a:effectLst/>
                <a:latin typeface="inter-regular"/>
              </a:rPr>
              <a:t>Linear</a:t>
            </a:r>
            <a:r>
              <a:rPr lang="fr-FR" b="0" i="0" dirty="0">
                <a:solidFill>
                  <a:srgbClr val="000000"/>
                </a:solidFill>
                <a:effectLst/>
                <a:latin typeface="inter-regular"/>
              </a:rPr>
              <a:t> Queue</a:t>
            </a:r>
          </a:p>
          <a:p>
            <a:pPr algn="just">
              <a:buFont typeface="Arial" panose="020B0604020202020204" pitchFamily="34" charset="0"/>
              <a:buChar char="•"/>
            </a:pPr>
            <a:endParaRPr lang="fr-FR" dirty="0">
              <a:solidFill>
                <a:srgbClr val="000000"/>
              </a:solidFill>
              <a:latin typeface="inter-regular"/>
            </a:endParaRPr>
          </a:p>
          <a:p>
            <a:pPr algn="just">
              <a:buFont typeface="Arial" panose="020B0604020202020204" pitchFamily="34" charset="0"/>
              <a:buChar char="•"/>
            </a:pPr>
            <a:endParaRPr lang="fr-FR" b="0" i="0" dirty="0">
              <a:solidFill>
                <a:srgbClr val="000000"/>
              </a:solidFill>
              <a:effectLst/>
              <a:latin typeface="inter-regular"/>
            </a:endParaRPr>
          </a:p>
          <a:p>
            <a:pPr algn="just">
              <a:buFont typeface="Arial" panose="020B0604020202020204" pitchFamily="34" charset="0"/>
              <a:buChar char="•"/>
            </a:pPr>
            <a:endParaRPr lang="fr-FR" b="0" i="0" dirty="0">
              <a:solidFill>
                <a:srgbClr val="000000"/>
              </a:solidFill>
              <a:effectLst/>
              <a:latin typeface="inter-regular"/>
            </a:endParaRPr>
          </a:p>
          <a:p>
            <a:pPr algn="just">
              <a:buFont typeface="Arial" panose="020B0604020202020204" pitchFamily="34" charset="0"/>
              <a:buChar char="•"/>
            </a:pPr>
            <a:r>
              <a:rPr lang="fr-FR" b="0" i="0" dirty="0" err="1">
                <a:solidFill>
                  <a:srgbClr val="000000"/>
                </a:solidFill>
                <a:effectLst/>
                <a:latin typeface="inter-regular"/>
              </a:rPr>
              <a:t>Circular</a:t>
            </a:r>
            <a:r>
              <a:rPr lang="fr-FR" b="0" i="0" dirty="0">
                <a:solidFill>
                  <a:srgbClr val="000000"/>
                </a:solidFill>
                <a:effectLst/>
                <a:latin typeface="inter-regular"/>
              </a:rPr>
              <a:t> Queue</a:t>
            </a:r>
          </a:p>
          <a:p>
            <a:pPr algn="just">
              <a:buFont typeface="Arial" panose="020B0604020202020204" pitchFamily="34" charset="0"/>
              <a:buChar char="•"/>
            </a:pPr>
            <a:endParaRPr lang="fr-FR" dirty="0">
              <a:solidFill>
                <a:srgbClr val="000000"/>
              </a:solidFill>
              <a:latin typeface="inter-regular"/>
            </a:endParaRPr>
          </a:p>
          <a:p>
            <a:pPr algn="just">
              <a:buFont typeface="Arial" panose="020B0604020202020204" pitchFamily="34" charset="0"/>
              <a:buChar char="•"/>
            </a:pPr>
            <a:endParaRPr lang="fr-FR" b="0" i="0" dirty="0">
              <a:solidFill>
                <a:srgbClr val="000000"/>
              </a:solidFill>
              <a:effectLst/>
              <a:latin typeface="inter-regular"/>
            </a:endParaRPr>
          </a:p>
          <a:p>
            <a:pPr algn="just">
              <a:buFont typeface="Arial" panose="020B0604020202020204" pitchFamily="34" charset="0"/>
              <a:buChar char="•"/>
            </a:pPr>
            <a:endParaRPr lang="fr-FR" b="0" i="0" dirty="0">
              <a:solidFill>
                <a:srgbClr val="000000"/>
              </a:solidFill>
              <a:effectLst/>
              <a:latin typeface="inter-regular"/>
            </a:endParaRPr>
          </a:p>
          <a:p>
            <a:endParaRPr lang="en-GB" dirty="0"/>
          </a:p>
        </p:txBody>
      </p:sp>
      <p:pic>
        <p:nvPicPr>
          <p:cNvPr id="4098" name="Picture 2" descr="Types of Queue">
            <a:extLst>
              <a:ext uri="{FF2B5EF4-FFF2-40B4-BE49-F238E27FC236}">
                <a16:creationId xmlns:a16="http://schemas.microsoft.com/office/drawing/2014/main" id="{B0C32944-F18A-0728-07F2-E5C1F337AE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25" y="2305050"/>
            <a:ext cx="7143750" cy="112395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ypes of Queue">
            <a:extLst>
              <a:ext uri="{FF2B5EF4-FFF2-40B4-BE49-F238E27FC236}">
                <a16:creationId xmlns:a16="http://schemas.microsoft.com/office/drawing/2014/main" id="{8EB05D68-6A39-DCF3-8549-345D40DCC1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375" y="4514850"/>
            <a:ext cx="6191250" cy="1485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60050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D44F7-6934-5DEC-0EB5-E95BB227D991}"/>
              </a:ext>
            </a:extLst>
          </p:cNvPr>
          <p:cNvSpPr>
            <a:spLocks noGrp="1"/>
          </p:cNvSpPr>
          <p:nvPr>
            <p:ph type="title"/>
          </p:nvPr>
        </p:nvSpPr>
        <p:spPr/>
        <p:txBody>
          <a:bodyPr/>
          <a:lstStyle/>
          <a:p>
            <a:r>
              <a:rPr lang="en-GB" dirty="0"/>
              <a:t>Contd.</a:t>
            </a:r>
          </a:p>
        </p:txBody>
      </p:sp>
      <p:sp>
        <p:nvSpPr>
          <p:cNvPr id="3" name="Content Placeholder 2">
            <a:extLst>
              <a:ext uri="{FF2B5EF4-FFF2-40B4-BE49-F238E27FC236}">
                <a16:creationId xmlns:a16="http://schemas.microsoft.com/office/drawing/2014/main" id="{1B636B11-AB71-E94A-FE04-747DF28FAED8}"/>
              </a:ext>
            </a:extLst>
          </p:cNvPr>
          <p:cNvSpPr>
            <a:spLocks noGrp="1"/>
          </p:cNvSpPr>
          <p:nvPr>
            <p:ph idx="1"/>
          </p:nvPr>
        </p:nvSpPr>
        <p:spPr/>
        <p:txBody>
          <a:bodyPr/>
          <a:lstStyle/>
          <a:p>
            <a:pPr algn="just">
              <a:buFont typeface="Arial" panose="020B0604020202020204" pitchFamily="34" charset="0"/>
              <a:buChar char="•"/>
            </a:pPr>
            <a:r>
              <a:rPr lang="fr-FR" b="0" i="0" dirty="0" err="1">
                <a:solidFill>
                  <a:srgbClr val="000000"/>
                </a:solidFill>
                <a:effectLst/>
                <a:latin typeface="inter-regular"/>
              </a:rPr>
              <a:t>Priority</a:t>
            </a:r>
            <a:r>
              <a:rPr lang="fr-FR" b="0" i="0" dirty="0">
                <a:solidFill>
                  <a:srgbClr val="000000"/>
                </a:solidFill>
                <a:effectLst/>
                <a:latin typeface="inter-regular"/>
              </a:rPr>
              <a:t> Queue</a:t>
            </a:r>
          </a:p>
          <a:p>
            <a:pPr algn="just">
              <a:buFont typeface="Arial" panose="020B0604020202020204" pitchFamily="34" charset="0"/>
              <a:buChar char="•"/>
            </a:pPr>
            <a:endParaRPr lang="fr-FR" dirty="0">
              <a:solidFill>
                <a:srgbClr val="000000"/>
              </a:solidFill>
              <a:latin typeface="inter-regular"/>
            </a:endParaRPr>
          </a:p>
          <a:p>
            <a:pPr algn="just">
              <a:buFont typeface="Arial" panose="020B0604020202020204" pitchFamily="34" charset="0"/>
              <a:buChar char="•"/>
            </a:pPr>
            <a:endParaRPr lang="fr-FR" b="0" i="0" dirty="0">
              <a:solidFill>
                <a:srgbClr val="000000"/>
              </a:solidFill>
              <a:effectLst/>
              <a:latin typeface="inter-regular"/>
            </a:endParaRPr>
          </a:p>
          <a:p>
            <a:pPr algn="just">
              <a:buFont typeface="Arial" panose="020B0604020202020204" pitchFamily="34" charset="0"/>
              <a:buChar char="•"/>
            </a:pPr>
            <a:endParaRPr lang="fr-FR" b="0" i="0" dirty="0">
              <a:solidFill>
                <a:srgbClr val="000000"/>
              </a:solidFill>
              <a:effectLst/>
              <a:latin typeface="inter-regular"/>
            </a:endParaRPr>
          </a:p>
          <a:p>
            <a:pPr algn="just">
              <a:buFont typeface="Arial" panose="020B0604020202020204" pitchFamily="34" charset="0"/>
              <a:buChar char="•"/>
            </a:pPr>
            <a:r>
              <a:rPr lang="fr-FR" b="0" i="0" dirty="0">
                <a:solidFill>
                  <a:srgbClr val="000000"/>
                </a:solidFill>
                <a:effectLst/>
                <a:latin typeface="inter-regular"/>
              </a:rPr>
              <a:t>Double </a:t>
            </a:r>
            <a:r>
              <a:rPr lang="fr-FR" b="0" i="0" dirty="0" err="1">
                <a:solidFill>
                  <a:srgbClr val="000000"/>
                </a:solidFill>
                <a:effectLst/>
                <a:latin typeface="inter-regular"/>
              </a:rPr>
              <a:t>Ended</a:t>
            </a:r>
            <a:r>
              <a:rPr lang="fr-FR" b="0" i="0" dirty="0">
                <a:solidFill>
                  <a:srgbClr val="000000"/>
                </a:solidFill>
                <a:effectLst/>
                <a:latin typeface="inter-regular"/>
              </a:rPr>
              <a:t> Queue (or </a:t>
            </a:r>
            <a:r>
              <a:rPr lang="fr-FR" b="0" i="0" dirty="0" err="1">
                <a:solidFill>
                  <a:srgbClr val="000000"/>
                </a:solidFill>
                <a:effectLst/>
                <a:latin typeface="inter-regular"/>
              </a:rPr>
              <a:t>Deque</a:t>
            </a:r>
            <a:r>
              <a:rPr lang="fr-FR" b="0" i="0" dirty="0">
                <a:solidFill>
                  <a:srgbClr val="000000"/>
                </a:solidFill>
                <a:effectLst/>
                <a:latin typeface="inter-regular"/>
              </a:rPr>
              <a:t>)</a:t>
            </a:r>
          </a:p>
          <a:p>
            <a:endParaRPr lang="en-GB" dirty="0"/>
          </a:p>
        </p:txBody>
      </p:sp>
      <p:pic>
        <p:nvPicPr>
          <p:cNvPr id="5122" name="Picture 2" descr="Types of Queue">
            <a:extLst>
              <a:ext uri="{FF2B5EF4-FFF2-40B4-BE49-F238E27FC236}">
                <a16:creationId xmlns:a16="http://schemas.microsoft.com/office/drawing/2014/main" id="{8CC2F36C-920E-0324-57F6-71B18F384F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9450" y="1825625"/>
            <a:ext cx="5753100" cy="199072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Types of Queue">
            <a:extLst>
              <a:ext uri="{FF2B5EF4-FFF2-40B4-BE49-F238E27FC236}">
                <a16:creationId xmlns:a16="http://schemas.microsoft.com/office/drawing/2014/main" id="{921D4249-2420-F753-B3A6-BECC0E15BC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7550" y="4635500"/>
            <a:ext cx="5715000" cy="185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95599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F507-C132-ED1E-B0DD-56C0CC91A4EB}"/>
              </a:ext>
            </a:extLst>
          </p:cNvPr>
          <p:cNvSpPr>
            <a:spLocks noGrp="1"/>
          </p:cNvSpPr>
          <p:nvPr>
            <p:ph type="title"/>
          </p:nvPr>
        </p:nvSpPr>
        <p:spPr/>
        <p:txBody>
          <a:bodyPr/>
          <a:lstStyle/>
          <a:p>
            <a:r>
              <a:rPr lang="en-GB" dirty="0"/>
              <a:t>Queue using Arrays</a:t>
            </a:r>
          </a:p>
        </p:txBody>
      </p:sp>
      <p:sp>
        <p:nvSpPr>
          <p:cNvPr id="3" name="Content Placeholder 2">
            <a:extLst>
              <a:ext uri="{FF2B5EF4-FFF2-40B4-BE49-F238E27FC236}">
                <a16:creationId xmlns:a16="http://schemas.microsoft.com/office/drawing/2014/main" id="{1D127AF1-C2A8-D616-C962-843F24A1D900}"/>
              </a:ext>
            </a:extLst>
          </p:cNvPr>
          <p:cNvSpPr>
            <a:spLocks noGrp="1"/>
          </p:cNvSpPr>
          <p:nvPr>
            <p:ph idx="1"/>
          </p:nvPr>
        </p:nvSpPr>
        <p:spPr/>
        <p:txBody>
          <a:bodyPr/>
          <a:lstStyle/>
          <a:p>
            <a:endParaRPr lang="en-GB"/>
          </a:p>
        </p:txBody>
      </p:sp>
      <p:pic>
        <p:nvPicPr>
          <p:cNvPr id="6146" name="Picture 2" descr="Array representation of Queue">
            <a:extLst>
              <a:ext uri="{FF2B5EF4-FFF2-40B4-BE49-F238E27FC236}">
                <a16:creationId xmlns:a16="http://schemas.microsoft.com/office/drawing/2014/main" id="{C0356D81-30AC-10EA-35F9-503EFB6E5A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9185" y="2860185"/>
            <a:ext cx="6233630" cy="3997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19142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9E297-31B1-8E00-FDA5-DFA56908A74E}"/>
              </a:ext>
            </a:extLst>
          </p:cNvPr>
          <p:cNvSpPr>
            <a:spLocks noGrp="1"/>
          </p:cNvSpPr>
          <p:nvPr>
            <p:ph type="title"/>
          </p:nvPr>
        </p:nvSpPr>
        <p:spPr/>
        <p:txBody>
          <a:bodyPr/>
          <a:lstStyle/>
          <a:p>
            <a:r>
              <a:rPr lang="en-GB" dirty="0"/>
              <a:t>Enqueue Code</a:t>
            </a:r>
          </a:p>
        </p:txBody>
      </p:sp>
      <p:sp>
        <p:nvSpPr>
          <p:cNvPr id="3" name="Content Placeholder 2">
            <a:extLst>
              <a:ext uri="{FF2B5EF4-FFF2-40B4-BE49-F238E27FC236}">
                <a16:creationId xmlns:a16="http://schemas.microsoft.com/office/drawing/2014/main" id="{8DF4EF06-6C9A-DD2D-F6B1-4BC2D4244B19}"/>
              </a:ext>
            </a:extLst>
          </p:cNvPr>
          <p:cNvSpPr>
            <a:spLocks noGrp="1"/>
          </p:cNvSpPr>
          <p:nvPr>
            <p:ph idx="1"/>
          </p:nvPr>
        </p:nvSpPr>
        <p:spPr>
          <a:xfrm>
            <a:off x="838200" y="1825624"/>
            <a:ext cx="5257800" cy="5032375"/>
          </a:xfrm>
        </p:spPr>
        <p:txBody>
          <a:bodyPr>
            <a:normAutofit fontScale="92500" lnSpcReduction="10000"/>
          </a:bodyPr>
          <a:lstStyle/>
          <a:p>
            <a:pPr marL="0" indent="0">
              <a:buNone/>
            </a:pPr>
            <a:r>
              <a:rPr lang="en-GB" dirty="0"/>
              <a:t>void insert (int queue[], int max, int front, int rear, int item)   </a:t>
            </a:r>
          </a:p>
          <a:p>
            <a:pPr marL="0" indent="0">
              <a:buNone/>
            </a:pPr>
            <a:r>
              <a:rPr lang="en-GB" dirty="0"/>
              <a:t>{  </a:t>
            </a:r>
          </a:p>
          <a:p>
            <a:pPr marL="0" indent="0">
              <a:buNone/>
            </a:pPr>
            <a:r>
              <a:rPr lang="en-GB" dirty="0"/>
              <a:t>    if (rear + 1 == max)  </a:t>
            </a:r>
          </a:p>
          <a:p>
            <a:pPr marL="0" indent="0">
              <a:buNone/>
            </a:pPr>
            <a:r>
              <a:rPr lang="en-GB" dirty="0"/>
              <a:t>    {  </a:t>
            </a:r>
          </a:p>
          <a:p>
            <a:pPr marL="0" indent="0">
              <a:buNone/>
            </a:pPr>
            <a:r>
              <a:rPr lang="en-GB" dirty="0"/>
              <a:t>        </a:t>
            </a:r>
            <a:r>
              <a:rPr lang="en-GB" dirty="0" err="1"/>
              <a:t>printf</a:t>
            </a:r>
            <a:r>
              <a:rPr lang="en-GB" dirty="0"/>
              <a:t>("overflow");  </a:t>
            </a:r>
          </a:p>
          <a:p>
            <a:pPr marL="0" indent="0">
              <a:buNone/>
            </a:pPr>
            <a:r>
              <a:rPr lang="en-GB" dirty="0"/>
              <a:t>    }  </a:t>
            </a:r>
          </a:p>
          <a:p>
            <a:pPr marL="0" indent="0">
              <a:buNone/>
            </a:pPr>
            <a:r>
              <a:rPr lang="en-GB" dirty="0"/>
              <a:t>    else  </a:t>
            </a:r>
          </a:p>
          <a:p>
            <a:pPr marL="0" indent="0">
              <a:buNone/>
            </a:pPr>
            <a:r>
              <a:rPr lang="en-GB" dirty="0"/>
              <a:t>    {  </a:t>
            </a:r>
          </a:p>
          <a:p>
            <a:pPr marL="0" indent="0">
              <a:buNone/>
            </a:pPr>
            <a:r>
              <a:rPr lang="en-GB" dirty="0"/>
              <a:t>        if(front == -1 &amp;&amp; rear == -1)  </a:t>
            </a:r>
          </a:p>
          <a:p>
            <a:pPr marL="0" indent="0">
              <a:buNone/>
            </a:pPr>
            <a:r>
              <a:rPr lang="en-GB" dirty="0"/>
              <a:t>        {  </a:t>
            </a:r>
          </a:p>
          <a:p>
            <a:pPr marL="0" indent="0">
              <a:buNone/>
            </a:pPr>
            <a:endParaRPr lang="en-GB" dirty="0"/>
          </a:p>
        </p:txBody>
      </p:sp>
      <p:sp>
        <p:nvSpPr>
          <p:cNvPr id="4" name="Content Placeholder 2">
            <a:extLst>
              <a:ext uri="{FF2B5EF4-FFF2-40B4-BE49-F238E27FC236}">
                <a16:creationId xmlns:a16="http://schemas.microsoft.com/office/drawing/2014/main" id="{5ED2E5E4-E8FB-F356-B636-8EDBA265B0B0}"/>
              </a:ext>
            </a:extLst>
          </p:cNvPr>
          <p:cNvSpPr txBox="1">
            <a:spLocks/>
          </p:cNvSpPr>
          <p:nvPr/>
        </p:nvSpPr>
        <p:spPr>
          <a:xfrm>
            <a:off x="6096000" y="1825623"/>
            <a:ext cx="5257800" cy="503237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	front = 0;  </a:t>
            </a:r>
          </a:p>
          <a:p>
            <a:pPr marL="0" indent="0">
              <a:buFont typeface="Arial" panose="020B0604020202020204" pitchFamily="34" charset="0"/>
              <a:buNone/>
            </a:pPr>
            <a:r>
              <a:rPr lang="en-GB" dirty="0"/>
              <a:t>            rear = 0;  </a:t>
            </a:r>
          </a:p>
          <a:p>
            <a:pPr marL="0" indent="0">
              <a:buFont typeface="Arial" panose="020B0604020202020204" pitchFamily="34" charset="0"/>
              <a:buNone/>
            </a:pPr>
            <a:r>
              <a:rPr lang="en-GB" dirty="0"/>
              <a:t>        }  </a:t>
            </a:r>
          </a:p>
          <a:p>
            <a:pPr marL="0" indent="0">
              <a:buFont typeface="Arial" panose="020B0604020202020204" pitchFamily="34" charset="0"/>
              <a:buNone/>
            </a:pPr>
            <a:r>
              <a:rPr lang="en-GB" dirty="0"/>
              <a:t>        else  </a:t>
            </a:r>
          </a:p>
          <a:p>
            <a:pPr marL="0" indent="0">
              <a:buFont typeface="Arial" panose="020B0604020202020204" pitchFamily="34" charset="0"/>
              <a:buNone/>
            </a:pPr>
            <a:r>
              <a:rPr lang="en-GB" dirty="0"/>
              <a:t>        {  </a:t>
            </a:r>
          </a:p>
          <a:p>
            <a:pPr marL="0" indent="0">
              <a:buFont typeface="Arial" panose="020B0604020202020204" pitchFamily="34" charset="0"/>
              <a:buNone/>
            </a:pPr>
            <a:r>
              <a:rPr lang="en-GB" dirty="0"/>
              <a:t>            rear = rear + 1;   </a:t>
            </a:r>
          </a:p>
          <a:p>
            <a:pPr marL="0" indent="0">
              <a:buFont typeface="Arial" panose="020B0604020202020204" pitchFamily="34" charset="0"/>
              <a:buNone/>
            </a:pPr>
            <a:r>
              <a:rPr lang="en-GB" dirty="0"/>
              <a:t>        }  </a:t>
            </a:r>
          </a:p>
          <a:p>
            <a:pPr marL="0" indent="0">
              <a:buFont typeface="Arial" panose="020B0604020202020204" pitchFamily="34" charset="0"/>
              <a:buNone/>
            </a:pPr>
            <a:r>
              <a:rPr lang="en-GB" dirty="0"/>
              <a:t>        queue[rear]=item;  </a:t>
            </a:r>
          </a:p>
          <a:p>
            <a:pPr marL="0" indent="0">
              <a:buFont typeface="Arial" panose="020B0604020202020204" pitchFamily="34" charset="0"/>
              <a:buNone/>
            </a:pPr>
            <a:r>
              <a:rPr lang="en-GB" dirty="0"/>
              <a:t>    }  </a:t>
            </a:r>
          </a:p>
          <a:p>
            <a:pPr marL="0" indent="0">
              <a:buFont typeface="Arial" panose="020B0604020202020204" pitchFamily="34" charset="0"/>
              <a:buNone/>
            </a:pPr>
            <a:r>
              <a:rPr lang="en-GB" dirty="0"/>
              <a:t>} </a:t>
            </a:r>
          </a:p>
        </p:txBody>
      </p:sp>
      <mc:AlternateContent xmlns:mc="http://schemas.openxmlformats.org/markup-compatibility/2006" xmlns:p14="http://schemas.microsoft.com/office/powerpoint/2010/main">
        <mc:Choice Requires="p14">
          <p:contentPart p14:bwMode="auto" r:id="rId2">
            <p14:nvContentPartPr>
              <p14:cNvPr id="5" name="Ink 4"/>
              <p14:cNvContentPartPr/>
              <p14:nvPr/>
            </p14:nvContentPartPr>
            <p14:xfrm>
              <a:off x="1230480" y="201600"/>
              <a:ext cx="10091520" cy="5454360"/>
            </p14:xfrm>
          </p:contentPart>
        </mc:Choice>
        <mc:Fallback xmlns="">
          <p:pic>
            <p:nvPicPr>
              <p:cNvPr id="5" name="Ink 4"/>
              <p:cNvPicPr/>
              <p:nvPr/>
            </p:nvPicPr>
            <p:blipFill>
              <a:blip r:embed="rId3"/>
              <a:stretch>
                <a:fillRect/>
              </a:stretch>
            </p:blipFill>
            <p:spPr>
              <a:xfrm>
                <a:off x="1221120" y="192240"/>
                <a:ext cx="10110240" cy="5473080"/>
              </a:xfrm>
              <a:prstGeom prst="rect">
                <a:avLst/>
              </a:prstGeom>
            </p:spPr>
          </p:pic>
        </mc:Fallback>
      </mc:AlternateContent>
    </p:spTree>
    <p:extLst>
      <p:ext uri="{BB962C8B-B14F-4D97-AF65-F5344CB8AC3E}">
        <p14:creationId xmlns:p14="http://schemas.microsoft.com/office/powerpoint/2010/main" val="1984468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1A92C-BFEE-0943-488D-1750DA8C2ABD}"/>
              </a:ext>
            </a:extLst>
          </p:cNvPr>
          <p:cNvSpPr>
            <a:spLocks noGrp="1"/>
          </p:cNvSpPr>
          <p:nvPr>
            <p:ph type="title"/>
          </p:nvPr>
        </p:nvSpPr>
        <p:spPr/>
        <p:txBody>
          <a:bodyPr/>
          <a:lstStyle/>
          <a:p>
            <a:r>
              <a:rPr lang="en-GB" dirty="0"/>
              <a:t>Content</a:t>
            </a:r>
          </a:p>
        </p:txBody>
      </p:sp>
      <p:sp>
        <p:nvSpPr>
          <p:cNvPr id="3" name="Content Placeholder 2">
            <a:extLst>
              <a:ext uri="{FF2B5EF4-FFF2-40B4-BE49-F238E27FC236}">
                <a16:creationId xmlns:a16="http://schemas.microsoft.com/office/drawing/2014/main" id="{CB791AA3-48FF-1B11-5745-12FF568EB3F9}"/>
              </a:ext>
            </a:extLst>
          </p:cNvPr>
          <p:cNvSpPr>
            <a:spLocks noGrp="1"/>
          </p:cNvSpPr>
          <p:nvPr>
            <p:ph idx="1"/>
          </p:nvPr>
        </p:nvSpPr>
        <p:spPr/>
        <p:txBody>
          <a:bodyPr/>
          <a:lstStyle/>
          <a:p>
            <a:r>
              <a:rPr lang="en-GB" dirty="0"/>
              <a:t>Stack using arrays</a:t>
            </a:r>
          </a:p>
          <a:p>
            <a:r>
              <a:rPr lang="en-GB" dirty="0"/>
              <a:t>Stack using linked lists</a:t>
            </a:r>
          </a:p>
          <a:p>
            <a:r>
              <a:rPr lang="en-GB" dirty="0"/>
              <a:t>Queue using arrays</a:t>
            </a:r>
          </a:p>
          <a:p>
            <a:r>
              <a:rPr lang="en-GB" dirty="0"/>
              <a:t>Queue using linked lists</a:t>
            </a:r>
          </a:p>
          <a:p>
            <a:r>
              <a:rPr lang="en-GB" dirty="0"/>
              <a:t>Applications</a:t>
            </a:r>
          </a:p>
        </p:txBody>
      </p:sp>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3588120" y="952920"/>
              <a:ext cx="8439120" cy="5500440"/>
            </p14:xfrm>
          </p:contentPart>
        </mc:Choice>
        <mc:Fallback xmlns="">
          <p:pic>
            <p:nvPicPr>
              <p:cNvPr id="4" name="Ink 3"/>
              <p:cNvPicPr/>
              <p:nvPr/>
            </p:nvPicPr>
            <p:blipFill>
              <a:blip r:embed="rId3"/>
              <a:stretch>
                <a:fillRect/>
              </a:stretch>
            </p:blipFill>
            <p:spPr>
              <a:xfrm>
                <a:off x="3578760" y="943560"/>
                <a:ext cx="8457840" cy="5519160"/>
              </a:xfrm>
              <a:prstGeom prst="rect">
                <a:avLst/>
              </a:prstGeom>
            </p:spPr>
          </p:pic>
        </mc:Fallback>
      </mc:AlternateContent>
    </p:spTree>
    <p:extLst>
      <p:ext uri="{BB962C8B-B14F-4D97-AF65-F5344CB8AC3E}">
        <p14:creationId xmlns:p14="http://schemas.microsoft.com/office/powerpoint/2010/main" val="7671961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6C73D-774A-E51C-736D-7A0FE7334141}"/>
              </a:ext>
            </a:extLst>
          </p:cNvPr>
          <p:cNvSpPr>
            <a:spLocks noGrp="1"/>
          </p:cNvSpPr>
          <p:nvPr>
            <p:ph type="title"/>
          </p:nvPr>
        </p:nvSpPr>
        <p:spPr/>
        <p:txBody>
          <a:bodyPr/>
          <a:lstStyle/>
          <a:p>
            <a:r>
              <a:rPr lang="en-GB" dirty="0"/>
              <a:t>Dequeue Code</a:t>
            </a:r>
          </a:p>
        </p:txBody>
      </p:sp>
      <p:sp>
        <p:nvSpPr>
          <p:cNvPr id="3" name="Content Placeholder 2">
            <a:extLst>
              <a:ext uri="{FF2B5EF4-FFF2-40B4-BE49-F238E27FC236}">
                <a16:creationId xmlns:a16="http://schemas.microsoft.com/office/drawing/2014/main" id="{E15AA0F6-CAED-61FA-EA5A-94DA1AA687E7}"/>
              </a:ext>
            </a:extLst>
          </p:cNvPr>
          <p:cNvSpPr>
            <a:spLocks noGrp="1"/>
          </p:cNvSpPr>
          <p:nvPr>
            <p:ph idx="1"/>
          </p:nvPr>
        </p:nvSpPr>
        <p:spPr>
          <a:xfrm>
            <a:off x="838200" y="1825624"/>
            <a:ext cx="5257800" cy="5032375"/>
          </a:xfrm>
        </p:spPr>
        <p:txBody>
          <a:bodyPr>
            <a:normAutofit/>
          </a:bodyPr>
          <a:lstStyle/>
          <a:p>
            <a:pPr marL="0" indent="0">
              <a:buNone/>
            </a:pPr>
            <a:r>
              <a:rPr lang="en-GB" dirty="0"/>
              <a:t>int delete (int queue[], int max, int front, int rear)  </a:t>
            </a:r>
          </a:p>
          <a:p>
            <a:pPr marL="0" indent="0">
              <a:buNone/>
            </a:pPr>
            <a:r>
              <a:rPr lang="en-GB" dirty="0"/>
              <a:t>{  </a:t>
            </a:r>
          </a:p>
          <a:p>
            <a:pPr marL="0" indent="0">
              <a:buNone/>
            </a:pPr>
            <a:r>
              <a:rPr lang="en-GB" dirty="0"/>
              <a:t>    int y;   </a:t>
            </a:r>
          </a:p>
          <a:p>
            <a:pPr marL="0" indent="0">
              <a:buNone/>
            </a:pPr>
            <a:r>
              <a:rPr lang="en-GB" dirty="0"/>
              <a:t>    if (front == </a:t>
            </a:r>
            <a:r>
              <a:rPr lang="en-GB"/>
              <a:t>-</a:t>
            </a:r>
            <a:r>
              <a:rPr lang="en-GB" smtClean="0"/>
              <a:t>1)   </a:t>
            </a:r>
            <a:endParaRPr lang="en-GB" dirty="0"/>
          </a:p>
          <a:p>
            <a:pPr marL="0" indent="0">
              <a:buNone/>
            </a:pPr>
            <a:r>
              <a:rPr lang="en-GB" dirty="0" smtClean="0"/>
              <a:t>    </a:t>
            </a:r>
            <a:r>
              <a:rPr lang="en-GB" dirty="0"/>
              <a:t>{  </a:t>
            </a:r>
          </a:p>
          <a:p>
            <a:pPr marL="0" indent="0">
              <a:buNone/>
            </a:pPr>
            <a:r>
              <a:rPr lang="en-GB" dirty="0"/>
              <a:t>        </a:t>
            </a:r>
            <a:r>
              <a:rPr lang="en-GB" dirty="0" err="1"/>
              <a:t>printf</a:t>
            </a:r>
            <a:r>
              <a:rPr lang="en-GB" dirty="0"/>
              <a:t>("underflow");  </a:t>
            </a:r>
          </a:p>
          <a:p>
            <a:pPr marL="0" indent="0">
              <a:buNone/>
            </a:pPr>
            <a:r>
              <a:rPr lang="en-GB" dirty="0"/>
              <a:t>    }  </a:t>
            </a:r>
          </a:p>
          <a:p>
            <a:pPr marL="0" indent="0">
              <a:buNone/>
            </a:pPr>
            <a:r>
              <a:rPr lang="en-GB" dirty="0"/>
              <a:t>    else   </a:t>
            </a:r>
          </a:p>
          <a:p>
            <a:pPr marL="0" indent="0">
              <a:buNone/>
            </a:pPr>
            <a:r>
              <a:rPr lang="en-GB" dirty="0"/>
              <a:t>    {  </a:t>
            </a:r>
          </a:p>
          <a:p>
            <a:pPr marL="0" indent="0">
              <a:buNone/>
            </a:pPr>
            <a:endParaRPr lang="en-GB" dirty="0"/>
          </a:p>
        </p:txBody>
      </p:sp>
      <p:sp>
        <p:nvSpPr>
          <p:cNvPr id="4" name="Content Placeholder 2">
            <a:extLst>
              <a:ext uri="{FF2B5EF4-FFF2-40B4-BE49-F238E27FC236}">
                <a16:creationId xmlns:a16="http://schemas.microsoft.com/office/drawing/2014/main" id="{1C34BEB4-D549-A8D7-15FB-3F7BCE2F2F16}"/>
              </a:ext>
            </a:extLst>
          </p:cNvPr>
          <p:cNvSpPr txBox="1">
            <a:spLocks/>
          </p:cNvSpPr>
          <p:nvPr/>
        </p:nvSpPr>
        <p:spPr>
          <a:xfrm>
            <a:off x="6096000" y="1825625"/>
            <a:ext cx="5257800" cy="503237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y = queue[front];  </a:t>
            </a:r>
          </a:p>
          <a:p>
            <a:pPr marL="0" indent="0">
              <a:buFont typeface="Arial" panose="020B0604020202020204" pitchFamily="34" charset="0"/>
              <a:buNone/>
            </a:pPr>
            <a:r>
              <a:rPr lang="en-GB" dirty="0" smtClean="0"/>
              <a:t>if(front </a:t>
            </a:r>
            <a:r>
              <a:rPr lang="en-GB" dirty="0"/>
              <a:t>== rear)  </a:t>
            </a:r>
          </a:p>
          <a:p>
            <a:pPr marL="0" indent="0">
              <a:buFont typeface="Arial" panose="020B0604020202020204" pitchFamily="34" charset="0"/>
              <a:buNone/>
            </a:pPr>
            <a:r>
              <a:rPr lang="en-GB" dirty="0" smtClean="0"/>
              <a:t>{  </a:t>
            </a:r>
            <a:endParaRPr lang="en-GB" dirty="0"/>
          </a:p>
          <a:p>
            <a:pPr marL="0" indent="0">
              <a:buFont typeface="Arial" panose="020B0604020202020204" pitchFamily="34" charset="0"/>
              <a:buNone/>
            </a:pPr>
            <a:r>
              <a:rPr lang="en-GB" dirty="0" smtClean="0"/>
              <a:t>	front </a:t>
            </a:r>
            <a:r>
              <a:rPr lang="en-GB" dirty="0"/>
              <a:t>= rear = -1</a:t>
            </a:r>
            <a:r>
              <a:rPr lang="en-GB" dirty="0" smtClean="0"/>
              <a:t>;</a:t>
            </a:r>
          </a:p>
          <a:p>
            <a:pPr marL="0" indent="0">
              <a:buFont typeface="Arial" panose="020B0604020202020204" pitchFamily="34" charset="0"/>
              <a:buNone/>
            </a:pPr>
            <a:r>
              <a:rPr lang="en-GB" dirty="0"/>
              <a:t>}</a:t>
            </a:r>
            <a:r>
              <a:rPr lang="en-GB" dirty="0" smtClean="0"/>
              <a:t>  </a:t>
            </a:r>
            <a:endParaRPr lang="en-GB" dirty="0"/>
          </a:p>
          <a:p>
            <a:pPr marL="0" indent="0">
              <a:buFont typeface="Arial" panose="020B0604020202020204" pitchFamily="34" charset="0"/>
              <a:buNone/>
            </a:pPr>
            <a:r>
              <a:rPr lang="en-GB" dirty="0" smtClean="0"/>
              <a:t>else   </a:t>
            </a:r>
            <a:endParaRPr lang="en-GB" dirty="0"/>
          </a:p>
          <a:p>
            <a:pPr marL="0" indent="0">
              <a:buFont typeface="Arial" panose="020B0604020202020204" pitchFamily="34" charset="0"/>
              <a:buNone/>
            </a:pPr>
            <a:r>
              <a:rPr lang="en-GB" dirty="0"/>
              <a:t>            front = front + 1;   </a:t>
            </a:r>
          </a:p>
          <a:p>
            <a:pPr marL="0" indent="0">
              <a:buFont typeface="Arial" panose="020B0604020202020204" pitchFamily="34" charset="0"/>
              <a:buNone/>
            </a:pPr>
            <a:r>
              <a:rPr lang="en-GB" dirty="0"/>
              <a:t>          </a:t>
            </a:r>
          </a:p>
          <a:p>
            <a:pPr marL="0" indent="0">
              <a:buFont typeface="Arial" panose="020B0604020202020204" pitchFamily="34" charset="0"/>
              <a:buNone/>
            </a:pPr>
            <a:r>
              <a:rPr lang="en-GB" dirty="0" smtClean="0"/>
              <a:t>return </a:t>
            </a:r>
            <a:r>
              <a:rPr lang="en-GB" dirty="0"/>
              <a:t>y;  </a:t>
            </a:r>
          </a:p>
          <a:p>
            <a:pPr marL="0" indent="0">
              <a:buFont typeface="Arial" panose="020B0604020202020204" pitchFamily="34" charset="0"/>
              <a:buNone/>
            </a:pPr>
            <a:r>
              <a:rPr lang="en-GB" dirty="0"/>
              <a:t>    }  </a:t>
            </a:r>
          </a:p>
          <a:p>
            <a:pPr marL="0" indent="0">
              <a:buFont typeface="Arial" panose="020B0604020202020204" pitchFamily="34" charset="0"/>
              <a:buNone/>
            </a:pPr>
            <a:r>
              <a:rPr lang="en-GB" dirty="0"/>
              <a:t>} </a:t>
            </a:r>
          </a:p>
        </p:txBody>
      </p:sp>
    </p:spTree>
    <p:extLst>
      <p:ext uri="{BB962C8B-B14F-4D97-AF65-F5344CB8AC3E}">
        <p14:creationId xmlns:p14="http://schemas.microsoft.com/office/powerpoint/2010/main" val="24849489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688CC-9E42-6000-2064-7E8020194410}"/>
              </a:ext>
            </a:extLst>
          </p:cNvPr>
          <p:cNvSpPr>
            <a:spLocks noGrp="1"/>
          </p:cNvSpPr>
          <p:nvPr>
            <p:ph type="title"/>
          </p:nvPr>
        </p:nvSpPr>
        <p:spPr/>
        <p:txBody>
          <a:bodyPr/>
          <a:lstStyle/>
          <a:p>
            <a:r>
              <a:rPr lang="en-GB" dirty="0"/>
              <a:t>Queue using Linked List</a:t>
            </a:r>
          </a:p>
        </p:txBody>
      </p:sp>
      <p:sp>
        <p:nvSpPr>
          <p:cNvPr id="3" name="Content Placeholder 2">
            <a:extLst>
              <a:ext uri="{FF2B5EF4-FFF2-40B4-BE49-F238E27FC236}">
                <a16:creationId xmlns:a16="http://schemas.microsoft.com/office/drawing/2014/main" id="{4EA9B6AB-C161-23EA-7722-2A8722056751}"/>
              </a:ext>
            </a:extLst>
          </p:cNvPr>
          <p:cNvSpPr>
            <a:spLocks noGrp="1"/>
          </p:cNvSpPr>
          <p:nvPr>
            <p:ph idx="1"/>
          </p:nvPr>
        </p:nvSpPr>
        <p:spPr/>
        <p:txBody>
          <a:bodyPr/>
          <a:lstStyle/>
          <a:p>
            <a:endParaRPr lang="en-GB"/>
          </a:p>
        </p:txBody>
      </p:sp>
      <p:pic>
        <p:nvPicPr>
          <p:cNvPr id="7170" name="Picture 2" descr="Linked List implementation of Queue">
            <a:extLst>
              <a:ext uri="{FF2B5EF4-FFF2-40B4-BE49-F238E27FC236}">
                <a16:creationId xmlns:a16="http://schemas.microsoft.com/office/drawing/2014/main" id="{BDC0DC6F-082B-08CF-90C4-EBCE62EDFF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1934" y="2962516"/>
            <a:ext cx="9128131" cy="2292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08124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D50B6-0641-9876-55EF-7C67CDF5334D}"/>
              </a:ext>
            </a:extLst>
          </p:cNvPr>
          <p:cNvSpPr>
            <a:spLocks noGrp="1"/>
          </p:cNvSpPr>
          <p:nvPr>
            <p:ph type="title"/>
          </p:nvPr>
        </p:nvSpPr>
        <p:spPr/>
        <p:txBody>
          <a:bodyPr/>
          <a:lstStyle/>
          <a:p>
            <a:r>
              <a:rPr lang="en-GB" dirty="0"/>
              <a:t>Enqueue Code</a:t>
            </a:r>
          </a:p>
        </p:txBody>
      </p:sp>
      <p:sp>
        <p:nvSpPr>
          <p:cNvPr id="3" name="Content Placeholder 2">
            <a:extLst>
              <a:ext uri="{FF2B5EF4-FFF2-40B4-BE49-F238E27FC236}">
                <a16:creationId xmlns:a16="http://schemas.microsoft.com/office/drawing/2014/main" id="{8C806B03-B445-8A4E-1670-E2AF0347FF2F}"/>
              </a:ext>
            </a:extLst>
          </p:cNvPr>
          <p:cNvSpPr>
            <a:spLocks noGrp="1"/>
          </p:cNvSpPr>
          <p:nvPr>
            <p:ph idx="1"/>
          </p:nvPr>
        </p:nvSpPr>
        <p:spPr>
          <a:xfrm>
            <a:off x="838200" y="1825624"/>
            <a:ext cx="5257800" cy="5032375"/>
          </a:xfrm>
        </p:spPr>
        <p:txBody>
          <a:bodyPr>
            <a:normAutofit fontScale="77500" lnSpcReduction="20000"/>
          </a:bodyPr>
          <a:lstStyle/>
          <a:p>
            <a:pPr marL="0" indent="0">
              <a:buNone/>
            </a:pPr>
            <a:r>
              <a:rPr lang="en-GB" dirty="0"/>
              <a:t>void insert(struct node *</a:t>
            </a:r>
            <a:r>
              <a:rPr lang="en-GB" dirty="0" err="1"/>
              <a:t>ptr</a:t>
            </a:r>
            <a:r>
              <a:rPr lang="en-GB" dirty="0"/>
              <a:t>, int item; )  </a:t>
            </a:r>
          </a:p>
          <a:p>
            <a:pPr marL="0" indent="0">
              <a:buNone/>
            </a:pPr>
            <a:r>
              <a:rPr lang="en-GB" dirty="0"/>
              <a:t>{     </a:t>
            </a:r>
          </a:p>
          <a:p>
            <a:pPr marL="0" indent="0">
              <a:buNone/>
            </a:pPr>
            <a:r>
              <a:rPr lang="en-GB" dirty="0"/>
              <a:t>    </a:t>
            </a:r>
            <a:r>
              <a:rPr lang="en-GB" dirty="0" err="1"/>
              <a:t>ptr</a:t>
            </a:r>
            <a:r>
              <a:rPr lang="en-GB" dirty="0"/>
              <a:t> = (struct node *) malloc (</a:t>
            </a:r>
            <a:r>
              <a:rPr lang="en-GB" dirty="0" err="1"/>
              <a:t>sizeof</a:t>
            </a:r>
            <a:r>
              <a:rPr lang="en-GB" dirty="0"/>
              <a:t>(struct node));  </a:t>
            </a:r>
          </a:p>
          <a:p>
            <a:pPr marL="0" indent="0">
              <a:buNone/>
            </a:pPr>
            <a:r>
              <a:rPr lang="en-GB" dirty="0"/>
              <a:t>    if(</a:t>
            </a:r>
            <a:r>
              <a:rPr lang="en-GB" dirty="0" err="1"/>
              <a:t>ptr</a:t>
            </a:r>
            <a:r>
              <a:rPr lang="en-GB" dirty="0"/>
              <a:t> == NULL)  </a:t>
            </a:r>
          </a:p>
          <a:p>
            <a:pPr marL="0" indent="0">
              <a:buNone/>
            </a:pPr>
            <a:r>
              <a:rPr lang="en-GB" dirty="0"/>
              <a:t>    {  </a:t>
            </a:r>
          </a:p>
          <a:p>
            <a:pPr marL="0" indent="0">
              <a:buNone/>
            </a:pPr>
            <a:r>
              <a:rPr lang="en-GB" dirty="0"/>
              <a:t>        </a:t>
            </a:r>
            <a:r>
              <a:rPr lang="en-GB" dirty="0" err="1"/>
              <a:t>printf</a:t>
            </a:r>
            <a:r>
              <a:rPr lang="en-GB" dirty="0"/>
              <a:t>("\</a:t>
            </a:r>
            <a:r>
              <a:rPr lang="en-GB" dirty="0" err="1"/>
              <a:t>nOVERFLOW</a:t>
            </a:r>
            <a:r>
              <a:rPr lang="en-GB" dirty="0"/>
              <a:t>\n");  </a:t>
            </a:r>
          </a:p>
          <a:p>
            <a:pPr marL="0" indent="0">
              <a:buNone/>
            </a:pPr>
            <a:r>
              <a:rPr lang="en-GB" dirty="0"/>
              <a:t>        return;  </a:t>
            </a:r>
          </a:p>
          <a:p>
            <a:pPr marL="0" indent="0">
              <a:buNone/>
            </a:pPr>
            <a:r>
              <a:rPr lang="en-GB" dirty="0"/>
              <a:t>    }  </a:t>
            </a:r>
          </a:p>
          <a:p>
            <a:pPr marL="0" indent="0">
              <a:buNone/>
            </a:pPr>
            <a:r>
              <a:rPr lang="en-GB" dirty="0"/>
              <a:t>    else  </a:t>
            </a:r>
          </a:p>
          <a:p>
            <a:pPr marL="0" indent="0">
              <a:buNone/>
            </a:pPr>
            <a:r>
              <a:rPr lang="en-GB" dirty="0"/>
              <a:t>    {   </a:t>
            </a:r>
          </a:p>
          <a:p>
            <a:pPr marL="0" indent="0">
              <a:buNone/>
            </a:pPr>
            <a:r>
              <a:rPr lang="en-GB" dirty="0"/>
              <a:t>        </a:t>
            </a:r>
            <a:r>
              <a:rPr lang="en-GB" dirty="0" err="1"/>
              <a:t>ptr</a:t>
            </a:r>
            <a:r>
              <a:rPr lang="en-GB" dirty="0"/>
              <a:t> -&gt; data = item;  </a:t>
            </a:r>
          </a:p>
          <a:p>
            <a:pPr marL="0" indent="0">
              <a:buNone/>
            </a:pPr>
            <a:r>
              <a:rPr lang="en-GB" dirty="0"/>
              <a:t>        if(front == NULL)  </a:t>
            </a:r>
          </a:p>
          <a:p>
            <a:pPr marL="0" indent="0">
              <a:buNone/>
            </a:pPr>
            <a:r>
              <a:rPr lang="en-GB" dirty="0"/>
              <a:t>        {  </a:t>
            </a:r>
          </a:p>
          <a:p>
            <a:pPr marL="0" indent="0">
              <a:buNone/>
            </a:pPr>
            <a:endParaRPr lang="en-GB" dirty="0"/>
          </a:p>
        </p:txBody>
      </p:sp>
      <p:sp>
        <p:nvSpPr>
          <p:cNvPr id="4" name="Content Placeholder 2">
            <a:extLst>
              <a:ext uri="{FF2B5EF4-FFF2-40B4-BE49-F238E27FC236}">
                <a16:creationId xmlns:a16="http://schemas.microsoft.com/office/drawing/2014/main" id="{E999F63A-8269-91E6-D7D6-0411913A6F60}"/>
              </a:ext>
            </a:extLst>
          </p:cNvPr>
          <p:cNvSpPr txBox="1">
            <a:spLocks/>
          </p:cNvSpPr>
          <p:nvPr/>
        </p:nvSpPr>
        <p:spPr>
          <a:xfrm>
            <a:off x="6096000" y="1690688"/>
            <a:ext cx="5257800" cy="503237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	front = </a:t>
            </a:r>
            <a:r>
              <a:rPr lang="en-GB" dirty="0" err="1"/>
              <a:t>ptr</a:t>
            </a:r>
            <a:r>
              <a:rPr lang="en-GB" dirty="0"/>
              <a:t>;  </a:t>
            </a:r>
          </a:p>
          <a:p>
            <a:pPr marL="0" indent="0">
              <a:buFont typeface="Arial" panose="020B0604020202020204" pitchFamily="34" charset="0"/>
              <a:buNone/>
            </a:pPr>
            <a:r>
              <a:rPr lang="en-GB" dirty="0"/>
              <a:t>            rear = </a:t>
            </a:r>
            <a:r>
              <a:rPr lang="en-GB" dirty="0" err="1"/>
              <a:t>ptr</a:t>
            </a:r>
            <a:r>
              <a:rPr lang="en-GB" dirty="0"/>
              <a:t>;   </a:t>
            </a:r>
          </a:p>
          <a:p>
            <a:pPr marL="0" indent="0">
              <a:buFont typeface="Arial" panose="020B0604020202020204" pitchFamily="34" charset="0"/>
              <a:buNone/>
            </a:pPr>
            <a:r>
              <a:rPr lang="en-GB" dirty="0"/>
              <a:t>            front -&gt; next = NULL;  </a:t>
            </a:r>
          </a:p>
          <a:p>
            <a:pPr marL="0" indent="0">
              <a:buFont typeface="Arial" panose="020B0604020202020204" pitchFamily="34" charset="0"/>
              <a:buNone/>
            </a:pPr>
            <a:r>
              <a:rPr lang="en-GB" dirty="0"/>
              <a:t>            rear -&gt; next = NULL;  </a:t>
            </a:r>
          </a:p>
          <a:p>
            <a:pPr marL="0" indent="0">
              <a:buFont typeface="Arial" panose="020B0604020202020204" pitchFamily="34" charset="0"/>
              <a:buNone/>
            </a:pPr>
            <a:r>
              <a:rPr lang="en-GB" dirty="0"/>
              <a:t>        }  </a:t>
            </a:r>
          </a:p>
          <a:p>
            <a:pPr marL="0" indent="0">
              <a:buFont typeface="Arial" panose="020B0604020202020204" pitchFamily="34" charset="0"/>
              <a:buNone/>
            </a:pPr>
            <a:r>
              <a:rPr lang="en-GB" dirty="0"/>
              <a:t>        else   </a:t>
            </a:r>
          </a:p>
          <a:p>
            <a:pPr marL="0" indent="0">
              <a:buFont typeface="Arial" panose="020B0604020202020204" pitchFamily="34" charset="0"/>
              <a:buNone/>
            </a:pPr>
            <a:r>
              <a:rPr lang="en-GB" dirty="0"/>
              <a:t>        {  </a:t>
            </a:r>
          </a:p>
          <a:p>
            <a:pPr marL="0" indent="0">
              <a:buFont typeface="Arial" panose="020B0604020202020204" pitchFamily="34" charset="0"/>
              <a:buNone/>
            </a:pPr>
            <a:r>
              <a:rPr lang="en-GB" dirty="0"/>
              <a:t>            rear -&gt; next = </a:t>
            </a:r>
            <a:r>
              <a:rPr lang="en-GB" dirty="0" err="1"/>
              <a:t>ptr</a:t>
            </a:r>
            <a:r>
              <a:rPr lang="en-GB" dirty="0"/>
              <a:t>;  </a:t>
            </a:r>
          </a:p>
          <a:p>
            <a:pPr marL="0" indent="0">
              <a:buFont typeface="Arial" panose="020B0604020202020204" pitchFamily="34" charset="0"/>
              <a:buNone/>
            </a:pPr>
            <a:r>
              <a:rPr lang="en-GB" dirty="0"/>
              <a:t>            rear = </a:t>
            </a:r>
            <a:r>
              <a:rPr lang="en-GB" dirty="0" err="1"/>
              <a:t>ptr</a:t>
            </a:r>
            <a:r>
              <a:rPr lang="en-GB" dirty="0"/>
              <a:t>;  </a:t>
            </a:r>
          </a:p>
          <a:p>
            <a:pPr marL="0" indent="0">
              <a:buFont typeface="Arial" panose="020B0604020202020204" pitchFamily="34" charset="0"/>
              <a:buNone/>
            </a:pPr>
            <a:r>
              <a:rPr lang="en-GB" dirty="0"/>
              <a:t>            rear-&gt;next = NULL;  </a:t>
            </a:r>
          </a:p>
          <a:p>
            <a:pPr marL="0" indent="0">
              <a:buFont typeface="Arial" panose="020B0604020202020204" pitchFamily="34" charset="0"/>
              <a:buNone/>
            </a:pPr>
            <a:r>
              <a:rPr lang="en-GB" dirty="0"/>
              <a:t>        }  </a:t>
            </a:r>
          </a:p>
          <a:p>
            <a:pPr marL="0" indent="0">
              <a:buFont typeface="Arial" panose="020B0604020202020204" pitchFamily="34" charset="0"/>
              <a:buNone/>
            </a:pPr>
            <a:r>
              <a:rPr lang="en-GB" dirty="0"/>
              <a:t>    }  </a:t>
            </a:r>
          </a:p>
          <a:p>
            <a:pPr marL="0" indent="0">
              <a:buFont typeface="Arial" panose="020B0604020202020204" pitchFamily="34" charset="0"/>
              <a:buNone/>
            </a:pPr>
            <a:r>
              <a:rPr lang="en-GB" dirty="0"/>
              <a:t>} </a:t>
            </a:r>
          </a:p>
        </p:txBody>
      </p:sp>
    </p:spTree>
    <p:extLst>
      <p:ext uri="{BB962C8B-B14F-4D97-AF65-F5344CB8AC3E}">
        <p14:creationId xmlns:p14="http://schemas.microsoft.com/office/powerpoint/2010/main" val="35581567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034E3-C7BD-479E-3A7E-C267A940A092}"/>
              </a:ext>
            </a:extLst>
          </p:cNvPr>
          <p:cNvSpPr>
            <a:spLocks noGrp="1"/>
          </p:cNvSpPr>
          <p:nvPr>
            <p:ph type="title"/>
          </p:nvPr>
        </p:nvSpPr>
        <p:spPr/>
        <p:txBody>
          <a:bodyPr/>
          <a:lstStyle/>
          <a:p>
            <a:r>
              <a:rPr lang="en-GB" dirty="0"/>
              <a:t>Dequeue Code</a:t>
            </a:r>
          </a:p>
        </p:txBody>
      </p:sp>
      <p:sp>
        <p:nvSpPr>
          <p:cNvPr id="3" name="Content Placeholder 2">
            <a:extLst>
              <a:ext uri="{FF2B5EF4-FFF2-40B4-BE49-F238E27FC236}">
                <a16:creationId xmlns:a16="http://schemas.microsoft.com/office/drawing/2014/main" id="{11ED6972-7DA5-0A83-29DE-45BF4E182AFB}"/>
              </a:ext>
            </a:extLst>
          </p:cNvPr>
          <p:cNvSpPr>
            <a:spLocks noGrp="1"/>
          </p:cNvSpPr>
          <p:nvPr>
            <p:ph idx="1"/>
          </p:nvPr>
        </p:nvSpPr>
        <p:spPr>
          <a:xfrm>
            <a:off x="838200" y="1825624"/>
            <a:ext cx="5257800" cy="5032375"/>
          </a:xfrm>
        </p:spPr>
        <p:txBody>
          <a:bodyPr>
            <a:normAutofit/>
          </a:bodyPr>
          <a:lstStyle/>
          <a:p>
            <a:pPr marL="0" indent="0">
              <a:buNone/>
            </a:pPr>
            <a:r>
              <a:rPr lang="en-GB" dirty="0"/>
              <a:t>void delete (struct node *</a:t>
            </a:r>
            <a:r>
              <a:rPr lang="en-GB" dirty="0" err="1"/>
              <a:t>ptr</a:t>
            </a:r>
            <a:r>
              <a:rPr lang="en-GB" dirty="0"/>
              <a:t>)  </a:t>
            </a:r>
          </a:p>
          <a:p>
            <a:pPr marL="0" indent="0">
              <a:buNone/>
            </a:pPr>
            <a:r>
              <a:rPr lang="en-GB" dirty="0"/>
              <a:t>{  </a:t>
            </a:r>
          </a:p>
          <a:p>
            <a:pPr marL="0" indent="0">
              <a:buNone/>
            </a:pPr>
            <a:r>
              <a:rPr lang="en-GB" dirty="0"/>
              <a:t>    if(front == NULL)  </a:t>
            </a:r>
          </a:p>
          <a:p>
            <a:pPr marL="0" indent="0">
              <a:buNone/>
            </a:pPr>
            <a:r>
              <a:rPr lang="en-GB" dirty="0"/>
              <a:t>    {  </a:t>
            </a:r>
          </a:p>
          <a:p>
            <a:pPr marL="0" indent="0">
              <a:buNone/>
            </a:pPr>
            <a:r>
              <a:rPr lang="en-GB" dirty="0"/>
              <a:t>        </a:t>
            </a:r>
            <a:r>
              <a:rPr lang="en-GB" dirty="0" err="1"/>
              <a:t>printf</a:t>
            </a:r>
            <a:r>
              <a:rPr lang="en-GB" dirty="0"/>
              <a:t>("\</a:t>
            </a:r>
            <a:r>
              <a:rPr lang="en-GB" dirty="0" err="1"/>
              <a:t>nUNDERFLOW</a:t>
            </a:r>
            <a:r>
              <a:rPr lang="en-GB" dirty="0"/>
              <a:t>\n");  </a:t>
            </a:r>
          </a:p>
          <a:p>
            <a:pPr marL="0" indent="0">
              <a:buNone/>
            </a:pPr>
            <a:r>
              <a:rPr lang="en-GB" dirty="0"/>
              <a:t>        return;  </a:t>
            </a:r>
          </a:p>
          <a:p>
            <a:pPr marL="0" indent="0">
              <a:buNone/>
            </a:pPr>
            <a:r>
              <a:rPr lang="en-GB" dirty="0"/>
              <a:t>    }  </a:t>
            </a:r>
          </a:p>
          <a:p>
            <a:pPr marL="0" indent="0">
              <a:buNone/>
            </a:pPr>
            <a:r>
              <a:rPr lang="en-GB" dirty="0"/>
              <a:t>    </a:t>
            </a:r>
          </a:p>
        </p:txBody>
      </p:sp>
      <p:sp>
        <p:nvSpPr>
          <p:cNvPr id="4" name="Content Placeholder 2">
            <a:extLst>
              <a:ext uri="{FF2B5EF4-FFF2-40B4-BE49-F238E27FC236}">
                <a16:creationId xmlns:a16="http://schemas.microsoft.com/office/drawing/2014/main" id="{1C52FB38-5EFF-5A4A-5F5D-E66A31E2A34A}"/>
              </a:ext>
            </a:extLst>
          </p:cNvPr>
          <p:cNvSpPr txBox="1">
            <a:spLocks/>
          </p:cNvSpPr>
          <p:nvPr/>
        </p:nvSpPr>
        <p:spPr>
          <a:xfrm>
            <a:off x="6096000" y="1824377"/>
            <a:ext cx="5257800" cy="5032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else   </a:t>
            </a:r>
          </a:p>
          <a:p>
            <a:pPr marL="0" indent="0">
              <a:buFont typeface="Arial" panose="020B0604020202020204" pitchFamily="34" charset="0"/>
              <a:buNone/>
            </a:pPr>
            <a:r>
              <a:rPr lang="en-GB" dirty="0"/>
              <a:t>    {  </a:t>
            </a:r>
          </a:p>
          <a:p>
            <a:pPr marL="0" indent="0">
              <a:buFont typeface="Arial" panose="020B0604020202020204" pitchFamily="34" charset="0"/>
              <a:buNone/>
            </a:pPr>
            <a:r>
              <a:rPr lang="en-GB" dirty="0"/>
              <a:t>        </a:t>
            </a:r>
            <a:r>
              <a:rPr lang="en-GB" dirty="0" err="1"/>
              <a:t>ptr</a:t>
            </a:r>
            <a:r>
              <a:rPr lang="en-GB" dirty="0"/>
              <a:t> = front;  </a:t>
            </a:r>
          </a:p>
          <a:p>
            <a:pPr marL="0" indent="0">
              <a:buFont typeface="Arial" panose="020B0604020202020204" pitchFamily="34" charset="0"/>
              <a:buNone/>
            </a:pPr>
            <a:r>
              <a:rPr lang="en-GB" dirty="0"/>
              <a:t>        front = front -&gt; next;  </a:t>
            </a:r>
          </a:p>
          <a:p>
            <a:pPr marL="0" indent="0">
              <a:buFont typeface="Arial" panose="020B0604020202020204" pitchFamily="34" charset="0"/>
              <a:buNone/>
            </a:pPr>
            <a:r>
              <a:rPr lang="en-GB" dirty="0"/>
              <a:t>        free(</a:t>
            </a:r>
            <a:r>
              <a:rPr lang="en-GB" dirty="0" err="1"/>
              <a:t>ptr</a:t>
            </a:r>
            <a:r>
              <a:rPr lang="en-GB" dirty="0"/>
              <a:t>);  </a:t>
            </a:r>
          </a:p>
          <a:p>
            <a:pPr marL="0" indent="0">
              <a:buFont typeface="Arial" panose="020B0604020202020204" pitchFamily="34" charset="0"/>
              <a:buNone/>
            </a:pPr>
            <a:r>
              <a:rPr lang="en-GB" dirty="0"/>
              <a:t>    }  </a:t>
            </a:r>
          </a:p>
          <a:p>
            <a:pPr marL="0" indent="0">
              <a:buFont typeface="Arial" panose="020B0604020202020204" pitchFamily="34" charset="0"/>
              <a:buNone/>
            </a:pPr>
            <a:r>
              <a:rPr lang="en-GB" dirty="0"/>
              <a:t>} </a:t>
            </a:r>
          </a:p>
        </p:txBody>
      </p:sp>
    </p:spTree>
    <p:extLst>
      <p:ext uri="{BB962C8B-B14F-4D97-AF65-F5344CB8AC3E}">
        <p14:creationId xmlns:p14="http://schemas.microsoft.com/office/powerpoint/2010/main" val="37998925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698EF-2DF0-1DB2-C43E-472FB8FD00B2}"/>
              </a:ext>
            </a:extLst>
          </p:cNvPr>
          <p:cNvSpPr>
            <a:spLocks noGrp="1"/>
          </p:cNvSpPr>
          <p:nvPr>
            <p:ph type="title"/>
          </p:nvPr>
        </p:nvSpPr>
        <p:spPr/>
        <p:txBody>
          <a:bodyPr/>
          <a:lstStyle/>
          <a:p>
            <a:r>
              <a:rPr lang="en-GB" dirty="0"/>
              <a:t>Applications</a:t>
            </a:r>
          </a:p>
        </p:txBody>
      </p:sp>
      <p:sp>
        <p:nvSpPr>
          <p:cNvPr id="3" name="Content Placeholder 2">
            <a:extLst>
              <a:ext uri="{FF2B5EF4-FFF2-40B4-BE49-F238E27FC236}">
                <a16:creationId xmlns:a16="http://schemas.microsoft.com/office/drawing/2014/main" id="{E5517CF9-8404-5107-0444-3E6889626634}"/>
              </a:ext>
            </a:extLst>
          </p:cNvPr>
          <p:cNvSpPr>
            <a:spLocks noGrp="1"/>
          </p:cNvSpPr>
          <p:nvPr>
            <p:ph idx="1"/>
          </p:nvPr>
        </p:nvSpPr>
        <p:spPr/>
        <p:txBody>
          <a:bodyPr/>
          <a:lstStyle/>
          <a:p>
            <a:r>
              <a:rPr lang="en-GB" dirty="0"/>
              <a:t>postfix expression evaluation 2 3 4 * +</a:t>
            </a:r>
          </a:p>
        </p:txBody>
      </p:sp>
      <p:pic>
        <p:nvPicPr>
          <p:cNvPr id="5" name="Picture 4">
            <a:extLst>
              <a:ext uri="{FF2B5EF4-FFF2-40B4-BE49-F238E27FC236}">
                <a16:creationId xmlns:a16="http://schemas.microsoft.com/office/drawing/2014/main" id="{FA32FD34-CCEA-7049-0069-8EA67FCCE19B}"/>
              </a:ext>
            </a:extLst>
          </p:cNvPr>
          <p:cNvPicPr>
            <a:picLocks noChangeAspect="1"/>
          </p:cNvPicPr>
          <p:nvPr/>
        </p:nvPicPr>
        <p:blipFill>
          <a:blip r:embed="rId2"/>
          <a:stretch>
            <a:fillRect/>
          </a:stretch>
        </p:blipFill>
        <p:spPr>
          <a:xfrm>
            <a:off x="306169" y="2473814"/>
            <a:ext cx="11579661" cy="3038711"/>
          </a:xfrm>
          <a:prstGeom prst="rect">
            <a:avLst/>
          </a:prstGeom>
        </p:spPr>
      </p:pic>
    </p:spTree>
    <p:extLst>
      <p:ext uri="{BB962C8B-B14F-4D97-AF65-F5344CB8AC3E}">
        <p14:creationId xmlns:p14="http://schemas.microsoft.com/office/powerpoint/2010/main" val="1812666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E839C-C35B-0104-5E7F-1E3CA0614314}"/>
              </a:ext>
            </a:extLst>
          </p:cNvPr>
          <p:cNvSpPr>
            <a:spLocks noGrp="1"/>
          </p:cNvSpPr>
          <p:nvPr>
            <p:ph type="title"/>
          </p:nvPr>
        </p:nvSpPr>
        <p:spPr/>
        <p:txBody>
          <a:bodyPr/>
          <a:lstStyle/>
          <a:p>
            <a:r>
              <a:rPr lang="en-GB" dirty="0"/>
              <a:t>Contd.</a:t>
            </a:r>
          </a:p>
        </p:txBody>
      </p:sp>
      <p:sp>
        <p:nvSpPr>
          <p:cNvPr id="3" name="Content Placeholder 2">
            <a:extLst>
              <a:ext uri="{FF2B5EF4-FFF2-40B4-BE49-F238E27FC236}">
                <a16:creationId xmlns:a16="http://schemas.microsoft.com/office/drawing/2014/main" id="{DAFA3B37-BE01-F514-1FF0-8F61DAA637C7}"/>
              </a:ext>
            </a:extLst>
          </p:cNvPr>
          <p:cNvSpPr>
            <a:spLocks noGrp="1"/>
          </p:cNvSpPr>
          <p:nvPr>
            <p:ph idx="1"/>
          </p:nvPr>
        </p:nvSpPr>
        <p:spPr/>
        <p:txBody>
          <a:bodyPr/>
          <a:lstStyle/>
          <a:p>
            <a:r>
              <a:rPr lang="en-GB" dirty="0"/>
              <a:t>3 4 * 2 5 * +</a:t>
            </a:r>
          </a:p>
        </p:txBody>
      </p:sp>
      <p:pic>
        <p:nvPicPr>
          <p:cNvPr id="5" name="Picture 4">
            <a:extLst>
              <a:ext uri="{FF2B5EF4-FFF2-40B4-BE49-F238E27FC236}">
                <a16:creationId xmlns:a16="http://schemas.microsoft.com/office/drawing/2014/main" id="{39FC7972-BA7A-0D79-D0AE-5F8BA18F7B84}"/>
              </a:ext>
            </a:extLst>
          </p:cNvPr>
          <p:cNvPicPr>
            <a:picLocks noChangeAspect="1"/>
          </p:cNvPicPr>
          <p:nvPr/>
        </p:nvPicPr>
        <p:blipFill>
          <a:blip r:embed="rId2"/>
          <a:stretch>
            <a:fillRect/>
          </a:stretch>
        </p:blipFill>
        <p:spPr>
          <a:xfrm>
            <a:off x="999413" y="2572169"/>
            <a:ext cx="10193173" cy="3496163"/>
          </a:xfrm>
          <a:prstGeom prst="rect">
            <a:avLst/>
          </a:prstGeom>
        </p:spPr>
      </p:pic>
      <mc:AlternateContent xmlns:mc="http://schemas.openxmlformats.org/markup-compatibility/2006">
        <mc:Choice xmlns:p14="http://schemas.microsoft.com/office/powerpoint/2010/main" Requires="p14">
          <p:contentPart p14:bwMode="auto" r:id="rId3">
            <p14:nvContentPartPr>
              <p14:cNvPr id="4" name="Ink 3"/>
              <p14:cNvContentPartPr/>
              <p14:nvPr/>
            </p14:nvContentPartPr>
            <p14:xfrm>
              <a:off x="2625480" y="5434920"/>
              <a:ext cx="360" cy="360"/>
            </p14:xfrm>
          </p:contentPart>
        </mc:Choice>
        <mc:Fallback>
          <p:pic>
            <p:nvPicPr>
              <p:cNvPr id="4" name="Ink 3"/>
              <p:cNvPicPr/>
              <p:nvPr/>
            </p:nvPicPr>
            <p:blipFill>
              <a:blip r:embed="rId4"/>
              <a:stretch>
                <a:fillRect/>
              </a:stretch>
            </p:blipFill>
            <p:spPr>
              <a:xfrm>
                <a:off x="2616120" y="5425560"/>
                <a:ext cx="19080" cy="19080"/>
              </a:xfrm>
              <a:prstGeom prst="rect">
                <a:avLst/>
              </a:prstGeom>
            </p:spPr>
          </p:pic>
        </mc:Fallback>
      </mc:AlternateContent>
    </p:spTree>
    <p:extLst>
      <p:ext uri="{BB962C8B-B14F-4D97-AF65-F5344CB8AC3E}">
        <p14:creationId xmlns:p14="http://schemas.microsoft.com/office/powerpoint/2010/main" val="5225779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ADFC9-6B0E-C556-8560-E382BF0C27E4}"/>
              </a:ext>
            </a:extLst>
          </p:cNvPr>
          <p:cNvSpPr>
            <a:spLocks noGrp="1"/>
          </p:cNvSpPr>
          <p:nvPr>
            <p:ph type="title"/>
          </p:nvPr>
        </p:nvSpPr>
        <p:spPr/>
        <p:txBody>
          <a:bodyPr/>
          <a:lstStyle/>
          <a:p>
            <a:r>
              <a:rPr lang="en-GB" dirty="0"/>
              <a:t>Conversion</a:t>
            </a:r>
          </a:p>
        </p:txBody>
      </p:sp>
      <p:sp>
        <p:nvSpPr>
          <p:cNvPr id="3" name="Content Placeholder 2">
            <a:extLst>
              <a:ext uri="{FF2B5EF4-FFF2-40B4-BE49-F238E27FC236}">
                <a16:creationId xmlns:a16="http://schemas.microsoft.com/office/drawing/2014/main" id="{562E78D9-E89F-8447-9491-D0AB2A7B7A11}"/>
              </a:ext>
            </a:extLst>
          </p:cNvPr>
          <p:cNvSpPr>
            <a:spLocks noGrp="1"/>
          </p:cNvSpPr>
          <p:nvPr>
            <p:ph idx="1"/>
          </p:nvPr>
        </p:nvSpPr>
        <p:spPr/>
        <p:txBody>
          <a:bodyPr>
            <a:normAutofit fontScale="70000" lnSpcReduction="20000"/>
          </a:bodyPr>
          <a:lstStyle/>
          <a:p>
            <a:pPr algn="just">
              <a:buFont typeface="+mj-lt"/>
              <a:buAutoNum type="arabicPeriod"/>
            </a:pPr>
            <a:r>
              <a:rPr lang="en-GB" b="0" i="0" dirty="0">
                <a:solidFill>
                  <a:srgbClr val="000000"/>
                </a:solidFill>
                <a:effectLst/>
                <a:latin typeface="inter-regular"/>
              </a:rPr>
              <a:t>Print the operand as they arrive.</a:t>
            </a:r>
          </a:p>
          <a:p>
            <a:pPr algn="just">
              <a:buFont typeface="+mj-lt"/>
              <a:buAutoNum type="arabicPeriod"/>
            </a:pPr>
            <a:r>
              <a:rPr lang="en-GB" b="0" i="0" dirty="0">
                <a:solidFill>
                  <a:srgbClr val="000000"/>
                </a:solidFill>
                <a:effectLst/>
                <a:latin typeface="inter-regular"/>
              </a:rPr>
              <a:t>If the stack is empty or contains a left parenthesis on top, push the incoming operator on to the stack.</a:t>
            </a:r>
          </a:p>
          <a:p>
            <a:pPr algn="just">
              <a:buFont typeface="+mj-lt"/>
              <a:buAutoNum type="arabicPeriod"/>
            </a:pPr>
            <a:r>
              <a:rPr lang="en-GB" b="0" i="0" dirty="0">
                <a:solidFill>
                  <a:srgbClr val="000000"/>
                </a:solidFill>
                <a:effectLst/>
                <a:latin typeface="inter-regular"/>
              </a:rPr>
              <a:t>If the incoming symbol is '(', push it on to the stack.</a:t>
            </a:r>
          </a:p>
          <a:p>
            <a:pPr algn="just">
              <a:buFont typeface="+mj-lt"/>
              <a:buAutoNum type="arabicPeriod"/>
            </a:pPr>
            <a:r>
              <a:rPr lang="en-GB" b="0" i="0" dirty="0">
                <a:solidFill>
                  <a:srgbClr val="000000"/>
                </a:solidFill>
                <a:effectLst/>
                <a:latin typeface="inter-regular"/>
              </a:rPr>
              <a:t>If the incoming symbol is ')', pop the stack and print the operators until the left parenthesis is found.</a:t>
            </a:r>
          </a:p>
          <a:p>
            <a:pPr algn="just">
              <a:buFont typeface="+mj-lt"/>
              <a:buAutoNum type="arabicPeriod"/>
            </a:pPr>
            <a:r>
              <a:rPr lang="en-GB" b="0" i="0" dirty="0">
                <a:solidFill>
                  <a:srgbClr val="000000"/>
                </a:solidFill>
                <a:effectLst/>
                <a:latin typeface="inter-regular"/>
              </a:rPr>
              <a:t>If the incoming symbol has higher precedence than the top of the stack, push it on the stack.</a:t>
            </a:r>
          </a:p>
          <a:p>
            <a:pPr algn="just">
              <a:buFont typeface="+mj-lt"/>
              <a:buAutoNum type="arabicPeriod"/>
            </a:pPr>
            <a:r>
              <a:rPr lang="en-GB" b="0" i="0" dirty="0">
                <a:solidFill>
                  <a:srgbClr val="000000"/>
                </a:solidFill>
                <a:effectLst/>
                <a:latin typeface="inter-regular"/>
              </a:rPr>
              <a:t>If the incoming symbol has lower precedence than the top of the stack, pop and print the top of the stack. Then test the incoming operator against the new top of the stack.</a:t>
            </a:r>
          </a:p>
          <a:p>
            <a:pPr algn="just">
              <a:buFont typeface="+mj-lt"/>
              <a:buAutoNum type="arabicPeriod"/>
            </a:pPr>
            <a:r>
              <a:rPr lang="en-GB" b="0" i="0" dirty="0">
                <a:solidFill>
                  <a:srgbClr val="000000"/>
                </a:solidFill>
                <a:effectLst/>
                <a:latin typeface="inter-regular"/>
              </a:rPr>
              <a:t>If the incoming operator has the same precedence with the top of the stack then use the associativity rules. If the associativity is from left to right then pop and print the top of the stack then push the incoming operator. If the associativity is from right to left then push the incoming operator.</a:t>
            </a:r>
          </a:p>
          <a:p>
            <a:pPr algn="just">
              <a:buFont typeface="+mj-lt"/>
              <a:buAutoNum type="arabicPeriod"/>
            </a:pPr>
            <a:r>
              <a:rPr lang="en-GB" b="0" i="0" dirty="0">
                <a:solidFill>
                  <a:srgbClr val="000000"/>
                </a:solidFill>
                <a:effectLst/>
                <a:latin typeface="inter-regular"/>
              </a:rPr>
              <a:t>At the end of the expression, pop and print all the operators of the stack.</a:t>
            </a:r>
          </a:p>
          <a:p>
            <a:endParaRPr lang="en-GB" dirty="0"/>
          </a:p>
        </p:txBody>
      </p:sp>
    </p:spTree>
    <p:extLst>
      <p:ext uri="{BB962C8B-B14F-4D97-AF65-F5344CB8AC3E}">
        <p14:creationId xmlns:p14="http://schemas.microsoft.com/office/powerpoint/2010/main" val="32532472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AABA7-24BE-E255-8443-0F355F450219}"/>
              </a:ext>
            </a:extLst>
          </p:cNvPr>
          <p:cNvSpPr>
            <a:spLocks noGrp="1"/>
          </p:cNvSpPr>
          <p:nvPr>
            <p:ph type="title"/>
          </p:nvPr>
        </p:nvSpPr>
        <p:spPr/>
        <p:txBody>
          <a:bodyPr/>
          <a:lstStyle/>
          <a:p>
            <a:r>
              <a:rPr lang="en-GB" dirty="0"/>
              <a:t>Example</a:t>
            </a:r>
          </a:p>
        </p:txBody>
      </p:sp>
      <p:sp>
        <p:nvSpPr>
          <p:cNvPr id="3" name="Content Placeholder 2">
            <a:extLst>
              <a:ext uri="{FF2B5EF4-FFF2-40B4-BE49-F238E27FC236}">
                <a16:creationId xmlns:a16="http://schemas.microsoft.com/office/drawing/2014/main" id="{93CCB907-1485-8CBD-C9FB-EEF4D1E168B6}"/>
              </a:ext>
            </a:extLst>
          </p:cNvPr>
          <p:cNvSpPr>
            <a:spLocks noGrp="1"/>
          </p:cNvSpPr>
          <p:nvPr>
            <p:ph idx="1"/>
          </p:nvPr>
        </p:nvSpPr>
        <p:spPr/>
        <p:txBody>
          <a:bodyPr/>
          <a:lstStyle/>
          <a:p>
            <a:r>
              <a:rPr lang="en-GB" dirty="0"/>
              <a:t>Infix expression: K + L - M*N + (O^P) * W/U/V * T + Q</a:t>
            </a:r>
          </a:p>
        </p:txBody>
      </p:sp>
      <mc:AlternateContent xmlns:mc="http://schemas.openxmlformats.org/markup-compatibility/2006">
        <mc:Choice xmlns:p14="http://schemas.microsoft.com/office/powerpoint/2010/main" Requires="p14">
          <p:contentPart p14:bwMode="auto" r:id="rId2">
            <p14:nvContentPartPr>
              <p14:cNvPr id="4" name="Ink 3"/>
              <p14:cNvContentPartPr/>
              <p14:nvPr/>
            </p14:nvContentPartPr>
            <p14:xfrm>
              <a:off x="3890880" y="5328000"/>
              <a:ext cx="2520" cy="28080"/>
            </p14:xfrm>
          </p:contentPart>
        </mc:Choice>
        <mc:Fallback>
          <p:pic>
            <p:nvPicPr>
              <p:cNvPr id="4" name="Ink 3"/>
              <p:cNvPicPr/>
              <p:nvPr/>
            </p:nvPicPr>
            <p:blipFill>
              <a:blip r:embed="rId3"/>
              <a:stretch>
                <a:fillRect/>
              </a:stretch>
            </p:blipFill>
            <p:spPr>
              <a:xfrm>
                <a:off x="3881520" y="5318640"/>
                <a:ext cx="21240" cy="46800"/>
              </a:xfrm>
              <a:prstGeom prst="rect">
                <a:avLst/>
              </a:prstGeom>
            </p:spPr>
          </p:pic>
        </mc:Fallback>
      </mc:AlternateContent>
    </p:spTree>
    <p:extLst>
      <p:ext uri="{BB962C8B-B14F-4D97-AF65-F5344CB8AC3E}">
        <p14:creationId xmlns:p14="http://schemas.microsoft.com/office/powerpoint/2010/main" val="39956000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A38AB-894B-309B-D285-31C7D22E764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7854409-2FB3-CE0A-C60F-95F94EA5B15E}"/>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8289417C-5AAC-0BA3-14D7-6CC7E3F8D2CC}"/>
              </a:ext>
            </a:extLst>
          </p:cNvPr>
          <p:cNvPicPr>
            <a:picLocks noChangeAspect="1"/>
          </p:cNvPicPr>
          <p:nvPr/>
        </p:nvPicPr>
        <p:blipFill>
          <a:blip r:embed="rId2"/>
          <a:stretch>
            <a:fillRect/>
          </a:stretch>
        </p:blipFill>
        <p:spPr>
          <a:xfrm>
            <a:off x="1981411" y="0"/>
            <a:ext cx="8530120" cy="6858000"/>
          </a:xfrm>
          <a:prstGeom prst="rect">
            <a:avLst/>
          </a:prstGeom>
        </p:spPr>
      </p:pic>
    </p:spTree>
    <p:extLst>
      <p:ext uri="{BB962C8B-B14F-4D97-AF65-F5344CB8AC3E}">
        <p14:creationId xmlns:p14="http://schemas.microsoft.com/office/powerpoint/2010/main" val="16724692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B7F28-A373-B2F9-5975-DB946591B453}"/>
              </a:ext>
            </a:extLst>
          </p:cNvPr>
          <p:cNvSpPr>
            <a:spLocks noGrp="1"/>
          </p:cNvSpPr>
          <p:nvPr>
            <p:ph type="title"/>
          </p:nvPr>
        </p:nvSpPr>
        <p:spPr/>
        <p:txBody>
          <a:bodyPr/>
          <a:lstStyle/>
          <a:p>
            <a:r>
              <a:rPr lang="en-GB" dirty="0"/>
              <a:t>Evaluation of prefix expression</a:t>
            </a:r>
          </a:p>
        </p:txBody>
      </p:sp>
      <p:sp>
        <p:nvSpPr>
          <p:cNvPr id="3" name="Content Placeholder 2">
            <a:extLst>
              <a:ext uri="{FF2B5EF4-FFF2-40B4-BE49-F238E27FC236}">
                <a16:creationId xmlns:a16="http://schemas.microsoft.com/office/drawing/2014/main" id="{7D95FE10-961E-C702-B739-796BCBD5917F}"/>
              </a:ext>
            </a:extLst>
          </p:cNvPr>
          <p:cNvSpPr>
            <a:spLocks noGrp="1"/>
          </p:cNvSpPr>
          <p:nvPr>
            <p:ph idx="1"/>
          </p:nvPr>
        </p:nvSpPr>
        <p:spPr/>
        <p:txBody>
          <a:bodyPr>
            <a:normAutofit fontScale="77500" lnSpcReduction="20000"/>
          </a:bodyPr>
          <a:lstStyle/>
          <a:p>
            <a:r>
              <a:rPr lang="en-GB" dirty="0"/>
              <a:t>EVALUATE_PREFIX(STRING)</a:t>
            </a:r>
          </a:p>
          <a:p>
            <a:r>
              <a:rPr lang="en-GB" dirty="0"/>
              <a:t>Step 1: Put a pointer P at the end of the end</a:t>
            </a:r>
          </a:p>
          <a:p>
            <a:r>
              <a:rPr lang="en-GB" dirty="0"/>
              <a:t>Step 2: If character at P is an operand push it to Stack</a:t>
            </a:r>
          </a:p>
          <a:p>
            <a:r>
              <a:rPr lang="en-GB" dirty="0"/>
              <a:t>Step 3: If the character at P is an operator pop two </a:t>
            </a:r>
          </a:p>
          <a:p>
            <a:r>
              <a:rPr lang="en-GB" dirty="0"/>
              <a:t>        elements from the Stack. Operate on these elements</a:t>
            </a:r>
          </a:p>
          <a:p>
            <a:r>
              <a:rPr lang="en-GB" dirty="0"/>
              <a:t>        according to the operator, and push the result </a:t>
            </a:r>
          </a:p>
          <a:p>
            <a:r>
              <a:rPr lang="en-GB" dirty="0"/>
              <a:t>        back to the Stack</a:t>
            </a:r>
          </a:p>
          <a:p>
            <a:r>
              <a:rPr lang="en-GB" dirty="0"/>
              <a:t>Step 4: Decrement P by 1 and go to Step 2 as long as there</a:t>
            </a:r>
          </a:p>
          <a:p>
            <a:r>
              <a:rPr lang="en-GB" dirty="0"/>
              <a:t>        are characters left to be scanned in the expression.</a:t>
            </a:r>
          </a:p>
          <a:p>
            <a:r>
              <a:rPr lang="en-GB" dirty="0"/>
              <a:t>Step 5: The Result is stored at the top of the Stack, </a:t>
            </a:r>
          </a:p>
          <a:p>
            <a:r>
              <a:rPr lang="en-GB" dirty="0"/>
              <a:t>        return it</a:t>
            </a:r>
          </a:p>
          <a:p>
            <a:r>
              <a:rPr lang="en-GB" dirty="0"/>
              <a:t>Step 6: End</a:t>
            </a:r>
          </a:p>
        </p:txBody>
      </p:sp>
    </p:spTree>
    <p:extLst>
      <p:ext uri="{BB962C8B-B14F-4D97-AF65-F5344CB8AC3E}">
        <p14:creationId xmlns:p14="http://schemas.microsoft.com/office/powerpoint/2010/main" val="35375527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335A6-83B6-08FA-8B0D-33EFB7DDB765}"/>
              </a:ext>
            </a:extLst>
          </p:cNvPr>
          <p:cNvSpPr>
            <a:spLocks noGrp="1"/>
          </p:cNvSpPr>
          <p:nvPr>
            <p:ph type="title"/>
          </p:nvPr>
        </p:nvSpPr>
        <p:spPr/>
        <p:txBody>
          <a:bodyPr/>
          <a:lstStyle/>
          <a:p>
            <a:r>
              <a:rPr lang="en-GB" dirty="0"/>
              <a:t>Stack</a:t>
            </a:r>
          </a:p>
        </p:txBody>
      </p:sp>
      <p:sp>
        <p:nvSpPr>
          <p:cNvPr id="3" name="Content Placeholder 2">
            <a:extLst>
              <a:ext uri="{FF2B5EF4-FFF2-40B4-BE49-F238E27FC236}">
                <a16:creationId xmlns:a16="http://schemas.microsoft.com/office/drawing/2014/main" id="{3626B0AD-064D-DCD6-7836-E530B565A4F1}"/>
              </a:ext>
            </a:extLst>
          </p:cNvPr>
          <p:cNvSpPr>
            <a:spLocks noGrp="1"/>
          </p:cNvSpPr>
          <p:nvPr>
            <p:ph idx="1"/>
          </p:nvPr>
        </p:nvSpPr>
        <p:spPr/>
        <p:txBody>
          <a:bodyPr/>
          <a:lstStyle/>
          <a:p>
            <a:r>
              <a:rPr lang="en-GB" dirty="0"/>
              <a:t>It is a linear data structure that follows a particular order in which the operations are performed.</a:t>
            </a:r>
          </a:p>
          <a:p>
            <a:endParaRPr lang="en-GB" dirty="0"/>
          </a:p>
          <a:p>
            <a:r>
              <a:rPr lang="en-GB" dirty="0"/>
              <a:t>LIFO (Last In First Out)</a:t>
            </a:r>
          </a:p>
          <a:p>
            <a:pPr marL="0" indent="0">
              <a:buNone/>
            </a:pPr>
            <a:r>
              <a:rPr lang="en-GB" dirty="0"/>
              <a:t>This strategy states that the element that is inserted last will come out first. You can take a pile of plates kept on top of each other as a real-life example. The plate which we put last is on the top and since we remove the plate that is at the top, we can say that the plate that was put last comes out first. </a:t>
            </a:r>
          </a:p>
        </p:txBody>
      </p:sp>
    </p:spTree>
    <p:extLst>
      <p:ext uri="{BB962C8B-B14F-4D97-AF65-F5344CB8AC3E}">
        <p14:creationId xmlns:p14="http://schemas.microsoft.com/office/powerpoint/2010/main" val="32588613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A57D8-3E39-A260-CEEA-58356B2FBDCB}"/>
              </a:ext>
            </a:extLst>
          </p:cNvPr>
          <p:cNvSpPr>
            <a:spLocks noGrp="1"/>
          </p:cNvSpPr>
          <p:nvPr>
            <p:ph type="title"/>
          </p:nvPr>
        </p:nvSpPr>
        <p:spPr/>
        <p:txBody>
          <a:bodyPr/>
          <a:lstStyle/>
          <a:p>
            <a:r>
              <a:rPr lang="en-GB" dirty="0"/>
              <a:t>Example: +9*26</a:t>
            </a:r>
          </a:p>
        </p:txBody>
      </p:sp>
      <p:sp>
        <p:nvSpPr>
          <p:cNvPr id="3" name="Content Placeholder 2">
            <a:extLst>
              <a:ext uri="{FF2B5EF4-FFF2-40B4-BE49-F238E27FC236}">
                <a16:creationId xmlns:a16="http://schemas.microsoft.com/office/drawing/2014/main" id="{1BE163E1-ACA1-7798-AA11-4393E121046A}"/>
              </a:ext>
            </a:extLst>
          </p:cNvPr>
          <p:cNvSpPr>
            <a:spLocks noGrp="1"/>
          </p:cNvSpPr>
          <p:nvPr>
            <p:ph idx="1"/>
          </p:nvPr>
        </p:nvSpPr>
        <p:spPr>
          <a:xfrm>
            <a:off x="2794321" y="1582557"/>
            <a:ext cx="10515600" cy="5587960"/>
          </a:xfrm>
        </p:spPr>
        <p:txBody>
          <a:bodyPr>
            <a:normAutofit/>
          </a:bodyPr>
          <a:lstStyle/>
          <a:p>
            <a:pPr marL="0" indent="0">
              <a:buNone/>
            </a:pPr>
            <a:r>
              <a:rPr lang="en-GB" sz="1600" dirty="0"/>
              <a:t>Character Scanned	|	Stack       |  		Explanation</a:t>
            </a:r>
          </a:p>
          <a:p>
            <a:pPr marL="0" indent="0">
              <a:buNone/>
            </a:pPr>
            <a:r>
              <a:rPr lang="en-GB" sz="1600" dirty="0"/>
              <a:t>----------------------------------------------------------------------------------------------------------------</a:t>
            </a:r>
          </a:p>
          <a:p>
            <a:pPr marL="0" indent="0">
              <a:buNone/>
            </a:pPr>
            <a:r>
              <a:rPr lang="en-GB" sz="1600" dirty="0"/>
              <a:t>	6           		6             		6 is an operand, </a:t>
            </a:r>
          </a:p>
          <a:p>
            <a:pPr marL="0" indent="0">
              <a:buNone/>
            </a:pPr>
            <a:r>
              <a:rPr lang="en-GB" sz="1600" dirty="0"/>
              <a:t>                            				push to Stack</a:t>
            </a:r>
          </a:p>
          <a:p>
            <a:pPr marL="0" indent="0">
              <a:buNone/>
            </a:pPr>
            <a:r>
              <a:rPr lang="en-GB" sz="1600" dirty="0"/>
              <a:t>	2           		6 2           		2 is an operand, </a:t>
            </a:r>
          </a:p>
          <a:p>
            <a:pPr marL="0" indent="0">
              <a:buNone/>
            </a:pPr>
            <a:r>
              <a:rPr lang="en-GB" sz="1600" dirty="0"/>
              <a:t>                            				push to Stack</a:t>
            </a:r>
          </a:p>
          <a:p>
            <a:pPr marL="0" indent="0">
              <a:buNone/>
            </a:pPr>
            <a:r>
              <a:rPr lang="en-GB" sz="1600" dirty="0"/>
              <a:t>	*           		12 (6*2)      		* is an operator, </a:t>
            </a:r>
          </a:p>
          <a:p>
            <a:pPr marL="0" indent="0">
              <a:buNone/>
            </a:pPr>
            <a:r>
              <a:rPr lang="en-GB" sz="1600" dirty="0"/>
              <a:t>                          				pop 6 and 2, multiply </a:t>
            </a:r>
          </a:p>
          <a:p>
            <a:pPr marL="0" indent="0">
              <a:buNone/>
            </a:pPr>
            <a:r>
              <a:rPr lang="en-GB" sz="1600" dirty="0"/>
              <a:t>                          				them and push result </a:t>
            </a:r>
          </a:p>
          <a:p>
            <a:pPr marL="0" indent="0">
              <a:buNone/>
            </a:pPr>
            <a:r>
              <a:rPr lang="en-GB" sz="1600" dirty="0"/>
              <a:t>                          				to Stack </a:t>
            </a:r>
          </a:p>
          <a:p>
            <a:pPr marL="0" indent="0">
              <a:buNone/>
            </a:pPr>
            <a:r>
              <a:rPr lang="en-GB" sz="1600" dirty="0"/>
              <a:t>	9           		12 9          		9 is an operand, push </a:t>
            </a:r>
          </a:p>
          <a:p>
            <a:pPr marL="0" indent="0">
              <a:buNone/>
            </a:pPr>
            <a:r>
              <a:rPr lang="en-GB" sz="1600" dirty="0"/>
              <a:t>                          				to Stack</a:t>
            </a:r>
          </a:p>
          <a:p>
            <a:pPr marL="0" indent="0">
              <a:buNone/>
            </a:pPr>
            <a:r>
              <a:rPr lang="en-GB" sz="1600" dirty="0"/>
              <a:t>	+           		21 (12+9)     	+ is an operator, pop</a:t>
            </a:r>
          </a:p>
          <a:p>
            <a:pPr marL="0" indent="0">
              <a:buNone/>
            </a:pPr>
            <a:r>
              <a:rPr lang="en-GB" sz="1600" dirty="0"/>
              <a:t>                          				12 and 9 add them and</a:t>
            </a:r>
          </a:p>
          <a:p>
            <a:pPr marL="0" indent="0">
              <a:buNone/>
            </a:pPr>
            <a:r>
              <a:rPr lang="en-GB" sz="1600" dirty="0"/>
              <a:t>                          				push result to Stack</a:t>
            </a:r>
          </a:p>
        </p:txBody>
      </p:sp>
    </p:spTree>
    <p:extLst>
      <p:ext uri="{BB962C8B-B14F-4D97-AF65-F5344CB8AC3E}">
        <p14:creationId xmlns:p14="http://schemas.microsoft.com/office/powerpoint/2010/main" val="21391828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59DE7-DF46-2358-89AE-876E26BBF637}"/>
              </a:ext>
            </a:extLst>
          </p:cNvPr>
          <p:cNvSpPr>
            <a:spLocks noGrp="1"/>
          </p:cNvSpPr>
          <p:nvPr>
            <p:ph type="title"/>
          </p:nvPr>
        </p:nvSpPr>
        <p:spPr/>
        <p:txBody>
          <a:bodyPr/>
          <a:lstStyle/>
          <a:p>
            <a:r>
              <a:rPr lang="en-GB" dirty="0"/>
              <a:t>Conversion to prefix</a:t>
            </a:r>
          </a:p>
        </p:txBody>
      </p:sp>
      <p:sp>
        <p:nvSpPr>
          <p:cNvPr id="3" name="Content Placeholder 2">
            <a:extLst>
              <a:ext uri="{FF2B5EF4-FFF2-40B4-BE49-F238E27FC236}">
                <a16:creationId xmlns:a16="http://schemas.microsoft.com/office/drawing/2014/main" id="{9DC2EAAF-0904-D0E7-5617-28ABAA4FAD0B}"/>
              </a:ext>
            </a:extLst>
          </p:cNvPr>
          <p:cNvSpPr>
            <a:spLocks noGrp="1"/>
          </p:cNvSpPr>
          <p:nvPr>
            <p:ph idx="1"/>
          </p:nvPr>
        </p:nvSpPr>
        <p:spPr/>
        <p:txBody>
          <a:bodyPr/>
          <a:lstStyle/>
          <a:p>
            <a:r>
              <a:rPr lang="en-GB" dirty="0"/>
              <a:t>Example: </a:t>
            </a:r>
            <a:r>
              <a:rPr lang="pl-PL" dirty="0"/>
              <a:t>K + L - M * N + (O^P) * W/U/V * T + Q</a:t>
            </a:r>
            <a:endParaRPr lang="en-GB" dirty="0"/>
          </a:p>
          <a:p>
            <a:pPr marL="0" indent="0">
              <a:buNone/>
            </a:pPr>
            <a:endParaRPr lang="en-GB" dirty="0"/>
          </a:p>
          <a:p>
            <a:pPr marL="0" indent="0">
              <a:buNone/>
            </a:pPr>
            <a:r>
              <a:rPr lang="en-GB" dirty="0"/>
              <a:t>Step 1: </a:t>
            </a:r>
            <a:r>
              <a:rPr lang="en-GB" b="0" i="0" dirty="0">
                <a:solidFill>
                  <a:srgbClr val="333333"/>
                </a:solidFill>
                <a:effectLst/>
                <a:latin typeface="inter-regular"/>
              </a:rPr>
              <a:t>If we are converting the expression from infix to prefix, we need first to reverse the expression. The Reverse expression would be:</a:t>
            </a:r>
          </a:p>
          <a:p>
            <a:pPr marL="0" indent="0" algn="just">
              <a:buNone/>
            </a:pPr>
            <a:endParaRPr lang="en-GB" i="0" dirty="0">
              <a:solidFill>
                <a:srgbClr val="333333"/>
              </a:solidFill>
              <a:effectLst/>
              <a:latin typeface="inter-bold"/>
            </a:endParaRPr>
          </a:p>
          <a:p>
            <a:pPr marL="0" indent="0" algn="just">
              <a:buNone/>
            </a:pPr>
            <a:r>
              <a:rPr lang="en-GB" i="0" dirty="0">
                <a:solidFill>
                  <a:srgbClr val="333333"/>
                </a:solidFill>
                <a:effectLst/>
                <a:latin typeface="inter-bold"/>
              </a:rPr>
              <a:t>Q + T * V/U/W * ) P^O(+ N*M - L + K</a:t>
            </a:r>
            <a:endParaRPr lang="en-GB" i="0" dirty="0">
              <a:solidFill>
                <a:srgbClr val="333333"/>
              </a:solidFill>
              <a:effectLst/>
              <a:latin typeface="inter-regular"/>
            </a:endParaRPr>
          </a:p>
          <a:p>
            <a:pPr marL="0" indent="0">
              <a:buNone/>
            </a:pPr>
            <a:endParaRPr lang="en-GB" dirty="0"/>
          </a:p>
        </p:txBody>
      </p:sp>
    </p:spTree>
    <p:extLst>
      <p:ext uri="{BB962C8B-B14F-4D97-AF65-F5344CB8AC3E}">
        <p14:creationId xmlns:p14="http://schemas.microsoft.com/office/powerpoint/2010/main" val="39510868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ADFC9-6B0E-C556-8560-E382BF0C27E4}"/>
              </a:ext>
            </a:extLst>
          </p:cNvPr>
          <p:cNvSpPr>
            <a:spLocks noGrp="1"/>
          </p:cNvSpPr>
          <p:nvPr>
            <p:ph type="title"/>
          </p:nvPr>
        </p:nvSpPr>
        <p:spPr/>
        <p:txBody>
          <a:bodyPr/>
          <a:lstStyle/>
          <a:p>
            <a:r>
              <a:rPr lang="en-GB" dirty="0"/>
              <a:t>Conversion</a:t>
            </a:r>
          </a:p>
        </p:txBody>
      </p:sp>
      <p:sp>
        <p:nvSpPr>
          <p:cNvPr id="3" name="Content Placeholder 2">
            <a:extLst>
              <a:ext uri="{FF2B5EF4-FFF2-40B4-BE49-F238E27FC236}">
                <a16:creationId xmlns:a16="http://schemas.microsoft.com/office/drawing/2014/main" id="{562E78D9-E89F-8447-9491-D0AB2A7B7A11}"/>
              </a:ext>
            </a:extLst>
          </p:cNvPr>
          <p:cNvSpPr>
            <a:spLocks noGrp="1"/>
          </p:cNvSpPr>
          <p:nvPr>
            <p:ph idx="1"/>
          </p:nvPr>
        </p:nvSpPr>
        <p:spPr/>
        <p:txBody>
          <a:bodyPr>
            <a:normAutofit fontScale="77500" lnSpcReduction="20000"/>
          </a:bodyPr>
          <a:lstStyle/>
          <a:p>
            <a:pPr algn="just">
              <a:buFont typeface="+mj-lt"/>
              <a:buAutoNum type="arabicPeriod"/>
            </a:pPr>
            <a:r>
              <a:rPr lang="en-GB" b="0" i="0" dirty="0">
                <a:solidFill>
                  <a:srgbClr val="000000"/>
                </a:solidFill>
                <a:effectLst/>
                <a:latin typeface="inter-regular"/>
              </a:rPr>
              <a:t>Print the operand as they arrive.</a:t>
            </a:r>
          </a:p>
          <a:p>
            <a:pPr algn="just">
              <a:buFont typeface="+mj-lt"/>
              <a:buAutoNum type="arabicPeriod"/>
            </a:pPr>
            <a:r>
              <a:rPr lang="en-GB" b="0" i="0" dirty="0">
                <a:solidFill>
                  <a:srgbClr val="000000"/>
                </a:solidFill>
                <a:effectLst/>
                <a:latin typeface="inter-regular"/>
              </a:rPr>
              <a:t>If the stack is empty or contains a </a:t>
            </a:r>
            <a:r>
              <a:rPr lang="en-GB" b="0" i="0" dirty="0" smtClean="0">
                <a:solidFill>
                  <a:srgbClr val="000000"/>
                </a:solidFill>
                <a:effectLst/>
                <a:latin typeface="inter-regular"/>
              </a:rPr>
              <a:t>right </a:t>
            </a:r>
            <a:r>
              <a:rPr lang="en-GB" b="0" i="0" dirty="0">
                <a:solidFill>
                  <a:srgbClr val="000000"/>
                </a:solidFill>
                <a:effectLst/>
                <a:latin typeface="inter-regular"/>
              </a:rPr>
              <a:t>parenthesis on top, push the incoming operator on to the stack.</a:t>
            </a:r>
          </a:p>
          <a:p>
            <a:pPr algn="just">
              <a:buFont typeface="+mj-lt"/>
              <a:buAutoNum type="arabicPeriod"/>
            </a:pPr>
            <a:r>
              <a:rPr lang="en-GB" b="0" i="0" dirty="0">
                <a:solidFill>
                  <a:srgbClr val="000000"/>
                </a:solidFill>
                <a:effectLst/>
                <a:latin typeface="inter-regular"/>
              </a:rPr>
              <a:t>If the incoming symbol is </a:t>
            </a:r>
            <a:r>
              <a:rPr lang="en-GB" b="0" i="0" dirty="0" smtClean="0">
                <a:solidFill>
                  <a:srgbClr val="000000"/>
                </a:solidFill>
                <a:effectLst/>
                <a:latin typeface="inter-regular"/>
              </a:rPr>
              <a:t>‘)', </a:t>
            </a:r>
            <a:r>
              <a:rPr lang="en-GB" b="0" i="0" dirty="0">
                <a:solidFill>
                  <a:srgbClr val="000000"/>
                </a:solidFill>
                <a:effectLst/>
                <a:latin typeface="inter-regular"/>
              </a:rPr>
              <a:t>push it on to the stack.</a:t>
            </a:r>
          </a:p>
          <a:p>
            <a:pPr algn="just">
              <a:buFont typeface="+mj-lt"/>
              <a:buAutoNum type="arabicPeriod"/>
            </a:pPr>
            <a:r>
              <a:rPr lang="en-GB" b="0" i="0" dirty="0">
                <a:solidFill>
                  <a:srgbClr val="000000"/>
                </a:solidFill>
                <a:effectLst/>
                <a:latin typeface="inter-regular"/>
              </a:rPr>
              <a:t>If the incoming symbol is </a:t>
            </a:r>
            <a:r>
              <a:rPr lang="en-GB" b="0" i="0" dirty="0" smtClean="0">
                <a:solidFill>
                  <a:srgbClr val="000000"/>
                </a:solidFill>
                <a:effectLst/>
                <a:latin typeface="inter-regular"/>
              </a:rPr>
              <a:t>‘(', </a:t>
            </a:r>
            <a:r>
              <a:rPr lang="en-GB" b="0" i="0" dirty="0">
                <a:solidFill>
                  <a:srgbClr val="000000"/>
                </a:solidFill>
                <a:effectLst/>
                <a:latin typeface="inter-regular"/>
              </a:rPr>
              <a:t>pop the stack and print the operators until the </a:t>
            </a:r>
            <a:r>
              <a:rPr lang="en-GB" b="0" i="0" dirty="0" smtClean="0">
                <a:solidFill>
                  <a:srgbClr val="000000"/>
                </a:solidFill>
                <a:effectLst/>
                <a:latin typeface="inter-regular"/>
              </a:rPr>
              <a:t>right </a:t>
            </a:r>
            <a:r>
              <a:rPr lang="en-GB" b="0" i="0" dirty="0">
                <a:solidFill>
                  <a:srgbClr val="000000"/>
                </a:solidFill>
                <a:effectLst/>
                <a:latin typeface="inter-regular"/>
              </a:rPr>
              <a:t>parenthesis is found.</a:t>
            </a:r>
          </a:p>
          <a:p>
            <a:pPr algn="just">
              <a:buFont typeface="+mj-lt"/>
              <a:buAutoNum type="arabicPeriod"/>
            </a:pPr>
            <a:r>
              <a:rPr lang="en-GB" b="0" i="0" dirty="0">
                <a:solidFill>
                  <a:srgbClr val="000000"/>
                </a:solidFill>
                <a:effectLst/>
                <a:latin typeface="inter-regular"/>
              </a:rPr>
              <a:t>If the incoming symbol has higher precedence than the top of the stack, push it on the stack.</a:t>
            </a:r>
          </a:p>
          <a:p>
            <a:pPr algn="just">
              <a:buFont typeface="+mj-lt"/>
              <a:buAutoNum type="arabicPeriod"/>
            </a:pPr>
            <a:r>
              <a:rPr lang="en-GB" b="0" i="0" dirty="0" smtClean="0">
                <a:solidFill>
                  <a:srgbClr val="000000"/>
                </a:solidFill>
                <a:effectLst/>
                <a:latin typeface="inter-regular"/>
              </a:rPr>
              <a:t>If </a:t>
            </a:r>
            <a:r>
              <a:rPr lang="en-GB" b="0" i="0" dirty="0">
                <a:solidFill>
                  <a:srgbClr val="000000"/>
                </a:solidFill>
                <a:effectLst/>
                <a:latin typeface="inter-regular"/>
              </a:rPr>
              <a:t>the incoming operator has the same precedence with the top of the </a:t>
            </a:r>
            <a:r>
              <a:rPr lang="en-GB" b="0" i="0" dirty="0" smtClean="0">
                <a:solidFill>
                  <a:srgbClr val="000000"/>
                </a:solidFill>
                <a:effectLst/>
                <a:latin typeface="inter-regular"/>
              </a:rPr>
              <a:t>stack, push it on the stack.</a:t>
            </a:r>
          </a:p>
          <a:p>
            <a:pPr algn="just">
              <a:buFont typeface="+mj-lt"/>
              <a:buAutoNum type="arabicPeriod"/>
            </a:pPr>
            <a:r>
              <a:rPr lang="en-GB" dirty="0">
                <a:solidFill>
                  <a:srgbClr val="000000"/>
                </a:solidFill>
                <a:latin typeface="inter-regular"/>
              </a:rPr>
              <a:t>If the incoming symbol has lower precedence than the top of the stack, pop and print the top of the stack. Then test the incoming operator against the new top of the stack</a:t>
            </a:r>
            <a:r>
              <a:rPr lang="en-GB" dirty="0" smtClean="0">
                <a:solidFill>
                  <a:srgbClr val="000000"/>
                </a:solidFill>
                <a:latin typeface="inter-regular"/>
              </a:rPr>
              <a:t>.</a:t>
            </a:r>
            <a:endParaRPr lang="en-GB" b="0" i="0" dirty="0">
              <a:solidFill>
                <a:srgbClr val="000000"/>
              </a:solidFill>
              <a:effectLst/>
              <a:latin typeface="inter-regular"/>
            </a:endParaRPr>
          </a:p>
          <a:p>
            <a:pPr algn="just">
              <a:buFont typeface="+mj-lt"/>
              <a:buAutoNum type="arabicPeriod"/>
            </a:pPr>
            <a:r>
              <a:rPr lang="en-GB" b="0" i="0" dirty="0">
                <a:solidFill>
                  <a:srgbClr val="000000"/>
                </a:solidFill>
                <a:effectLst/>
                <a:latin typeface="inter-regular"/>
              </a:rPr>
              <a:t>At the end of the expression, pop and print all the operators of the stack.</a:t>
            </a:r>
          </a:p>
          <a:p>
            <a:endParaRPr lang="en-GB" dirty="0"/>
          </a:p>
        </p:txBody>
      </p:sp>
    </p:spTree>
    <p:extLst>
      <p:ext uri="{BB962C8B-B14F-4D97-AF65-F5344CB8AC3E}">
        <p14:creationId xmlns:p14="http://schemas.microsoft.com/office/powerpoint/2010/main" val="13845980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E53A7-382B-10F8-8F58-58341974569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38E14FA-16B0-75D4-86D7-66B929D5A058}"/>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87BE829A-1CA2-339B-9B47-2CFCB8453D08}"/>
              </a:ext>
            </a:extLst>
          </p:cNvPr>
          <p:cNvPicPr>
            <a:picLocks noChangeAspect="1"/>
          </p:cNvPicPr>
          <p:nvPr/>
        </p:nvPicPr>
        <p:blipFill>
          <a:blip r:embed="rId2"/>
          <a:stretch>
            <a:fillRect/>
          </a:stretch>
        </p:blipFill>
        <p:spPr>
          <a:xfrm>
            <a:off x="1607568" y="0"/>
            <a:ext cx="8976864" cy="6858000"/>
          </a:xfrm>
          <a:prstGeom prst="rect">
            <a:avLst/>
          </a:prstGeom>
        </p:spPr>
      </p:pic>
      <mc:AlternateContent xmlns:mc="http://schemas.openxmlformats.org/markup-compatibility/2006">
        <mc:Choice xmlns:p14="http://schemas.microsoft.com/office/powerpoint/2010/main" Requires="p14">
          <p:contentPart p14:bwMode="auto" r:id="rId3">
            <p14:nvContentPartPr>
              <p14:cNvPr id="4" name="Ink 3"/>
              <p14:cNvContentPartPr/>
              <p14:nvPr/>
            </p14:nvContentPartPr>
            <p14:xfrm>
              <a:off x="1994400" y="1780200"/>
              <a:ext cx="727560" cy="1136160"/>
            </p14:xfrm>
          </p:contentPart>
        </mc:Choice>
        <mc:Fallback>
          <p:pic>
            <p:nvPicPr>
              <p:cNvPr id="4" name="Ink 3"/>
              <p:cNvPicPr/>
              <p:nvPr/>
            </p:nvPicPr>
            <p:blipFill>
              <a:blip r:embed="rId4"/>
              <a:stretch>
                <a:fillRect/>
              </a:stretch>
            </p:blipFill>
            <p:spPr>
              <a:xfrm>
                <a:off x="1985040" y="1770840"/>
                <a:ext cx="746280" cy="1154880"/>
              </a:xfrm>
              <a:prstGeom prst="rect">
                <a:avLst/>
              </a:prstGeom>
            </p:spPr>
          </p:pic>
        </mc:Fallback>
      </mc:AlternateContent>
    </p:spTree>
    <p:extLst>
      <p:ext uri="{BB962C8B-B14F-4D97-AF65-F5344CB8AC3E}">
        <p14:creationId xmlns:p14="http://schemas.microsoft.com/office/powerpoint/2010/main" val="27073669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FFA0A-BC54-979F-278F-05FEE927E5A9}"/>
              </a:ext>
            </a:extLst>
          </p:cNvPr>
          <p:cNvSpPr>
            <a:spLocks noGrp="1"/>
          </p:cNvSpPr>
          <p:nvPr>
            <p:ph type="title"/>
          </p:nvPr>
        </p:nvSpPr>
        <p:spPr/>
        <p:txBody>
          <a:bodyPr/>
          <a:lstStyle/>
          <a:p>
            <a:r>
              <a:rPr lang="en-GB" dirty="0"/>
              <a:t>Basic Operations</a:t>
            </a:r>
          </a:p>
        </p:txBody>
      </p:sp>
      <p:sp>
        <p:nvSpPr>
          <p:cNvPr id="3" name="Content Placeholder 2">
            <a:extLst>
              <a:ext uri="{FF2B5EF4-FFF2-40B4-BE49-F238E27FC236}">
                <a16:creationId xmlns:a16="http://schemas.microsoft.com/office/drawing/2014/main" id="{910BFB08-7364-95F2-C68B-8FE77EA929D4}"/>
              </a:ext>
            </a:extLst>
          </p:cNvPr>
          <p:cNvSpPr>
            <a:spLocks noGrp="1"/>
          </p:cNvSpPr>
          <p:nvPr>
            <p:ph idx="1"/>
          </p:nvPr>
        </p:nvSpPr>
        <p:spPr/>
        <p:txBody>
          <a:bodyPr/>
          <a:lstStyle/>
          <a:p>
            <a:r>
              <a:rPr lang="en-GB" dirty="0"/>
              <a:t>push() to insert an element into the stack</a:t>
            </a:r>
          </a:p>
          <a:p>
            <a:r>
              <a:rPr lang="en-GB" dirty="0"/>
              <a:t>pop() to remove an element from the stack</a:t>
            </a:r>
          </a:p>
          <a:p>
            <a:r>
              <a:rPr lang="en-GB" dirty="0"/>
              <a:t>top() Returns the top element of the stack.</a:t>
            </a:r>
          </a:p>
          <a:p>
            <a:r>
              <a:rPr lang="en-GB" dirty="0" err="1"/>
              <a:t>isEmpty</a:t>
            </a:r>
            <a:r>
              <a:rPr lang="en-GB" dirty="0"/>
              <a:t>() returns true is stack is empty else false</a:t>
            </a:r>
          </a:p>
          <a:p>
            <a:r>
              <a:rPr lang="en-GB" dirty="0"/>
              <a:t>size() returns the size of stack</a:t>
            </a:r>
          </a:p>
        </p:txBody>
      </p:sp>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5173920" y="316800"/>
              <a:ext cx="6337800" cy="6408720"/>
            </p14:xfrm>
          </p:contentPart>
        </mc:Choice>
        <mc:Fallback xmlns="">
          <p:pic>
            <p:nvPicPr>
              <p:cNvPr id="4" name="Ink 3"/>
              <p:cNvPicPr/>
              <p:nvPr/>
            </p:nvPicPr>
            <p:blipFill>
              <a:blip r:embed="rId3"/>
              <a:stretch>
                <a:fillRect/>
              </a:stretch>
            </p:blipFill>
            <p:spPr>
              <a:xfrm>
                <a:off x="5164560" y="307440"/>
                <a:ext cx="6356520" cy="64274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p14:cNvContentPartPr/>
              <p14:nvPr/>
            </p14:nvContentPartPr>
            <p14:xfrm>
              <a:off x="104760" y="1722600"/>
              <a:ext cx="6909120" cy="5022360"/>
            </p14:xfrm>
          </p:contentPart>
        </mc:Choice>
        <mc:Fallback xmlns="">
          <p:pic>
            <p:nvPicPr>
              <p:cNvPr id="5" name="Ink 4"/>
              <p:cNvPicPr/>
              <p:nvPr/>
            </p:nvPicPr>
            <p:blipFill>
              <a:blip r:embed="rId5"/>
              <a:stretch>
                <a:fillRect/>
              </a:stretch>
            </p:blipFill>
            <p:spPr>
              <a:xfrm>
                <a:off x="95400" y="1713240"/>
                <a:ext cx="6927840" cy="5041080"/>
              </a:xfrm>
              <a:prstGeom prst="rect">
                <a:avLst/>
              </a:prstGeom>
            </p:spPr>
          </p:pic>
        </mc:Fallback>
      </mc:AlternateContent>
    </p:spTree>
    <p:extLst>
      <p:ext uri="{BB962C8B-B14F-4D97-AF65-F5344CB8AC3E}">
        <p14:creationId xmlns:p14="http://schemas.microsoft.com/office/powerpoint/2010/main" val="29126212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DB253-97E6-2EF4-48FB-8B417008BEFF}"/>
              </a:ext>
            </a:extLst>
          </p:cNvPr>
          <p:cNvSpPr>
            <a:spLocks noGrp="1"/>
          </p:cNvSpPr>
          <p:nvPr>
            <p:ph type="title"/>
          </p:nvPr>
        </p:nvSpPr>
        <p:spPr/>
        <p:txBody>
          <a:bodyPr/>
          <a:lstStyle/>
          <a:p>
            <a:r>
              <a:rPr lang="en-GB" dirty="0"/>
              <a:t>Array Code</a:t>
            </a:r>
          </a:p>
        </p:txBody>
      </p:sp>
      <p:sp>
        <p:nvSpPr>
          <p:cNvPr id="3" name="Content Placeholder 2">
            <a:extLst>
              <a:ext uri="{FF2B5EF4-FFF2-40B4-BE49-F238E27FC236}">
                <a16:creationId xmlns:a16="http://schemas.microsoft.com/office/drawing/2014/main" id="{C940F76E-E0C7-A073-14B7-44CE9F7FFEEE}"/>
              </a:ext>
            </a:extLst>
          </p:cNvPr>
          <p:cNvSpPr>
            <a:spLocks noGrp="1"/>
          </p:cNvSpPr>
          <p:nvPr>
            <p:ph idx="1"/>
          </p:nvPr>
        </p:nvSpPr>
        <p:spPr>
          <a:xfrm>
            <a:off x="838200" y="1825624"/>
            <a:ext cx="5257800" cy="5032375"/>
          </a:xfrm>
        </p:spPr>
        <p:txBody>
          <a:bodyPr>
            <a:normAutofit fontScale="85000" lnSpcReduction="20000"/>
          </a:bodyPr>
          <a:lstStyle/>
          <a:p>
            <a:pPr marL="0" indent="0" algn="just">
              <a:buNone/>
            </a:pPr>
            <a:r>
              <a:rPr lang="en-GB" dirty="0">
                <a:solidFill>
                  <a:srgbClr val="000000"/>
                </a:solidFill>
                <a:latin typeface="inter-regular"/>
              </a:rPr>
              <a:t>void push ()  </a:t>
            </a:r>
          </a:p>
          <a:p>
            <a:pPr marL="0" indent="0" algn="just">
              <a:buNone/>
            </a:pPr>
            <a:r>
              <a:rPr lang="en-GB" dirty="0">
                <a:solidFill>
                  <a:srgbClr val="000000"/>
                </a:solidFill>
                <a:latin typeface="inter-regular"/>
              </a:rPr>
              <a:t>{  </a:t>
            </a:r>
          </a:p>
          <a:p>
            <a:pPr marL="0" indent="0" algn="just">
              <a:buNone/>
            </a:pPr>
            <a:r>
              <a:rPr lang="en-GB" dirty="0">
                <a:solidFill>
                  <a:srgbClr val="000000"/>
                </a:solidFill>
                <a:latin typeface="inter-regular"/>
              </a:rPr>
              <a:t>    int </a:t>
            </a:r>
            <a:r>
              <a:rPr lang="en-GB" dirty="0" err="1">
                <a:solidFill>
                  <a:srgbClr val="000000"/>
                </a:solidFill>
                <a:latin typeface="inter-regular"/>
              </a:rPr>
              <a:t>val</a:t>
            </a:r>
            <a:r>
              <a:rPr lang="en-GB" dirty="0">
                <a:solidFill>
                  <a:srgbClr val="000000"/>
                </a:solidFill>
                <a:latin typeface="inter-regular"/>
              </a:rPr>
              <a:t>;      </a:t>
            </a:r>
          </a:p>
          <a:p>
            <a:pPr marL="0" indent="0" algn="just">
              <a:buNone/>
            </a:pPr>
            <a:r>
              <a:rPr lang="en-GB" dirty="0">
                <a:solidFill>
                  <a:srgbClr val="000000"/>
                </a:solidFill>
                <a:latin typeface="inter-regular"/>
              </a:rPr>
              <a:t>    if (top == </a:t>
            </a:r>
            <a:r>
              <a:rPr lang="en-GB" dirty="0" smtClean="0">
                <a:solidFill>
                  <a:srgbClr val="000000"/>
                </a:solidFill>
                <a:latin typeface="inter-regular"/>
              </a:rPr>
              <a:t>n - 1 </a:t>
            </a:r>
            <a:r>
              <a:rPr lang="en-GB" dirty="0">
                <a:solidFill>
                  <a:srgbClr val="000000"/>
                </a:solidFill>
                <a:latin typeface="inter-regular"/>
              </a:rPr>
              <a:t>)   </a:t>
            </a:r>
          </a:p>
          <a:p>
            <a:pPr marL="0" indent="0" algn="just">
              <a:buNone/>
            </a:pPr>
            <a:r>
              <a:rPr lang="en-GB" dirty="0">
                <a:solidFill>
                  <a:srgbClr val="000000"/>
                </a:solidFill>
                <a:latin typeface="inter-regular"/>
              </a:rPr>
              <a:t>    </a:t>
            </a:r>
            <a:r>
              <a:rPr lang="en-GB" dirty="0" err="1">
                <a:solidFill>
                  <a:srgbClr val="000000"/>
                </a:solidFill>
                <a:latin typeface="inter-regular"/>
              </a:rPr>
              <a:t>printf</a:t>
            </a:r>
            <a:r>
              <a:rPr lang="en-GB" dirty="0">
                <a:solidFill>
                  <a:srgbClr val="000000"/>
                </a:solidFill>
                <a:latin typeface="inter-regular"/>
              </a:rPr>
              <a:t>("\n Overflow");   </a:t>
            </a:r>
          </a:p>
          <a:p>
            <a:pPr marL="0" indent="0" algn="just">
              <a:buNone/>
            </a:pPr>
            <a:r>
              <a:rPr lang="en-GB" dirty="0">
                <a:solidFill>
                  <a:srgbClr val="000000"/>
                </a:solidFill>
                <a:latin typeface="inter-regular"/>
              </a:rPr>
              <a:t>    else   </a:t>
            </a:r>
          </a:p>
          <a:p>
            <a:pPr marL="0" indent="0" algn="just">
              <a:buNone/>
            </a:pPr>
            <a:r>
              <a:rPr lang="en-GB" dirty="0">
                <a:solidFill>
                  <a:srgbClr val="000000"/>
                </a:solidFill>
                <a:latin typeface="inter-regular"/>
              </a:rPr>
              <a:t>    {  </a:t>
            </a:r>
          </a:p>
          <a:p>
            <a:pPr marL="0" indent="0" algn="just">
              <a:buNone/>
            </a:pPr>
            <a:r>
              <a:rPr lang="en-GB" dirty="0">
                <a:solidFill>
                  <a:srgbClr val="000000"/>
                </a:solidFill>
                <a:latin typeface="inter-regular"/>
              </a:rPr>
              <a:t>        </a:t>
            </a:r>
            <a:r>
              <a:rPr lang="en-GB" dirty="0" err="1">
                <a:solidFill>
                  <a:srgbClr val="000000"/>
                </a:solidFill>
                <a:latin typeface="inter-regular"/>
              </a:rPr>
              <a:t>printf</a:t>
            </a:r>
            <a:r>
              <a:rPr lang="en-GB" dirty="0">
                <a:solidFill>
                  <a:srgbClr val="000000"/>
                </a:solidFill>
                <a:latin typeface="inter-regular"/>
              </a:rPr>
              <a:t>("Enter the value?");  </a:t>
            </a:r>
          </a:p>
          <a:p>
            <a:pPr marL="0" indent="0" algn="just">
              <a:buNone/>
            </a:pPr>
            <a:r>
              <a:rPr lang="en-GB" dirty="0">
                <a:solidFill>
                  <a:srgbClr val="000000"/>
                </a:solidFill>
                <a:latin typeface="inter-regular"/>
              </a:rPr>
              <a:t>        </a:t>
            </a:r>
            <a:r>
              <a:rPr lang="en-GB" dirty="0" err="1">
                <a:solidFill>
                  <a:srgbClr val="000000"/>
                </a:solidFill>
                <a:latin typeface="inter-regular"/>
              </a:rPr>
              <a:t>scanf</a:t>
            </a:r>
            <a:r>
              <a:rPr lang="en-GB" dirty="0">
                <a:solidFill>
                  <a:srgbClr val="000000"/>
                </a:solidFill>
                <a:latin typeface="inter-regular"/>
              </a:rPr>
              <a:t>("%d",&amp;</a:t>
            </a:r>
            <a:r>
              <a:rPr lang="en-GB" dirty="0" err="1">
                <a:solidFill>
                  <a:srgbClr val="000000"/>
                </a:solidFill>
                <a:latin typeface="inter-regular"/>
              </a:rPr>
              <a:t>val</a:t>
            </a:r>
            <a:r>
              <a:rPr lang="en-GB" dirty="0">
                <a:solidFill>
                  <a:srgbClr val="000000"/>
                </a:solidFill>
                <a:latin typeface="inter-regular"/>
              </a:rPr>
              <a:t>);         </a:t>
            </a:r>
          </a:p>
          <a:p>
            <a:pPr marL="0" indent="0" algn="just">
              <a:buNone/>
            </a:pPr>
            <a:r>
              <a:rPr lang="en-GB" dirty="0">
                <a:solidFill>
                  <a:srgbClr val="000000"/>
                </a:solidFill>
                <a:latin typeface="inter-regular"/>
              </a:rPr>
              <a:t>        top = top +1;   </a:t>
            </a:r>
          </a:p>
          <a:p>
            <a:pPr marL="0" indent="0" algn="just">
              <a:buNone/>
            </a:pPr>
            <a:r>
              <a:rPr lang="en-GB" dirty="0">
                <a:solidFill>
                  <a:srgbClr val="000000"/>
                </a:solidFill>
                <a:latin typeface="inter-regular"/>
              </a:rPr>
              <a:t>        stack[top] = </a:t>
            </a:r>
            <a:r>
              <a:rPr lang="en-GB" dirty="0" err="1">
                <a:solidFill>
                  <a:srgbClr val="000000"/>
                </a:solidFill>
                <a:latin typeface="inter-regular"/>
              </a:rPr>
              <a:t>val</a:t>
            </a:r>
            <a:r>
              <a:rPr lang="en-GB" dirty="0">
                <a:solidFill>
                  <a:srgbClr val="000000"/>
                </a:solidFill>
                <a:latin typeface="inter-regular"/>
              </a:rPr>
              <a:t>;   </a:t>
            </a:r>
          </a:p>
          <a:p>
            <a:pPr marL="0" indent="0" algn="just">
              <a:buNone/>
            </a:pPr>
            <a:r>
              <a:rPr lang="en-GB" dirty="0">
                <a:solidFill>
                  <a:srgbClr val="000000"/>
                </a:solidFill>
                <a:latin typeface="inter-regular"/>
              </a:rPr>
              <a:t>    }   </a:t>
            </a:r>
          </a:p>
          <a:p>
            <a:pPr marL="0" indent="0" algn="just">
              <a:buNone/>
            </a:pPr>
            <a:r>
              <a:rPr lang="en-GB" dirty="0">
                <a:solidFill>
                  <a:srgbClr val="000000"/>
                </a:solidFill>
                <a:latin typeface="inter-regular"/>
              </a:rPr>
              <a:t>}  </a:t>
            </a:r>
          </a:p>
        </p:txBody>
      </p:sp>
      <p:sp>
        <p:nvSpPr>
          <p:cNvPr id="4" name="Content Placeholder 2">
            <a:extLst>
              <a:ext uri="{FF2B5EF4-FFF2-40B4-BE49-F238E27FC236}">
                <a16:creationId xmlns:a16="http://schemas.microsoft.com/office/drawing/2014/main" id="{C61618DF-29D1-D360-7D79-4CF9AFB6D95A}"/>
              </a:ext>
            </a:extLst>
          </p:cNvPr>
          <p:cNvSpPr txBox="1">
            <a:spLocks/>
          </p:cNvSpPr>
          <p:nvPr/>
        </p:nvSpPr>
        <p:spPr>
          <a:xfrm>
            <a:off x="6096000" y="1825625"/>
            <a:ext cx="5257800" cy="5032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GB" dirty="0">
                <a:solidFill>
                  <a:srgbClr val="000000"/>
                </a:solidFill>
                <a:latin typeface="inter-regular"/>
              </a:rPr>
              <a:t>void pop ()   </a:t>
            </a:r>
          </a:p>
          <a:p>
            <a:pPr marL="0" indent="0" algn="just">
              <a:buFont typeface="Arial" panose="020B0604020202020204" pitchFamily="34" charset="0"/>
              <a:buNone/>
            </a:pPr>
            <a:r>
              <a:rPr lang="en-GB" dirty="0">
                <a:solidFill>
                  <a:srgbClr val="000000"/>
                </a:solidFill>
                <a:latin typeface="inter-regular"/>
              </a:rPr>
              <a:t>{   </a:t>
            </a:r>
          </a:p>
          <a:p>
            <a:pPr marL="0" indent="0" algn="just">
              <a:buFont typeface="Arial" panose="020B0604020202020204" pitchFamily="34" charset="0"/>
              <a:buNone/>
            </a:pPr>
            <a:r>
              <a:rPr lang="en-GB" dirty="0">
                <a:solidFill>
                  <a:srgbClr val="000000"/>
                </a:solidFill>
                <a:latin typeface="inter-regular"/>
              </a:rPr>
              <a:t>    if(top == -1)   </a:t>
            </a:r>
          </a:p>
          <a:p>
            <a:pPr marL="0" indent="0" algn="just">
              <a:buFont typeface="Arial" panose="020B0604020202020204" pitchFamily="34" charset="0"/>
              <a:buNone/>
            </a:pPr>
            <a:r>
              <a:rPr lang="en-GB" dirty="0">
                <a:solidFill>
                  <a:srgbClr val="000000"/>
                </a:solidFill>
                <a:latin typeface="inter-regular"/>
              </a:rPr>
              <a:t>    </a:t>
            </a:r>
            <a:r>
              <a:rPr lang="en-GB" dirty="0" err="1">
                <a:solidFill>
                  <a:srgbClr val="000000"/>
                </a:solidFill>
                <a:latin typeface="inter-regular"/>
              </a:rPr>
              <a:t>printf</a:t>
            </a:r>
            <a:r>
              <a:rPr lang="en-GB" dirty="0">
                <a:solidFill>
                  <a:srgbClr val="000000"/>
                </a:solidFill>
                <a:latin typeface="inter-regular"/>
              </a:rPr>
              <a:t>("Underflow");  </a:t>
            </a:r>
          </a:p>
          <a:p>
            <a:pPr marL="0" indent="0" algn="just">
              <a:buFont typeface="Arial" panose="020B0604020202020204" pitchFamily="34" charset="0"/>
              <a:buNone/>
            </a:pPr>
            <a:r>
              <a:rPr lang="en-GB" dirty="0">
                <a:solidFill>
                  <a:srgbClr val="000000"/>
                </a:solidFill>
                <a:latin typeface="inter-regular"/>
              </a:rPr>
              <a:t>    else  </a:t>
            </a:r>
          </a:p>
          <a:p>
            <a:pPr marL="0" indent="0" algn="just">
              <a:buFont typeface="Arial" panose="020B0604020202020204" pitchFamily="34" charset="0"/>
              <a:buNone/>
            </a:pPr>
            <a:r>
              <a:rPr lang="en-GB" dirty="0">
                <a:solidFill>
                  <a:srgbClr val="000000"/>
                </a:solidFill>
                <a:latin typeface="inter-regular"/>
              </a:rPr>
              <a:t>    top = top -1;   </a:t>
            </a:r>
          </a:p>
          <a:p>
            <a:pPr marL="0" indent="0" algn="just">
              <a:buFont typeface="Arial" panose="020B0604020202020204" pitchFamily="34" charset="0"/>
              <a:buNone/>
            </a:pPr>
            <a:r>
              <a:rPr lang="en-GB" dirty="0">
                <a:solidFill>
                  <a:srgbClr val="000000"/>
                </a:solidFill>
                <a:latin typeface="inter-regular"/>
              </a:rPr>
              <a:t>} </a:t>
            </a:r>
            <a:endParaRPr lang="en-GB" dirty="0"/>
          </a:p>
        </p:txBody>
      </p:sp>
      <p:sp>
        <p:nvSpPr>
          <p:cNvPr id="5" name="Content Placeholder 2">
            <a:extLst>
              <a:ext uri="{FF2B5EF4-FFF2-40B4-BE49-F238E27FC236}">
                <a16:creationId xmlns:a16="http://schemas.microsoft.com/office/drawing/2014/main" id="{2E1C933C-ED47-CC69-64C3-5D44C2B71BFF}"/>
              </a:ext>
            </a:extLst>
          </p:cNvPr>
          <p:cNvSpPr txBox="1">
            <a:spLocks/>
          </p:cNvSpPr>
          <p:nvPr/>
        </p:nvSpPr>
        <p:spPr>
          <a:xfrm>
            <a:off x="5342681" y="365124"/>
            <a:ext cx="5257800" cy="9775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GB" dirty="0">
                <a:solidFill>
                  <a:srgbClr val="000000"/>
                </a:solidFill>
                <a:latin typeface="inter-regular"/>
              </a:rPr>
              <a:t>#include &lt;</a:t>
            </a:r>
            <a:r>
              <a:rPr lang="en-GB" dirty="0" err="1">
                <a:solidFill>
                  <a:srgbClr val="000000"/>
                </a:solidFill>
                <a:latin typeface="inter-regular"/>
              </a:rPr>
              <a:t>stdio.h</a:t>
            </a:r>
            <a:r>
              <a:rPr lang="en-GB" dirty="0">
                <a:solidFill>
                  <a:srgbClr val="000000"/>
                </a:solidFill>
                <a:latin typeface="inter-regular"/>
              </a:rPr>
              <a:t>&gt;   </a:t>
            </a:r>
          </a:p>
          <a:p>
            <a:pPr marL="0" indent="0" algn="just">
              <a:buFont typeface="Arial" panose="020B0604020202020204" pitchFamily="34" charset="0"/>
              <a:buNone/>
            </a:pPr>
            <a:r>
              <a:rPr lang="en-GB" dirty="0">
                <a:solidFill>
                  <a:srgbClr val="000000"/>
                </a:solidFill>
                <a:latin typeface="inter-regular"/>
              </a:rPr>
              <a:t>int stack[100],</a:t>
            </a:r>
            <a:r>
              <a:rPr lang="en-GB" dirty="0" err="1">
                <a:solidFill>
                  <a:srgbClr val="000000"/>
                </a:solidFill>
                <a:latin typeface="inter-regular"/>
              </a:rPr>
              <a:t>n,top</a:t>
            </a:r>
            <a:r>
              <a:rPr lang="en-GB" dirty="0">
                <a:solidFill>
                  <a:srgbClr val="000000"/>
                </a:solidFill>
                <a:latin typeface="inter-regular"/>
              </a:rPr>
              <a:t>=-1;</a:t>
            </a:r>
          </a:p>
          <a:p>
            <a:pPr marL="0" indent="0" algn="just">
              <a:buFont typeface="Arial" panose="020B0604020202020204" pitchFamily="34" charset="0"/>
              <a:buNone/>
            </a:pPr>
            <a:endParaRPr lang="en-GB" dirty="0">
              <a:solidFill>
                <a:srgbClr val="000000"/>
              </a:solidFill>
              <a:latin typeface="inter-regular"/>
            </a:endParaRPr>
          </a:p>
          <a:p>
            <a:pPr marL="0" indent="0" algn="just">
              <a:buFont typeface="Arial" panose="020B0604020202020204" pitchFamily="34" charset="0"/>
              <a:buNone/>
            </a:pPr>
            <a:endParaRPr lang="en-GB" dirty="0">
              <a:solidFill>
                <a:srgbClr val="000000"/>
              </a:solidFill>
              <a:latin typeface="inter-regular"/>
            </a:endParaRPr>
          </a:p>
        </p:txBody>
      </p:sp>
    </p:spTree>
    <p:extLst>
      <p:ext uri="{BB962C8B-B14F-4D97-AF65-F5344CB8AC3E}">
        <p14:creationId xmlns:p14="http://schemas.microsoft.com/office/powerpoint/2010/main" val="21025131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40540-F71B-47E6-F63E-EEAF0B8ACFD2}"/>
              </a:ext>
            </a:extLst>
          </p:cNvPr>
          <p:cNvSpPr>
            <a:spLocks noGrp="1"/>
          </p:cNvSpPr>
          <p:nvPr>
            <p:ph type="title"/>
          </p:nvPr>
        </p:nvSpPr>
        <p:spPr/>
        <p:txBody>
          <a:bodyPr/>
          <a:lstStyle/>
          <a:p>
            <a:r>
              <a:rPr lang="en-GB" dirty="0"/>
              <a:t>Contd.</a:t>
            </a:r>
          </a:p>
        </p:txBody>
      </p:sp>
      <p:sp>
        <p:nvSpPr>
          <p:cNvPr id="3" name="Content Placeholder 2">
            <a:extLst>
              <a:ext uri="{FF2B5EF4-FFF2-40B4-BE49-F238E27FC236}">
                <a16:creationId xmlns:a16="http://schemas.microsoft.com/office/drawing/2014/main" id="{7FB29B49-520D-FB15-2072-5F4B3FC66D41}"/>
              </a:ext>
            </a:extLst>
          </p:cNvPr>
          <p:cNvSpPr>
            <a:spLocks noGrp="1"/>
          </p:cNvSpPr>
          <p:nvPr>
            <p:ph idx="1"/>
          </p:nvPr>
        </p:nvSpPr>
        <p:spPr/>
        <p:txBody>
          <a:bodyPr>
            <a:normAutofit fontScale="85000" lnSpcReduction="20000"/>
          </a:bodyPr>
          <a:lstStyle/>
          <a:p>
            <a:pPr marL="0" indent="0">
              <a:buNone/>
            </a:pPr>
            <a:r>
              <a:rPr lang="en-GB" dirty="0"/>
              <a:t>void show()  </a:t>
            </a:r>
          </a:p>
          <a:p>
            <a:pPr marL="0" indent="0">
              <a:buNone/>
            </a:pPr>
            <a:r>
              <a:rPr lang="en-GB" dirty="0"/>
              <a:t>{  </a:t>
            </a:r>
            <a:endParaRPr lang="en-GB" dirty="0" smtClean="0"/>
          </a:p>
          <a:p>
            <a:pPr marL="0" indent="0">
              <a:buNone/>
            </a:pPr>
            <a:r>
              <a:rPr lang="en-GB" dirty="0"/>
              <a:t> </a:t>
            </a:r>
            <a:r>
              <a:rPr lang="en-GB" dirty="0" smtClean="0"/>
              <a:t>   if(top </a:t>
            </a:r>
            <a:r>
              <a:rPr lang="en-GB" dirty="0"/>
              <a:t>== -1)   </a:t>
            </a:r>
          </a:p>
          <a:p>
            <a:pPr marL="0" indent="0">
              <a:buNone/>
            </a:pPr>
            <a:r>
              <a:rPr lang="en-GB" dirty="0"/>
              <a:t>    {  </a:t>
            </a:r>
          </a:p>
          <a:p>
            <a:pPr marL="0" indent="0">
              <a:buNone/>
            </a:pPr>
            <a:r>
              <a:rPr lang="en-GB" dirty="0"/>
              <a:t>        </a:t>
            </a:r>
            <a:r>
              <a:rPr lang="en-GB" dirty="0" err="1"/>
              <a:t>printf</a:t>
            </a:r>
            <a:r>
              <a:rPr lang="en-GB" dirty="0"/>
              <a:t>("Stack is empty");  </a:t>
            </a:r>
          </a:p>
          <a:p>
            <a:pPr marL="0" indent="0">
              <a:buNone/>
            </a:pPr>
            <a:r>
              <a:rPr lang="en-GB" dirty="0"/>
              <a:t>    }  </a:t>
            </a:r>
          </a:p>
          <a:p>
            <a:pPr marL="0" indent="0">
              <a:buNone/>
            </a:pPr>
            <a:r>
              <a:rPr lang="en-GB" dirty="0" smtClean="0"/>
              <a:t>    </a:t>
            </a:r>
            <a:r>
              <a:rPr lang="en-GB" dirty="0"/>
              <a:t>for (</a:t>
            </a:r>
            <a:r>
              <a:rPr lang="en-GB" dirty="0" err="1"/>
              <a:t>i</a:t>
            </a:r>
            <a:r>
              <a:rPr lang="en-GB" dirty="0"/>
              <a:t>=</a:t>
            </a:r>
            <a:r>
              <a:rPr lang="en-GB" dirty="0" err="1"/>
              <a:t>top;i</a:t>
            </a:r>
            <a:r>
              <a:rPr lang="en-GB" dirty="0"/>
              <a:t>&gt;=0;i--)  </a:t>
            </a:r>
          </a:p>
          <a:p>
            <a:pPr marL="0" indent="0">
              <a:buNone/>
            </a:pPr>
            <a:r>
              <a:rPr lang="en-GB" dirty="0"/>
              <a:t>    {  </a:t>
            </a:r>
          </a:p>
          <a:p>
            <a:pPr marL="0" indent="0">
              <a:buNone/>
            </a:pPr>
            <a:r>
              <a:rPr lang="en-GB" dirty="0"/>
              <a:t>        </a:t>
            </a:r>
            <a:r>
              <a:rPr lang="en-GB" dirty="0" err="1"/>
              <a:t>printf</a:t>
            </a:r>
            <a:r>
              <a:rPr lang="en-GB" dirty="0"/>
              <a:t>("%d\</a:t>
            </a:r>
            <a:r>
              <a:rPr lang="en-GB" dirty="0" err="1"/>
              <a:t>n",stack</a:t>
            </a:r>
            <a:r>
              <a:rPr lang="en-GB" dirty="0"/>
              <a:t>[</a:t>
            </a:r>
            <a:r>
              <a:rPr lang="en-GB" dirty="0" err="1"/>
              <a:t>i</a:t>
            </a:r>
            <a:r>
              <a:rPr lang="en-GB" dirty="0"/>
              <a:t>]);  </a:t>
            </a:r>
          </a:p>
          <a:p>
            <a:pPr marL="0" indent="0">
              <a:buNone/>
            </a:pPr>
            <a:r>
              <a:rPr lang="en-GB" dirty="0"/>
              <a:t>    }  </a:t>
            </a:r>
          </a:p>
          <a:p>
            <a:pPr marL="0" indent="0">
              <a:buNone/>
            </a:pPr>
            <a:r>
              <a:rPr lang="en-GB" dirty="0" smtClean="0"/>
              <a:t>} </a:t>
            </a:r>
            <a:endParaRPr lang="en-GB" dirty="0"/>
          </a:p>
        </p:txBody>
      </p:sp>
    </p:spTree>
    <p:extLst>
      <p:ext uri="{BB962C8B-B14F-4D97-AF65-F5344CB8AC3E}">
        <p14:creationId xmlns:p14="http://schemas.microsoft.com/office/powerpoint/2010/main" val="15087262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857B5-7672-46DE-67D3-CC5EF7E708A2}"/>
              </a:ext>
            </a:extLst>
          </p:cNvPr>
          <p:cNvSpPr>
            <a:spLocks noGrp="1"/>
          </p:cNvSpPr>
          <p:nvPr>
            <p:ph type="title"/>
          </p:nvPr>
        </p:nvSpPr>
        <p:spPr/>
        <p:txBody>
          <a:bodyPr/>
          <a:lstStyle/>
          <a:p>
            <a:r>
              <a:rPr lang="en-GB" dirty="0"/>
              <a:t>Linked List Implementation of Stack</a:t>
            </a:r>
          </a:p>
        </p:txBody>
      </p:sp>
      <p:sp>
        <p:nvSpPr>
          <p:cNvPr id="3" name="Content Placeholder 2">
            <a:extLst>
              <a:ext uri="{FF2B5EF4-FFF2-40B4-BE49-F238E27FC236}">
                <a16:creationId xmlns:a16="http://schemas.microsoft.com/office/drawing/2014/main" id="{9294730C-336C-4878-F85D-D10B400412E9}"/>
              </a:ext>
            </a:extLst>
          </p:cNvPr>
          <p:cNvSpPr>
            <a:spLocks noGrp="1"/>
          </p:cNvSpPr>
          <p:nvPr>
            <p:ph idx="1"/>
          </p:nvPr>
        </p:nvSpPr>
        <p:spPr/>
        <p:txBody>
          <a:bodyPr/>
          <a:lstStyle/>
          <a:p>
            <a:endParaRPr lang="en-GB" dirty="0"/>
          </a:p>
        </p:txBody>
      </p:sp>
      <p:pic>
        <p:nvPicPr>
          <p:cNvPr id="1026" name="Picture 2" descr="DS Linked list implementation stack">
            <a:extLst>
              <a:ext uri="{FF2B5EF4-FFF2-40B4-BE49-F238E27FC236}">
                <a16:creationId xmlns:a16="http://schemas.microsoft.com/office/drawing/2014/main" id="{D9239D2A-7155-34E3-4A1D-F0B53532D1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8712" y="2401094"/>
            <a:ext cx="2314575" cy="3200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4">
            <p14:nvContentPartPr>
              <p14:cNvPr id="4" name="Ink 3"/>
              <p14:cNvContentPartPr/>
              <p14:nvPr/>
            </p14:nvContentPartPr>
            <p14:xfrm>
              <a:off x="734040" y="2134800"/>
              <a:ext cx="8811720" cy="4472280"/>
            </p14:xfrm>
          </p:contentPart>
        </mc:Choice>
        <mc:Fallback xmlns="">
          <p:pic>
            <p:nvPicPr>
              <p:cNvPr id="4" name="Ink 3"/>
              <p:cNvPicPr/>
              <p:nvPr/>
            </p:nvPicPr>
            <p:blipFill>
              <a:blip r:embed="rId5"/>
              <a:stretch>
                <a:fillRect/>
              </a:stretch>
            </p:blipFill>
            <p:spPr>
              <a:xfrm>
                <a:off x="724680" y="2125440"/>
                <a:ext cx="8830440" cy="4491000"/>
              </a:xfrm>
              <a:prstGeom prst="rect">
                <a:avLst/>
              </a:prstGeom>
            </p:spPr>
          </p:pic>
        </mc:Fallback>
      </mc:AlternateContent>
    </p:spTree>
    <p:extLst>
      <p:ext uri="{BB962C8B-B14F-4D97-AF65-F5344CB8AC3E}">
        <p14:creationId xmlns:p14="http://schemas.microsoft.com/office/powerpoint/2010/main" val="5322256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E75DE-5666-0689-FAD4-5DC019C37E56}"/>
              </a:ext>
            </a:extLst>
          </p:cNvPr>
          <p:cNvSpPr>
            <a:spLocks noGrp="1"/>
          </p:cNvSpPr>
          <p:nvPr>
            <p:ph type="title"/>
          </p:nvPr>
        </p:nvSpPr>
        <p:spPr/>
        <p:txBody>
          <a:bodyPr/>
          <a:lstStyle/>
          <a:p>
            <a:r>
              <a:rPr lang="en-GB" dirty="0"/>
              <a:t>Push()</a:t>
            </a:r>
          </a:p>
        </p:txBody>
      </p:sp>
      <p:sp>
        <p:nvSpPr>
          <p:cNvPr id="3" name="Content Placeholder 2">
            <a:extLst>
              <a:ext uri="{FF2B5EF4-FFF2-40B4-BE49-F238E27FC236}">
                <a16:creationId xmlns:a16="http://schemas.microsoft.com/office/drawing/2014/main" id="{10DE3A87-876F-E573-62EB-0DB047D9DD72}"/>
              </a:ext>
            </a:extLst>
          </p:cNvPr>
          <p:cNvSpPr>
            <a:spLocks noGrp="1"/>
          </p:cNvSpPr>
          <p:nvPr>
            <p:ph idx="1"/>
          </p:nvPr>
        </p:nvSpPr>
        <p:spPr/>
        <p:txBody>
          <a:bodyPr/>
          <a:lstStyle/>
          <a:p>
            <a:pPr algn="just">
              <a:buFont typeface="+mj-lt"/>
              <a:buAutoNum type="arabicPeriod"/>
            </a:pPr>
            <a:r>
              <a:rPr lang="en-GB" b="0" i="0" dirty="0">
                <a:solidFill>
                  <a:srgbClr val="000000"/>
                </a:solidFill>
                <a:effectLst/>
                <a:latin typeface="inter-regular"/>
              </a:rPr>
              <a:t>Create a node first and allocate memory to it.</a:t>
            </a:r>
          </a:p>
          <a:p>
            <a:pPr algn="just">
              <a:buFont typeface="+mj-lt"/>
              <a:buAutoNum type="arabicPeriod"/>
            </a:pPr>
            <a:r>
              <a:rPr lang="en-GB" b="0" i="0" dirty="0">
                <a:solidFill>
                  <a:srgbClr val="000000"/>
                </a:solidFill>
                <a:effectLst/>
                <a:latin typeface="inter-regular"/>
              </a:rPr>
              <a:t>If the list is empty then the item is to be pushed as the start node of the list. This includes assigning value to the data part of the node and assign null to the address part of the node.</a:t>
            </a:r>
          </a:p>
          <a:p>
            <a:pPr algn="just">
              <a:buFont typeface="+mj-lt"/>
              <a:buAutoNum type="arabicPeriod"/>
            </a:pPr>
            <a:r>
              <a:rPr lang="en-GB" b="0" i="0" dirty="0">
                <a:solidFill>
                  <a:srgbClr val="000000"/>
                </a:solidFill>
                <a:effectLst/>
                <a:latin typeface="inter-regular"/>
              </a:rPr>
              <a:t>If there are some nodes in the list already, then we have to add the new element in the beginning of the list (to not violate the property of the stack). For this purpose, assign the address of the starting element to the address field of the new node and make the new node, the starting node of the list.</a:t>
            </a:r>
          </a:p>
          <a:p>
            <a:endParaRPr lang="en-GB" dirty="0"/>
          </a:p>
        </p:txBody>
      </p:sp>
    </p:spTree>
    <p:extLst>
      <p:ext uri="{BB962C8B-B14F-4D97-AF65-F5344CB8AC3E}">
        <p14:creationId xmlns:p14="http://schemas.microsoft.com/office/powerpoint/2010/main" val="18995358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584BC-CDC5-32EA-CE8B-404A2C4810B5}"/>
              </a:ext>
            </a:extLst>
          </p:cNvPr>
          <p:cNvSpPr>
            <a:spLocks noGrp="1"/>
          </p:cNvSpPr>
          <p:nvPr>
            <p:ph type="title"/>
          </p:nvPr>
        </p:nvSpPr>
        <p:spPr/>
        <p:txBody>
          <a:bodyPr/>
          <a:lstStyle/>
          <a:p>
            <a:r>
              <a:rPr lang="en-GB" dirty="0"/>
              <a:t>Contd.</a:t>
            </a:r>
          </a:p>
        </p:txBody>
      </p:sp>
      <p:sp>
        <p:nvSpPr>
          <p:cNvPr id="3" name="Content Placeholder 2">
            <a:extLst>
              <a:ext uri="{FF2B5EF4-FFF2-40B4-BE49-F238E27FC236}">
                <a16:creationId xmlns:a16="http://schemas.microsoft.com/office/drawing/2014/main" id="{772066DF-8954-5723-8D2A-198D26A86A02}"/>
              </a:ext>
            </a:extLst>
          </p:cNvPr>
          <p:cNvSpPr>
            <a:spLocks noGrp="1"/>
          </p:cNvSpPr>
          <p:nvPr>
            <p:ph idx="1"/>
          </p:nvPr>
        </p:nvSpPr>
        <p:spPr/>
        <p:txBody>
          <a:bodyPr/>
          <a:lstStyle/>
          <a:p>
            <a:endParaRPr lang="en-GB"/>
          </a:p>
        </p:txBody>
      </p:sp>
      <p:pic>
        <p:nvPicPr>
          <p:cNvPr id="2050" name="Picture 2" descr="DS Linked list implementation stack">
            <a:extLst>
              <a:ext uri="{FF2B5EF4-FFF2-40B4-BE49-F238E27FC236}">
                <a16:creationId xmlns:a16="http://schemas.microsoft.com/office/drawing/2014/main" id="{2B19AD18-6624-0D6F-6C3A-774066D2BA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6581" y="365125"/>
            <a:ext cx="7334250" cy="6248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4" name="Ink 3"/>
              <p14:cNvContentPartPr/>
              <p14:nvPr/>
            </p14:nvContentPartPr>
            <p14:xfrm>
              <a:off x="3224880" y="5844240"/>
              <a:ext cx="48960" cy="164160"/>
            </p14:xfrm>
          </p:contentPart>
        </mc:Choice>
        <mc:Fallback xmlns="">
          <p:pic>
            <p:nvPicPr>
              <p:cNvPr id="4" name="Ink 3"/>
              <p:cNvPicPr/>
              <p:nvPr/>
            </p:nvPicPr>
            <p:blipFill>
              <a:blip r:embed="rId4"/>
              <a:stretch>
                <a:fillRect/>
              </a:stretch>
            </p:blipFill>
            <p:spPr>
              <a:xfrm>
                <a:off x="3215520" y="5834880"/>
                <a:ext cx="67680" cy="182880"/>
              </a:xfrm>
              <a:prstGeom prst="rect">
                <a:avLst/>
              </a:prstGeom>
            </p:spPr>
          </p:pic>
        </mc:Fallback>
      </mc:AlternateContent>
    </p:spTree>
    <p:extLst>
      <p:ext uri="{BB962C8B-B14F-4D97-AF65-F5344CB8AC3E}">
        <p14:creationId xmlns:p14="http://schemas.microsoft.com/office/powerpoint/2010/main" val="2970779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TotalTime>
  <Words>2241</Words>
  <Application>Microsoft Office PowerPoint</Application>
  <PresentationFormat>Widescreen</PresentationFormat>
  <Paragraphs>306</Paragraphs>
  <Slides>33</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Calibri Light</vt:lpstr>
      <vt:lpstr>inter-bold</vt:lpstr>
      <vt:lpstr>inter-regular</vt:lpstr>
      <vt:lpstr>Office Theme</vt:lpstr>
      <vt:lpstr>Stack and Queue</vt:lpstr>
      <vt:lpstr>Content</vt:lpstr>
      <vt:lpstr>Stack</vt:lpstr>
      <vt:lpstr>Basic Operations</vt:lpstr>
      <vt:lpstr>Array Code</vt:lpstr>
      <vt:lpstr>Contd.</vt:lpstr>
      <vt:lpstr>Linked List Implementation of Stack</vt:lpstr>
      <vt:lpstr>Push()</vt:lpstr>
      <vt:lpstr>Contd.</vt:lpstr>
      <vt:lpstr>Code</vt:lpstr>
      <vt:lpstr>Pop()</vt:lpstr>
      <vt:lpstr>Code</vt:lpstr>
      <vt:lpstr>Display()</vt:lpstr>
      <vt:lpstr>Code</vt:lpstr>
      <vt:lpstr>Queue</vt:lpstr>
      <vt:lpstr>Types</vt:lpstr>
      <vt:lpstr>Contd.</vt:lpstr>
      <vt:lpstr>Queue using Arrays</vt:lpstr>
      <vt:lpstr>Enqueue Code</vt:lpstr>
      <vt:lpstr>Dequeue Code</vt:lpstr>
      <vt:lpstr>Queue using Linked List</vt:lpstr>
      <vt:lpstr>Enqueue Code</vt:lpstr>
      <vt:lpstr>Dequeue Code</vt:lpstr>
      <vt:lpstr>Applications</vt:lpstr>
      <vt:lpstr>Contd.</vt:lpstr>
      <vt:lpstr>Conversion</vt:lpstr>
      <vt:lpstr>Example</vt:lpstr>
      <vt:lpstr>PowerPoint Presentation</vt:lpstr>
      <vt:lpstr>Evaluation of prefix expression</vt:lpstr>
      <vt:lpstr>Example: +9*26</vt:lpstr>
      <vt:lpstr>Conversion to prefix</vt:lpstr>
      <vt:lpstr>Conversion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Stack and Queue</dc:title>
  <dc:creator>Nachiket</dc:creator>
  <cp:lastModifiedBy>Admin</cp:lastModifiedBy>
  <cp:revision>64</cp:revision>
  <dcterms:created xsi:type="dcterms:W3CDTF">2022-08-27T04:28:30Z</dcterms:created>
  <dcterms:modified xsi:type="dcterms:W3CDTF">2022-09-02T08:15:07Z</dcterms:modified>
</cp:coreProperties>
</file>