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0" r:id="rId5"/>
    <p:sldId id="269" r:id="rId6"/>
    <p:sldId id="270" r:id="rId7"/>
    <p:sldId id="261" r:id="rId8"/>
    <p:sldId id="265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2" d="100"/>
          <a:sy n="62" d="100"/>
        </p:scale>
        <p:origin x="-1512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5DA4C0-48BC-4DD9-9869-B1F55B60ADCA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C9CB7F-F033-40FB-ADDA-819A614EA90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Programmable Logic Devices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8991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PAL(Programmable Array logic)</a:t>
            </a:r>
          </a:p>
          <a:p>
            <a:r>
              <a:rPr lang="en-US" dirty="0" smtClean="0"/>
              <a:t> PLA(Programmable  Logic Array)</a:t>
            </a:r>
          </a:p>
          <a:p>
            <a:r>
              <a:rPr lang="en-US" dirty="0" smtClean="0"/>
              <a:t> CPLDs( Complex Programmable Logic Devices)</a:t>
            </a:r>
          </a:p>
          <a:p>
            <a:r>
              <a:rPr lang="en-US" dirty="0" smtClean="0"/>
              <a:t> FPGA (Field Programmable Gate array)</a:t>
            </a:r>
          </a:p>
          <a:p>
            <a:r>
              <a:rPr lang="en-US" dirty="0" smtClean="0"/>
              <a:t>ROM/PROM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/>
          <a:lstStyle/>
          <a:p>
            <a:r>
              <a:rPr lang="en-US" dirty="0" smtClean="0"/>
              <a:t>Programmable Array Logic (PAL)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</p:spPr>
        <p:txBody>
          <a:bodyPr/>
          <a:lstStyle/>
          <a:p>
            <a:r>
              <a:rPr lang="en-US" dirty="0" smtClean="0"/>
              <a:t>programmable array logic  is a architecture logic device with programmable AND gate by fixed OR gate.</a:t>
            </a:r>
          </a:p>
          <a:p>
            <a:r>
              <a:rPr lang="en-US" dirty="0" smtClean="0"/>
              <a:t>Simple in structure</a:t>
            </a:r>
          </a:p>
          <a:p>
            <a:r>
              <a:rPr lang="en-US" dirty="0" smtClean="0"/>
              <a:t>Issues regarding flexibility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US" dirty="0" smtClean="0"/>
              <a:t>K-map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 descr="C:\Users\admin\Desktop\KM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76400"/>
            <a:ext cx="7924800" cy="476250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914400"/>
            <a:ext cx="3581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8458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Programmable Logic Array (PLA)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Programmable Logic Array (PLA) both AND </a:t>
            </a:r>
            <a:r>
              <a:rPr lang="en-US" dirty="0" err="1" smtClean="0"/>
              <a:t>and</a:t>
            </a:r>
            <a:r>
              <a:rPr lang="en-US" dirty="0" smtClean="0"/>
              <a:t> OR gate are programmable</a:t>
            </a:r>
          </a:p>
          <a:p>
            <a:r>
              <a:rPr lang="en-US" dirty="0" smtClean="0"/>
              <a:t>No. of AND gate is equal to no of </a:t>
            </a:r>
            <a:r>
              <a:rPr lang="en-US" dirty="0" err="1" smtClean="0"/>
              <a:t>minterm</a:t>
            </a:r>
            <a:r>
              <a:rPr lang="en-US" dirty="0" smtClean="0"/>
              <a:t> and no. of OR gate is equal to no. of function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1143000"/>
          </a:xfrm>
        </p:spPr>
        <p:txBody>
          <a:bodyPr/>
          <a:lstStyle/>
          <a:p>
            <a:r>
              <a:rPr lang="en-US" dirty="0" smtClean="0"/>
              <a:t>K- map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81400" y="914400"/>
            <a:ext cx="373380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F(A,B,C) = ∑(4,5,7)</a:t>
            </a:r>
          </a:p>
          <a:p>
            <a:r>
              <a:rPr lang="en-US" sz="2400" dirty="0" smtClean="0"/>
              <a:t>F(A,B,C) = </a:t>
            </a:r>
            <a:r>
              <a:rPr lang="en-US" sz="2400" dirty="0" smtClean="0"/>
              <a:t>∑</a:t>
            </a:r>
            <a:r>
              <a:rPr lang="en-US" sz="2400" dirty="0" smtClean="0"/>
              <a:t>(3,5,7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 descr="C:\Users\admin\Desktop\PLD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28800"/>
            <a:ext cx="8458200" cy="4541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8077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253</TotalTime>
  <Words>123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Programmable Logic Devices</vt:lpstr>
      <vt:lpstr>Slide 2</vt:lpstr>
      <vt:lpstr>Types</vt:lpstr>
      <vt:lpstr>Programmable Array Logic (PAL)</vt:lpstr>
      <vt:lpstr>K-map</vt:lpstr>
      <vt:lpstr>Cont.</vt:lpstr>
      <vt:lpstr>Programmable Logic Array (PLA)</vt:lpstr>
      <vt:lpstr>K- map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Programable logic devices</dc:title>
  <dc:creator>admin</dc:creator>
  <cp:lastModifiedBy>admin</cp:lastModifiedBy>
  <cp:revision>31</cp:revision>
  <dcterms:created xsi:type="dcterms:W3CDTF">2022-07-10T15:25:13Z</dcterms:created>
  <dcterms:modified xsi:type="dcterms:W3CDTF">2022-08-05T15:42:47Z</dcterms:modified>
</cp:coreProperties>
</file>