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9144000"/>
  <p:notesSz cx="6858000" cy="9144000"/>
  <p:embeddedFontLst>
    <p:embeddedFont>
      <p:font typeface="Constantia"/>
      <p:regular r:id="rId28"/>
      <p:bold r:id="rId29"/>
      <p:italic r:id="rId30"/>
      <p:boldItalic r:id="rId31"/>
    </p:embeddedFont>
    <p:embeddedFont>
      <p:font typeface="Libre Baskerville"/>
      <p:regular r:id="rId32"/>
      <p:bold r:id="rId33"/>
      <p: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35" roundtripDataSignature="AMtx7miKaz/m9U69mFxuQzjH7w+Km8hD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Constantia-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onstantia-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onstantia-boldItalic.fntdata"/><Relationship Id="rId30" Type="http://schemas.openxmlformats.org/officeDocument/2006/relationships/font" Target="fonts/Constantia-italic.fntdata"/><Relationship Id="rId11" Type="http://schemas.openxmlformats.org/officeDocument/2006/relationships/slide" Target="slides/slide6.xml"/><Relationship Id="rId33" Type="http://schemas.openxmlformats.org/officeDocument/2006/relationships/font" Target="fonts/LibreBaskerville-bold.fntdata"/><Relationship Id="rId10" Type="http://schemas.openxmlformats.org/officeDocument/2006/relationships/slide" Target="slides/slide5.xml"/><Relationship Id="rId32" Type="http://schemas.openxmlformats.org/officeDocument/2006/relationships/font" Target="fonts/LibreBaskerville-regular.fntdata"/><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font" Target="fonts/LibreBaskerville-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 name="Shape 16"/>
        <p:cNvGrpSpPr/>
        <p:nvPr/>
      </p:nvGrpSpPr>
      <p:grpSpPr>
        <a:xfrm>
          <a:off x="0" y="0"/>
          <a:ext cx="0" cy="0"/>
          <a:chOff x="0" y="0"/>
          <a:chExt cx="0" cy="0"/>
        </a:xfrm>
      </p:grpSpPr>
      <p:sp>
        <p:nvSpPr>
          <p:cNvPr id="17" name="Google Shape;17;p24"/>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4"/>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4"/>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7" name="Shape 77"/>
        <p:cNvGrpSpPr/>
        <p:nvPr/>
      </p:nvGrpSpPr>
      <p:grpSpPr>
        <a:xfrm>
          <a:off x="0" y="0"/>
          <a:ext cx="0" cy="0"/>
          <a:chOff x="0" y="0"/>
          <a:chExt cx="0" cy="0"/>
        </a:xfrm>
      </p:grpSpPr>
      <p:sp>
        <p:nvSpPr>
          <p:cNvPr id="78" name="Google Shape;78;p33"/>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33"/>
          <p:cNvSpPr txBox="1"/>
          <p:nvPr>
            <p:ph idx="1" type="body"/>
          </p:nvPr>
        </p:nvSpPr>
        <p:spPr>
          <a:xfrm rot="5400000">
            <a:off x="2377440" y="15240"/>
            <a:ext cx="4389120" cy="8229600"/>
          </a:xfrm>
          <a:prstGeom prst="rect">
            <a:avLst/>
          </a:prstGeom>
          <a:noFill/>
          <a:ln>
            <a:noFill/>
          </a:ln>
        </p:spPr>
        <p:txBody>
          <a:bodyPr anchorCtr="0" anchor="t" bIns="45700" lIns="91425" spcFirstLastPara="1" rIns="91425" wrap="square" tIns="45700">
            <a:norm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0" name="Google Shape;80;p33"/>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33"/>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3"/>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3" name="Shape 83"/>
        <p:cNvGrpSpPr/>
        <p:nvPr/>
      </p:nvGrpSpPr>
      <p:grpSpPr>
        <a:xfrm>
          <a:off x="0" y="0"/>
          <a:ext cx="0" cy="0"/>
          <a:chOff x="0" y="0"/>
          <a:chExt cx="0" cy="0"/>
        </a:xfrm>
      </p:grpSpPr>
      <p:sp>
        <p:nvSpPr>
          <p:cNvPr id="84" name="Google Shape;84;p34"/>
          <p:cNvSpPr txBox="1"/>
          <p:nvPr>
            <p:ph type="title"/>
          </p:nvPr>
        </p:nvSpPr>
        <p:spPr>
          <a:xfrm rot="5400000">
            <a:off x="5052219" y="2491582"/>
            <a:ext cx="5211763" cy="20574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34"/>
          <p:cNvSpPr txBox="1"/>
          <p:nvPr>
            <p:ph idx="1" type="body"/>
          </p:nvPr>
        </p:nvSpPr>
        <p:spPr>
          <a:xfrm rot="5400000">
            <a:off x="861219" y="510382"/>
            <a:ext cx="5211763" cy="6019800"/>
          </a:xfrm>
          <a:prstGeom prst="rect">
            <a:avLst/>
          </a:prstGeom>
          <a:noFill/>
          <a:ln>
            <a:noFill/>
          </a:ln>
        </p:spPr>
        <p:txBody>
          <a:bodyPr anchorCtr="0" anchor="t" bIns="45700" lIns="91425" spcFirstLastPara="1" rIns="91425" wrap="square" tIns="45700">
            <a:norm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6" name="Google Shape;86;p34"/>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34"/>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34"/>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439FD7"/>
            </a:gs>
            <a:gs pos="25000">
              <a:srgbClr val="4397CA"/>
            </a:gs>
            <a:gs pos="100000">
              <a:srgbClr val="00466A"/>
            </a:gs>
          </a:gsLst>
          <a:path path="circle">
            <a:fillToRect b="50%" l="50%" r="50%" t="50%"/>
          </a:path>
          <a:tileRect/>
        </a:gradFill>
      </p:bgPr>
    </p:bg>
    <p:spTree>
      <p:nvGrpSpPr>
        <p:cNvPr id="20" name="Shape 20"/>
        <p:cNvGrpSpPr/>
        <p:nvPr/>
      </p:nvGrpSpPr>
      <p:grpSpPr>
        <a:xfrm>
          <a:off x="0" y="0"/>
          <a:ext cx="0" cy="0"/>
          <a:chOff x="0" y="0"/>
          <a:chExt cx="0" cy="0"/>
        </a:xfrm>
      </p:grpSpPr>
      <p:sp>
        <p:nvSpPr>
          <p:cNvPr id="21" name="Google Shape;21;p25"/>
          <p:cNvSpPr txBox="1"/>
          <p:nvPr>
            <p:ph type="ctrTitle"/>
          </p:nvPr>
        </p:nvSpPr>
        <p:spPr>
          <a:xfrm>
            <a:off x="533400" y="1371600"/>
            <a:ext cx="7851648" cy="1828800"/>
          </a:xfrm>
          <a:prstGeom prst="rect">
            <a:avLst/>
          </a:prstGeom>
          <a:noFill/>
          <a:ln>
            <a:noFill/>
          </a:ln>
        </p:spPr>
        <p:txBody>
          <a:bodyPr anchorCtr="0" anchor="b" bIns="0" lIns="0" spcFirstLastPara="1" rIns="18275" wrap="square" tIns="0">
            <a:normAutofit/>
          </a:bodyPr>
          <a:lstStyle>
            <a:lvl1pPr lvl="0" algn="r">
              <a:spcBef>
                <a:spcPts val="0"/>
              </a:spcBef>
              <a:spcAft>
                <a:spcPts val="0"/>
              </a:spcAft>
              <a:buClr>
                <a:srgbClr val="4CE0EA"/>
              </a:buClr>
              <a:buSzPts val="5600"/>
              <a:buFont typeface="Calibri"/>
              <a:buNone/>
              <a:defRPr b="1" sz="5600">
                <a:solidFill>
                  <a:srgbClr val="4CE0EA"/>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25"/>
          <p:cNvSpPr txBox="1"/>
          <p:nvPr>
            <p:ph idx="1" type="subTitle"/>
          </p:nvPr>
        </p:nvSpPr>
        <p:spPr>
          <a:xfrm>
            <a:off x="533400" y="3228536"/>
            <a:ext cx="7854696" cy="1752600"/>
          </a:xfrm>
          <a:prstGeom prst="rect">
            <a:avLst/>
          </a:prstGeom>
          <a:noFill/>
          <a:ln>
            <a:noFill/>
          </a:ln>
        </p:spPr>
        <p:txBody>
          <a:bodyPr anchorCtr="0" anchor="t" bIns="45700" lIns="0" spcFirstLastPara="1" rIns="18275" wrap="square" tIns="45700">
            <a:normAutofit/>
          </a:bodyPr>
          <a:lstStyle>
            <a:lvl1pPr lvl="0" marR="45720" algn="r">
              <a:spcBef>
                <a:spcPts val="520"/>
              </a:spcBef>
              <a:spcAft>
                <a:spcPts val="0"/>
              </a:spcAft>
              <a:buSzPts val="2470"/>
              <a:buNone/>
              <a:defRPr>
                <a:solidFill>
                  <a:schemeClr val="lt1"/>
                </a:solidFill>
              </a:defRPr>
            </a:lvl1pPr>
            <a:lvl2pPr lvl="1" algn="ctr">
              <a:spcBef>
                <a:spcPts val="360"/>
              </a:spcBef>
              <a:spcAft>
                <a:spcPts val="0"/>
              </a:spcAft>
              <a:buSzPts val="1530"/>
              <a:buNone/>
              <a:defRPr/>
            </a:lvl2pPr>
            <a:lvl3pPr lvl="2" algn="ctr">
              <a:spcBef>
                <a:spcPts val="360"/>
              </a:spcBef>
              <a:spcAft>
                <a:spcPts val="0"/>
              </a:spcAft>
              <a:buSzPts val="1260"/>
              <a:buNone/>
              <a:defRPr/>
            </a:lvl3pPr>
            <a:lvl4pPr lvl="3" algn="ctr">
              <a:spcBef>
                <a:spcPts val="360"/>
              </a:spcBef>
              <a:spcAft>
                <a:spcPts val="0"/>
              </a:spcAft>
              <a:buSzPts val="1170"/>
              <a:buNone/>
              <a:defRPr/>
            </a:lvl4pPr>
            <a:lvl5pPr lvl="4" algn="ctr">
              <a:spcBef>
                <a:spcPts val="360"/>
              </a:spcBef>
              <a:spcAft>
                <a:spcPts val="0"/>
              </a:spcAft>
              <a:buSzPts val="1170"/>
              <a:buNone/>
              <a:defRPr/>
            </a:lvl5pPr>
            <a:lvl6pPr lvl="5" algn="ctr">
              <a:spcBef>
                <a:spcPts val="360"/>
              </a:spcBef>
              <a:spcAft>
                <a:spcPts val="0"/>
              </a:spcAft>
              <a:buSzPts val="1440"/>
              <a:buNone/>
              <a:defRPr/>
            </a:lvl6pPr>
            <a:lvl7pPr lvl="6" algn="ctr">
              <a:spcBef>
                <a:spcPts val="360"/>
              </a:spcBef>
              <a:spcAft>
                <a:spcPts val="0"/>
              </a:spcAft>
              <a:buSzPts val="144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p:txBody>
      </p:sp>
      <p:sp>
        <p:nvSpPr>
          <p:cNvPr id="23" name="Google Shape;23;p25"/>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5"/>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5"/>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26"/>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26"/>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lvl1pPr indent="-337185" lvl="0" marL="457200" algn="l">
              <a:spcBef>
                <a:spcPts val="360"/>
              </a:spcBef>
              <a:spcAft>
                <a:spcPts val="0"/>
              </a:spcAft>
              <a:buSzPts val="1710"/>
              <a:buChar char="⚫"/>
              <a:defRPr/>
            </a:lvl1pPr>
            <a:lvl2pPr indent="-325755" lvl="1" marL="914400" algn="l">
              <a:spcBef>
                <a:spcPts val="360"/>
              </a:spcBef>
              <a:spcAft>
                <a:spcPts val="0"/>
              </a:spcAft>
              <a:buSzPts val="1530"/>
              <a:buChar char="⚫"/>
              <a:defRPr/>
            </a:lvl2pPr>
            <a:lvl3pPr indent="-308610" lvl="2" marL="1371600" algn="l">
              <a:spcBef>
                <a:spcPts val="360"/>
              </a:spcBef>
              <a:spcAft>
                <a:spcPts val="0"/>
              </a:spcAft>
              <a:buSzPts val="1260"/>
              <a:buChar char="⚫"/>
              <a:defRPr/>
            </a:lvl3pPr>
            <a:lvl4pPr indent="-302894" lvl="3" marL="1828800" algn="l">
              <a:spcBef>
                <a:spcPts val="360"/>
              </a:spcBef>
              <a:spcAft>
                <a:spcPts val="0"/>
              </a:spcAft>
              <a:buSzPts val="1170"/>
              <a:buChar char="⚫"/>
              <a:defRPr/>
            </a:lvl4pPr>
            <a:lvl5pPr indent="-302895" lvl="4" marL="2286000" algn="l">
              <a:spcBef>
                <a:spcPts val="360"/>
              </a:spcBef>
              <a:spcAft>
                <a:spcPts val="0"/>
              </a:spcAft>
              <a:buSzPts val="1170"/>
              <a:buChar char="⚫"/>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29" name="Google Shape;29;p26"/>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6"/>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6"/>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439FD7"/>
            </a:gs>
            <a:gs pos="25000">
              <a:srgbClr val="4397CA"/>
            </a:gs>
            <a:gs pos="100000">
              <a:srgbClr val="00466A"/>
            </a:gs>
          </a:gsLst>
          <a:path path="circle">
            <a:fillToRect b="50%" l="50%" r="50%" t="50%"/>
          </a:path>
          <a:tileRect/>
        </a:gradFill>
      </p:bgPr>
    </p:bg>
    <p:spTree>
      <p:nvGrpSpPr>
        <p:cNvPr id="32" name="Shape 32"/>
        <p:cNvGrpSpPr/>
        <p:nvPr/>
      </p:nvGrpSpPr>
      <p:grpSpPr>
        <a:xfrm>
          <a:off x="0" y="0"/>
          <a:ext cx="0" cy="0"/>
          <a:chOff x="0" y="0"/>
          <a:chExt cx="0" cy="0"/>
        </a:xfrm>
      </p:grpSpPr>
      <p:sp>
        <p:nvSpPr>
          <p:cNvPr id="33" name="Google Shape;33;p27"/>
          <p:cNvSpPr txBox="1"/>
          <p:nvPr>
            <p:ph type="title"/>
          </p:nvPr>
        </p:nvSpPr>
        <p:spPr>
          <a:xfrm>
            <a:off x="530352" y="1316736"/>
            <a:ext cx="7772400" cy="1362456"/>
          </a:xfrm>
          <a:prstGeom prst="rect">
            <a:avLst/>
          </a:prstGeom>
          <a:noFill/>
          <a:ln>
            <a:noFill/>
          </a:ln>
        </p:spPr>
        <p:txBody>
          <a:bodyPr anchorCtr="0" anchor="b" bIns="0" lIns="0" spcFirstLastPara="1" rIns="0" wrap="square" tIns="0">
            <a:noAutofit/>
          </a:bodyPr>
          <a:lstStyle>
            <a:lvl1pPr lvl="0" algn="l">
              <a:spcBef>
                <a:spcPts val="0"/>
              </a:spcBef>
              <a:spcAft>
                <a:spcPts val="0"/>
              </a:spcAft>
              <a:buClr>
                <a:srgbClr val="4AE3AC"/>
              </a:buClr>
              <a:buSzPts val="5600"/>
              <a:buFont typeface="Calibri"/>
              <a:buNone/>
              <a:defRPr b="1" sz="5600" cap="none">
                <a:solidFill>
                  <a:srgbClr val="4AE3A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27"/>
          <p:cNvSpPr txBox="1"/>
          <p:nvPr>
            <p:ph idx="1" type="body"/>
          </p:nvPr>
        </p:nvSpPr>
        <p:spPr>
          <a:xfrm>
            <a:off x="530352" y="2704664"/>
            <a:ext cx="7772400" cy="1509712"/>
          </a:xfrm>
          <a:prstGeom prst="rect">
            <a:avLst/>
          </a:prstGeom>
          <a:noFill/>
          <a:ln>
            <a:noFill/>
          </a:ln>
        </p:spPr>
        <p:txBody>
          <a:bodyPr anchorCtr="0" anchor="t" bIns="45700" lIns="45700" spcFirstLastPara="1" rIns="45700" wrap="square" tIns="45700">
            <a:normAutofit/>
          </a:bodyPr>
          <a:lstStyle>
            <a:lvl1pPr indent="-228600" lvl="0" marL="457200" algn="l">
              <a:spcBef>
                <a:spcPts val="440"/>
              </a:spcBef>
              <a:spcAft>
                <a:spcPts val="0"/>
              </a:spcAft>
              <a:buSzPts val="2090"/>
              <a:buNone/>
              <a:defRPr sz="2200">
                <a:solidFill>
                  <a:schemeClr val="lt1"/>
                </a:solidFill>
              </a:defRPr>
            </a:lvl1pPr>
            <a:lvl2pPr indent="-228600" lvl="1" marL="914400" algn="l">
              <a:spcBef>
                <a:spcPts val="360"/>
              </a:spcBef>
              <a:spcAft>
                <a:spcPts val="0"/>
              </a:spcAft>
              <a:buSzPts val="1530"/>
              <a:buNone/>
              <a:defRPr sz="1800">
                <a:solidFill>
                  <a:schemeClr val="lt1"/>
                </a:solidFill>
              </a:defRPr>
            </a:lvl2pPr>
            <a:lvl3pPr indent="-228600" lvl="2" marL="1371600" algn="l">
              <a:spcBef>
                <a:spcPts val="320"/>
              </a:spcBef>
              <a:spcAft>
                <a:spcPts val="0"/>
              </a:spcAft>
              <a:buSzPts val="1120"/>
              <a:buNone/>
              <a:defRPr sz="1600">
                <a:solidFill>
                  <a:schemeClr val="lt1"/>
                </a:solidFill>
              </a:defRPr>
            </a:lvl3pPr>
            <a:lvl4pPr indent="-228600" lvl="3" marL="1828800" algn="l">
              <a:spcBef>
                <a:spcPts val="280"/>
              </a:spcBef>
              <a:spcAft>
                <a:spcPts val="0"/>
              </a:spcAft>
              <a:buSzPts val="910"/>
              <a:buNone/>
              <a:defRPr sz="1400">
                <a:solidFill>
                  <a:schemeClr val="lt1"/>
                </a:solidFill>
              </a:defRPr>
            </a:lvl4pPr>
            <a:lvl5pPr indent="-228600" lvl="4" marL="2286000" algn="l">
              <a:spcBef>
                <a:spcPts val="280"/>
              </a:spcBef>
              <a:spcAft>
                <a:spcPts val="0"/>
              </a:spcAft>
              <a:buSzPts val="910"/>
              <a:buNone/>
              <a:defRPr sz="1400">
                <a:solidFill>
                  <a:schemeClr val="lt1"/>
                </a:solidFill>
              </a:defRPr>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5" name="Google Shape;35;p27"/>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7"/>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7"/>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28"/>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28"/>
          <p:cNvSpPr txBox="1"/>
          <p:nvPr>
            <p:ph idx="1" type="body"/>
          </p:nvPr>
        </p:nvSpPr>
        <p:spPr>
          <a:xfrm>
            <a:off x="457200" y="1920085"/>
            <a:ext cx="4038600" cy="4434840"/>
          </a:xfrm>
          <a:prstGeom prst="rect">
            <a:avLst/>
          </a:prstGeom>
          <a:noFill/>
          <a:ln>
            <a:noFill/>
          </a:ln>
        </p:spPr>
        <p:txBody>
          <a:bodyPr anchorCtr="0" anchor="t" bIns="45700" lIns="91425" spcFirstLastPara="1" rIns="91425" wrap="square" tIns="45700">
            <a:normAutofit/>
          </a:bodyPr>
          <a:lstStyle>
            <a:lvl1pPr indent="-385445" lvl="0" marL="457200" algn="l">
              <a:spcBef>
                <a:spcPts val="520"/>
              </a:spcBef>
              <a:spcAft>
                <a:spcPts val="0"/>
              </a:spcAft>
              <a:buSzPts val="2470"/>
              <a:buChar char="⚫"/>
              <a:defRPr sz="2600"/>
            </a:lvl1pPr>
            <a:lvl2pPr indent="-358140" lvl="1" marL="914400" algn="l">
              <a:spcBef>
                <a:spcPts val="480"/>
              </a:spcBef>
              <a:spcAft>
                <a:spcPts val="0"/>
              </a:spcAft>
              <a:buSzPts val="2040"/>
              <a:buChar char="⚫"/>
              <a:defRPr sz="2400"/>
            </a:lvl2pPr>
            <a:lvl3pPr indent="-317500" lvl="2" marL="1371600" algn="l">
              <a:spcBef>
                <a:spcPts val="400"/>
              </a:spcBef>
              <a:spcAft>
                <a:spcPts val="0"/>
              </a:spcAft>
              <a:buSzPts val="1400"/>
              <a:buChar char="⚫"/>
              <a:defRPr sz="2000"/>
            </a:lvl3pPr>
            <a:lvl4pPr indent="-302894" lvl="3" marL="1828800" algn="l">
              <a:spcBef>
                <a:spcPts val="360"/>
              </a:spcBef>
              <a:spcAft>
                <a:spcPts val="0"/>
              </a:spcAft>
              <a:buSzPts val="1170"/>
              <a:buChar char="⚫"/>
              <a:defRPr sz="1800"/>
            </a:lvl4pPr>
            <a:lvl5pPr indent="-302895" lvl="4" marL="2286000" algn="l">
              <a:spcBef>
                <a:spcPts val="360"/>
              </a:spcBef>
              <a:spcAft>
                <a:spcPts val="0"/>
              </a:spcAft>
              <a:buSzPts val="1170"/>
              <a:buChar char="⚫"/>
              <a:defRPr sz="18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1" name="Google Shape;41;p28"/>
          <p:cNvSpPr txBox="1"/>
          <p:nvPr>
            <p:ph idx="2" type="body"/>
          </p:nvPr>
        </p:nvSpPr>
        <p:spPr>
          <a:xfrm>
            <a:off x="4648200" y="1920085"/>
            <a:ext cx="4038600" cy="4434840"/>
          </a:xfrm>
          <a:prstGeom prst="rect">
            <a:avLst/>
          </a:prstGeom>
          <a:noFill/>
          <a:ln>
            <a:noFill/>
          </a:ln>
        </p:spPr>
        <p:txBody>
          <a:bodyPr anchorCtr="0" anchor="t" bIns="45700" lIns="91425" spcFirstLastPara="1" rIns="91425" wrap="square" tIns="45700">
            <a:normAutofit/>
          </a:bodyPr>
          <a:lstStyle>
            <a:lvl1pPr indent="-385445" lvl="0" marL="457200" algn="l">
              <a:spcBef>
                <a:spcPts val="520"/>
              </a:spcBef>
              <a:spcAft>
                <a:spcPts val="0"/>
              </a:spcAft>
              <a:buSzPts val="2470"/>
              <a:buChar char="⚫"/>
              <a:defRPr sz="2600"/>
            </a:lvl1pPr>
            <a:lvl2pPr indent="-358140" lvl="1" marL="914400" algn="l">
              <a:spcBef>
                <a:spcPts val="480"/>
              </a:spcBef>
              <a:spcAft>
                <a:spcPts val="0"/>
              </a:spcAft>
              <a:buSzPts val="2040"/>
              <a:buChar char="⚫"/>
              <a:defRPr sz="2400"/>
            </a:lvl2pPr>
            <a:lvl3pPr indent="-317500" lvl="2" marL="1371600" algn="l">
              <a:spcBef>
                <a:spcPts val="400"/>
              </a:spcBef>
              <a:spcAft>
                <a:spcPts val="0"/>
              </a:spcAft>
              <a:buSzPts val="1400"/>
              <a:buChar char="⚫"/>
              <a:defRPr sz="2000"/>
            </a:lvl3pPr>
            <a:lvl4pPr indent="-302894" lvl="3" marL="1828800" algn="l">
              <a:spcBef>
                <a:spcPts val="360"/>
              </a:spcBef>
              <a:spcAft>
                <a:spcPts val="0"/>
              </a:spcAft>
              <a:buSzPts val="1170"/>
              <a:buChar char="⚫"/>
              <a:defRPr sz="1800"/>
            </a:lvl4pPr>
            <a:lvl5pPr indent="-302895" lvl="4" marL="2286000" algn="l">
              <a:spcBef>
                <a:spcPts val="360"/>
              </a:spcBef>
              <a:spcAft>
                <a:spcPts val="0"/>
              </a:spcAft>
              <a:buSzPts val="1170"/>
              <a:buChar char="⚫"/>
              <a:defRPr sz="18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2" name="Google Shape;42;p28"/>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8"/>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8"/>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29"/>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50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9"/>
          <p:cNvSpPr txBox="1"/>
          <p:nvPr>
            <p:ph idx="1" type="body"/>
          </p:nvPr>
        </p:nvSpPr>
        <p:spPr>
          <a:xfrm>
            <a:off x="457200" y="1855248"/>
            <a:ext cx="4040188" cy="659352"/>
          </a:xfrm>
          <a:prstGeom prst="rect">
            <a:avLst/>
          </a:prstGeom>
          <a:noFill/>
          <a:ln>
            <a:noFill/>
          </a:ln>
        </p:spPr>
        <p:txBody>
          <a:bodyPr anchorCtr="0" anchor="ctr" bIns="0" lIns="45700" spcFirstLastPara="1" rIns="45700" wrap="square" tIns="0">
            <a:noAutofit/>
          </a:bodyPr>
          <a:lstStyle>
            <a:lvl1pPr indent="-228600" lvl="0" marL="457200" algn="l">
              <a:spcBef>
                <a:spcPts val="480"/>
              </a:spcBef>
              <a:spcAft>
                <a:spcPts val="0"/>
              </a:spcAft>
              <a:buSzPts val="2280"/>
              <a:buNone/>
              <a:defRPr b="1" sz="2400" cap="none">
                <a:solidFill>
                  <a:schemeClr val="dk2"/>
                </a:solidFill>
              </a:defRPr>
            </a:lvl1pPr>
            <a:lvl2pPr indent="-228600" lvl="1" marL="914400" algn="l">
              <a:spcBef>
                <a:spcPts val="400"/>
              </a:spcBef>
              <a:spcAft>
                <a:spcPts val="0"/>
              </a:spcAft>
              <a:buSzPts val="17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040"/>
              <a:buNone/>
              <a:defRPr b="1" sz="1600"/>
            </a:lvl4pPr>
            <a:lvl5pPr indent="-228600" lvl="4" marL="2286000" algn="l">
              <a:spcBef>
                <a:spcPts val="320"/>
              </a:spcBef>
              <a:spcAft>
                <a:spcPts val="0"/>
              </a:spcAft>
              <a:buSzPts val="1040"/>
              <a:buNone/>
              <a:defRPr b="1"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8" name="Google Shape;48;p29"/>
          <p:cNvSpPr txBox="1"/>
          <p:nvPr>
            <p:ph idx="2" type="body"/>
          </p:nvPr>
        </p:nvSpPr>
        <p:spPr>
          <a:xfrm>
            <a:off x="4645025" y="1859757"/>
            <a:ext cx="4041775" cy="654843"/>
          </a:xfrm>
          <a:prstGeom prst="rect">
            <a:avLst/>
          </a:prstGeom>
          <a:noFill/>
          <a:ln>
            <a:noFill/>
          </a:ln>
        </p:spPr>
        <p:txBody>
          <a:bodyPr anchorCtr="0" anchor="ctr" bIns="0" lIns="45700" spcFirstLastPara="1" rIns="45700" wrap="square" tIns="0">
            <a:normAutofit/>
          </a:bodyPr>
          <a:lstStyle>
            <a:lvl1pPr indent="-228600" lvl="0" marL="457200" algn="l">
              <a:spcBef>
                <a:spcPts val="480"/>
              </a:spcBef>
              <a:spcAft>
                <a:spcPts val="0"/>
              </a:spcAft>
              <a:buSzPts val="2280"/>
              <a:buNone/>
              <a:defRPr b="1" sz="2400" cap="none">
                <a:solidFill>
                  <a:schemeClr val="dk2"/>
                </a:solidFill>
              </a:defRPr>
            </a:lvl1pPr>
            <a:lvl2pPr indent="-228600" lvl="1" marL="914400" algn="l">
              <a:spcBef>
                <a:spcPts val="400"/>
              </a:spcBef>
              <a:spcAft>
                <a:spcPts val="0"/>
              </a:spcAft>
              <a:buSzPts val="17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040"/>
              <a:buNone/>
              <a:defRPr b="1" sz="1600"/>
            </a:lvl4pPr>
            <a:lvl5pPr indent="-228600" lvl="4" marL="2286000" algn="l">
              <a:spcBef>
                <a:spcPts val="320"/>
              </a:spcBef>
              <a:spcAft>
                <a:spcPts val="0"/>
              </a:spcAft>
              <a:buSzPts val="1040"/>
              <a:buNone/>
              <a:defRPr b="1"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9" name="Google Shape;49;p29"/>
          <p:cNvSpPr txBox="1"/>
          <p:nvPr>
            <p:ph idx="3" type="body"/>
          </p:nvPr>
        </p:nvSpPr>
        <p:spPr>
          <a:xfrm>
            <a:off x="457200" y="2514600"/>
            <a:ext cx="4040188" cy="3845720"/>
          </a:xfrm>
          <a:prstGeom prst="rect">
            <a:avLst/>
          </a:prstGeom>
          <a:noFill/>
          <a:ln>
            <a:noFill/>
          </a:ln>
        </p:spPr>
        <p:txBody>
          <a:bodyPr anchorCtr="0" anchor="t" bIns="45700" lIns="91425" spcFirstLastPara="1" rIns="91425" wrap="square" tIns="0">
            <a:normAutofit/>
          </a:bodyPr>
          <a:lstStyle>
            <a:lvl1pPr indent="-361315" lvl="0" marL="457200" algn="l">
              <a:spcBef>
                <a:spcPts val="440"/>
              </a:spcBef>
              <a:spcAft>
                <a:spcPts val="0"/>
              </a:spcAft>
              <a:buSzPts val="2090"/>
              <a:buChar char="⚫"/>
              <a:defRPr sz="2200"/>
            </a:lvl1pPr>
            <a:lvl2pPr indent="-336550" lvl="1" marL="914400" algn="l">
              <a:spcBef>
                <a:spcPts val="400"/>
              </a:spcBef>
              <a:spcAft>
                <a:spcPts val="0"/>
              </a:spcAft>
              <a:buSzPts val="1700"/>
              <a:buChar char="⚫"/>
              <a:defRPr sz="2000"/>
            </a:lvl2pPr>
            <a:lvl3pPr indent="-308610" lvl="2" marL="1371600" algn="l">
              <a:spcBef>
                <a:spcPts val="360"/>
              </a:spcBef>
              <a:spcAft>
                <a:spcPts val="0"/>
              </a:spcAft>
              <a:buSzPts val="1260"/>
              <a:buChar char="⚫"/>
              <a:defRPr sz="1800"/>
            </a:lvl3pPr>
            <a:lvl4pPr indent="-294639" lvl="3" marL="1828800" algn="l">
              <a:spcBef>
                <a:spcPts val="320"/>
              </a:spcBef>
              <a:spcAft>
                <a:spcPts val="0"/>
              </a:spcAft>
              <a:buSzPts val="1040"/>
              <a:buChar char="⚫"/>
              <a:defRPr sz="1600"/>
            </a:lvl4pPr>
            <a:lvl5pPr indent="-294639" lvl="4" marL="2286000" algn="l">
              <a:spcBef>
                <a:spcPts val="320"/>
              </a:spcBef>
              <a:spcAft>
                <a:spcPts val="0"/>
              </a:spcAft>
              <a:buSzPts val="1040"/>
              <a:buChar char="⚫"/>
              <a:defRPr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0" name="Google Shape;50;p29"/>
          <p:cNvSpPr txBox="1"/>
          <p:nvPr>
            <p:ph idx="4" type="body"/>
          </p:nvPr>
        </p:nvSpPr>
        <p:spPr>
          <a:xfrm>
            <a:off x="4645025" y="2514600"/>
            <a:ext cx="4041775" cy="3845720"/>
          </a:xfrm>
          <a:prstGeom prst="rect">
            <a:avLst/>
          </a:prstGeom>
          <a:noFill/>
          <a:ln>
            <a:noFill/>
          </a:ln>
        </p:spPr>
        <p:txBody>
          <a:bodyPr anchorCtr="0" anchor="t" bIns="45700" lIns="91425" spcFirstLastPara="1" rIns="91425" wrap="square" tIns="0">
            <a:normAutofit/>
          </a:bodyPr>
          <a:lstStyle>
            <a:lvl1pPr indent="-361315" lvl="0" marL="457200" algn="l">
              <a:spcBef>
                <a:spcPts val="440"/>
              </a:spcBef>
              <a:spcAft>
                <a:spcPts val="0"/>
              </a:spcAft>
              <a:buSzPts val="2090"/>
              <a:buChar char="⚫"/>
              <a:defRPr sz="2200"/>
            </a:lvl1pPr>
            <a:lvl2pPr indent="-336550" lvl="1" marL="914400" algn="l">
              <a:spcBef>
                <a:spcPts val="400"/>
              </a:spcBef>
              <a:spcAft>
                <a:spcPts val="0"/>
              </a:spcAft>
              <a:buSzPts val="1700"/>
              <a:buChar char="⚫"/>
              <a:defRPr sz="2000"/>
            </a:lvl2pPr>
            <a:lvl3pPr indent="-308610" lvl="2" marL="1371600" algn="l">
              <a:spcBef>
                <a:spcPts val="360"/>
              </a:spcBef>
              <a:spcAft>
                <a:spcPts val="0"/>
              </a:spcAft>
              <a:buSzPts val="1260"/>
              <a:buChar char="⚫"/>
              <a:defRPr sz="1800"/>
            </a:lvl3pPr>
            <a:lvl4pPr indent="-294639" lvl="3" marL="1828800" algn="l">
              <a:spcBef>
                <a:spcPts val="320"/>
              </a:spcBef>
              <a:spcAft>
                <a:spcPts val="0"/>
              </a:spcAft>
              <a:buSzPts val="1040"/>
              <a:buChar char="⚫"/>
              <a:defRPr sz="1600"/>
            </a:lvl4pPr>
            <a:lvl5pPr indent="-294639" lvl="4" marL="2286000" algn="l">
              <a:spcBef>
                <a:spcPts val="320"/>
              </a:spcBef>
              <a:spcAft>
                <a:spcPts val="0"/>
              </a:spcAft>
              <a:buSzPts val="1040"/>
              <a:buChar char="⚫"/>
              <a:defRPr sz="16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1" name="Google Shape;51;p29"/>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9"/>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9"/>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 name="Shape 54"/>
        <p:cNvGrpSpPr/>
        <p:nvPr/>
      </p:nvGrpSpPr>
      <p:grpSpPr>
        <a:xfrm>
          <a:off x="0" y="0"/>
          <a:ext cx="0" cy="0"/>
          <a:chOff x="0" y="0"/>
          <a:chExt cx="0" cy="0"/>
        </a:xfrm>
      </p:grpSpPr>
      <p:sp>
        <p:nvSpPr>
          <p:cNvPr id="55" name="Google Shape;55;p30"/>
          <p:cNvSpPr txBox="1"/>
          <p:nvPr>
            <p:ph type="title"/>
          </p:nvPr>
        </p:nvSpPr>
        <p:spPr>
          <a:xfrm>
            <a:off x="457200" y="704088"/>
            <a:ext cx="8305800" cy="1143000"/>
          </a:xfrm>
          <a:prstGeom prst="rect">
            <a:avLst/>
          </a:prstGeom>
          <a:noFill/>
          <a:ln>
            <a:noFill/>
          </a:ln>
        </p:spPr>
        <p:txBody>
          <a:bodyPr anchorCtr="0" anchor="b" bIns="0" lIns="0" spcFirstLastPara="1" rIns="0" wrap="square" tIns="45700">
            <a:normAutofit/>
          </a:bodyPr>
          <a:lstStyle>
            <a:lvl1pPr lvl="0" algn="l">
              <a:spcBef>
                <a:spcPts val="0"/>
              </a:spcBef>
              <a:spcAft>
                <a:spcPts val="0"/>
              </a:spcAft>
              <a:buClr>
                <a:schemeClr val="dk2"/>
              </a:buClr>
              <a:buSzPts val="5000"/>
              <a:buFont typeface="Calibri"/>
              <a:buNone/>
              <a:defRPr b="0" sz="5000">
                <a:solidFill>
                  <a:schemeClr val="dk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0"/>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0"/>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0"/>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1"/>
          <p:cNvSpPr txBox="1"/>
          <p:nvPr>
            <p:ph type="title"/>
          </p:nvPr>
        </p:nvSpPr>
        <p:spPr>
          <a:xfrm>
            <a:off x="685800" y="514352"/>
            <a:ext cx="2743200" cy="1162050"/>
          </a:xfrm>
          <a:prstGeom prst="rect">
            <a:avLst/>
          </a:prstGeom>
          <a:noFill/>
          <a:ln>
            <a:noFill/>
          </a:ln>
        </p:spPr>
        <p:txBody>
          <a:bodyPr anchorCtr="0" anchor="b" bIns="0" lIns="0" spcFirstLastPara="1" rIns="0" wrap="square" tIns="45700">
            <a:noAutofit/>
          </a:bodyPr>
          <a:lstStyle>
            <a:lvl1pPr lvl="0" algn="l">
              <a:spcBef>
                <a:spcPts val="0"/>
              </a:spcBef>
              <a:spcAft>
                <a:spcPts val="0"/>
              </a:spcAft>
              <a:buClr>
                <a:schemeClr val="dk2"/>
              </a:buClr>
              <a:buSzPts val="2600"/>
              <a:buFont typeface="Calibri"/>
              <a:buNone/>
              <a:defRPr b="0" sz="2600">
                <a:solidFill>
                  <a:schemeClr val="dk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1"/>
          <p:cNvSpPr txBox="1"/>
          <p:nvPr>
            <p:ph idx="1" type="body"/>
          </p:nvPr>
        </p:nvSpPr>
        <p:spPr>
          <a:xfrm>
            <a:off x="685800" y="1676400"/>
            <a:ext cx="2743200" cy="4572000"/>
          </a:xfrm>
          <a:prstGeom prst="rect">
            <a:avLst/>
          </a:prstGeom>
          <a:noFill/>
          <a:ln>
            <a:noFill/>
          </a:ln>
        </p:spPr>
        <p:txBody>
          <a:bodyPr anchorCtr="0" anchor="t" bIns="45700" lIns="18275" spcFirstLastPara="1" rIns="18275" wrap="square" tIns="45700">
            <a:normAutofit/>
          </a:bodyPr>
          <a:lstStyle>
            <a:lvl1pPr indent="-228600" lvl="0" marL="457200" algn="l">
              <a:spcBef>
                <a:spcPts val="280"/>
              </a:spcBef>
              <a:spcAft>
                <a:spcPts val="0"/>
              </a:spcAft>
              <a:buSzPts val="1330"/>
              <a:buNone/>
              <a:defRPr sz="1400"/>
            </a:lvl1pPr>
            <a:lvl2pPr indent="-228600" lvl="1" marL="914400" algn="l">
              <a:spcBef>
                <a:spcPts val="240"/>
              </a:spcBef>
              <a:spcAft>
                <a:spcPts val="0"/>
              </a:spcAft>
              <a:buSzPts val="1020"/>
              <a:buNone/>
              <a:defRPr sz="1200"/>
            </a:lvl2pPr>
            <a:lvl3pPr indent="-228600" lvl="2" marL="1371600" algn="l">
              <a:spcBef>
                <a:spcPts val="200"/>
              </a:spcBef>
              <a:spcAft>
                <a:spcPts val="0"/>
              </a:spcAft>
              <a:buSzPts val="700"/>
              <a:buNone/>
              <a:defRPr sz="1000"/>
            </a:lvl3pPr>
            <a:lvl4pPr indent="-228600" lvl="3" marL="1828800" algn="l">
              <a:spcBef>
                <a:spcPts val="180"/>
              </a:spcBef>
              <a:spcAft>
                <a:spcPts val="0"/>
              </a:spcAft>
              <a:buSzPts val="585"/>
              <a:buNone/>
              <a:defRPr sz="900"/>
            </a:lvl4pPr>
            <a:lvl5pPr indent="-228600" lvl="4" marL="2286000" algn="l">
              <a:spcBef>
                <a:spcPts val="180"/>
              </a:spcBef>
              <a:spcAft>
                <a:spcPts val="0"/>
              </a:spcAft>
              <a:buSzPts val="585"/>
              <a:buNone/>
              <a:defRPr sz="9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2" name="Google Shape;62;p31"/>
          <p:cNvSpPr txBox="1"/>
          <p:nvPr>
            <p:ph idx="2" type="body"/>
          </p:nvPr>
        </p:nvSpPr>
        <p:spPr>
          <a:xfrm>
            <a:off x="3575050" y="1676400"/>
            <a:ext cx="5111750" cy="4572000"/>
          </a:xfrm>
          <a:prstGeom prst="rect">
            <a:avLst/>
          </a:prstGeom>
          <a:noFill/>
          <a:ln>
            <a:noFill/>
          </a:ln>
        </p:spPr>
        <p:txBody>
          <a:bodyPr anchorCtr="0" anchor="t" bIns="45700" lIns="91425" spcFirstLastPara="1" rIns="91425" wrap="square" tIns="0">
            <a:normAutofit/>
          </a:bodyPr>
          <a:lstStyle>
            <a:lvl1pPr indent="-397510" lvl="0" marL="457200" algn="l">
              <a:spcBef>
                <a:spcPts val="560"/>
              </a:spcBef>
              <a:spcAft>
                <a:spcPts val="0"/>
              </a:spcAft>
              <a:buSzPts val="2660"/>
              <a:buChar char="⚫"/>
              <a:defRPr sz="2800"/>
            </a:lvl1pPr>
            <a:lvl2pPr indent="-368935" lvl="1" marL="914400" algn="l">
              <a:spcBef>
                <a:spcPts val="520"/>
              </a:spcBef>
              <a:spcAft>
                <a:spcPts val="0"/>
              </a:spcAft>
              <a:buSzPts val="2210"/>
              <a:buChar char="⚫"/>
              <a:defRPr sz="2600"/>
            </a:lvl2pPr>
            <a:lvl3pPr indent="-335280" lvl="2" marL="1371600" algn="l">
              <a:spcBef>
                <a:spcPts val="480"/>
              </a:spcBef>
              <a:spcAft>
                <a:spcPts val="0"/>
              </a:spcAft>
              <a:buSzPts val="1680"/>
              <a:buChar char="⚫"/>
              <a:defRPr sz="2400"/>
            </a:lvl3pPr>
            <a:lvl4pPr indent="-311150" lvl="3" marL="1828800" algn="l">
              <a:spcBef>
                <a:spcPts val="400"/>
              </a:spcBef>
              <a:spcAft>
                <a:spcPts val="0"/>
              </a:spcAft>
              <a:buSzPts val="1300"/>
              <a:buChar char="⚫"/>
              <a:defRPr sz="2000"/>
            </a:lvl4pPr>
            <a:lvl5pPr indent="-302895" lvl="4" marL="2286000" algn="l">
              <a:spcBef>
                <a:spcPts val="360"/>
              </a:spcBef>
              <a:spcAft>
                <a:spcPts val="0"/>
              </a:spcAft>
              <a:buSzPts val="1170"/>
              <a:buChar char="⚫"/>
              <a:defRPr sz="18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3" name="Google Shape;63;p31"/>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1"/>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1"/>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66" name="Shape 66"/>
        <p:cNvGrpSpPr/>
        <p:nvPr/>
      </p:nvGrpSpPr>
      <p:grpSpPr>
        <a:xfrm>
          <a:off x="0" y="0"/>
          <a:ext cx="0" cy="0"/>
          <a:chOff x="0" y="0"/>
          <a:chExt cx="0" cy="0"/>
        </a:xfrm>
      </p:grpSpPr>
      <p:sp>
        <p:nvSpPr>
          <p:cNvPr id="67" name="Google Shape;67;p32"/>
          <p:cNvSpPr/>
          <p:nvPr/>
        </p:nvSpPr>
        <p:spPr>
          <a:xfrm flipH="1" rot="-10380000">
            <a:off x="3165753" y="1108077"/>
            <a:ext cx="5257800" cy="4114800"/>
          </a:xfrm>
          <a:prstGeom prst="snipRoundRect">
            <a:avLst>
              <a:gd fmla="val 0" name="adj1"/>
              <a:gd fmla="val 3646" name="adj2"/>
            </a:avLst>
          </a:prstGeom>
          <a:solidFill>
            <a:srgbClr val="FFFFFF"/>
          </a:solidFill>
          <a:ln cap="rnd" cmpd="sng" w="9525">
            <a:solidFill>
              <a:srgbClr val="C0C0C0"/>
            </a:solidFill>
            <a:prstDash val="solid"/>
            <a:round/>
            <a:headEnd len="sm" w="sm" type="none"/>
            <a:tailEnd len="sm" w="sm" type="none"/>
          </a:ln>
          <a:effectLst>
            <a:outerShdw blurRad="63500" sx="98500" kx="100000" rotWithShape="0" algn="tl" dir="7500000" dist="38500" sy="100080">
              <a:srgbClr val="000000">
                <a:alpha val="2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 name="Google Shape;68;p32"/>
          <p:cNvSpPr/>
          <p:nvPr/>
        </p:nvSpPr>
        <p:spPr>
          <a:xfrm flipH="1" rot="-10380000">
            <a:off x="8004134" y="5359769"/>
            <a:ext cx="155448" cy="155448"/>
          </a:xfrm>
          <a:prstGeom prst="rtTriangle">
            <a:avLst/>
          </a:prstGeom>
          <a:solidFill>
            <a:srgbClr val="FFFFFF"/>
          </a:solidFill>
          <a:ln cap="flat" cmpd="sng" w="12700">
            <a:solidFill>
              <a:srgbClr val="FFFFFF"/>
            </a:solidFill>
            <a:prstDash val="solid"/>
            <a:bevel/>
            <a:headEnd len="sm" w="sm" type="none"/>
            <a:tailEnd len="sm" w="sm" type="none"/>
          </a:ln>
          <a:effectLst>
            <a:outerShdw blurRad="19685" rotWithShape="0" algn="tl" dir="12900000" dist="6350">
              <a:srgbClr val="000000">
                <a:alpha val="4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 name="Google Shape;69;p32"/>
          <p:cNvSpPr txBox="1"/>
          <p:nvPr>
            <p:ph type="title"/>
          </p:nvPr>
        </p:nvSpPr>
        <p:spPr>
          <a:xfrm>
            <a:off x="609600" y="1176996"/>
            <a:ext cx="2212848" cy="1582621"/>
          </a:xfrm>
          <a:prstGeom prst="rect">
            <a:avLst/>
          </a:prstGeom>
          <a:noFill/>
          <a:ln>
            <a:noFill/>
          </a:ln>
        </p:spPr>
        <p:txBody>
          <a:bodyPr anchorCtr="0" anchor="b" bIns="45700" lIns="45700" spcFirstLastPara="1" rIns="45700" wrap="square" tIns="45700">
            <a:normAutofit/>
          </a:bodyPr>
          <a:lstStyle>
            <a:lvl1pPr lvl="0" algn="l">
              <a:spcBef>
                <a:spcPts val="0"/>
              </a:spcBef>
              <a:spcAft>
                <a:spcPts val="0"/>
              </a:spcAft>
              <a:buClr>
                <a:schemeClr val="dk2"/>
              </a:buClr>
              <a:buSzPts val="2000"/>
              <a:buFont typeface="Calibri"/>
              <a:buNone/>
              <a:defRPr b="1" sz="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2"/>
          <p:cNvSpPr txBox="1"/>
          <p:nvPr>
            <p:ph idx="1" type="body"/>
          </p:nvPr>
        </p:nvSpPr>
        <p:spPr>
          <a:xfrm>
            <a:off x="609600" y="2828785"/>
            <a:ext cx="2209800" cy="2179320"/>
          </a:xfrm>
          <a:prstGeom prst="rect">
            <a:avLst/>
          </a:prstGeom>
          <a:noFill/>
          <a:ln>
            <a:noFill/>
          </a:ln>
        </p:spPr>
        <p:txBody>
          <a:bodyPr anchorCtr="0" anchor="t" bIns="45700" lIns="64000" spcFirstLastPara="1" rIns="45700" wrap="square" tIns="45700">
            <a:normAutofit/>
          </a:bodyPr>
          <a:lstStyle>
            <a:lvl1pPr indent="-228600" lvl="0" marL="457200" algn="l">
              <a:spcBef>
                <a:spcPts val="250"/>
              </a:spcBef>
              <a:spcAft>
                <a:spcPts val="0"/>
              </a:spcAft>
              <a:buSzPts val="1235"/>
              <a:buFont typeface="Constantia"/>
              <a:buNone/>
              <a:defRPr sz="1300"/>
            </a:lvl1pPr>
            <a:lvl2pPr indent="-293369" lvl="1" marL="914400" algn="l">
              <a:spcBef>
                <a:spcPts val="240"/>
              </a:spcBef>
              <a:spcAft>
                <a:spcPts val="0"/>
              </a:spcAft>
              <a:buSzPts val="1020"/>
              <a:buChar char="⚫"/>
              <a:defRPr sz="1200"/>
            </a:lvl2pPr>
            <a:lvl3pPr indent="-273050" lvl="2" marL="1371600" algn="l">
              <a:spcBef>
                <a:spcPts val="200"/>
              </a:spcBef>
              <a:spcAft>
                <a:spcPts val="0"/>
              </a:spcAft>
              <a:buSzPts val="700"/>
              <a:buChar char="⚫"/>
              <a:defRPr sz="1000"/>
            </a:lvl3pPr>
            <a:lvl4pPr indent="-265747" lvl="3" marL="1828800" algn="l">
              <a:spcBef>
                <a:spcPts val="180"/>
              </a:spcBef>
              <a:spcAft>
                <a:spcPts val="0"/>
              </a:spcAft>
              <a:buSzPts val="585"/>
              <a:buChar char="⚫"/>
              <a:defRPr sz="900"/>
            </a:lvl4pPr>
            <a:lvl5pPr indent="-265747" lvl="4" marL="2286000" algn="l">
              <a:spcBef>
                <a:spcPts val="180"/>
              </a:spcBef>
              <a:spcAft>
                <a:spcPts val="0"/>
              </a:spcAft>
              <a:buSzPts val="585"/>
              <a:buChar char="⚫"/>
              <a:defRPr sz="900"/>
            </a:lvl5pPr>
            <a:lvl6pPr indent="-320039" lvl="5" marL="2743200" algn="l">
              <a:spcBef>
                <a:spcPts val="360"/>
              </a:spcBef>
              <a:spcAft>
                <a:spcPts val="0"/>
              </a:spcAft>
              <a:buSzPts val="1440"/>
              <a:buChar char="⚫"/>
              <a:defRPr/>
            </a:lvl6pPr>
            <a:lvl7pPr indent="-320039" lvl="6" marL="3200400" algn="l">
              <a:spcBef>
                <a:spcPts val="360"/>
              </a:spcBef>
              <a:spcAft>
                <a:spcPts val="0"/>
              </a:spcAft>
              <a:buSzPts val="144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1" name="Google Shape;71;p32"/>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2"/>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2"/>
          <p:cNvSpPr txBox="1"/>
          <p:nvPr>
            <p:ph idx="12" type="sldNum"/>
          </p:nvPr>
        </p:nvSpPr>
        <p:spPr>
          <a:xfrm>
            <a:off x="8077200" y="6356350"/>
            <a:ext cx="609600" cy="365125"/>
          </a:xfrm>
          <a:prstGeom prst="rect">
            <a:avLst/>
          </a:prstGeom>
          <a:noFill/>
          <a:ln>
            <a:noFill/>
          </a:ln>
        </p:spPr>
        <p:txBody>
          <a:bodyPr anchorCtr="0" anchor="b" bIns="0" lIns="0" spcFirstLastPara="1" rIns="0" wrap="square" tIns="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74" name="Google Shape;74;p32"/>
          <p:cNvSpPr/>
          <p:nvPr>
            <p:ph idx="2" type="pic"/>
          </p:nvPr>
        </p:nvSpPr>
        <p:spPr>
          <a:xfrm rot="420000">
            <a:off x="3485793" y="1199517"/>
            <a:ext cx="4617720" cy="3931920"/>
          </a:xfrm>
          <a:prstGeom prst="rect">
            <a:avLst/>
          </a:prstGeom>
          <a:solidFill>
            <a:schemeClr val="lt2"/>
          </a:solidFill>
          <a:ln cap="rnd" cmpd="sng" w="9525">
            <a:solidFill>
              <a:srgbClr val="C0C0C0"/>
            </a:solidFill>
            <a:prstDash val="solid"/>
            <a:round/>
            <a:headEnd len="sm" w="sm" type="none"/>
            <a:tailEnd len="sm" w="sm" type="none"/>
          </a:ln>
        </p:spPr>
      </p:sp>
      <p:sp>
        <p:nvSpPr>
          <p:cNvPr id="75" name="Google Shape;75;p32"/>
          <p:cNvSpPr/>
          <p:nvPr/>
        </p:nvSpPr>
        <p:spPr>
          <a:xfrm flipH="1" rot="10800000">
            <a:off x="-9525" y="5816600"/>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D">
                  <a:alpha val="44705"/>
                </a:srgbClr>
              </a:gs>
              <a:gs pos="100000">
                <a:srgbClr val="00E9F7">
                  <a:alpha val="54901"/>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tantia"/>
              <a:ea typeface="Constantia"/>
              <a:cs typeface="Constantia"/>
              <a:sym typeface="Constantia"/>
            </a:endParaRPr>
          </a:p>
        </p:txBody>
      </p:sp>
      <p:sp>
        <p:nvSpPr>
          <p:cNvPr id="76" name="Google Shape;76;p32"/>
          <p:cNvSpPr/>
          <p:nvPr/>
        </p:nvSpPr>
        <p:spPr>
          <a:xfrm flipH="1" rot="10800000">
            <a:off x="4381500" y="6219825"/>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onstantia"/>
              <a:ea typeface="Constantia"/>
              <a:cs typeface="Constantia"/>
              <a:sym typeface="Constantia"/>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none" tx="0" sx="65000" ty="0" sy="65000"/>
        </a:blipFill>
      </p:bgPr>
    </p:bg>
    <p:spTree>
      <p:nvGrpSpPr>
        <p:cNvPr id="5" name="Shape 5"/>
        <p:cNvGrpSpPr/>
        <p:nvPr/>
      </p:nvGrpSpPr>
      <p:grpSpPr>
        <a:xfrm>
          <a:off x="0" y="0"/>
          <a:ext cx="0" cy="0"/>
          <a:chOff x="0" y="0"/>
          <a:chExt cx="0" cy="0"/>
        </a:xfrm>
      </p:grpSpPr>
      <p:sp>
        <p:nvSpPr>
          <p:cNvPr id="6" name="Google Shape;6;p23"/>
          <p:cNvSpPr/>
          <p:nvPr/>
        </p:nvSpPr>
        <p:spPr>
          <a:xfrm>
            <a:off x="-9525" y="-7144"/>
            <a:ext cx="9163050" cy="1041400"/>
          </a:xfrm>
          <a:custGeom>
            <a:rect b="b" l="l" r="r" t="t"/>
            <a:pathLst>
              <a:path extrusionOk="0" h="656" w="5772">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0079AD">
                  <a:alpha val="44705"/>
                </a:srgbClr>
              </a:gs>
              <a:gs pos="100000">
                <a:srgbClr val="00E9F7">
                  <a:alpha val="54901"/>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dk1"/>
              </a:solidFill>
              <a:latin typeface="Constantia"/>
              <a:ea typeface="Constantia"/>
              <a:cs typeface="Constantia"/>
              <a:sym typeface="Constantia"/>
            </a:endParaRPr>
          </a:p>
        </p:txBody>
      </p:sp>
      <p:sp>
        <p:nvSpPr>
          <p:cNvPr id="7" name="Google Shape;7;p23"/>
          <p:cNvSpPr/>
          <p:nvPr/>
        </p:nvSpPr>
        <p:spPr>
          <a:xfrm>
            <a:off x="4381500" y="-7144"/>
            <a:ext cx="4762500" cy="638175"/>
          </a:xfrm>
          <a:custGeom>
            <a:rect b="b" l="l" r="r" t="t"/>
            <a:pathLst>
              <a:path extrusionOk="0" h="595" w="3000">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chemeClr val="dk1"/>
              </a:solidFill>
              <a:latin typeface="Constantia"/>
              <a:ea typeface="Constantia"/>
              <a:cs typeface="Constantia"/>
              <a:sym typeface="Constantia"/>
            </a:endParaRPr>
          </a:p>
        </p:txBody>
      </p:sp>
      <p:sp>
        <p:nvSpPr>
          <p:cNvPr id="8" name="Google Shape;8;p23"/>
          <p:cNvSpPr txBox="1"/>
          <p:nvPr>
            <p:ph type="title"/>
          </p:nvPr>
        </p:nvSpPr>
        <p:spPr>
          <a:xfrm>
            <a:off x="457200" y="704088"/>
            <a:ext cx="8229600" cy="1143000"/>
          </a:xfrm>
          <a:prstGeom prst="rect">
            <a:avLst/>
          </a:prstGeom>
          <a:noFill/>
          <a:ln>
            <a:noFill/>
          </a:ln>
        </p:spPr>
        <p:txBody>
          <a:bodyPr anchorCtr="0" anchor="b" bIns="0" lIns="0" spcFirstLastPara="1" rIns="0" wrap="square" tIns="45700">
            <a:normAutofit/>
          </a:bodyPr>
          <a:lstStyle>
            <a:lvl1pPr lvl="0" marR="0" rtl="0" algn="l">
              <a:spcBef>
                <a:spcPts val="0"/>
              </a:spcBef>
              <a:spcAft>
                <a:spcPts val="0"/>
              </a:spcAft>
              <a:buClr>
                <a:schemeClr val="dk2"/>
              </a:buClr>
              <a:buSzPts val="5000"/>
              <a:buFont typeface="Calibri"/>
              <a:buNone/>
              <a:defRPr b="0" i="0" sz="5000" u="none" cap="none" strike="noStrik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23"/>
          <p:cNvSpPr txBox="1"/>
          <p:nvPr>
            <p:ph idx="1" type="body"/>
          </p:nvPr>
        </p:nvSpPr>
        <p:spPr>
          <a:xfrm>
            <a:off x="457200" y="1935480"/>
            <a:ext cx="8229600" cy="4389120"/>
          </a:xfrm>
          <a:prstGeom prst="rect">
            <a:avLst/>
          </a:prstGeom>
          <a:noFill/>
          <a:ln>
            <a:noFill/>
          </a:ln>
        </p:spPr>
        <p:txBody>
          <a:bodyPr anchorCtr="0" anchor="t" bIns="45700" lIns="91425" spcFirstLastPara="1" rIns="91425" wrap="square" tIns="45700">
            <a:normAutofit/>
          </a:bodyPr>
          <a:lstStyle>
            <a:lvl1pPr indent="-385445" lvl="0" marL="457200" marR="0" rtl="0" algn="l">
              <a:spcBef>
                <a:spcPts val="520"/>
              </a:spcBef>
              <a:spcAft>
                <a:spcPts val="0"/>
              </a:spcAft>
              <a:buClr>
                <a:schemeClr val="accent3"/>
              </a:buClr>
              <a:buSzPts val="2470"/>
              <a:buFont typeface="Noto Sans Symbols"/>
              <a:buChar char="⚫"/>
              <a:defRPr b="0" i="0" sz="2600" u="none" cap="none" strike="noStrike">
                <a:solidFill>
                  <a:schemeClr val="dk1"/>
                </a:solidFill>
                <a:latin typeface="Constantia"/>
                <a:ea typeface="Constantia"/>
                <a:cs typeface="Constantia"/>
                <a:sym typeface="Constantia"/>
              </a:defRPr>
            </a:lvl1pPr>
            <a:lvl2pPr indent="-358140" lvl="1" marL="914400" marR="0" rtl="0" algn="l">
              <a:spcBef>
                <a:spcPts val="480"/>
              </a:spcBef>
              <a:spcAft>
                <a:spcPts val="0"/>
              </a:spcAft>
              <a:buClr>
                <a:schemeClr val="accent1"/>
              </a:buClr>
              <a:buSzPts val="2040"/>
              <a:buFont typeface="Noto Sans Symbols"/>
              <a:buChar char="⚫"/>
              <a:defRPr b="0" i="0" sz="2400" u="none" cap="none" strike="noStrike">
                <a:solidFill>
                  <a:schemeClr val="dk1"/>
                </a:solidFill>
                <a:latin typeface="Constantia"/>
                <a:ea typeface="Constantia"/>
                <a:cs typeface="Constantia"/>
                <a:sym typeface="Constantia"/>
              </a:defRPr>
            </a:lvl2pPr>
            <a:lvl3pPr indent="-321944" lvl="2" marL="1371600" marR="0" rtl="0" algn="l">
              <a:spcBef>
                <a:spcPts val="420"/>
              </a:spcBef>
              <a:spcAft>
                <a:spcPts val="0"/>
              </a:spcAft>
              <a:buClr>
                <a:schemeClr val="accent2"/>
              </a:buClr>
              <a:buSzPts val="1470"/>
              <a:buFont typeface="Noto Sans Symbols"/>
              <a:buChar char="⚫"/>
              <a:defRPr b="0" i="0" sz="2100" u="none" cap="none" strike="noStrike">
                <a:solidFill>
                  <a:schemeClr val="dk1"/>
                </a:solidFill>
                <a:latin typeface="Constantia"/>
                <a:ea typeface="Constantia"/>
                <a:cs typeface="Constantia"/>
                <a:sym typeface="Constantia"/>
              </a:defRPr>
            </a:lvl3pPr>
            <a:lvl4pPr indent="-311150" lvl="3" marL="1828800" marR="0" rtl="0" algn="l">
              <a:spcBef>
                <a:spcPts val="400"/>
              </a:spcBef>
              <a:spcAft>
                <a:spcPts val="0"/>
              </a:spcAft>
              <a:buClr>
                <a:schemeClr val="accent3"/>
              </a:buClr>
              <a:buSzPts val="1300"/>
              <a:buFont typeface="Noto Sans Symbols"/>
              <a:buChar char="⚫"/>
              <a:defRPr b="0" i="0" sz="2000" u="none" cap="none" strike="noStrike">
                <a:solidFill>
                  <a:schemeClr val="dk1"/>
                </a:solidFill>
                <a:latin typeface="Constantia"/>
                <a:ea typeface="Constantia"/>
                <a:cs typeface="Constantia"/>
                <a:sym typeface="Constantia"/>
              </a:defRPr>
            </a:lvl4pPr>
            <a:lvl5pPr indent="-311150" lvl="4" marL="2286000" marR="0" rtl="0" algn="l">
              <a:spcBef>
                <a:spcPts val="400"/>
              </a:spcBef>
              <a:spcAft>
                <a:spcPts val="0"/>
              </a:spcAft>
              <a:buClr>
                <a:schemeClr val="accent4"/>
              </a:buClr>
              <a:buSzPts val="1300"/>
              <a:buFont typeface="Noto Sans Symbols"/>
              <a:buChar char="⚫"/>
              <a:defRPr b="0" i="0" sz="2000" u="none" cap="none" strike="noStrike">
                <a:solidFill>
                  <a:schemeClr val="dk1"/>
                </a:solidFill>
                <a:latin typeface="Constantia"/>
                <a:ea typeface="Constantia"/>
                <a:cs typeface="Constantia"/>
                <a:sym typeface="Constantia"/>
              </a:defRPr>
            </a:lvl5pPr>
            <a:lvl6pPr indent="-320039" lvl="5" marL="2743200" marR="0" rtl="0" algn="l">
              <a:spcBef>
                <a:spcPts val="360"/>
              </a:spcBef>
              <a:spcAft>
                <a:spcPts val="0"/>
              </a:spcAft>
              <a:buClr>
                <a:schemeClr val="accent5"/>
              </a:buClr>
              <a:buSzPts val="1440"/>
              <a:buFont typeface="Noto Sans Symbols"/>
              <a:buChar char="⚫"/>
              <a:defRPr b="0" i="0" sz="1800" u="none" cap="none" strike="noStrike">
                <a:solidFill>
                  <a:schemeClr val="dk1"/>
                </a:solidFill>
                <a:latin typeface="Constantia"/>
                <a:ea typeface="Constantia"/>
                <a:cs typeface="Constantia"/>
                <a:sym typeface="Constantia"/>
              </a:defRPr>
            </a:lvl6pPr>
            <a:lvl7pPr indent="-309879" lvl="6" marL="3200400" marR="0" rtl="0" algn="l">
              <a:spcBef>
                <a:spcPts val="320"/>
              </a:spcBef>
              <a:spcAft>
                <a:spcPts val="0"/>
              </a:spcAft>
              <a:buClr>
                <a:schemeClr val="accent6"/>
              </a:buClr>
              <a:buSzPts val="1280"/>
              <a:buFont typeface="Noto Sans Symbols"/>
              <a:buChar char="⚫"/>
              <a:defRPr b="0" i="0" sz="1600" u="none" cap="none" strike="noStrike">
                <a:solidFill>
                  <a:schemeClr val="dk1"/>
                </a:solidFill>
                <a:latin typeface="Constantia"/>
                <a:ea typeface="Constantia"/>
                <a:cs typeface="Constantia"/>
                <a:sym typeface="Constantia"/>
              </a:defRPr>
            </a:lvl7pPr>
            <a:lvl8pPr indent="-330200" lvl="7" marL="3657600" marR="0" rtl="0" algn="l">
              <a:spcBef>
                <a:spcPts val="320"/>
              </a:spcBef>
              <a:spcAft>
                <a:spcPts val="0"/>
              </a:spcAft>
              <a:buClr>
                <a:schemeClr val="dk2"/>
              </a:buClr>
              <a:buSzPts val="1600"/>
              <a:buFont typeface="Constantia"/>
              <a:buChar char="•"/>
              <a:defRPr b="0" i="0" sz="1600" u="none" cap="none" strike="noStrike">
                <a:solidFill>
                  <a:schemeClr val="dk1"/>
                </a:solidFill>
                <a:latin typeface="Constantia"/>
                <a:ea typeface="Constantia"/>
                <a:cs typeface="Constantia"/>
                <a:sym typeface="Constantia"/>
              </a:defRPr>
            </a:lvl8pPr>
            <a:lvl9pPr indent="-317500" lvl="8" marL="4114800" marR="0" rtl="0" algn="l">
              <a:spcBef>
                <a:spcPts val="280"/>
              </a:spcBef>
              <a:spcAft>
                <a:spcPts val="0"/>
              </a:spcAft>
              <a:buClr>
                <a:schemeClr val="dk2"/>
              </a:buClr>
              <a:buSzPts val="1400"/>
              <a:buFont typeface="Constantia"/>
              <a:buChar char="•"/>
              <a:defRPr b="0" i="0" sz="1400" u="none" cap="none" strike="noStrike">
                <a:solidFill>
                  <a:schemeClr val="dk1"/>
                </a:solidFill>
                <a:latin typeface="Constantia"/>
                <a:ea typeface="Constantia"/>
                <a:cs typeface="Constantia"/>
                <a:sym typeface="Constantia"/>
              </a:defRPr>
            </a:lvl9pPr>
          </a:lstStyle>
          <a:p/>
        </p:txBody>
      </p:sp>
      <p:sp>
        <p:nvSpPr>
          <p:cNvPr id="10" name="Google Shape;10;p23"/>
          <p:cNvSpPr txBox="1"/>
          <p:nvPr>
            <p:ph idx="10" type="dt"/>
          </p:nvPr>
        </p:nvSpPr>
        <p:spPr>
          <a:xfrm>
            <a:off x="457200" y="6356350"/>
            <a:ext cx="2133600" cy="365125"/>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0" i="0" sz="1200" u="none" cap="none" strike="noStrike">
                <a:solidFill>
                  <a:srgbClr val="035C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 name="Google Shape;11;p23"/>
          <p:cNvSpPr txBox="1"/>
          <p:nvPr>
            <p:ph idx="11" type="ftr"/>
          </p:nvPr>
        </p:nvSpPr>
        <p:spPr>
          <a:xfrm>
            <a:off x="2667000" y="6356350"/>
            <a:ext cx="3352800" cy="365125"/>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0" i="0" sz="1200" u="none" cap="none" strike="noStrike">
                <a:solidFill>
                  <a:srgbClr val="035C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 name="Google Shape;12;p23"/>
          <p:cNvSpPr txBox="1"/>
          <p:nvPr>
            <p:ph idx="12" type="sldNum"/>
          </p:nvPr>
        </p:nvSpPr>
        <p:spPr>
          <a:xfrm>
            <a:off x="7924800" y="6356350"/>
            <a:ext cx="762000" cy="365125"/>
          </a:xfrm>
          <a:prstGeom prst="rect">
            <a:avLst/>
          </a:prstGeom>
          <a:noFill/>
          <a:ln>
            <a:noFill/>
          </a:ln>
        </p:spPr>
        <p:txBody>
          <a:bodyPr anchorCtr="0" anchor="b" bIns="0" lIns="0" spcFirstLastPara="1" rIns="0" wrap="square" tIns="0">
            <a:noAutofit/>
          </a:bodyPr>
          <a:lstStyle>
            <a:lvl1pPr indent="0" lvl="0" marL="0" marR="0" rtl="0" algn="r">
              <a:spcBef>
                <a:spcPts val="0"/>
              </a:spcBef>
              <a:spcAft>
                <a:spcPts val="0"/>
              </a:spcAft>
              <a:buNone/>
              <a:defRPr b="0" i="0" sz="1200" u="none" cap="none" strike="noStrike">
                <a:solidFill>
                  <a:srgbClr val="035C75"/>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035C75"/>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035C75"/>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035C75"/>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035C75"/>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035C75"/>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035C75"/>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035C75"/>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035C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3" name="Google Shape;13;p23"/>
          <p:cNvGrpSpPr/>
          <p:nvPr/>
        </p:nvGrpSpPr>
        <p:grpSpPr>
          <a:xfrm>
            <a:off x="-29294" y="-16113"/>
            <a:ext cx="9198255" cy="1086266"/>
            <a:chOff x="-29322" y="-1971"/>
            <a:chExt cx="9198255" cy="1086266"/>
          </a:xfrm>
        </p:grpSpPr>
        <p:sp>
          <p:nvSpPr>
            <p:cNvPr id="14" name="Google Shape;14;p23"/>
            <p:cNvSpPr/>
            <p:nvPr/>
          </p:nvSpPr>
          <p:spPr>
            <a:xfrm rot="-164308">
              <a:off x="-19045" y="216550"/>
              <a:ext cx="9163050" cy="649224"/>
            </a:xfrm>
            <a:custGeom>
              <a:rect b="b" l="l" r="r" t="t"/>
              <a:pathLst>
                <a:path extrusionOk="0" h="1055" w="5772">
                  <a:moveTo>
                    <a:pt x="0" y="966"/>
                  </a:moveTo>
                  <a:cubicBezTo>
                    <a:pt x="282" y="738"/>
                    <a:pt x="923" y="275"/>
                    <a:pt x="1608" y="282"/>
                  </a:cubicBezTo>
                  <a:cubicBezTo>
                    <a:pt x="2293" y="289"/>
                    <a:pt x="3416" y="1055"/>
                    <a:pt x="4110" y="1008"/>
                  </a:cubicBezTo>
                  <a:cubicBezTo>
                    <a:pt x="4804" y="961"/>
                    <a:pt x="5426" y="210"/>
                    <a:pt x="5772" y="0"/>
                  </a:cubicBezTo>
                </a:path>
              </a:pathLst>
            </a:custGeom>
            <a:noFill/>
            <a:ln cap="flat" cmpd="sng" w="10775">
              <a:solidFill>
                <a:srgbClr val="09B6BE"/>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 name="Google Shape;15;p23"/>
            <p:cNvSpPr/>
            <p:nvPr/>
          </p:nvSpPr>
          <p:spPr>
            <a:xfrm rot="-164308">
              <a:off x="-14309" y="290003"/>
              <a:ext cx="9175812" cy="530352"/>
            </a:xfrm>
            <a:custGeom>
              <a:rect b="b" l="l" r="r" t="t"/>
              <a:pathLst>
                <a:path extrusionOk="0" h="854" w="5766">
                  <a:moveTo>
                    <a:pt x="0" y="732"/>
                  </a:moveTo>
                  <a:cubicBezTo>
                    <a:pt x="273" y="647"/>
                    <a:pt x="951" y="214"/>
                    <a:pt x="1638" y="228"/>
                  </a:cubicBezTo>
                  <a:cubicBezTo>
                    <a:pt x="2325" y="242"/>
                    <a:pt x="3434" y="854"/>
                    <a:pt x="4122" y="816"/>
                  </a:cubicBezTo>
                  <a:cubicBezTo>
                    <a:pt x="4810" y="778"/>
                    <a:pt x="5424" y="170"/>
                    <a:pt x="5766" y="0"/>
                  </a:cubicBezTo>
                </a:path>
              </a:pathLst>
            </a:custGeom>
            <a:no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
          <p:cNvSpPr txBox="1"/>
          <p:nvPr/>
        </p:nvSpPr>
        <p:spPr>
          <a:xfrm>
            <a:off x="1295400" y="3276600"/>
            <a:ext cx="6673726" cy="6771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800">
                <a:solidFill>
                  <a:srgbClr val="FF0000"/>
                </a:solidFill>
                <a:latin typeface="Calibri"/>
                <a:ea typeface="Calibri"/>
                <a:cs typeface="Calibri"/>
                <a:sym typeface="Calibri"/>
              </a:rPr>
              <a:t> </a:t>
            </a:r>
            <a:r>
              <a:rPr b="1" lang="en-US" sz="3800">
                <a:solidFill>
                  <a:srgbClr val="FF0000"/>
                </a:solidFill>
                <a:latin typeface="Libre Baskerville"/>
                <a:ea typeface="Libre Baskerville"/>
                <a:cs typeface="Libre Baskerville"/>
                <a:sym typeface="Libre Baskerville"/>
              </a:rPr>
              <a:t>Multiplexer and De-Multiplexer</a:t>
            </a:r>
            <a:endParaRPr b="1" sz="3800">
              <a:solidFill>
                <a:srgbClr val="FF0000"/>
              </a:solidFill>
              <a:latin typeface="Libre Baskerville"/>
              <a:ea typeface="Libre Baskerville"/>
              <a:cs typeface="Libre Baskerville"/>
              <a:sym typeface="Libre Baskervill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descr="https://image2.slideserve.com/4294729/slide9-n.jpg" id="138" name="Google Shape;138;p10"/>
          <p:cNvPicPr preferRelativeResize="0"/>
          <p:nvPr/>
        </p:nvPicPr>
        <p:blipFill rotWithShape="1">
          <a:blip r:embed="rId3">
            <a:alphaModFix/>
          </a:blip>
          <a:srcRect b="0" l="0" r="0" t="0"/>
          <a:stretch/>
        </p:blipFill>
        <p:spPr>
          <a:xfrm>
            <a:off x="990600" y="685800"/>
            <a:ext cx="6858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https://image2.slideserve.com/4294729/slide10-n.jpg" id="143" name="Google Shape;143;p11"/>
          <p:cNvPicPr preferRelativeResize="0"/>
          <p:nvPr/>
        </p:nvPicPr>
        <p:blipFill rotWithShape="1">
          <a:blip r:embed="rId3">
            <a:alphaModFix/>
          </a:blip>
          <a:srcRect b="0" l="0" r="0" t="0"/>
          <a:stretch/>
        </p:blipFill>
        <p:spPr>
          <a:xfrm>
            <a:off x="1066800" y="228600"/>
            <a:ext cx="6858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descr="https://image2.slideserve.com/4294729/slide11-n.jpg" id="148" name="Google Shape;148;p12"/>
          <p:cNvPicPr preferRelativeResize="0"/>
          <p:nvPr/>
        </p:nvPicPr>
        <p:blipFill rotWithShape="1">
          <a:blip r:embed="rId3">
            <a:alphaModFix/>
          </a:blip>
          <a:srcRect b="0" l="0" r="0" t="0"/>
          <a:stretch/>
        </p:blipFill>
        <p:spPr>
          <a:xfrm>
            <a:off x="685800" y="228600"/>
            <a:ext cx="6858000"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descr="https://image2.slideserve.com/4294729/truth-table-of-4-to-1-multiplexer-n.jpg" id="153" name="Google Shape;153;p13"/>
          <p:cNvPicPr preferRelativeResize="0"/>
          <p:nvPr/>
        </p:nvPicPr>
        <p:blipFill rotWithShape="1">
          <a:blip r:embed="rId3">
            <a:alphaModFix/>
          </a:blip>
          <a:srcRect b="0" l="0" r="0" t="0"/>
          <a:stretch/>
        </p:blipFill>
        <p:spPr>
          <a:xfrm>
            <a:off x="609600" y="304800"/>
            <a:ext cx="7924800" cy="5943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descr="8-1 Multiplexer Circuit" id="158" name="Google Shape;158;p14"/>
          <p:cNvPicPr preferRelativeResize="0"/>
          <p:nvPr/>
        </p:nvPicPr>
        <p:blipFill rotWithShape="1">
          <a:blip r:embed="rId3">
            <a:alphaModFix/>
          </a:blip>
          <a:srcRect b="0" l="0" r="0" t="0"/>
          <a:stretch/>
        </p:blipFill>
        <p:spPr>
          <a:xfrm>
            <a:off x="1828800" y="711200"/>
            <a:ext cx="5486400" cy="5856288"/>
          </a:xfrm>
          <a:prstGeom prst="rect">
            <a:avLst/>
          </a:prstGeom>
          <a:noFill/>
          <a:ln>
            <a:noFill/>
          </a:ln>
        </p:spPr>
      </p:pic>
      <p:sp>
        <p:nvSpPr>
          <p:cNvPr id="159" name="Google Shape;159;p14"/>
          <p:cNvSpPr/>
          <p:nvPr/>
        </p:nvSpPr>
        <p:spPr>
          <a:xfrm>
            <a:off x="2209800" y="0"/>
            <a:ext cx="4759325" cy="64611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FF0000"/>
                </a:solidFill>
                <a:latin typeface="Times New Roman"/>
                <a:ea typeface="Times New Roman"/>
                <a:cs typeface="Times New Roman"/>
                <a:sym typeface="Times New Roman"/>
              </a:rPr>
              <a:t>8-1 Multiplexer Circuit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5"/>
          <p:cNvSpPr/>
          <p:nvPr/>
        </p:nvSpPr>
        <p:spPr>
          <a:xfrm>
            <a:off x="381000" y="152400"/>
            <a:ext cx="8534400" cy="6062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rgbClr val="FF0000"/>
                </a:solidFill>
                <a:latin typeface="Times New Roman"/>
                <a:ea typeface="Times New Roman"/>
                <a:cs typeface="Times New Roman"/>
                <a:sym typeface="Times New Roman"/>
              </a:rPr>
              <a:t>De-Multiplexer</a:t>
            </a:r>
            <a:endParaRPr/>
          </a:p>
          <a:p>
            <a:pPr indent="0" lvl="0" marL="0" marR="0" rtl="0" algn="l">
              <a:spcBef>
                <a:spcPts val="0"/>
              </a:spcBef>
              <a:spcAft>
                <a:spcPts val="0"/>
              </a:spcAft>
              <a:buNone/>
            </a:pPr>
            <a:r>
              <a:t/>
            </a:r>
            <a:endParaRPr b="1" sz="4000">
              <a:solidFill>
                <a:srgbClr val="FF0000"/>
              </a:solidFill>
              <a:latin typeface="Times New Roman"/>
              <a:ea typeface="Times New Roman"/>
              <a:cs typeface="Times New Roman"/>
              <a:sym typeface="Times New Roman"/>
            </a:endParaRPr>
          </a:p>
          <a:p>
            <a:pPr indent="-177800" lvl="0" marL="0" marR="0" rtl="0" algn="l">
              <a:spcBef>
                <a:spcPts val="0"/>
              </a:spcBef>
              <a:spcAft>
                <a:spcPts val="0"/>
              </a:spcAft>
              <a:buClr>
                <a:schemeClr val="dk1"/>
              </a:buClr>
              <a:buSzPts val="2800"/>
              <a:buFont typeface="Noto Sans Symbols"/>
              <a:buChar char="⮚"/>
            </a:pPr>
            <a:r>
              <a:rPr lang="en-US" sz="2800">
                <a:solidFill>
                  <a:schemeClr val="dk1"/>
                </a:solidFill>
                <a:latin typeface="Times New Roman"/>
                <a:ea typeface="Times New Roman"/>
                <a:cs typeface="Times New Roman"/>
                <a:sym typeface="Times New Roman"/>
              </a:rPr>
              <a:t>The De-Multiplexer is a combinational logic circuit that performs the reverse operation of multiplexer (Several output lines, one input line). </a:t>
            </a:r>
            <a:endParaRPr/>
          </a:p>
          <a:p>
            <a:pPr indent="-177800" lvl="0" marL="0" marR="0" rtl="0" algn="l">
              <a:spcBef>
                <a:spcPts val="0"/>
              </a:spcBef>
              <a:spcAft>
                <a:spcPts val="0"/>
              </a:spcAft>
              <a:buClr>
                <a:schemeClr val="dk1"/>
              </a:buClr>
              <a:buSzPts val="2800"/>
              <a:buFont typeface="Noto Sans Symbols"/>
              <a:buChar char="⮚"/>
            </a:pPr>
            <a:r>
              <a:rPr lang="en-US" sz="2800">
                <a:solidFill>
                  <a:schemeClr val="dk1"/>
                </a:solidFill>
                <a:latin typeface="Times New Roman"/>
                <a:ea typeface="Times New Roman"/>
                <a:cs typeface="Times New Roman"/>
                <a:sym typeface="Times New Roman"/>
              </a:rPr>
              <a:t>De -Multiplexer means one to many. A De-Multiplexer is a circuit with one input and many output. By applying control signal, we can steer any input to the output. Few types of De -Multiplexer are 1-to 2, 1-to-4, 1-to-8 and 1-to 16 De -Multiplexer .</a:t>
            </a:r>
            <a:endParaRPr/>
          </a:p>
          <a:p>
            <a:pPr indent="-177800" lvl="0" marL="0" marR="0" rtl="0" algn="l">
              <a:spcBef>
                <a:spcPts val="0"/>
              </a:spcBef>
              <a:spcAft>
                <a:spcPts val="0"/>
              </a:spcAft>
              <a:buClr>
                <a:schemeClr val="dk1"/>
              </a:buClr>
              <a:buSzPts val="2800"/>
              <a:buFont typeface="Noto Sans Symbols"/>
              <a:buChar char="⮚"/>
            </a:pPr>
            <a:r>
              <a:rPr lang="en-US" sz="2800">
                <a:solidFill>
                  <a:schemeClr val="dk1"/>
                </a:solidFill>
                <a:latin typeface="Times New Roman"/>
                <a:ea typeface="Times New Roman"/>
                <a:cs typeface="Times New Roman"/>
                <a:sym typeface="Times New Roman"/>
              </a:rPr>
              <a:t>De-Multiplexer is the process of taking information from one input and transmitting the same over one of several outputs.</a:t>
            </a:r>
            <a:endParaRPr sz="2800">
              <a:solidFill>
                <a:schemeClr val="dk1"/>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descr="https://image2.slideserve.com/4294729/block-diagram-of-demultiplexer-n.jpg" id="169" name="Google Shape;169;p16"/>
          <p:cNvPicPr preferRelativeResize="0"/>
          <p:nvPr/>
        </p:nvPicPr>
        <p:blipFill rotWithShape="1">
          <a:blip r:embed="rId3">
            <a:alphaModFix/>
          </a:blip>
          <a:srcRect b="0" l="0" r="0" t="0"/>
          <a:stretch/>
        </p:blipFill>
        <p:spPr>
          <a:xfrm>
            <a:off x="381000" y="381000"/>
            <a:ext cx="6858000"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descr="https://image2.slideserve.com/4294729/1-to-4-demultiplexer-logic-symbol-n.jpg" id="174" name="Google Shape;174;p17"/>
          <p:cNvPicPr preferRelativeResize="0"/>
          <p:nvPr/>
        </p:nvPicPr>
        <p:blipFill rotWithShape="1">
          <a:blip r:embed="rId3">
            <a:alphaModFix/>
          </a:blip>
          <a:srcRect b="0" l="0" r="0" t="0"/>
          <a:stretch/>
        </p:blipFill>
        <p:spPr>
          <a:xfrm>
            <a:off x="457200" y="0"/>
            <a:ext cx="7848600" cy="58864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descr="https://image2.slideserve.com/4294729/1-to-4-demultiplexer-logic-diagram-n.jpg" id="179" name="Google Shape;179;p18"/>
          <p:cNvPicPr preferRelativeResize="0"/>
          <p:nvPr/>
        </p:nvPicPr>
        <p:blipFill rotWithShape="1">
          <a:blip r:embed="rId3">
            <a:alphaModFix/>
          </a:blip>
          <a:srcRect b="0" l="0" r="0" t="0"/>
          <a:stretch/>
        </p:blipFill>
        <p:spPr>
          <a:xfrm>
            <a:off x="838200" y="571500"/>
            <a:ext cx="6858000"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descr="https://image2.slideserve.com/4294729/truth-table-of-1-to-4-demultiplexer-n.jpg" id="184" name="Google Shape;184;p19"/>
          <p:cNvPicPr preferRelativeResize="0"/>
          <p:nvPr/>
        </p:nvPicPr>
        <p:blipFill rotWithShape="1">
          <a:blip r:embed="rId3">
            <a:alphaModFix/>
          </a:blip>
          <a:srcRect b="0" l="0" r="0" t="0"/>
          <a:stretch/>
        </p:blipFill>
        <p:spPr>
          <a:xfrm>
            <a:off x="381000" y="685800"/>
            <a:ext cx="6858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
          <p:cNvSpPr txBox="1"/>
          <p:nvPr/>
        </p:nvSpPr>
        <p:spPr>
          <a:xfrm>
            <a:off x="990600" y="228600"/>
            <a:ext cx="6934200" cy="63087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rgbClr val="00B0F0"/>
                </a:solidFill>
                <a:latin typeface="Calibri"/>
                <a:ea typeface="Calibri"/>
                <a:cs typeface="Calibri"/>
                <a:sym typeface="Calibri"/>
              </a:rPr>
              <a:t>Out Line</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Introduction</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 Digital Logic Gate Symbols</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Multiplexer</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Block Diagram of Multiplexer</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Logic Symbol of Multiplexer</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Logic Diagram of Multiplexer</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Truth Table</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De-Multiplexer</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Block Diagram of De-Multiplexer</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Logic Symbol of De-Multiplexer</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Logic Diagram of De-Multiplexer</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Truth Table</a:t>
            </a:r>
            <a:endParaRPr/>
          </a:p>
          <a:p>
            <a:pPr indent="-177800" lvl="0" marL="0" marR="0" rtl="0" algn="l">
              <a:spcBef>
                <a:spcPts val="0"/>
              </a:spcBef>
              <a:spcAft>
                <a:spcPts val="0"/>
              </a:spcAft>
              <a:buClr>
                <a:srgbClr val="FF0000"/>
              </a:buClr>
              <a:buSzPts val="2800"/>
              <a:buFont typeface="Noto Sans Symbols"/>
              <a:buChar char="⮚"/>
            </a:pPr>
            <a:r>
              <a:rPr b="1" lang="en-US" sz="2800">
                <a:solidFill>
                  <a:srgbClr val="FF0000"/>
                </a:solidFill>
                <a:latin typeface="Calibri"/>
                <a:ea typeface="Calibri"/>
                <a:cs typeface="Calibri"/>
                <a:sym typeface="Calibri"/>
              </a:rPr>
              <a:t>Applications</a:t>
            </a:r>
            <a:endParaRPr b="1" sz="4000">
              <a:solidFill>
                <a:srgbClr val="FF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0"/>
          <p:cNvSpPr txBox="1"/>
          <p:nvPr/>
        </p:nvSpPr>
        <p:spPr>
          <a:xfrm>
            <a:off x="1295400" y="304800"/>
            <a:ext cx="6172200" cy="584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0000"/>
                </a:solidFill>
                <a:latin typeface="Times New Roman"/>
                <a:ea typeface="Times New Roman"/>
                <a:cs typeface="Times New Roman"/>
                <a:sym typeface="Times New Roman"/>
              </a:rPr>
              <a:t>Applications of Multiplexer</a:t>
            </a:r>
            <a:endParaRPr b="1" sz="3200">
              <a:solidFill>
                <a:srgbClr val="FF0000"/>
              </a:solidFill>
              <a:latin typeface="Times New Roman"/>
              <a:ea typeface="Times New Roman"/>
              <a:cs typeface="Times New Roman"/>
              <a:sym typeface="Times New Roman"/>
            </a:endParaRPr>
          </a:p>
        </p:txBody>
      </p:sp>
      <p:sp>
        <p:nvSpPr>
          <p:cNvPr id="190" name="Google Shape;190;p20"/>
          <p:cNvSpPr/>
          <p:nvPr/>
        </p:nvSpPr>
        <p:spPr>
          <a:xfrm>
            <a:off x="457200" y="1447800"/>
            <a:ext cx="8458200" cy="46783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just">
              <a:spcBef>
                <a:spcPts val="0"/>
              </a:spcBef>
              <a:spcAft>
                <a:spcPts val="0"/>
              </a:spcAft>
              <a:buNone/>
            </a:pPr>
            <a:r>
              <a:rPr lang="en-US" sz="3600">
                <a:solidFill>
                  <a:srgbClr val="FF0000"/>
                </a:solidFill>
                <a:latin typeface="Times New Roman"/>
                <a:ea typeface="Times New Roman"/>
                <a:cs typeface="Times New Roman"/>
                <a:sym typeface="Times New Roman"/>
              </a:rPr>
              <a:t>Communication system </a:t>
            </a:r>
            <a:r>
              <a:rPr lang="en-US" sz="2400">
                <a:solidFill>
                  <a:schemeClr val="dk1"/>
                </a:solidFill>
                <a:latin typeface="Times New Roman"/>
                <a:ea typeface="Times New Roman"/>
                <a:cs typeface="Times New Roman"/>
                <a:sym typeface="Times New Roman"/>
              </a:rPr>
              <a:t>– Communication system is a set of system that enable communication like transmission system, relay and tributary station, and communication network. The efficiency of communication system can be increased considerably using multiplexer. Multiplexer allow the process of transmitting different type of data such as audio, video at the same time using a single transmission line. </a:t>
            </a:r>
            <a:endParaRPr/>
          </a:p>
          <a:p>
            <a:pPr indent="0" lvl="0" marL="0" marR="0" rtl="0" algn="just">
              <a:spcBef>
                <a:spcPts val="0"/>
              </a:spcBef>
              <a:spcAft>
                <a:spcPts val="0"/>
              </a:spcAft>
              <a:buNone/>
            </a:pPr>
            <a:r>
              <a:rPr b="1" lang="en-US" sz="2800">
                <a:solidFill>
                  <a:srgbClr val="FF0000"/>
                </a:solidFill>
                <a:latin typeface="Times New Roman"/>
                <a:ea typeface="Times New Roman"/>
                <a:cs typeface="Times New Roman"/>
                <a:sym typeface="Times New Roman"/>
              </a:rPr>
              <a:t>Computer Memory </a:t>
            </a:r>
            <a:r>
              <a:rPr b="1" lang="en-US" sz="2400">
                <a:solidFill>
                  <a:schemeClr val="dk1"/>
                </a:solidFill>
                <a:latin typeface="Times New Roman"/>
                <a:ea typeface="Times New Roman"/>
                <a:cs typeface="Times New Roman"/>
                <a:sym typeface="Times New Roman"/>
              </a:rPr>
              <a:t>– </a:t>
            </a:r>
            <a:r>
              <a:rPr lang="en-US" sz="2400">
                <a:solidFill>
                  <a:schemeClr val="dk1"/>
                </a:solidFill>
                <a:latin typeface="Times New Roman"/>
                <a:ea typeface="Times New Roman"/>
                <a:cs typeface="Times New Roman"/>
                <a:sym typeface="Times New Roman"/>
              </a:rPr>
              <a:t>A Multiplexer is used in computer memory to keep up a vast amount of memory in the computers, and also to decrease the number of copper lines necessary to connect the memory to other parts of the computer.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1"/>
          <p:cNvSpPr txBox="1"/>
          <p:nvPr/>
        </p:nvSpPr>
        <p:spPr>
          <a:xfrm>
            <a:off x="1295400" y="152400"/>
            <a:ext cx="6172200" cy="584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FF0000"/>
                </a:solidFill>
                <a:latin typeface="Times New Roman"/>
                <a:ea typeface="Times New Roman"/>
                <a:cs typeface="Times New Roman"/>
                <a:sym typeface="Times New Roman"/>
              </a:rPr>
              <a:t>Applications of De-Multiplexer</a:t>
            </a:r>
            <a:endParaRPr b="1" sz="3200">
              <a:solidFill>
                <a:srgbClr val="FF0000"/>
              </a:solidFill>
              <a:latin typeface="Times New Roman"/>
              <a:ea typeface="Times New Roman"/>
              <a:cs typeface="Times New Roman"/>
              <a:sym typeface="Times New Roman"/>
            </a:endParaRPr>
          </a:p>
        </p:txBody>
      </p:sp>
      <p:sp>
        <p:nvSpPr>
          <p:cNvPr id="196" name="Google Shape;196;p21"/>
          <p:cNvSpPr/>
          <p:nvPr/>
        </p:nvSpPr>
        <p:spPr>
          <a:xfrm>
            <a:off x="381000" y="1295400"/>
            <a:ext cx="8534400" cy="34464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just">
              <a:spcBef>
                <a:spcPts val="0"/>
              </a:spcBef>
              <a:spcAft>
                <a:spcPts val="0"/>
              </a:spcAft>
              <a:buNone/>
            </a:pPr>
            <a:r>
              <a:rPr b="1" lang="en-US" sz="3200">
                <a:solidFill>
                  <a:srgbClr val="FF0000"/>
                </a:solidFill>
                <a:latin typeface="Times New Roman"/>
                <a:ea typeface="Times New Roman"/>
                <a:cs typeface="Times New Roman"/>
                <a:sym typeface="Times New Roman"/>
              </a:rPr>
              <a:t>Communication System </a:t>
            </a:r>
            <a:r>
              <a:rPr lang="en-US" sz="2400">
                <a:solidFill>
                  <a:schemeClr val="dk1"/>
                </a:solidFill>
                <a:latin typeface="Times New Roman"/>
                <a:ea typeface="Times New Roman"/>
                <a:cs typeface="Times New Roman"/>
                <a:sym typeface="Times New Roman"/>
              </a:rPr>
              <a:t>- Communication system use multiplexer to carry multiple data like audio, video and other form of data using a single line for transmission. This process make the transmission easier. The demultiplexer receive the output signals of the multiplexer and converts them back to the original form of the data at the receiving end. The multiplexer and demultiplexer work together to carry out the process of transmission and reception of data in communication system.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2"/>
          <p:cNvSpPr txBox="1"/>
          <p:nvPr/>
        </p:nvSpPr>
        <p:spPr>
          <a:xfrm>
            <a:off x="2209800" y="2667000"/>
            <a:ext cx="5334000"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800">
                <a:solidFill>
                  <a:srgbClr val="FF0000"/>
                </a:solidFill>
                <a:latin typeface="Calibri"/>
                <a:ea typeface="Calibri"/>
                <a:cs typeface="Calibri"/>
                <a:sym typeface="Calibri"/>
              </a:rPr>
              <a:t> </a:t>
            </a:r>
            <a:r>
              <a:rPr b="1" lang="en-US" sz="8000">
                <a:solidFill>
                  <a:srgbClr val="FF0000"/>
                </a:solidFill>
                <a:latin typeface="Arabic Typesetting"/>
                <a:ea typeface="Arabic Typesetting"/>
                <a:cs typeface="Arabic Typesetting"/>
                <a:sym typeface="Arabic Typesetting"/>
              </a:rPr>
              <a:t>Thank You</a:t>
            </a:r>
            <a:endParaRPr b="1" sz="3800">
              <a:solidFill>
                <a:srgbClr val="FF0000"/>
              </a:solidFill>
              <a:latin typeface="Arabic Typesetting"/>
              <a:ea typeface="Arabic Typesetting"/>
              <a:cs typeface="Arabic Typesetting"/>
              <a:sym typeface="Arabic Typesetting"/>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descr="Computer Logic Gates Pdf - Quantum Computing" id="103" name="Google Shape;103;p3"/>
          <p:cNvPicPr preferRelativeResize="0"/>
          <p:nvPr/>
        </p:nvPicPr>
        <p:blipFill rotWithShape="1">
          <a:blip r:embed="rId3">
            <a:alphaModFix/>
          </a:blip>
          <a:srcRect b="0" l="0" r="0" t="0"/>
          <a:stretch/>
        </p:blipFill>
        <p:spPr>
          <a:xfrm>
            <a:off x="0" y="0"/>
            <a:ext cx="9144000" cy="6324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4"/>
          <p:cNvSpPr txBox="1"/>
          <p:nvPr/>
        </p:nvSpPr>
        <p:spPr>
          <a:xfrm>
            <a:off x="762000" y="214313"/>
            <a:ext cx="8001000" cy="61864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FF0000"/>
                </a:solidFill>
                <a:latin typeface="Calibri"/>
                <a:ea typeface="Calibri"/>
                <a:cs typeface="Calibri"/>
                <a:sym typeface="Calibri"/>
              </a:rPr>
              <a:t>Multiplexer (Data Selectors)</a:t>
            </a:r>
            <a:endParaRPr/>
          </a:p>
          <a:p>
            <a:pPr indent="0" lvl="0" marL="0" marR="0" rtl="0" algn="ctr">
              <a:spcBef>
                <a:spcPts val="0"/>
              </a:spcBef>
              <a:spcAft>
                <a:spcPts val="0"/>
              </a:spcAft>
              <a:buNone/>
            </a:pPr>
            <a:r>
              <a:t/>
            </a:r>
            <a:endParaRPr b="1" sz="3600">
              <a:solidFill>
                <a:srgbClr val="FF0000"/>
              </a:solidFill>
              <a:latin typeface="Calibri"/>
              <a:ea typeface="Calibri"/>
              <a:cs typeface="Calibri"/>
              <a:sym typeface="Calibri"/>
            </a:endParaRPr>
          </a:p>
          <a:p>
            <a:pPr indent="-152400" lvl="0" marL="0" marR="0" rtl="0" algn="just">
              <a:lnSpc>
                <a:spcPct val="150000"/>
              </a:lnSpc>
              <a:spcBef>
                <a:spcPts val="0"/>
              </a:spcBef>
              <a:spcAft>
                <a:spcPts val="0"/>
              </a:spcAft>
              <a:buClr>
                <a:schemeClr val="dk1"/>
              </a:buClr>
              <a:buSzPts val="2400"/>
              <a:buFont typeface="Noto Sans Symbols"/>
              <a:buChar char="⮚"/>
            </a:pPr>
            <a:r>
              <a:rPr lang="en-US" sz="2400">
                <a:solidFill>
                  <a:schemeClr val="dk1"/>
                </a:solidFill>
                <a:latin typeface="Calibri"/>
                <a:ea typeface="Calibri"/>
                <a:cs typeface="Calibri"/>
                <a:sym typeface="Calibri"/>
              </a:rPr>
              <a:t>The term Multiplexer means many into one.</a:t>
            </a:r>
            <a:endParaRPr/>
          </a:p>
          <a:p>
            <a:pPr indent="-152400" lvl="0" marL="0" marR="0" rtl="0" algn="just">
              <a:lnSpc>
                <a:spcPct val="150000"/>
              </a:lnSpc>
              <a:spcBef>
                <a:spcPts val="0"/>
              </a:spcBef>
              <a:spcAft>
                <a:spcPts val="0"/>
              </a:spcAft>
              <a:buClr>
                <a:schemeClr val="dk1"/>
              </a:buClr>
              <a:buSzPts val="2400"/>
              <a:buFont typeface="Noto Sans Symbols"/>
              <a:buChar char="⮚"/>
            </a:pPr>
            <a:r>
              <a:rPr lang="en-US" sz="2400">
                <a:solidFill>
                  <a:schemeClr val="dk1"/>
                </a:solidFill>
                <a:latin typeface="Calibri"/>
                <a:ea typeface="Calibri"/>
                <a:cs typeface="Calibri"/>
                <a:sym typeface="Calibri"/>
              </a:rPr>
              <a:t>Multiplexing is the process of transmitting a large number of information over a single line.</a:t>
            </a:r>
            <a:endParaRPr/>
          </a:p>
          <a:p>
            <a:pPr indent="-152400" lvl="0" marL="0" marR="0" rtl="0" algn="just">
              <a:lnSpc>
                <a:spcPct val="150000"/>
              </a:lnSpc>
              <a:spcBef>
                <a:spcPts val="0"/>
              </a:spcBef>
              <a:spcAft>
                <a:spcPts val="0"/>
              </a:spcAft>
              <a:buClr>
                <a:schemeClr val="dk1"/>
              </a:buClr>
              <a:buSzPts val="2400"/>
              <a:buFont typeface="Noto Sans Symbols"/>
              <a:buChar char="⮚"/>
            </a:pPr>
            <a:r>
              <a:rPr lang="en-US" sz="2400">
                <a:solidFill>
                  <a:schemeClr val="dk1"/>
                </a:solidFill>
                <a:latin typeface="Calibri"/>
                <a:ea typeface="Calibri"/>
                <a:cs typeface="Calibri"/>
                <a:sym typeface="Calibri"/>
              </a:rPr>
              <a:t>A Digital Multiplexer (MUX) is a combinational Circuit that select one digital information from several sources and transmits the selected information on a single output line.</a:t>
            </a:r>
            <a:endParaRPr/>
          </a:p>
          <a:p>
            <a:pPr indent="-152400" lvl="0" marL="0" marR="0" rtl="0" algn="just">
              <a:lnSpc>
                <a:spcPct val="150000"/>
              </a:lnSpc>
              <a:spcBef>
                <a:spcPts val="0"/>
              </a:spcBef>
              <a:spcAft>
                <a:spcPts val="0"/>
              </a:spcAft>
              <a:buClr>
                <a:schemeClr val="dk1"/>
              </a:buClr>
              <a:buSzPts val="2400"/>
              <a:buFont typeface="Noto Sans Symbols"/>
              <a:buChar char="⮚"/>
            </a:pPr>
            <a:r>
              <a:rPr lang="en-US" sz="2400">
                <a:solidFill>
                  <a:schemeClr val="dk1"/>
                </a:solidFill>
                <a:latin typeface="Calibri"/>
                <a:ea typeface="Calibri"/>
                <a:cs typeface="Calibri"/>
                <a:sym typeface="Calibri"/>
              </a:rPr>
              <a:t>A Multiplexer is also called a Data Selector.</a:t>
            </a:r>
            <a:endParaRPr/>
          </a:p>
          <a:p>
            <a:pPr indent="-152400" lvl="0" marL="0" marR="0" rtl="0" algn="just">
              <a:lnSpc>
                <a:spcPct val="150000"/>
              </a:lnSpc>
              <a:spcBef>
                <a:spcPts val="0"/>
              </a:spcBef>
              <a:spcAft>
                <a:spcPts val="0"/>
              </a:spcAft>
              <a:buClr>
                <a:schemeClr val="dk1"/>
              </a:buClr>
              <a:buSzPts val="2400"/>
              <a:buFont typeface="Noto Sans Symbols"/>
              <a:buChar char="⮚"/>
            </a:pPr>
            <a:r>
              <a:rPr lang="en-US" sz="2400">
                <a:solidFill>
                  <a:schemeClr val="dk1"/>
                </a:solidFill>
                <a:latin typeface="Calibri"/>
                <a:ea typeface="Calibri"/>
                <a:cs typeface="Calibri"/>
                <a:sym typeface="Calibri"/>
              </a:rPr>
              <a:t>The Multiplexer has several data input line and a single output line.</a:t>
            </a: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5"/>
          <p:cNvSpPr/>
          <p:nvPr/>
        </p:nvSpPr>
        <p:spPr>
          <a:xfrm>
            <a:off x="834689" y="4"/>
            <a:ext cx="8077200" cy="6370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US" sz="3600">
                <a:solidFill>
                  <a:srgbClr val="FF0000"/>
                </a:solidFill>
                <a:latin typeface="Calibri"/>
                <a:ea typeface="Calibri"/>
                <a:cs typeface="Calibri"/>
                <a:sym typeface="Calibri"/>
              </a:rPr>
              <a:t>Cont.</a:t>
            </a:r>
            <a:endParaRPr/>
          </a:p>
          <a:p>
            <a:pPr indent="-152400" lvl="0" marL="0" marR="0" rtl="0" algn="l">
              <a:spcBef>
                <a:spcPts val="0"/>
              </a:spcBef>
              <a:spcAft>
                <a:spcPts val="0"/>
              </a:spcAft>
              <a:buClr>
                <a:schemeClr val="dk1"/>
              </a:buClr>
              <a:buSzPts val="2400"/>
              <a:buFont typeface="Noto Sans Symbols"/>
              <a:buChar char="⮚"/>
            </a:pPr>
            <a:r>
              <a:rPr lang="en-US" sz="2400">
                <a:solidFill>
                  <a:schemeClr val="dk1"/>
                </a:solidFill>
                <a:latin typeface="Times New Roman"/>
                <a:ea typeface="Times New Roman"/>
                <a:cs typeface="Times New Roman"/>
                <a:sym typeface="Times New Roman"/>
              </a:rPr>
              <a:t>MUX directs one of the inputs to its output line by using a control bit word (</a:t>
            </a:r>
            <a:r>
              <a:rPr i="1" lang="en-US" sz="2400">
                <a:solidFill>
                  <a:schemeClr val="dk1"/>
                </a:solidFill>
                <a:latin typeface="Times New Roman"/>
                <a:ea typeface="Times New Roman"/>
                <a:cs typeface="Times New Roman"/>
                <a:sym typeface="Times New Roman"/>
              </a:rPr>
              <a:t>selection line) to its select lines. </a:t>
            </a:r>
            <a:endParaRPr sz="2400">
              <a:solidFill>
                <a:schemeClr val="dk1"/>
              </a:solidFill>
              <a:latin typeface="Times New Roman"/>
              <a:ea typeface="Times New Roman"/>
              <a:cs typeface="Times New Roman"/>
              <a:sym typeface="Times New Roman"/>
            </a:endParaRPr>
          </a:p>
          <a:p>
            <a:pPr indent="-152400" lvl="0" marL="0" marR="0" rtl="0" algn="l">
              <a:lnSpc>
                <a:spcPct val="150000"/>
              </a:lnSpc>
              <a:spcBef>
                <a:spcPts val="0"/>
              </a:spcBef>
              <a:spcAft>
                <a:spcPts val="0"/>
              </a:spcAft>
              <a:buClr>
                <a:schemeClr val="dk1"/>
              </a:buClr>
              <a:buSzPts val="2400"/>
              <a:buFont typeface="Noto Sans Symbols"/>
              <a:buChar char="⮚"/>
            </a:pPr>
            <a:r>
              <a:rPr lang="en-US" sz="2400">
                <a:solidFill>
                  <a:schemeClr val="dk1"/>
                </a:solidFill>
                <a:latin typeface="Times New Roman"/>
                <a:ea typeface="Times New Roman"/>
                <a:cs typeface="Times New Roman"/>
                <a:sym typeface="Times New Roman"/>
              </a:rPr>
              <a:t> Multiplexer contains the followings: </a:t>
            </a:r>
            <a:endParaRPr/>
          </a:p>
          <a:p>
            <a:pPr indent="-152400" lvl="0" marL="0" marR="0" rtl="0" algn="l">
              <a:lnSpc>
                <a:spcPct val="150000"/>
              </a:lnSpc>
              <a:spcBef>
                <a:spcPts val="0"/>
              </a:spcBef>
              <a:spcAft>
                <a:spcPts val="0"/>
              </a:spcAft>
              <a:buClr>
                <a:schemeClr val="dk1"/>
              </a:buClr>
              <a:buSzPts val="2400"/>
              <a:buFont typeface="Noto Sans Symbols"/>
              <a:buChar char="❖"/>
            </a:pPr>
            <a:r>
              <a:rPr lang="en-US" sz="2400">
                <a:solidFill>
                  <a:schemeClr val="dk1"/>
                </a:solidFill>
                <a:latin typeface="Times New Roman"/>
                <a:ea typeface="Times New Roman"/>
                <a:cs typeface="Times New Roman"/>
                <a:sym typeface="Times New Roman"/>
              </a:rPr>
              <a:t> data inputs </a:t>
            </a:r>
            <a:endParaRPr/>
          </a:p>
          <a:p>
            <a:pPr indent="-152400" lvl="0" marL="0" marR="0" rtl="0" algn="l">
              <a:lnSpc>
                <a:spcPct val="150000"/>
              </a:lnSpc>
              <a:spcBef>
                <a:spcPts val="0"/>
              </a:spcBef>
              <a:spcAft>
                <a:spcPts val="0"/>
              </a:spcAft>
              <a:buClr>
                <a:schemeClr val="dk1"/>
              </a:buClr>
              <a:buSzPts val="2400"/>
              <a:buFont typeface="Noto Sans Symbols"/>
              <a:buChar char="❖"/>
            </a:pPr>
            <a:r>
              <a:rPr lang="en-US" sz="2400">
                <a:solidFill>
                  <a:schemeClr val="dk1"/>
                </a:solidFill>
                <a:latin typeface="Times New Roman"/>
                <a:ea typeface="Times New Roman"/>
                <a:cs typeface="Times New Roman"/>
                <a:sym typeface="Times New Roman"/>
              </a:rPr>
              <a:t> selection inputs </a:t>
            </a:r>
            <a:endParaRPr/>
          </a:p>
          <a:p>
            <a:pPr indent="-152400" lvl="0" marL="0" marR="0" rtl="0" algn="l">
              <a:lnSpc>
                <a:spcPct val="150000"/>
              </a:lnSpc>
              <a:spcBef>
                <a:spcPts val="0"/>
              </a:spcBef>
              <a:spcAft>
                <a:spcPts val="0"/>
              </a:spcAft>
              <a:buClr>
                <a:schemeClr val="dk1"/>
              </a:buClr>
              <a:buSzPts val="2400"/>
              <a:buFont typeface="Noto Sans Symbols"/>
              <a:buChar char="❖"/>
            </a:pPr>
            <a:r>
              <a:rPr lang="en-US" sz="2400">
                <a:solidFill>
                  <a:schemeClr val="dk1"/>
                </a:solidFill>
                <a:latin typeface="Times New Roman"/>
                <a:ea typeface="Times New Roman"/>
                <a:cs typeface="Times New Roman"/>
                <a:sym typeface="Times New Roman"/>
              </a:rPr>
              <a:t> a </a:t>
            </a:r>
            <a:r>
              <a:rPr i="1" lang="en-US" sz="2400">
                <a:solidFill>
                  <a:schemeClr val="dk1"/>
                </a:solidFill>
                <a:latin typeface="Times New Roman"/>
                <a:ea typeface="Times New Roman"/>
                <a:cs typeface="Times New Roman"/>
                <a:sym typeface="Times New Roman"/>
              </a:rPr>
              <a:t>single output </a:t>
            </a:r>
            <a:endParaRPr/>
          </a:p>
          <a:p>
            <a:pPr indent="-152400" lvl="0" marL="0" marR="0" rtl="0" algn="l">
              <a:lnSpc>
                <a:spcPct val="150000"/>
              </a:lnSpc>
              <a:spcBef>
                <a:spcPts val="0"/>
              </a:spcBef>
              <a:spcAft>
                <a:spcPts val="0"/>
              </a:spcAft>
              <a:buClr>
                <a:schemeClr val="dk1"/>
              </a:buClr>
              <a:buSzPts val="2400"/>
              <a:buFont typeface="Noto Sans Symbols"/>
              <a:buChar char="⮚"/>
            </a:pPr>
            <a:r>
              <a:rPr lang="en-US" sz="2400">
                <a:solidFill>
                  <a:schemeClr val="dk1"/>
                </a:solidFill>
                <a:latin typeface="Times New Roman"/>
                <a:ea typeface="Times New Roman"/>
                <a:cs typeface="Times New Roman"/>
                <a:sym typeface="Times New Roman"/>
              </a:rPr>
              <a:t> Selection input determines the input that should be connected to the output. </a:t>
            </a:r>
            <a:endParaRPr/>
          </a:p>
          <a:p>
            <a:pPr indent="-152400" lvl="0" marL="0" marR="0" rtl="0" algn="l">
              <a:lnSpc>
                <a:spcPct val="150000"/>
              </a:lnSpc>
              <a:spcBef>
                <a:spcPts val="0"/>
              </a:spcBef>
              <a:spcAft>
                <a:spcPts val="0"/>
              </a:spcAft>
              <a:buClr>
                <a:schemeClr val="dk1"/>
              </a:buClr>
              <a:buSzPts val="2400"/>
              <a:buFont typeface="Noto Sans Symbols"/>
              <a:buChar char="⮚"/>
            </a:pPr>
            <a:r>
              <a:rPr lang="en-US" sz="2400">
                <a:solidFill>
                  <a:schemeClr val="dk1"/>
                </a:solidFill>
                <a:latin typeface="Times New Roman"/>
                <a:ea typeface="Times New Roman"/>
                <a:cs typeface="Times New Roman"/>
                <a:sym typeface="Times New Roman"/>
              </a:rPr>
              <a:t>The multiplexer acts like an electronic switch that selects one from different. </a:t>
            </a:r>
            <a:endParaRPr/>
          </a:p>
          <a:p>
            <a:pPr indent="0" lvl="0" marL="0" marR="0" rtl="0" algn="l">
              <a:spcBef>
                <a:spcPts val="0"/>
              </a:spcBef>
              <a:spcAft>
                <a:spcPts val="0"/>
              </a:spcAft>
              <a:buNone/>
            </a:pPr>
            <a:r>
              <a:t/>
            </a:r>
            <a:endParaRPr b="1" i="1"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descr="https://image2.slideserve.com/4294729/block-diagram-of-multiplexer-n.jpg" id="118" name="Google Shape;118;p6"/>
          <p:cNvPicPr preferRelativeResize="0"/>
          <p:nvPr/>
        </p:nvPicPr>
        <p:blipFill rotWithShape="1">
          <a:blip r:embed="rId3">
            <a:alphaModFix/>
          </a:blip>
          <a:srcRect b="0" l="0" r="0" t="0"/>
          <a:stretch/>
        </p:blipFill>
        <p:spPr>
          <a:xfrm>
            <a:off x="533400" y="609600"/>
            <a:ext cx="6858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descr="https://image2.slideserve.com/4294729/4-to-1-multiplexer-logic-symbol-n.jpg" id="123" name="Google Shape;123;p7"/>
          <p:cNvPicPr preferRelativeResize="0"/>
          <p:nvPr/>
        </p:nvPicPr>
        <p:blipFill rotWithShape="1">
          <a:blip r:embed="rId3">
            <a:alphaModFix/>
          </a:blip>
          <a:srcRect b="0" l="0" r="0" t="0"/>
          <a:stretch/>
        </p:blipFill>
        <p:spPr>
          <a:xfrm>
            <a:off x="381000" y="533400"/>
            <a:ext cx="6858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descr="https://image2.slideserve.com/4294729/4-to-1-multiplexer-logic-diagram-n.jpg" id="128" name="Google Shape;128;p8"/>
          <p:cNvPicPr preferRelativeResize="0"/>
          <p:nvPr/>
        </p:nvPicPr>
        <p:blipFill rotWithShape="1">
          <a:blip r:embed="rId3">
            <a:alphaModFix/>
          </a:blip>
          <a:srcRect b="0" l="0" r="0" t="0"/>
          <a:stretch/>
        </p:blipFill>
        <p:spPr>
          <a:xfrm>
            <a:off x="990600" y="381000"/>
            <a:ext cx="7315200" cy="5486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descr="https://image2.slideserve.com/4294729/slide8-n.jpg" id="133" name="Google Shape;133;p9"/>
          <p:cNvPicPr preferRelativeResize="0"/>
          <p:nvPr/>
        </p:nvPicPr>
        <p:blipFill rotWithShape="1">
          <a:blip r:embed="rId3">
            <a:alphaModFix/>
          </a:blip>
          <a:srcRect b="0" l="0" r="0" t="0"/>
          <a:stretch/>
        </p:blipFill>
        <p:spPr>
          <a:xfrm>
            <a:off x="1143000" y="0"/>
            <a:ext cx="685800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Arvind</dc:creator>
</cp:coreProperties>
</file>