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8472-B21A-4D90-9DD6-C69C57AAFBEB}" type="datetimeFigureOut">
              <a:rPr lang="en-US" smtClean="0"/>
              <a:pPr/>
              <a:t>11-Aug-22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D33B4-ACEE-455A-8A29-F0238FC89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Random_seed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gency FB" pitchFamily="34" charset="0"/>
              </a:rPr>
              <a:t>P</a:t>
            </a:r>
            <a:r>
              <a:rPr lang="en-US" dirty="0" smtClean="0">
                <a:latin typeface="Agency FB" pitchFamily="34" charset="0"/>
              </a:rPr>
              <a:t>seudo Random binary </a:t>
            </a:r>
            <a:r>
              <a:rPr lang="en-US" dirty="0" smtClean="0">
                <a:latin typeface="Agency FB" pitchFamily="34" charset="0"/>
              </a:rPr>
              <a:t>sequence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smtClean="0">
                <a:latin typeface="Agency FB" pitchFamily="34" charset="0"/>
              </a:rPr>
              <a:t>generator</a:t>
            </a:r>
            <a:endParaRPr lang="en-US" dirty="0">
              <a:latin typeface="Agency FB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PRNG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gency FB" pitchFamily="34" charset="0"/>
              </a:rPr>
              <a:t>A </a:t>
            </a:r>
            <a:r>
              <a:rPr lang="en-US" dirty="0" smtClean="0">
                <a:latin typeface="Agency FB" pitchFamily="34" charset="0"/>
              </a:rPr>
              <a:t>pseudo Random number </a:t>
            </a:r>
            <a:r>
              <a:rPr lang="en-US" dirty="0">
                <a:latin typeface="Agency FB" pitchFamily="34" charset="0"/>
              </a:rPr>
              <a:t>generator (PRNG), also known as a deterministic random bit generator (DRBG), is </a:t>
            </a:r>
            <a:r>
              <a:rPr lang="en-US" b="1" dirty="0">
                <a:latin typeface="Agency FB" pitchFamily="34" charset="0"/>
              </a:rPr>
              <a:t>an algorithm for generating a sequence of numbers whose properties approximate the properties of sequences of random numbers</a:t>
            </a:r>
            <a:r>
              <a:rPr lang="en-US" dirty="0">
                <a:latin typeface="Agency FB" pitchFamily="34" charset="0"/>
              </a:rPr>
              <a:t>.</a:t>
            </a:r>
          </a:p>
          <a:p>
            <a:r>
              <a:rPr lang="en-US" dirty="0" smtClean="0">
                <a:latin typeface="Agency FB" pitchFamily="34" charset="0"/>
              </a:rPr>
              <a:t>The </a:t>
            </a:r>
            <a:r>
              <a:rPr lang="en-US" dirty="0">
                <a:latin typeface="Agency FB" pitchFamily="34" charset="0"/>
              </a:rPr>
              <a:t>PRNG-generated sequence is not truly </a:t>
            </a:r>
            <a:r>
              <a:rPr lang="en-US" dirty="0" smtClean="0">
                <a:latin typeface="Agency FB" pitchFamily="34" charset="0"/>
              </a:rPr>
              <a:t>random, </a:t>
            </a:r>
            <a:r>
              <a:rPr lang="en-US" dirty="0">
                <a:latin typeface="Agency FB" pitchFamily="34" charset="0"/>
              </a:rPr>
              <a:t>because it is completely determined by an initial value, called the </a:t>
            </a:r>
            <a:r>
              <a:rPr lang="en-US" dirty="0" smtClean="0">
                <a:latin typeface="Agency FB" pitchFamily="34" charset="0"/>
              </a:rPr>
              <a:t>PRNG's seed(which may include truly random values). </a:t>
            </a:r>
            <a:r>
              <a:rPr lang="en-US" i="1" u="sng" dirty="0" smtClean="0">
                <a:latin typeface="Agency FB" pitchFamily="34" charset="0"/>
                <a:hlinkClick r:id="rId2"/>
              </a:rPr>
              <a:t> </a:t>
            </a:r>
            <a:r>
              <a:rPr lang="en-US" dirty="0">
                <a:latin typeface="Agency FB" pitchFamily="34" charset="0"/>
              </a:rPr>
              <a:t/>
            </a:r>
            <a:br>
              <a:rPr lang="en-US" dirty="0">
                <a:latin typeface="Agency FB" pitchFamily="34" charset="0"/>
              </a:rPr>
            </a:br>
            <a:endParaRPr lang="en-US" dirty="0">
              <a:latin typeface="Agency FB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 circuit</a:t>
            </a:r>
            <a:endParaRPr lang="en-US" dirty="0"/>
          </a:p>
        </p:txBody>
      </p:sp>
      <p:pic>
        <p:nvPicPr>
          <p:cNvPr id="1026" name="Picture 2" descr="C:\Users\admin\Desktop\download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95400"/>
            <a:ext cx="7696200" cy="2590800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4267200"/>
            <a:ext cx="82296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latin typeface="Agency FB" pitchFamily="34" charset="0"/>
              </a:rPr>
              <a:t>Let us assume initial value as 0001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gency FB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8862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Truth table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3810000" cy="4495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952500"/>
                <a:gridCol w="952500"/>
                <a:gridCol w="952500"/>
                <a:gridCol w="952500"/>
              </a:tblGrid>
              <a:tr h="56197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Qa</a:t>
                      </a:r>
                      <a:endParaRPr lang="en-US" dirty="0"/>
                    </a:p>
                  </a:txBody>
                  <a:tcPr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00600" y="228600"/>
          <a:ext cx="3962400" cy="1828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320800"/>
                <a:gridCol w="1232747"/>
                <a:gridCol w="1408853"/>
              </a:tblGrid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Z=X</a:t>
                      </a:r>
                      <a:r>
                        <a:rPr kumimoji="0" lang="en-US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⊕Y</a:t>
                      </a:r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724400" y="2362200"/>
          <a:ext cx="3636212" cy="4064004"/>
        </p:xfrm>
        <a:graphic>
          <a:graphicData uri="http://schemas.openxmlformats.org/drawingml/2006/table">
            <a:tbl>
              <a:tblPr/>
              <a:tblGrid>
                <a:gridCol w="909053"/>
                <a:gridCol w="909053"/>
                <a:gridCol w="909053"/>
                <a:gridCol w="909053"/>
              </a:tblGrid>
              <a:tr h="451556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Qd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Qc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Qb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Qa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55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45155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55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45155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55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45155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55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  <a:tr h="45155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5558" marR="85558" marT="42779" marB="42779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 algn="l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latin typeface="Agency FB" pitchFamily="34" charset="0"/>
                <a:ea typeface="+mn-ea"/>
                <a:cs typeface="+mn-cs"/>
              </a:rPr>
              <a:t>Applications</a:t>
            </a:r>
            <a:endParaRPr lang="en-US" sz="3200" dirty="0">
              <a:latin typeface="Agency FB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gency FB" pitchFamily="34" charset="0"/>
              </a:rPr>
              <a:t>PRNGs are central in applications such as simulation (e.g. for the Monte Carlo method),</a:t>
            </a:r>
          </a:p>
          <a:p>
            <a:r>
              <a:rPr lang="en-US" sz="2800" dirty="0">
                <a:latin typeface="Agency FB" pitchFamily="34" charset="0"/>
              </a:rPr>
              <a:t>Electronic games(e.g. for procedural generation) </a:t>
            </a:r>
          </a:p>
          <a:p>
            <a:r>
              <a:rPr lang="en-US" sz="2800" dirty="0">
                <a:latin typeface="Agency FB" pitchFamily="34" charset="0"/>
              </a:rPr>
              <a:t>Cryptography</a:t>
            </a:r>
          </a:p>
          <a:p>
            <a:r>
              <a:rPr lang="en-US" sz="2800" dirty="0">
                <a:latin typeface="Agency FB" pitchFamily="34" charset="0"/>
              </a:rPr>
              <a:t>T</a:t>
            </a:r>
            <a:r>
              <a:rPr lang="en-US" sz="2800" dirty="0" smtClean="0">
                <a:latin typeface="Agency FB" pitchFamily="34" charset="0"/>
              </a:rPr>
              <a:t>esting digital circuits</a:t>
            </a:r>
          </a:p>
          <a:p>
            <a:r>
              <a:rPr lang="en-US" sz="2800" dirty="0" smtClean="0">
                <a:latin typeface="Agency FB" pitchFamily="34" charset="0"/>
              </a:rPr>
              <a:t>Digital to analog circuits</a:t>
            </a:r>
          </a:p>
          <a:p>
            <a:endParaRPr lang="en-US" sz="2800" dirty="0" smtClean="0">
              <a:latin typeface="Agency FB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131</Words>
  <Application>Microsoft Office PowerPoint</Application>
  <PresentationFormat>On-screen Show (4:3)</PresentationFormat>
  <Paragraphs>96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Pseudo Random binary sequence generator</vt:lpstr>
      <vt:lpstr>PRNG</vt:lpstr>
      <vt:lpstr>Logic circuit</vt:lpstr>
      <vt:lpstr>Truth table</vt:lpstr>
      <vt:lpstr>Applications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27</cp:revision>
  <dcterms:created xsi:type="dcterms:W3CDTF">2022-08-08T09:14:07Z</dcterms:created>
  <dcterms:modified xsi:type="dcterms:W3CDTF">2022-08-11T15:07:38Z</dcterms:modified>
</cp:coreProperties>
</file>