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56" r:id="rId12"/>
    <p:sldId id="257" r:id="rId13"/>
    <p:sldId id="258" r:id="rId14"/>
    <p:sldId id="262" r:id="rId15"/>
    <p:sldId id="263" r:id="rId16"/>
    <p:sldId id="264" r:id="rId17"/>
    <p:sldId id="259" r:id="rId18"/>
    <p:sldId id="260" r:id="rId19"/>
    <p:sldId id="261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2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48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6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21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24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6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1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46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66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4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D1743-2159-42C1-9F56-83553A0A8D35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7A672-DACE-4A0E-8F89-3CD1D4AF3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68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0" y="0"/>
            <a:ext cx="4953000" cy="1504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003" y="1504949"/>
            <a:ext cx="10380240" cy="32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46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8507" y="451378"/>
            <a:ext cx="7789942" cy="6210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00234" y="1207733"/>
            <a:ext cx="7216942" cy="542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33171" y="1885066"/>
            <a:ext cx="8368436" cy="57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64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866" y="440266"/>
            <a:ext cx="7922155" cy="616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18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2855" y="669395"/>
            <a:ext cx="8569678" cy="573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61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14865" y="421568"/>
            <a:ext cx="8254824" cy="26549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14865" y="3700285"/>
            <a:ext cx="8525004" cy="268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39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651" y="88900"/>
            <a:ext cx="4152583" cy="520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2634" y="609601"/>
            <a:ext cx="9843204" cy="30672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2634" y="3676829"/>
            <a:ext cx="9843204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28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0246" y="92251"/>
            <a:ext cx="10569552" cy="29670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0245" y="3873853"/>
            <a:ext cx="10479791" cy="199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9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214" y="197379"/>
            <a:ext cx="11544794" cy="629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30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2006" y="422098"/>
            <a:ext cx="9664349" cy="61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67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2519" y="242710"/>
            <a:ext cx="9362548" cy="615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22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285" y="0"/>
            <a:ext cx="4486275" cy="495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8942" y="495300"/>
            <a:ext cx="9925050" cy="2276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68942" y="2771775"/>
            <a:ext cx="9925050" cy="412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83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769" y="118180"/>
            <a:ext cx="8400207" cy="2986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405" y="3400424"/>
            <a:ext cx="10320216" cy="293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87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793" y="106716"/>
            <a:ext cx="7481007" cy="41935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687" y="3773135"/>
            <a:ext cx="6879159" cy="255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95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533" y="85900"/>
            <a:ext cx="7221890" cy="33898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406" y="3475767"/>
            <a:ext cx="60579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0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75" y="270934"/>
            <a:ext cx="7379428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548" y="0"/>
            <a:ext cx="7726363" cy="43151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831" y="4315192"/>
            <a:ext cx="7627474" cy="243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56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814"/>
          <a:stretch/>
        </p:blipFill>
        <p:spPr>
          <a:xfrm>
            <a:off x="2201335" y="0"/>
            <a:ext cx="5487546" cy="29125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410" y="3239911"/>
            <a:ext cx="6670572" cy="342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66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159" y="154869"/>
            <a:ext cx="4048125" cy="361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645" y="827440"/>
            <a:ext cx="6705600" cy="3419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570" y="3541359"/>
            <a:ext cx="60769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36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542" y="1323093"/>
            <a:ext cx="9414279" cy="458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29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473" y="373768"/>
            <a:ext cx="7714128" cy="571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86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234" y="0"/>
            <a:ext cx="7452255" cy="588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462" y="228247"/>
            <a:ext cx="7145338" cy="289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2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308" y="189265"/>
            <a:ext cx="6648450" cy="428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255" y="868186"/>
            <a:ext cx="9506005" cy="1367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255" y="2485496"/>
            <a:ext cx="9272412" cy="190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50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3718" y="157515"/>
            <a:ext cx="7609798" cy="617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30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8006" y="138993"/>
            <a:ext cx="6483617" cy="604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31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406" y="229834"/>
            <a:ext cx="6086475" cy="1476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9156" y="2071511"/>
            <a:ext cx="61817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86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280" y="259644"/>
            <a:ext cx="5030963" cy="590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50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137" y="126118"/>
            <a:ext cx="10402029" cy="21203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46489"/>
            <a:ext cx="3596217" cy="451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07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314" y="187325"/>
            <a:ext cx="8667750" cy="1809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620" y="2156177"/>
            <a:ext cx="3505454" cy="421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2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211" y="121531"/>
            <a:ext cx="5257800" cy="428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860" y="550156"/>
            <a:ext cx="9769091" cy="274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098" y="3296356"/>
            <a:ext cx="9280148" cy="34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5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296" y="0"/>
            <a:ext cx="4714875" cy="466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240" y="647523"/>
            <a:ext cx="9855303" cy="3233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245" y="970844"/>
            <a:ext cx="9957239" cy="5870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2245" y="1557867"/>
            <a:ext cx="6519962" cy="5192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55069" y="2457273"/>
            <a:ext cx="6606496" cy="12116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2845" y="4155017"/>
            <a:ext cx="10163118" cy="81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79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37" y="124354"/>
            <a:ext cx="10487747" cy="44363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98736" y="4753503"/>
            <a:ext cx="10487747" cy="179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12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Widescreen</PresentationFormat>
  <Paragraphs>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Tuleshwar</dc:creator>
  <cp:lastModifiedBy>Admin</cp:lastModifiedBy>
  <cp:revision>7</cp:revision>
  <dcterms:created xsi:type="dcterms:W3CDTF">2022-06-01T02:38:57Z</dcterms:created>
  <dcterms:modified xsi:type="dcterms:W3CDTF">2022-06-06T06:51:33Z</dcterms:modified>
</cp:coreProperties>
</file>