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34" r:id="rId1"/>
  </p:sldMasterIdLst>
  <p:notesMasterIdLst>
    <p:notesMasterId r:id="rId11"/>
  </p:notes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D141DEB0-5F60-4273-953C-1976FF2079B5}"/>
    <pc:docChg chg="custSel addSld delSld modSld">
      <pc:chgData name="Madhurima Rawat" userId="8714a400033bb3ee" providerId="LiveId" clId="{D141DEB0-5F60-4273-953C-1976FF2079B5}" dt="2022-07-13T06:27:45.011" v="459" actId="1076"/>
      <pc:docMkLst>
        <pc:docMk/>
      </pc:docMkLst>
      <pc:sldChg chg="addSp modSp">
        <pc:chgData name="Madhurima Rawat" userId="8714a400033bb3ee" providerId="LiveId" clId="{D141DEB0-5F60-4273-953C-1976FF2079B5}" dt="2022-07-13T06:27:05.484" v="457"/>
        <pc:sldMkLst>
          <pc:docMk/>
          <pc:sldMk cId="3007646469" sldId="256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3007646469" sldId="256"/>
            <ac:spMk id="2" creationId="{E69F98CA-9ECE-F200-AF0F-2B149793C52B}"/>
          </ac:spMkLst>
        </pc:spChg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3007646469" sldId="256"/>
            <ac:spMk id="3" creationId="{C80A4458-6F08-F18D-AD26-F2924B930A5F}"/>
          </ac:spMkLst>
        </pc:spChg>
        <pc:spChg chg="add mod">
          <ac:chgData name="Madhurima Rawat" userId="8714a400033bb3ee" providerId="LiveId" clId="{D141DEB0-5F60-4273-953C-1976FF2079B5}" dt="2022-07-13T06:27:05.484" v="457"/>
          <ac:spMkLst>
            <pc:docMk/>
            <pc:sldMk cId="3007646469" sldId="256"/>
            <ac:spMk id="4" creationId="{CE03494B-9361-A51C-232D-87AFE1352C10}"/>
          </ac:spMkLst>
        </pc:spChg>
      </pc:sldChg>
      <pc:sldChg chg="addSp modSp mod">
        <pc:chgData name="Madhurima Rawat" userId="8714a400033bb3ee" providerId="LiveId" clId="{D141DEB0-5F60-4273-953C-1976FF2079B5}" dt="2022-07-13T06:27:45.011" v="459" actId="1076"/>
        <pc:sldMkLst>
          <pc:docMk/>
          <pc:sldMk cId="3695120286" sldId="257"/>
        </pc:sldMkLst>
        <pc:spChg chg="add mod">
          <ac:chgData name="Madhurima Rawat" userId="8714a400033bb3ee" providerId="LiveId" clId="{D141DEB0-5F60-4273-953C-1976FF2079B5}" dt="2022-07-13T06:21:07.282" v="450" actId="207"/>
          <ac:spMkLst>
            <pc:docMk/>
            <pc:sldMk cId="3695120286" sldId="257"/>
            <ac:spMk id="5" creationId="{6C783C3D-18F5-240B-B17B-E60552F00CCB}"/>
          </ac:spMkLst>
        </pc:spChg>
        <pc:spChg chg="add mod">
          <ac:chgData name="Madhurima Rawat" userId="8714a400033bb3ee" providerId="LiveId" clId="{D141DEB0-5F60-4273-953C-1976FF2079B5}" dt="2022-07-13T06:27:45.011" v="459" actId="1076"/>
          <ac:spMkLst>
            <pc:docMk/>
            <pc:sldMk cId="3695120286" sldId="257"/>
            <ac:spMk id="7" creationId="{26ABB9B5-191D-C54C-7E05-2E77703091F2}"/>
          </ac:spMkLst>
        </pc:spChg>
      </pc:sldChg>
      <pc:sldChg chg="addSp modSp mod">
        <pc:chgData name="Madhurima Rawat" userId="8714a400033bb3ee" providerId="LiveId" clId="{D141DEB0-5F60-4273-953C-1976FF2079B5}" dt="2022-07-13T06:26:50.866" v="453"/>
        <pc:sldMkLst>
          <pc:docMk/>
          <pc:sldMk cId="3444474836" sldId="258"/>
        </pc:sldMkLst>
        <pc:spChg chg="mod">
          <ac:chgData name="Madhurima Rawat" userId="8714a400033bb3ee" providerId="LiveId" clId="{D141DEB0-5F60-4273-953C-1976FF2079B5}" dt="2022-07-13T05:34:33.227" v="61" actId="1076"/>
          <ac:spMkLst>
            <pc:docMk/>
            <pc:sldMk cId="3444474836" sldId="258"/>
            <ac:spMk id="2" creationId="{D8506870-D26F-5798-C9E5-2A7396C8AD5B}"/>
          </ac:spMkLst>
        </pc:spChg>
        <pc:spChg chg="add mod">
          <ac:chgData name="Madhurima Rawat" userId="8714a400033bb3ee" providerId="LiveId" clId="{D141DEB0-5F60-4273-953C-1976FF2079B5}" dt="2022-07-13T06:26:50.866" v="453"/>
          <ac:spMkLst>
            <pc:docMk/>
            <pc:sldMk cId="3444474836" sldId="258"/>
            <ac:spMk id="8" creationId="{D6FEA98D-CCB9-635F-4F36-DC7A6CBBF678}"/>
          </ac:spMkLst>
        </pc:spChg>
      </pc:sldChg>
      <pc:sldChg chg="addSp modSp mod">
        <pc:chgData name="Madhurima Rawat" userId="8714a400033bb3ee" providerId="LiveId" clId="{D141DEB0-5F60-4273-953C-1976FF2079B5}" dt="2022-07-13T06:26:44.276" v="452"/>
        <pc:sldMkLst>
          <pc:docMk/>
          <pc:sldMk cId="3074431688" sldId="260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3074431688" sldId="260"/>
            <ac:spMk id="2" creationId="{5A071B9C-07F1-9BFF-98A7-530FCEE43792}"/>
          </ac:spMkLst>
        </pc:spChg>
        <pc:spChg chg="mod">
          <ac:chgData name="Madhurima Rawat" userId="8714a400033bb3ee" providerId="LiveId" clId="{D141DEB0-5F60-4273-953C-1976FF2079B5}" dt="2022-07-12T17:57:32.053" v="2" actId="1076"/>
          <ac:spMkLst>
            <pc:docMk/>
            <pc:sldMk cId="3074431688" sldId="260"/>
            <ac:spMk id="4" creationId="{05BBCB25-A570-2B9E-52BB-D39FC79D018D}"/>
          </ac:spMkLst>
        </pc:spChg>
        <pc:spChg chg="add mod">
          <ac:chgData name="Madhurima Rawat" userId="8714a400033bb3ee" providerId="LiveId" clId="{D141DEB0-5F60-4273-953C-1976FF2079B5}" dt="2022-07-13T06:26:44.276" v="452"/>
          <ac:spMkLst>
            <pc:docMk/>
            <pc:sldMk cId="3074431688" sldId="260"/>
            <ac:spMk id="6" creationId="{6F9641A4-551D-AAEC-40FC-304F6506BC9C}"/>
          </ac:spMkLst>
        </pc:spChg>
      </pc:sldChg>
      <pc:sldChg chg="addSp modSp mod">
        <pc:chgData name="Madhurima Rawat" userId="8714a400033bb3ee" providerId="LiveId" clId="{D141DEB0-5F60-4273-953C-1976FF2079B5}" dt="2022-07-13T06:26:38.627" v="451"/>
        <pc:sldMkLst>
          <pc:docMk/>
          <pc:sldMk cId="1877816044" sldId="261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1877816044" sldId="261"/>
            <ac:spMk id="2" creationId="{70E069D7-DFA2-78C0-6284-61E09726621B}"/>
          </ac:spMkLst>
        </pc:spChg>
        <pc:spChg chg="add mod">
          <ac:chgData name="Madhurima Rawat" userId="8714a400033bb3ee" providerId="LiveId" clId="{D141DEB0-5F60-4273-953C-1976FF2079B5}" dt="2022-07-13T06:26:38.627" v="451"/>
          <ac:spMkLst>
            <pc:docMk/>
            <pc:sldMk cId="1877816044" sldId="261"/>
            <ac:spMk id="7" creationId="{98CC444D-ED24-9F53-5E82-ADE4560454C6}"/>
          </ac:spMkLst>
        </pc:spChg>
        <pc:spChg chg="mod">
          <ac:chgData name="Madhurima Rawat" userId="8714a400033bb3ee" providerId="LiveId" clId="{D141DEB0-5F60-4273-953C-1976FF2079B5}" dt="2022-07-13T05:41:24.059" v="225" actId="113"/>
          <ac:spMkLst>
            <pc:docMk/>
            <pc:sldMk cId="1877816044" sldId="261"/>
            <ac:spMk id="8" creationId="{1669BBFD-AC04-E9C4-484A-3795E501249A}"/>
          </ac:spMkLst>
        </pc:spChg>
      </pc:sldChg>
      <pc:sldChg chg="addSp delSp modSp new mod">
        <pc:chgData name="Madhurima Rawat" userId="8714a400033bb3ee" providerId="LiveId" clId="{D141DEB0-5F60-4273-953C-1976FF2079B5}" dt="2022-07-13T06:27:00.836" v="456"/>
        <pc:sldMkLst>
          <pc:docMk/>
          <pc:sldMk cId="2057380228" sldId="262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2057380228" sldId="262"/>
            <ac:spMk id="2" creationId="{57646FD5-CA21-E732-4E67-842DBCF9DD5C}"/>
          </ac:spMkLst>
        </pc:spChg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2057380228" sldId="262"/>
            <ac:spMk id="3" creationId="{651F75B4-5D94-4784-4EE3-909F9DBA054A}"/>
          </ac:spMkLst>
        </pc:spChg>
        <pc:spChg chg="mod">
          <ac:chgData name="Madhurima Rawat" userId="8714a400033bb3ee" providerId="LiveId" clId="{D141DEB0-5F60-4273-953C-1976FF2079B5}" dt="2022-07-13T05:34:18.453" v="58" actId="1076"/>
          <ac:spMkLst>
            <pc:docMk/>
            <pc:sldMk cId="2057380228" sldId="262"/>
            <ac:spMk id="4" creationId="{FCE1E2EB-445E-EEB5-70D9-A6A41D58FF12}"/>
          </ac:spMkLst>
        </pc:spChg>
        <pc:spChg chg="add mod">
          <ac:chgData name="Madhurima Rawat" userId="8714a400033bb3ee" providerId="LiveId" clId="{D141DEB0-5F60-4273-953C-1976FF2079B5}" dt="2022-07-13T05:51:05.148" v="286" actId="1076"/>
          <ac:spMkLst>
            <pc:docMk/>
            <pc:sldMk cId="2057380228" sldId="262"/>
            <ac:spMk id="5" creationId="{4624D601-9D18-7285-E24E-A9AAC096BA6A}"/>
          </ac:spMkLst>
        </pc:spChg>
        <pc:spChg chg="add del mod">
          <ac:chgData name="Madhurima Rawat" userId="8714a400033bb3ee" providerId="LiveId" clId="{D141DEB0-5F60-4273-953C-1976FF2079B5}" dt="2022-07-13T05:31:21.676" v="21" actId="21"/>
          <ac:spMkLst>
            <pc:docMk/>
            <pc:sldMk cId="2057380228" sldId="262"/>
            <ac:spMk id="6" creationId="{4CCC6EBB-279F-980C-9369-3F1857C4E0E4}"/>
          </ac:spMkLst>
        </pc:spChg>
        <pc:spChg chg="add mod">
          <ac:chgData name="Madhurima Rawat" userId="8714a400033bb3ee" providerId="LiveId" clId="{D141DEB0-5F60-4273-953C-1976FF2079B5}" dt="2022-07-13T06:27:00.836" v="456"/>
          <ac:spMkLst>
            <pc:docMk/>
            <pc:sldMk cId="2057380228" sldId="262"/>
            <ac:spMk id="6" creationId="{8CF8D014-EC92-412F-2F10-95328939A3AC}"/>
          </ac:spMkLst>
        </pc:spChg>
      </pc:sldChg>
      <pc:sldChg chg="addSp delSp modSp new mod">
        <pc:chgData name="Madhurima Rawat" userId="8714a400033bb3ee" providerId="LiveId" clId="{D141DEB0-5F60-4273-953C-1976FF2079B5}" dt="2022-07-13T06:26:57.965" v="455"/>
        <pc:sldMkLst>
          <pc:docMk/>
          <pc:sldMk cId="690638692" sldId="263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690638692" sldId="263"/>
            <ac:spMk id="2" creationId="{A44F0940-DF90-F83B-69FD-4CA835966466}"/>
          </ac:spMkLst>
        </pc:spChg>
        <pc:spChg chg="mod">
          <ac:chgData name="Madhurima Rawat" userId="8714a400033bb3ee" providerId="LiveId" clId="{D141DEB0-5F60-4273-953C-1976FF2079B5}" dt="2022-07-13T05:39:54.308" v="213" actId="404"/>
          <ac:spMkLst>
            <pc:docMk/>
            <pc:sldMk cId="690638692" sldId="263"/>
            <ac:spMk id="3" creationId="{C439331A-3170-5C30-CA83-FACD43202454}"/>
          </ac:spMkLst>
        </pc:spChg>
        <pc:spChg chg="mod">
          <ac:chgData name="Madhurima Rawat" userId="8714a400033bb3ee" providerId="LiveId" clId="{D141DEB0-5F60-4273-953C-1976FF2079B5}" dt="2022-07-13T05:55:29.855" v="326" actId="1076"/>
          <ac:spMkLst>
            <pc:docMk/>
            <pc:sldMk cId="690638692" sldId="263"/>
            <ac:spMk id="4" creationId="{2DD2D49B-82F2-F020-1379-62AA8A8826B4}"/>
          </ac:spMkLst>
        </pc:spChg>
        <pc:spChg chg="add mod">
          <ac:chgData name="Madhurima Rawat" userId="8714a400033bb3ee" providerId="LiveId" clId="{D141DEB0-5F60-4273-953C-1976FF2079B5}" dt="2022-07-13T05:38:18.763" v="101" actId="1076"/>
          <ac:spMkLst>
            <pc:docMk/>
            <pc:sldMk cId="690638692" sldId="263"/>
            <ac:spMk id="5" creationId="{30FE89AD-FFF3-3F58-66A9-EA9B23F9E87C}"/>
          </ac:spMkLst>
        </pc:spChg>
        <pc:spChg chg="add del mod">
          <ac:chgData name="Madhurima Rawat" userId="8714a400033bb3ee" providerId="LiveId" clId="{D141DEB0-5F60-4273-953C-1976FF2079B5}" dt="2022-07-13T05:37:12.924" v="70" actId="21"/>
          <ac:spMkLst>
            <pc:docMk/>
            <pc:sldMk cId="690638692" sldId="263"/>
            <ac:spMk id="6" creationId="{C9F93115-4825-6464-3995-B5CA140B95EE}"/>
          </ac:spMkLst>
        </pc:spChg>
        <pc:spChg chg="add del mod">
          <ac:chgData name="Madhurima Rawat" userId="8714a400033bb3ee" providerId="LiveId" clId="{D141DEB0-5F60-4273-953C-1976FF2079B5}" dt="2022-07-13T05:40:49.995" v="223"/>
          <ac:spMkLst>
            <pc:docMk/>
            <pc:sldMk cId="690638692" sldId="263"/>
            <ac:spMk id="7" creationId="{2E670BF3-A3E6-B03F-EDEB-DE33CF597523}"/>
          </ac:spMkLst>
        </pc:spChg>
        <pc:spChg chg="add mod">
          <ac:chgData name="Madhurima Rawat" userId="8714a400033bb3ee" providerId="LiveId" clId="{D141DEB0-5F60-4273-953C-1976FF2079B5}" dt="2022-07-13T06:26:57.965" v="455"/>
          <ac:spMkLst>
            <pc:docMk/>
            <pc:sldMk cId="690638692" sldId="263"/>
            <ac:spMk id="7" creationId="{77D04B14-6D37-70E5-9B0A-BB1938767149}"/>
          </ac:spMkLst>
        </pc:spChg>
        <pc:spChg chg="add mod">
          <ac:chgData name="Madhurima Rawat" userId="8714a400033bb3ee" providerId="LiveId" clId="{D141DEB0-5F60-4273-953C-1976FF2079B5}" dt="2022-07-13T05:41:12.033" v="224" actId="113"/>
          <ac:spMkLst>
            <pc:docMk/>
            <pc:sldMk cId="690638692" sldId="263"/>
            <ac:spMk id="8" creationId="{05FA01EC-3710-ABAC-BC81-7544A4A03952}"/>
          </ac:spMkLst>
        </pc:spChg>
      </pc:sldChg>
      <pc:sldChg chg="addSp modSp new del mod">
        <pc:chgData name="Madhurima Rawat" userId="8714a400033bb3ee" providerId="LiveId" clId="{D141DEB0-5F60-4273-953C-1976FF2079B5}" dt="2022-07-13T05:46:59.095" v="231" actId="2696"/>
        <pc:sldMkLst>
          <pc:docMk/>
          <pc:sldMk cId="2965175534" sldId="264"/>
        </pc:sldMkLst>
        <pc:spChg chg="mod">
          <ac:chgData name="Madhurima Rawat" userId="8714a400033bb3ee" providerId="LiveId" clId="{D141DEB0-5F60-4273-953C-1976FF2079B5}" dt="2022-07-13T05:46:32.966" v="228" actId="27636"/>
          <ac:spMkLst>
            <pc:docMk/>
            <pc:sldMk cId="2965175534" sldId="264"/>
            <ac:spMk id="3" creationId="{8CA365E9-73AF-0E1E-6111-ABDAB62A15F5}"/>
          </ac:spMkLst>
        </pc:spChg>
        <pc:spChg chg="add mod">
          <ac:chgData name="Madhurima Rawat" userId="8714a400033bb3ee" providerId="LiveId" clId="{D141DEB0-5F60-4273-953C-1976FF2079B5}" dt="2022-07-13T05:46:51.811" v="230"/>
          <ac:spMkLst>
            <pc:docMk/>
            <pc:sldMk cId="2965175534" sldId="264"/>
            <ac:spMk id="5" creationId="{02614391-DF27-D4F7-5341-42763C1494C8}"/>
          </ac:spMkLst>
        </pc:spChg>
      </pc:sldChg>
      <pc:sldChg chg="addSp delSp modSp new mod">
        <pc:chgData name="Madhurima Rawat" userId="8714a400033bb3ee" providerId="LiveId" clId="{D141DEB0-5F60-4273-953C-1976FF2079B5}" dt="2022-07-13T06:26:55.444" v="454"/>
        <pc:sldMkLst>
          <pc:docMk/>
          <pc:sldMk cId="3468698209" sldId="264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3468698209" sldId="264"/>
            <ac:spMk id="2" creationId="{78AFEBE9-342E-B3B0-8577-0C65B2DAE5FA}"/>
          </ac:spMkLst>
        </pc:spChg>
        <pc:spChg chg="mod">
          <ac:chgData name="Madhurima Rawat" userId="8714a400033bb3ee" providerId="LiveId" clId="{D141DEB0-5F60-4273-953C-1976FF2079B5}" dt="2022-07-13T05:54:11.738" v="313" actId="113"/>
          <ac:spMkLst>
            <pc:docMk/>
            <pc:sldMk cId="3468698209" sldId="264"/>
            <ac:spMk id="3" creationId="{0D34F3C3-402F-E2A9-6E57-7E7057B0832C}"/>
          </ac:spMkLst>
        </pc:spChg>
        <pc:spChg chg="mod">
          <ac:chgData name="Madhurima Rawat" userId="8714a400033bb3ee" providerId="LiveId" clId="{D141DEB0-5F60-4273-953C-1976FF2079B5}" dt="2022-07-13T05:55:00.901" v="321" actId="1076"/>
          <ac:spMkLst>
            <pc:docMk/>
            <pc:sldMk cId="3468698209" sldId="264"/>
            <ac:spMk id="4" creationId="{40101A00-F165-21E0-6D11-FD5B1717ACFC}"/>
          </ac:spMkLst>
        </pc:spChg>
        <pc:spChg chg="add mod">
          <ac:chgData name="Madhurima Rawat" userId="8714a400033bb3ee" providerId="LiveId" clId="{D141DEB0-5F60-4273-953C-1976FF2079B5}" dt="2022-07-13T05:54:44.639" v="318" actId="1076"/>
          <ac:spMkLst>
            <pc:docMk/>
            <pc:sldMk cId="3468698209" sldId="264"/>
            <ac:spMk id="5" creationId="{F04A6D0D-F8A0-6D7C-9C75-DAED8BA72C97}"/>
          </ac:spMkLst>
        </pc:spChg>
        <pc:spChg chg="add del mod">
          <ac:chgData name="Madhurima Rawat" userId="8714a400033bb3ee" providerId="LiveId" clId="{D141DEB0-5F60-4273-953C-1976FF2079B5}" dt="2022-07-13T05:48:16.831" v="254" actId="21"/>
          <ac:spMkLst>
            <pc:docMk/>
            <pc:sldMk cId="3468698209" sldId="264"/>
            <ac:spMk id="6" creationId="{BFDCDBB3-39F6-E768-6F22-D861B4BBA42A}"/>
          </ac:spMkLst>
        </pc:spChg>
        <pc:spChg chg="add mod">
          <ac:chgData name="Madhurima Rawat" userId="8714a400033bb3ee" providerId="LiveId" clId="{D141DEB0-5F60-4273-953C-1976FF2079B5}" dt="2022-07-13T06:26:55.444" v="454"/>
          <ac:spMkLst>
            <pc:docMk/>
            <pc:sldMk cId="3468698209" sldId="264"/>
            <ac:spMk id="6" creationId="{FFC873A6-F330-7350-478F-417DAF83BEF1}"/>
          </ac:spMkLst>
        </pc:spChg>
      </pc:sldChg>
      <pc:sldChg chg="addSp delSp modSp new mod">
        <pc:chgData name="Madhurima Rawat" userId="8714a400033bb3ee" providerId="LiveId" clId="{D141DEB0-5F60-4273-953C-1976FF2079B5}" dt="2022-07-13T06:16:59.664" v="448" actId="692"/>
        <pc:sldMkLst>
          <pc:docMk/>
          <pc:sldMk cId="1740354500" sldId="265"/>
        </pc:sldMkLst>
        <pc:spChg chg="mod">
          <ac:chgData name="Madhurima Rawat" userId="8714a400033bb3ee" providerId="LiveId" clId="{D141DEB0-5F60-4273-953C-1976FF2079B5}" dt="2022-07-13T06:00:31.768" v="422"/>
          <ac:spMkLst>
            <pc:docMk/>
            <pc:sldMk cId="1740354500" sldId="265"/>
            <ac:spMk id="2" creationId="{18F9E929-06B9-B569-DF7F-BA472C241085}"/>
          </ac:spMkLst>
        </pc:spChg>
        <pc:spChg chg="mod">
          <ac:chgData name="Madhurima Rawat" userId="8714a400033bb3ee" providerId="LiveId" clId="{D141DEB0-5F60-4273-953C-1976FF2079B5}" dt="2022-07-13T05:58:23.869" v="405" actId="14100"/>
          <ac:spMkLst>
            <pc:docMk/>
            <pc:sldMk cId="1740354500" sldId="265"/>
            <ac:spMk id="3" creationId="{A9A68DE4-711D-9E10-45DD-61E00612EEBE}"/>
          </ac:spMkLst>
        </pc:spChg>
        <pc:spChg chg="mod">
          <ac:chgData name="Madhurima Rawat" userId="8714a400033bb3ee" providerId="LiveId" clId="{D141DEB0-5F60-4273-953C-1976FF2079B5}" dt="2022-07-13T05:58:44.621" v="409" actId="207"/>
          <ac:spMkLst>
            <pc:docMk/>
            <pc:sldMk cId="1740354500" sldId="265"/>
            <ac:spMk id="4" creationId="{9F863324-E48E-B880-82CC-BF8B64E15075}"/>
          </ac:spMkLst>
        </pc:spChg>
        <pc:spChg chg="add mod">
          <ac:chgData name="Madhurima Rawat" userId="8714a400033bb3ee" providerId="LiveId" clId="{D141DEB0-5F60-4273-953C-1976FF2079B5}" dt="2022-07-13T05:59:09.701" v="412" actId="1076"/>
          <ac:spMkLst>
            <pc:docMk/>
            <pc:sldMk cId="1740354500" sldId="265"/>
            <ac:spMk id="5" creationId="{88F56CD2-E801-EB35-32FA-5E323A78A1CB}"/>
          </ac:spMkLst>
        </pc:spChg>
        <pc:spChg chg="add mod">
          <ac:chgData name="Madhurima Rawat" userId="8714a400033bb3ee" providerId="LiveId" clId="{D141DEB0-5F60-4273-953C-1976FF2079B5}" dt="2022-07-13T06:16:59.664" v="448" actId="692"/>
          <ac:spMkLst>
            <pc:docMk/>
            <pc:sldMk cId="1740354500" sldId="265"/>
            <ac:spMk id="6" creationId="{C51A0706-A7B5-B080-812F-5A8F8600D7F0}"/>
          </ac:spMkLst>
        </pc:spChg>
        <pc:spChg chg="add del mod">
          <ac:chgData name="Madhurima Rawat" userId="8714a400033bb3ee" providerId="LiveId" clId="{D141DEB0-5F60-4273-953C-1976FF2079B5}" dt="2022-07-13T05:56:24.419" v="332" actId="21"/>
          <ac:spMkLst>
            <pc:docMk/>
            <pc:sldMk cId="1740354500" sldId="265"/>
            <ac:spMk id="6" creationId="{EF92A42A-57D8-869D-FCA9-8FA77641F511}"/>
          </ac:spMkLst>
        </pc:spChg>
        <pc:spChg chg="add mod">
          <ac:chgData name="Madhurima Rawat" userId="8714a400033bb3ee" providerId="LiveId" clId="{D141DEB0-5F60-4273-953C-1976FF2079B5}" dt="2022-07-13T06:00:01.508" v="419" actId="1076"/>
          <ac:spMkLst>
            <pc:docMk/>
            <pc:sldMk cId="1740354500" sldId="265"/>
            <ac:spMk id="7" creationId="{60AA33C7-B5FA-777B-91C7-8FFAAC3C5F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C42AA-E780-42D7-9EF8-4E7A5E27C289}" type="datetimeFigureOut">
              <a:rPr lang="en-IN" smtClean="0"/>
              <a:t>13-07-2022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F6F91-F91B-4D09-9864-D9CCA1E8C9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252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3E5DE-3E1C-4DF3-94C5-E6927CC98BBD}" type="datetime1">
              <a:rPr lang="en-IN" smtClean="0"/>
              <a:t>13-07-2022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4938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D957-5F1D-4314-82DA-60F5D56E0270}" type="datetime1">
              <a:rPr lang="en-IN" smtClean="0"/>
              <a:t>13-07-2022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598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24E28-3A53-4E4B-AF1A-1C9BF2806E06}" type="datetime1">
              <a:rPr lang="en-IN" smtClean="0"/>
              <a:t>13-07-2022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549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8A40-740A-404D-AB7C-D643747590BE}" type="datetime1">
              <a:rPr lang="en-IN" smtClean="0"/>
              <a:t>13-07-2022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8312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896-5DA7-4882-B0D7-4347FF672057}" type="datetime1">
              <a:rPr lang="en-IN" smtClean="0"/>
              <a:t>13-07-2022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871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4CB5F-5A69-40B2-A157-77BC0283D7D0}" type="datetime1">
              <a:rPr lang="en-IN" smtClean="0"/>
              <a:t>13-07-2022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925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7CB0-3BAC-471E-B22F-6E02A18F2B63}" type="datetime1">
              <a:rPr lang="en-IN" smtClean="0"/>
              <a:t>13-07-2022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178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2AD9E-05A8-40C7-9EE5-CCD701CEA516}" type="datetime1">
              <a:rPr lang="en-IN" smtClean="0"/>
              <a:t>13-07-2022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921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AA04E-741C-4E15-90BC-8FB74C1C4992}" type="datetime1">
              <a:rPr lang="en-IN" smtClean="0"/>
              <a:t>13-07-2022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790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A555D-3A32-4C98-98E2-AE1757CD7805}" type="datetime1">
              <a:rPr lang="en-IN" smtClean="0"/>
              <a:t>13-07-2022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139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8D36C-533F-422E-A74B-DF5FA650D28C}" type="datetime1">
              <a:rPr lang="en-IN" smtClean="0"/>
              <a:t>13-07-2022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095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C395D-F8EE-48A0-ABC4-056F29679731}" type="datetime1">
              <a:rPr lang="en-IN" smtClean="0"/>
              <a:t>13-07-2022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MADHURIMA RAWAT(DATASCIENCE)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2BB89-0FAB-4671-98D9-8934A65AC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85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F98CA-9ECE-F200-AF0F-2B149793C5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APPLICATION OF LINEAR ALGEBRA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A4458-6F08-F18D-AD26-F2924B930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CODING PROGRAMS IN C PROGRAMMING LANGUAGE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03494B-9361-A51C-232D-87AFE1352C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764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46FD5-CA21-E732-4E67-842DBCF9D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CODE FOR ADDITION OF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F75B4-5D94-4784-4EE3-909F9DBA0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IN" sz="7200" b="1" dirty="0"/>
              <a:t>#include&lt;stdio.h&gt;    </a:t>
            </a:r>
          </a:p>
          <a:p>
            <a:r>
              <a:rPr lang="en-IN" sz="7200" b="1" dirty="0"/>
              <a:t>int main(){  </a:t>
            </a:r>
          </a:p>
          <a:p>
            <a:r>
              <a:rPr lang="en-IN" sz="7200" b="1" dirty="0"/>
              <a:t>int a[10][10],b[10][10],add[10][10],</a:t>
            </a:r>
            <a:r>
              <a:rPr lang="en-IN" sz="7200" b="1" dirty="0" err="1"/>
              <a:t>r,c,i,j,k,p</a:t>
            </a:r>
            <a:r>
              <a:rPr lang="en-IN" sz="7200" b="1" dirty="0"/>
              <a:t>=1,q=1;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number of row:");    </a:t>
            </a:r>
          </a:p>
          <a:p>
            <a:r>
              <a:rPr lang="en-IN" sz="7200" b="1" dirty="0" err="1"/>
              <a:t>scanf</a:t>
            </a:r>
            <a:r>
              <a:rPr lang="en-IN" sz="7200" b="1" dirty="0"/>
              <a:t>("%</a:t>
            </a:r>
            <a:r>
              <a:rPr lang="en-IN" sz="7200" b="1" dirty="0" err="1"/>
              <a:t>d",&amp;r</a:t>
            </a:r>
            <a:r>
              <a:rPr lang="en-IN" sz="7200" b="1" dirty="0"/>
              <a:t>);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number of column:");    </a:t>
            </a:r>
          </a:p>
          <a:p>
            <a:r>
              <a:rPr lang="en-IN" sz="7200" b="1" dirty="0" err="1"/>
              <a:t>scanf</a:t>
            </a:r>
            <a:r>
              <a:rPr lang="en-IN" sz="7200" b="1" dirty="0"/>
              <a:t>("%</a:t>
            </a:r>
            <a:r>
              <a:rPr lang="en-IN" sz="7200" b="1" dirty="0" err="1"/>
              <a:t>d",&amp;c</a:t>
            </a:r>
            <a:r>
              <a:rPr lang="en-IN" sz="7200" b="1" dirty="0"/>
              <a:t>);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first matrix element\n");    </a:t>
            </a:r>
          </a:p>
          <a:p>
            <a:r>
              <a:rPr lang="en-IN" sz="7200" b="1" dirty="0"/>
              <a:t>for(</a:t>
            </a:r>
            <a:r>
              <a:rPr lang="en-IN" sz="7200" b="1" dirty="0" err="1"/>
              <a:t>i</a:t>
            </a:r>
            <a:r>
              <a:rPr lang="en-IN" sz="7200" b="1" dirty="0"/>
              <a:t>=0;i&lt;</a:t>
            </a:r>
            <a:r>
              <a:rPr lang="en-IN" sz="7200" b="1" dirty="0" err="1"/>
              <a:t>r;i</a:t>
            </a:r>
            <a:r>
              <a:rPr lang="en-IN" sz="7200" b="1" dirty="0"/>
              <a:t>++){    </a:t>
            </a:r>
          </a:p>
          <a:p>
            <a:r>
              <a:rPr lang="en-IN" sz="7200" b="1" dirty="0"/>
              <a:t>for(j=0;j&lt;</a:t>
            </a:r>
            <a:r>
              <a:rPr lang="en-IN" sz="7200" b="1" dirty="0" err="1"/>
              <a:t>c;j</a:t>
            </a:r>
            <a:r>
              <a:rPr lang="en-IN" sz="7200" b="1" dirty="0"/>
              <a:t>++){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("Element %</a:t>
            </a:r>
            <a:r>
              <a:rPr lang="en-IN" sz="7200" b="1" dirty="0" err="1"/>
              <a:t>d:",p</a:t>
            </a:r>
            <a:r>
              <a:rPr lang="en-IN" sz="7200" b="1" dirty="0"/>
              <a:t>);  </a:t>
            </a:r>
          </a:p>
          <a:p>
            <a:r>
              <a:rPr lang="en-IN" sz="7200" b="1" dirty="0" err="1"/>
              <a:t>scanf</a:t>
            </a:r>
            <a:r>
              <a:rPr lang="en-IN" sz="7200" b="1" dirty="0"/>
              <a:t>("%</a:t>
            </a:r>
            <a:r>
              <a:rPr lang="en-IN" sz="7200" b="1" dirty="0" err="1"/>
              <a:t>d",&amp;a</a:t>
            </a:r>
            <a:r>
              <a:rPr lang="en-IN" sz="7200" b="1" dirty="0"/>
              <a:t>[</a:t>
            </a:r>
            <a:r>
              <a:rPr lang="en-IN" sz="7200" b="1" dirty="0" err="1"/>
              <a:t>i</a:t>
            </a:r>
            <a:r>
              <a:rPr lang="en-IN" sz="7200" b="1" dirty="0"/>
              <a:t>][j]);    p++;   }    }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second matrix element\n");    </a:t>
            </a:r>
          </a:p>
          <a:p>
            <a:r>
              <a:rPr lang="en-IN" sz="7200" b="1" dirty="0"/>
              <a:t>for(</a:t>
            </a:r>
            <a:r>
              <a:rPr lang="en-IN" sz="7200" b="1" dirty="0" err="1"/>
              <a:t>i</a:t>
            </a:r>
            <a:r>
              <a:rPr lang="en-IN" sz="7200" b="1" dirty="0"/>
              <a:t>=0;i&lt;</a:t>
            </a:r>
            <a:r>
              <a:rPr lang="en-IN" sz="7200" b="1" dirty="0" err="1"/>
              <a:t>r;i</a:t>
            </a:r>
            <a:r>
              <a:rPr lang="en-IN" sz="7200" b="1" dirty="0"/>
              <a:t>++){    </a:t>
            </a:r>
          </a:p>
          <a:p>
            <a:r>
              <a:rPr lang="en-IN" sz="7200" b="1" dirty="0"/>
              <a:t>for(j=0;j&lt;</a:t>
            </a:r>
            <a:r>
              <a:rPr lang="en-IN" sz="7200" b="1" dirty="0" err="1"/>
              <a:t>c;j</a:t>
            </a:r>
            <a:r>
              <a:rPr lang="en-IN" sz="7200" b="1" dirty="0"/>
              <a:t>++){  </a:t>
            </a:r>
            <a:endParaRPr lang="en-IN" sz="37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E1E2EB-445E-EEB5-70D9-A6A41D58F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84444" y="6284396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24D601-9D18-7285-E24E-A9AAC096BA6A}"/>
              </a:ext>
            </a:extLst>
          </p:cNvPr>
          <p:cNvSpPr txBox="1"/>
          <p:nvPr/>
        </p:nvSpPr>
        <p:spPr>
          <a:xfrm>
            <a:off x="7007993" y="1798121"/>
            <a:ext cx="518400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800" b="1" dirty="0" err="1"/>
              <a:t>printf</a:t>
            </a:r>
            <a:r>
              <a:rPr lang="en-IN" sz="1800" b="1" dirty="0"/>
              <a:t>("Element %</a:t>
            </a:r>
            <a:r>
              <a:rPr lang="en-IN" sz="1800" b="1" dirty="0" err="1"/>
              <a:t>d:",q</a:t>
            </a:r>
            <a:r>
              <a:rPr lang="en-IN" sz="1800" b="1" dirty="0"/>
              <a:t>);   </a:t>
            </a:r>
          </a:p>
          <a:p>
            <a:r>
              <a:rPr lang="en-IN" sz="1800" b="1" dirty="0" err="1"/>
              <a:t>scanf</a:t>
            </a:r>
            <a:r>
              <a:rPr lang="en-IN" sz="1800" b="1" dirty="0"/>
              <a:t>("%</a:t>
            </a:r>
            <a:r>
              <a:rPr lang="en-IN" sz="1800" b="1" dirty="0" err="1"/>
              <a:t>d",&amp;b</a:t>
            </a:r>
            <a:r>
              <a:rPr lang="en-IN" sz="1800" b="1" dirty="0"/>
              <a:t>[</a:t>
            </a:r>
            <a:r>
              <a:rPr lang="en-IN" sz="1800" b="1" dirty="0" err="1"/>
              <a:t>i</a:t>
            </a:r>
            <a:r>
              <a:rPr lang="en-IN" sz="1800" b="1" dirty="0"/>
              <a:t>][j]);    q++; }    </a:t>
            </a:r>
            <a:r>
              <a:rPr lang="en-IN" b="1" dirty="0"/>
              <a:t>}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("Addition of the matrix\n");    </a:t>
            </a:r>
          </a:p>
          <a:p>
            <a:r>
              <a:rPr lang="en-IN" b="1" dirty="0"/>
              <a:t>for(</a:t>
            </a:r>
            <a:r>
              <a:rPr lang="en-IN" b="1" dirty="0" err="1"/>
              <a:t>i</a:t>
            </a:r>
            <a:r>
              <a:rPr lang="en-IN" b="1" dirty="0"/>
              <a:t>=0;i&lt;</a:t>
            </a:r>
            <a:r>
              <a:rPr lang="en-IN" b="1" dirty="0" err="1"/>
              <a:t>r;i</a:t>
            </a:r>
            <a:r>
              <a:rPr lang="en-IN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</a:t>
            </a:r>
          </a:p>
          <a:p>
            <a:r>
              <a:rPr lang="en-IN" b="1" dirty="0"/>
              <a:t>add[</a:t>
            </a:r>
            <a:r>
              <a:rPr lang="en-IN" b="1" dirty="0" err="1"/>
              <a:t>i</a:t>
            </a:r>
            <a:r>
              <a:rPr lang="en-IN" b="1" dirty="0"/>
              <a:t>][j]=0;    </a:t>
            </a:r>
          </a:p>
          <a:p>
            <a:r>
              <a:rPr lang="en-IN" b="1" dirty="0"/>
              <a:t>add[</a:t>
            </a:r>
            <a:r>
              <a:rPr lang="en-IN" b="1" dirty="0" err="1"/>
              <a:t>i</a:t>
            </a:r>
            <a:r>
              <a:rPr lang="en-IN" b="1" dirty="0"/>
              <a:t>][j]=a[</a:t>
            </a:r>
            <a:r>
              <a:rPr lang="en-IN" b="1" dirty="0" err="1"/>
              <a:t>i</a:t>
            </a:r>
            <a:r>
              <a:rPr lang="en-IN" b="1" dirty="0"/>
              <a:t>][j]+b[</a:t>
            </a:r>
            <a:r>
              <a:rPr lang="en-IN" b="1" dirty="0" err="1"/>
              <a:t>i</a:t>
            </a:r>
            <a:r>
              <a:rPr lang="en-IN" b="1" dirty="0"/>
              <a:t>][j];}    </a:t>
            </a:r>
          </a:p>
          <a:p>
            <a:r>
              <a:rPr lang="en-IN" b="1" dirty="0"/>
              <a:t>}    </a:t>
            </a:r>
          </a:p>
          <a:p>
            <a:r>
              <a:rPr lang="en-IN" b="1" dirty="0"/>
              <a:t>    </a:t>
            </a:r>
          </a:p>
          <a:p>
            <a:r>
              <a:rPr lang="en-IN" b="1" dirty="0"/>
              <a:t>for(</a:t>
            </a:r>
            <a:r>
              <a:rPr lang="en-IN" b="1" dirty="0" err="1"/>
              <a:t>i</a:t>
            </a:r>
            <a:r>
              <a:rPr lang="en-IN" b="1" dirty="0"/>
              <a:t>=0;i&lt;</a:t>
            </a:r>
            <a:r>
              <a:rPr lang="en-IN" b="1" dirty="0" err="1"/>
              <a:t>r;i</a:t>
            </a:r>
            <a:r>
              <a:rPr lang="en-IN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  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("%d\</a:t>
            </a:r>
            <a:r>
              <a:rPr lang="en-IN" b="1" dirty="0" err="1"/>
              <a:t>t",add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][j]);    </a:t>
            </a:r>
          </a:p>
          <a:p>
            <a:r>
              <a:rPr lang="en-IN" b="1" dirty="0"/>
              <a:t>}  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("\n");    </a:t>
            </a:r>
          </a:p>
          <a:p>
            <a:r>
              <a:rPr lang="en-IN" b="1" dirty="0"/>
              <a:t>}    </a:t>
            </a:r>
          </a:p>
          <a:p>
            <a:r>
              <a:rPr lang="en-IN" b="1" dirty="0"/>
              <a:t>return 0;  </a:t>
            </a:r>
          </a:p>
          <a:p>
            <a:r>
              <a:rPr lang="en-IN" b="1" dirty="0"/>
              <a:t>}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F8D014-EC92-412F-2F10-95328939A3A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7380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F0940-DF90-F83B-69FD-4CA835966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OUTPUT OF THE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9331A-3170-5C30-CA83-FACD43202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63" y="1690688"/>
            <a:ext cx="10872537" cy="4802187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6200" dirty="0"/>
              <a:t>                                             Enter the number of row:3</a:t>
            </a:r>
          </a:p>
          <a:p>
            <a:pPr marL="0" indent="0">
              <a:buNone/>
            </a:pPr>
            <a:r>
              <a:rPr lang="en-US" sz="6200" dirty="0"/>
              <a:t>                                          Enter the number of column:3</a:t>
            </a:r>
          </a:p>
          <a:p>
            <a:r>
              <a:rPr lang="fr-FR" sz="7400" dirty="0"/>
              <a:t>Enter the first matrix </a:t>
            </a:r>
            <a:r>
              <a:rPr lang="fr-FR" sz="7400" dirty="0" err="1"/>
              <a:t>element</a:t>
            </a:r>
            <a:endParaRPr lang="fr-FR" sz="7400" dirty="0"/>
          </a:p>
          <a:p>
            <a:r>
              <a:rPr lang="fr-FR" sz="7400" dirty="0" err="1"/>
              <a:t>Element</a:t>
            </a:r>
            <a:r>
              <a:rPr lang="fr-FR" sz="7400" dirty="0"/>
              <a:t> 1:12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2:34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3:13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4:14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5:15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6:38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7:89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8:67</a:t>
            </a:r>
          </a:p>
          <a:p>
            <a:r>
              <a:rPr lang="fr-FR" sz="7400" dirty="0" err="1"/>
              <a:t>Element</a:t>
            </a:r>
            <a:r>
              <a:rPr lang="fr-FR" sz="7400" dirty="0"/>
              <a:t> 9:45</a:t>
            </a:r>
            <a:endParaRPr lang="en-IN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D2D49B-82F2-F020-1379-62AA8A88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1821" y="6158330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FE89AD-FFF3-3F58-66A9-EA9B23F9E87C}"/>
              </a:ext>
            </a:extLst>
          </p:cNvPr>
          <p:cNvSpPr txBox="1"/>
          <p:nvPr/>
        </p:nvSpPr>
        <p:spPr>
          <a:xfrm>
            <a:off x="4735629" y="2310251"/>
            <a:ext cx="47645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Enter the second matrix </a:t>
            </a:r>
            <a:r>
              <a:rPr lang="fr-FR" sz="2400" dirty="0" err="1"/>
              <a:t>element</a:t>
            </a:r>
            <a:endParaRPr lang="fr-FR" sz="2400" dirty="0"/>
          </a:p>
          <a:p>
            <a:r>
              <a:rPr lang="fr-FR" sz="2400" dirty="0" err="1"/>
              <a:t>Element</a:t>
            </a:r>
            <a:r>
              <a:rPr lang="fr-FR" sz="2400" dirty="0"/>
              <a:t> 1:11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2:13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3:12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4:45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5:67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6:90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7:17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8:12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9:12</a:t>
            </a: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FA01EC-3710-ABAC-BC81-7544A4A03952}"/>
              </a:ext>
            </a:extLst>
          </p:cNvPr>
          <p:cNvSpPr txBox="1"/>
          <p:nvPr/>
        </p:nvSpPr>
        <p:spPr>
          <a:xfrm>
            <a:off x="8268903" y="3025876"/>
            <a:ext cx="33391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Addition of the matrix</a:t>
            </a:r>
          </a:p>
          <a:p>
            <a:r>
              <a:rPr lang="en-US" sz="2800" b="1" dirty="0"/>
              <a:t>23      47      25</a:t>
            </a:r>
          </a:p>
          <a:p>
            <a:r>
              <a:rPr lang="en-US" sz="2800" b="1" dirty="0"/>
              <a:t>59      82      128</a:t>
            </a:r>
          </a:p>
          <a:p>
            <a:r>
              <a:rPr lang="en-US" sz="2800" b="1" dirty="0"/>
              <a:t>106     79      57</a:t>
            </a:r>
            <a:endParaRPr lang="en-IN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D04B14-6D37-70E5-9B0A-BB19387671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0638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EBE9-342E-B3B0-8577-0C65B2DAE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CODE FOR SUBTRACTION OF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4F3C3-402F-E2A9-6E57-7E7057B08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45" y="1690688"/>
            <a:ext cx="10612655" cy="5167312"/>
          </a:xfrm>
        </p:spPr>
        <p:txBody>
          <a:bodyPr>
            <a:noAutofit/>
          </a:bodyPr>
          <a:lstStyle/>
          <a:p>
            <a:r>
              <a:rPr lang="en-IN" sz="1800" b="1" dirty="0"/>
              <a:t>#include&lt;stdio.h&gt;    </a:t>
            </a:r>
          </a:p>
          <a:p>
            <a:r>
              <a:rPr lang="en-IN" sz="1800" b="1" dirty="0"/>
              <a:t>int main(){  </a:t>
            </a:r>
          </a:p>
          <a:p>
            <a:r>
              <a:rPr lang="en-IN" sz="1800" b="1" dirty="0"/>
              <a:t>int a[10][10],b[10][10],sub[10][10],</a:t>
            </a:r>
            <a:r>
              <a:rPr lang="en-IN" sz="1800" b="1" dirty="0" err="1"/>
              <a:t>r,c,i,j,k,p</a:t>
            </a:r>
            <a:r>
              <a:rPr lang="en-IN" sz="1800" b="1" dirty="0"/>
              <a:t>=1,q=1;    </a:t>
            </a:r>
          </a:p>
          <a:p>
            <a:r>
              <a:rPr lang="en-IN" sz="1800" b="1" dirty="0" err="1"/>
              <a:t>printf</a:t>
            </a:r>
            <a:r>
              <a:rPr lang="en-IN" sz="1800" b="1" dirty="0"/>
              <a:t>("Enter the number of row:");    </a:t>
            </a:r>
          </a:p>
          <a:p>
            <a:r>
              <a:rPr lang="en-IN" sz="1800" b="1" dirty="0" err="1"/>
              <a:t>scanf</a:t>
            </a:r>
            <a:r>
              <a:rPr lang="en-IN" sz="1800" b="1" dirty="0"/>
              <a:t>("%</a:t>
            </a:r>
            <a:r>
              <a:rPr lang="en-IN" sz="1800" b="1" dirty="0" err="1"/>
              <a:t>d",&amp;r</a:t>
            </a:r>
            <a:r>
              <a:rPr lang="en-IN" sz="1800" b="1" dirty="0"/>
              <a:t>);    </a:t>
            </a:r>
          </a:p>
          <a:p>
            <a:r>
              <a:rPr lang="en-IN" sz="1800" b="1" dirty="0" err="1"/>
              <a:t>printf</a:t>
            </a:r>
            <a:r>
              <a:rPr lang="en-IN" sz="1800" b="1" dirty="0"/>
              <a:t>("Enter the number of column:");    </a:t>
            </a:r>
          </a:p>
          <a:p>
            <a:r>
              <a:rPr lang="en-IN" sz="1800" b="1" dirty="0" err="1"/>
              <a:t>scanf</a:t>
            </a:r>
            <a:r>
              <a:rPr lang="en-IN" sz="1800" b="1" dirty="0"/>
              <a:t>("%</a:t>
            </a:r>
            <a:r>
              <a:rPr lang="en-IN" sz="1800" b="1" dirty="0" err="1"/>
              <a:t>d",&amp;c</a:t>
            </a:r>
            <a:r>
              <a:rPr lang="en-IN" sz="1800" b="1" dirty="0"/>
              <a:t>);    </a:t>
            </a:r>
          </a:p>
          <a:p>
            <a:r>
              <a:rPr lang="en-IN" sz="1800" b="1" dirty="0" err="1"/>
              <a:t>printf</a:t>
            </a:r>
            <a:r>
              <a:rPr lang="en-IN" sz="1800" b="1" dirty="0"/>
              <a:t>("Enter the first matrix element\n");    </a:t>
            </a:r>
          </a:p>
          <a:p>
            <a:r>
              <a:rPr lang="en-IN" sz="1800" b="1" dirty="0"/>
              <a:t>for(</a:t>
            </a:r>
            <a:r>
              <a:rPr lang="en-IN" sz="1800" b="1" dirty="0" err="1"/>
              <a:t>i</a:t>
            </a:r>
            <a:r>
              <a:rPr lang="en-IN" sz="1800" b="1" dirty="0"/>
              <a:t>=0;i&lt;</a:t>
            </a:r>
            <a:r>
              <a:rPr lang="en-IN" sz="1800" b="1" dirty="0" err="1"/>
              <a:t>r;i</a:t>
            </a:r>
            <a:r>
              <a:rPr lang="en-IN" sz="1800" b="1" dirty="0"/>
              <a:t>++){    </a:t>
            </a:r>
          </a:p>
          <a:p>
            <a:r>
              <a:rPr lang="en-IN" sz="1800" b="1" dirty="0"/>
              <a:t>for(j=0;j&lt;</a:t>
            </a:r>
            <a:r>
              <a:rPr lang="en-IN" sz="1800" b="1" dirty="0" err="1"/>
              <a:t>c;j</a:t>
            </a:r>
            <a:r>
              <a:rPr lang="en-IN" sz="1800" b="1" dirty="0"/>
              <a:t>++){  </a:t>
            </a:r>
          </a:p>
          <a:p>
            <a:r>
              <a:rPr lang="en-IN" sz="1800" b="1" dirty="0" err="1"/>
              <a:t>printf</a:t>
            </a:r>
            <a:r>
              <a:rPr lang="en-IN" sz="1800" b="1" dirty="0"/>
              <a:t>("Element %</a:t>
            </a:r>
            <a:r>
              <a:rPr lang="en-IN" sz="1800" b="1" dirty="0" err="1"/>
              <a:t>d:",p</a:t>
            </a:r>
            <a:r>
              <a:rPr lang="en-IN" sz="1800" b="1" dirty="0"/>
              <a:t>);  </a:t>
            </a:r>
          </a:p>
          <a:p>
            <a:r>
              <a:rPr lang="en-IN" sz="1800" b="1" dirty="0" err="1"/>
              <a:t>scanf</a:t>
            </a:r>
            <a:r>
              <a:rPr lang="en-IN" sz="1800" b="1" dirty="0"/>
              <a:t>("%</a:t>
            </a:r>
            <a:r>
              <a:rPr lang="en-IN" sz="1800" b="1" dirty="0" err="1"/>
              <a:t>d",&amp;a</a:t>
            </a:r>
            <a:r>
              <a:rPr lang="en-IN" sz="1800" b="1" dirty="0"/>
              <a:t>[</a:t>
            </a:r>
            <a:r>
              <a:rPr lang="en-IN" sz="1800" b="1" dirty="0" err="1"/>
              <a:t>i</a:t>
            </a:r>
            <a:r>
              <a:rPr lang="en-IN" sz="1800" b="1" dirty="0"/>
              <a:t>][j]);    p++; </a:t>
            </a:r>
          </a:p>
          <a:p>
            <a:r>
              <a:rPr lang="en-IN" sz="1800" b="1" dirty="0"/>
              <a:t> } }     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01A00-F165-21E0-6D11-FD5B1717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6693" y="6295240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4A6D0D-F8A0-6D7C-9C75-DAED8BA72C97}"/>
              </a:ext>
            </a:extLst>
          </p:cNvPr>
          <p:cNvSpPr txBox="1"/>
          <p:nvPr/>
        </p:nvSpPr>
        <p:spPr>
          <a:xfrm>
            <a:off x="6853188" y="1582052"/>
            <a:ext cx="487599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800" b="1" dirty="0" err="1"/>
              <a:t>printf</a:t>
            </a:r>
            <a:r>
              <a:rPr lang="en-IN" sz="1800" b="1" dirty="0"/>
              <a:t>("Enter the second matrix element\n");    </a:t>
            </a:r>
          </a:p>
          <a:p>
            <a:r>
              <a:rPr lang="en-IN" sz="1800" b="1" dirty="0"/>
              <a:t>for(</a:t>
            </a:r>
            <a:r>
              <a:rPr lang="en-IN" sz="1800" b="1" dirty="0" err="1"/>
              <a:t>i</a:t>
            </a:r>
            <a:r>
              <a:rPr lang="en-IN" sz="1800" b="1" dirty="0"/>
              <a:t>=0;i&lt;</a:t>
            </a:r>
            <a:r>
              <a:rPr lang="en-IN" sz="1800" b="1" dirty="0" err="1"/>
              <a:t>r;i</a:t>
            </a:r>
            <a:r>
              <a:rPr lang="en-IN" sz="1800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("Element %</a:t>
            </a:r>
            <a:r>
              <a:rPr lang="en-IN" b="1" dirty="0" err="1"/>
              <a:t>d:",q</a:t>
            </a:r>
            <a:r>
              <a:rPr lang="en-IN" b="1" dirty="0"/>
              <a:t>);   </a:t>
            </a:r>
          </a:p>
          <a:p>
            <a:r>
              <a:rPr lang="en-IN" b="1" dirty="0" err="1"/>
              <a:t>scanf</a:t>
            </a:r>
            <a:r>
              <a:rPr lang="en-IN" b="1" dirty="0"/>
              <a:t>("%</a:t>
            </a:r>
            <a:r>
              <a:rPr lang="en-IN" b="1" dirty="0" err="1"/>
              <a:t>d",&amp;b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][j]);    q++; }    </a:t>
            </a:r>
          </a:p>
          <a:p>
            <a:r>
              <a:rPr lang="en-IN" b="1" dirty="0"/>
              <a:t>}</a:t>
            </a:r>
          </a:p>
          <a:p>
            <a:r>
              <a:rPr lang="en-IN" b="1" dirty="0" err="1"/>
              <a:t>printf</a:t>
            </a:r>
            <a:r>
              <a:rPr lang="en-IN" b="1" dirty="0"/>
              <a:t>("Subtraction of the matrix\n");    </a:t>
            </a:r>
          </a:p>
          <a:p>
            <a:r>
              <a:rPr lang="en-IN" b="1" dirty="0"/>
              <a:t>for(</a:t>
            </a:r>
            <a:r>
              <a:rPr lang="en-IN" b="1" dirty="0" err="1"/>
              <a:t>i</a:t>
            </a:r>
            <a:r>
              <a:rPr lang="en-IN" b="1" dirty="0"/>
              <a:t>=0;i&lt;</a:t>
            </a:r>
            <a:r>
              <a:rPr lang="en-IN" b="1" dirty="0" err="1"/>
              <a:t>r;i</a:t>
            </a:r>
            <a:r>
              <a:rPr lang="en-IN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</a:t>
            </a:r>
          </a:p>
          <a:p>
            <a:r>
              <a:rPr lang="en-IN" b="1" dirty="0"/>
              <a:t>sub[</a:t>
            </a:r>
            <a:r>
              <a:rPr lang="en-IN" b="1" dirty="0" err="1"/>
              <a:t>i</a:t>
            </a:r>
            <a:r>
              <a:rPr lang="en-IN" b="1" dirty="0"/>
              <a:t>][j]=0;       </a:t>
            </a:r>
          </a:p>
          <a:p>
            <a:r>
              <a:rPr lang="en-IN" b="1" dirty="0"/>
              <a:t>sub[</a:t>
            </a:r>
            <a:r>
              <a:rPr lang="en-IN" b="1" dirty="0" err="1"/>
              <a:t>i</a:t>
            </a:r>
            <a:r>
              <a:rPr lang="en-IN" b="1" dirty="0"/>
              <a:t>][j]=a[</a:t>
            </a:r>
            <a:r>
              <a:rPr lang="en-IN" b="1" dirty="0" err="1"/>
              <a:t>i</a:t>
            </a:r>
            <a:r>
              <a:rPr lang="en-IN" b="1" dirty="0"/>
              <a:t>][j]-b[</a:t>
            </a:r>
            <a:r>
              <a:rPr lang="en-IN" b="1" dirty="0" err="1"/>
              <a:t>i</a:t>
            </a:r>
            <a:r>
              <a:rPr lang="en-IN" b="1" dirty="0"/>
              <a:t>][j];}    }    </a:t>
            </a:r>
          </a:p>
          <a:p>
            <a:r>
              <a:rPr lang="en-IN" b="1" dirty="0"/>
              <a:t>for(</a:t>
            </a:r>
            <a:r>
              <a:rPr lang="en-IN" b="1" dirty="0" err="1"/>
              <a:t>i</a:t>
            </a:r>
            <a:r>
              <a:rPr lang="en-IN" b="1" dirty="0"/>
              <a:t>=0;i&lt;</a:t>
            </a:r>
            <a:r>
              <a:rPr lang="en-IN" b="1" dirty="0" err="1"/>
              <a:t>r;i</a:t>
            </a:r>
            <a:r>
              <a:rPr lang="en-IN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  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("%d\</a:t>
            </a:r>
            <a:r>
              <a:rPr lang="en-IN" b="1" dirty="0" err="1"/>
              <a:t>t",sub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][j]);    }  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("\n");    }    </a:t>
            </a:r>
          </a:p>
          <a:p>
            <a:r>
              <a:rPr lang="en-IN" b="1" dirty="0"/>
              <a:t>return 0;  </a:t>
            </a:r>
          </a:p>
          <a:p>
            <a:r>
              <a:rPr lang="en-IN" b="1" dirty="0"/>
              <a:t>} </a:t>
            </a:r>
          </a:p>
          <a:p>
            <a:endParaRPr lang="en-IN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C873A6-F330-7350-478F-417DAF83BE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869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9E929-06B9-B569-DF7F-BA472C241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OUTPUT OF THE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8DE4-711D-9E10-45DD-61E00612E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64" y="1502736"/>
            <a:ext cx="10834036" cy="50713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                               Enter the number of row:3</a:t>
            </a:r>
          </a:p>
          <a:p>
            <a:pPr marL="0" indent="0">
              <a:buNone/>
            </a:pPr>
            <a:r>
              <a:rPr lang="en-US" dirty="0"/>
              <a:t>                               Enter the number of column:3</a:t>
            </a:r>
          </a:p>
          <a:p>
            <a:r>
              <a:rPr lang="en-US" dirty="0"/>
              <a:t>Enter the first matrix element</a:t>
            </a:r>
          </a:p>
          <a:p>
            <a:r>
              <a:rPr lang="en-US" dirty="0"/>
              <a:t>Element 1:12</a:t>
            </a:r>
          </a:p>
          <a:p>
            <a:r>
              <a:rPr lang="en-US" dirty="0"/>
              <a:t>Element 2:11</a:t>
            </a:r>
          </a:p>
          <a:p>
            <a:r>
              <a:rPr lang="en-US" dirty="0"/>
              <a:t>Element 3:13</a:t>
            </a:r>
          </a:p>
          <a:p>
            <a:r>
              <a:rPr lang="en-US" dirty="0"/>
              <a:t>Element 4:34</a:t>
            </a:r>
          </a:p>
          <a:p>
            <a:r>
              <a:rPr lang="en-US" dirty="0"/>
              <a:t>Element 5:16</a:t>
            </a:r>
          </a:p>
          <a:p>
            <a:r>
              <a:rPr lang="en-US" dirty="0"/>
              <a:t>Element 6:67</a:t>
            </a:r>
          </a:p>
          <a:p>
            <a:r>
              <a:rPr lang="en-US" dirty="0"/>
              <a:t>Element 7:89</a:t>
            </a:r>
          </a:p>
          <a:p>
            <a:r>
              <a:rPr lang="en-US" dirty="0"/>
              <a:t>Element 8:90</a:t>
            </a:r>
          </a:p>
          <a:p>
            <a:r>
              <a:rPr lang="en-US" dirty="0"/>
              <a:t>Element 9:45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63324-E48E-B880-82CC-BF8B64E15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9080" y="6310312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F56CD2-E801-EB35-32FA-5E323A78A1CB}"/>
              </a:ext>
            </a:extLst>
          </p:cNvPr>
          <p:cNvSpPr txBox="1"/>
          <p:nvPr/>
        </p:nvSpPr>
        <p:spPr>
          <a:xfrm>
            <a:off x="4841507" y="2252310"/>
            <a:ext cx="4114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Enter the second matrix </a:t>
            </a:r>
            <a:r>
              <a:rPr lang="fr-FR" sz="2400" dirty="0" err="1"/>
              <a:t>element</a:t>
            </a:r>
            <a:endParaRPr lang="fr-FR" sz="2400" dirty="0"/>
          </a:p>
          <a:p>
            <a:r>
              <a:rPr lang="fr-FR" sz="2400" dirty="0" err="1"/>
              <a:t>Element</a:t>
            </a:r>
            <a:r>
              <a:rPr lang="fr-FR" sz="2400" dirty="0"/>
              <a:t> 1:10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2:89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3:78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4:56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5:12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6:34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7:2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8:5</a:t>
            </a:r>
          </a:p>
          <a:p>
            <a:r>
              <a:rPr lang="fr-FR" sz="2400" dirty="0" err="1"/>
              <a:t>Element</a:t>
            </a:r>
            <a:r>
              <a:rPr lang="fr-FR" sz="2400" dirty="0"/>
              <a:t> 9:6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AA33C7-B5FA-777B-91C7-8FFAAC3C5F26}"/>
              </a:ext>
            </a:extLst>
          </p:cNvPr>
          <p:cNvSpPr txBox="1"/>
          <p:nvPr/>
        </p:nvSpPr>
        <p:spPr>
          <a:xfrm>
            <a:off x="8277726" y="3311815"/>
            <a:ext cx="26661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Subtraction of the matrix</a:t>
            </a:r>
          </a:p>
          <a:p>
            <a:r>
              <a:rPr lang="en-US" sz="2400" b="1" dirty="0"/>
              <a:t>2       -78     -65</a:t>
            </a:r>
          </a:p>
          <a:p>
            <a:r>
              <a:rPr lang="en-US" sz="2400" b="1" dirty="0"/>
              <a:t>-22     4       33</a:t>
            </a:r>
          </a:p>
          <a:p>
            <a:r>
              <a:rPr lang="en-US" sz="2400" b="1" dirty="0"/>
              <a:t>87      85      39</a:t>
            </a:r>
            <a:endParaRPr lang="en-IN" sz="2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1A0706-A7B5-B080-812F-5A8F8600D7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35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A6E39-3897-9B25-FA1A-251735A69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429"/>
            <a:ext cx="10515600" cy="1325563"/>
          </a:xfrm>
        </p:spPr>
        <p:txBody>
          <a:bodyPr>
            <a:normAutofit/>
          </a:bodyPr>
          <a:lstStyle/>
          <a:p>
            <a:r>
              <a:rPr lang="en-IN" dirty="0"/>
              <a:t>CODE FOR FINDING RANK OF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4835B-FA57-1C0F-D381-B8632178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312" y="1682143"/>
            <a:ext cx="10515600" cy="4785190"/>
          </a:xfrm>
        </p:spPr>
        <p:txBody>
          <a:bodyPr>
            <a:normAutofit fontScale="25000" lnSpcReduction="20000"/>
          </a:bodyPr>
          <a:lstStyle/>
          <a:p>
            <a:r>
              <a:rPr lang="en-IN" sz="9600" b="1" dirty="0"/>
              <a:t>#include&lt;stdio.h&gt;</a:t>
            </a:r>
          </a:p>
          <a:p>
            <a:r>
              <a:rPr lang="en-IN" sz="9600" b="1" dirty="0"/>
              <a:t>void main(){</a:t>
            </a:r>
          </a:p>
          <a:p>
            <a:r>
              <a:rPr lang="en-IN" sz="9600" b="1" dirty="0"/>
              <a:t> int </a:t>
            </a:r>
            <a:r>
              <a:rPr lang="en-IN" sz="9600" b="1" dirty="0" err="1"/>
              <a:t>arr</a:t>
            </a:r>
            <a:r>
              <a:rPr lang="en-IN" sz="9600" b="1" dirty="0"/>
              <a:t>[2][2],</a:t>
            </a:r>
            <a:r>
              <a:rPr lang="en-IN" sz="9600" b="1" dirty="0" err="1"/>
              <a:t>i,j,p</a:t>
            </a:r>
            <a:r>
              <a:rPr lang="en-IN" sz="9600" b="1" dirty="0"/>
              <a:t>=1;</a:t>
            </a:r>
          </a:p>
          <a:p>
            <a:r>
              <a:rPr lang="en-IN" sz="9600" b="1" dirty="0"/>
              <a:t>  </a:t>
            </a:r>
            <a:r>
              <a:rPr lang="en-IN" sz="9600" b="1" dirty="0" err="1"/>
              <a:t>printf</a:t>
            </a:r>
            <a:r>
              <a:rPr lang="en-IN" sz="9600" b="1" dirty="0"/>
              <a:t>("Enter Matrix elements:-\n");</a:t>
            </a:r>
          </a:p>
          <a:p>
            <a:r>
              <a:rPr lang="en-IN" sz="9600" b="1" dirty="0"/>
              <a:t>  for(</a:t>
            </a:r>
            <a:r>
              <a:rPr lang="en-IN" sz="9600" b="1" dirty="0" err="1"/>
              <a:t>i</a:t>
            </a:r>
            <a:r>
              <a:rPr lang="en-IN" sz="9600" b="1" dirty="0"/>
              <a:t>=0;i&lt;2;i++){</a:t>
            </a:r>
          </a:p>
          <a:p>
            <a:r>
              <a:rPr lang="en-IN" sz="9600" b="1" dirty="0"/>
              <a:t>for(j=0;j&lt;2;j++){</a:t>
            </a:r>
          </a:p>
          <a:p>
            <a:r>
              <a:rPr lang="en-IN" sz="9600" b="1" dirty="0"/>
              <a:t>  </a:t>
            </a:r>
            <a:r>
              <a:rPr lang="en-IN" sz="9600" b="1" dirty="0" err="1"/>
              <a:t>printf</a:t>
            </a:r>
            <a:r>
              <a:rPr lang="en-IN" sz="9600" b="1" dirty="0"/>
              <a:t>("Enter element %</a:t>
            </a:r>
            <a:r>
              <a:rPr lang="en-IN" sz="9600" b="1" dirty="0" err="1"/>
              <a:t>d:",p</a:t>
            </a:r>
            <a:r>
              <a:rPr lang="en-IN" sz="9600" b="1" dirty="0"/>
              <a:t>);</a:t>
            </a:r>
          </a:p>
          <a:p>
            <a:r>
              <a:rPr lang="en-IN" sz="9600" b="1" dirty="0"/>
              <a:t> </a:t>
            </a:r>
            <a:r>
              <a:rPr lang="en-IN" sz="9600" b="1" dirty="0" err="1"/>
              <a:t>scanf</a:t>
            </a:r>
            <a:r>
              <a:rPr lang="en-IN" sz="9600" b="1" dirty="0"/>
              <a:t>("%d",&amp;</a:t>
            </a:r>
            <a:r>
              <a:rPr lang="en-IN" sz="9600" b="1" dirty="0" err="1"/>
              <a:t>arr</a:t>
            </a:r>
            <a:r>
              <a:rPr lang="en-IN" sz="9600" b="1" dirty="0"/>
              <a:t>[</a:t>
            </a:r>
            <a:r>
              <a:rPr lang="en-IN" sz="9600" b="1" dirty="0" err="1"/>
              <a:t>i</a:t>
            </a:r>
            <a:r>
              <a:rPr lang="en-IN" sz="9600" b="1" dirty="0"/>
              <a:t>][j]);</a:t>
            </a:r>
          </a:p>
          <a:p>
            <a:r>
              <a:rPr lang="en-IN" sz="9600" b="1" dirty="0"/>
              <a:t>p++;</a:t>
            </a:r>
          </a:p>
          <a:p>
            <a:r>
              <a:rPr lang="en-IN" sz="9600" b="1" dirty="0"/>
              <a:t>}</a:t>
            </a:r>
          </a:p>
          <a:p>
            <a:r>
              <a:rPr lang="en-IN" sz="9600" b="1" dirty="0"/>
              <a:t>}</a:t>
            </a:r>
          </a:p>
          <a:p>
            <a:r>
              <a:rPr lang="en-IN" sz="9600" b="1" dirty="0"/>
              <a:t>int det=</a:t>
            </a:r>
            <a:r>
              <a:rPr lang="en-IN" sz="9600" b="1" dirty="0" err="1"/>
              <a:t>arr</a:t>
            </a:r>
            <a:r>
              <a:rPr lang="en-IN" sz="9600" b="1" dirty="0"/>
              <a:t>[0][0]*</a:t>
            </a:r>
            <a:r>
              <a:rPr lang="en-IN" sz="9600" b="1" dirty="0" err="1"/>
              <a:t>arr</a:t>
            </a:r>
            <a:r>
              <a:rPr lang="en-IN" sz="9600" b="1" dirty="0"/>
              <a:t>[1][1]</a:t>
            </a:r>
          </a:p>
          <a:p>
            <a:pPr marL="0" indent="0">
              <a:buNone/>
            </a:pPr>
            <a:r>
              <a:rPr lang="en-IN" sz="9600" b="1" dirty="0"/>
              <a:t>     -</a:t>
            </a:r>
            <a:r>
              <a:rPr lang="en-IN" sz="9600" b="1" dirty="0" err="1"/>
              <a:t>arr</a:t>
            </a:r>
            <a:r>
              <a:rPr lang="en-IN" sz="9600" b="1" dirty="0"/>
              <a:t>[0][1]*</a:t>
            </a:r>
            <a:r>
              <a:rPr lang="en-IN" sz="9600" b="1" dirty="0" err="1"/>
              <a:t>arr</a:t>
            </a:r>
            <a:r>
              <a:rPr lang="en-IN" sz="9600" b="1" dirty="0"/>
              <a:t>[1][0];</a:t>
            </a:r>
            <a:endParaRPr lang="en-IN" b="1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91E35-FFA8-1D19-B0D3-549968488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8112" y="6237013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</a:t>
            </a:r>
            <a:r>
              <a:rPr lang="en-IN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8DF5BF-32C4-037E-52D8-0D71F374E1EE}"/>
              </a:ext>
            </a:extLst>
          </p:cNvPr>
          <p:cNvSpPr txBox="1"/>
          <p:nvPr/>
        </p:nvSpPr>
        <p:spPr>
          <a:xfrm>
            <a:off x="6204284" y="1874135"/>
            <a:ext cx="54575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/>
              <a:t>if((</a:t>
            </a:r>
            <a:r>
              <a:rPr lang="en-IN" sz="2800" b="1" dirty="0" err="1"/>
              <a:t>arr</a:t>
            </a:r>
            <a:r>
              <a:rPr lang="en-IN" sz="2800" b="1" dirty="0"/>
              <a:t>[0][0]==0)&amp;&amp;(</a:t>
            </a:r>
            <a:r>
              <a:rPr lang="en-IN" sz="2800" b="1" dirty="0" err="1"/>
              <a:t>arr</a:t>
            </a:r>
            <a:r>
              <a:rPr lang="en-IN" sz="2800" b="1" dirty="0"/>
              <a:t>[1][1]==0)){</a:t>
            </a:r>
          </a:p>
          <a:p>
            <a:r>
              <a:rPr lang="en-IN" sz="2800" b="1" dirty="0"/>
              <a:t>   </a:t>
            </a:r>
            <a:r>
              <a:rPr lang="en-IN" sz="2800" b="1" dirty="0" err="1"/>
              <a:t>printf</a:t>
            </a:r>
            <a:r>
              <a:rPr lang="en-IN" sz="2800" b="1" dirty="0"/>
              <a:t>("Rank of matrix is:0");  }</a:t>
            </a:r>
          </a:p>
          <a:p>
            <a:r>
              <a:rPr lang="en-IN" sz="2800" b="1" dirty="0"/>
              <a:t>else if(det==0){</a:t>
            </a:r>
          </a:p>
          <a:p>
            <a:r>
              <a:rPr lang="en-IN" sz="2800" b="1" dirty="0" err="1"/>
              <a:t>printf</a:t>
            </a:r>
            <a:r>
              <a:rPr lang="en-IN" sz="2800" b="1" dirty="0"/>
              <a:t>("Determinant is: %</a:t>
            </a:r>
            <a:r>
              <a:rPr lang="en-IN" sz="2800" b="1" dirty="0" err="1"/>
              <a:t>d",det</a:t>
            </a:r>
            <a:r>
              <a:rPr lang="en-IN" sz="2800" b="1" dirty="0"/>
              <a:t>);</a:t>
            </a:r>
          </a:p>
          <a:p>
            <a:r>
              <a:rPr lang="en-IN" sz="2800" b="1" dirty="0"/>
              <a:t>  </a:t>
            </a:r>
            <a:r>
              <a:rPr lang="en-IN" sz="2800" b="1" dirty="0" err="1"/>
              <a:t>printf</a:t>
            </a:r>
            <a:r>
              <a:rPr lang="en-IN" sz="2800" b="1" dirty="0"/>
              <a:t>("\</a:t>
            </a:r>
            <a:r>
              <a:rPr lang="en-IN" sz="2800" b="1" dirty="0" err="1"/>
              <a:t>nRank</a:t>
            </a:r>
            <a:r>
              <a:rPr lang="en-IN" sz="2800" b="1" dirty="0"/>
              <a:t> of matrix is:1"); }</a:t>
            </a:r>
          </a:p>
          <a:p>
            <a:r>
              <a:rPr lang="en-IN" sz="2800" b="1" dirty="0"/>
              <a:t>else{</a:t>
            </a:r>
          </a:p>
          <a:p>
            <a:r>
              <a:rPr lang="en-IN" sz="2800" b="1" dirty="0" err="1"/>
              <a:t>printf</a:t>
            </a:r>
            <a:r>
              <a:rPr lang="en-IN" sz="2800" b="1" dirty="0"/>
              <a:t>("Determinant is: %</a:t>
            </a:r>
            <a:r>
              <a:rPr lang="en-IN" sz="2800" b="1" dirty="0" err="1"/>
              <a:t>d",det</a:t>
            </a:r>
            <a:r>
              <a:rPr lang="en-IN" sz="2800" b="1" dirty="0"/>
              <a:t>);</a:t>
            </a:r>
          </a:p>
          <a:p>
            <a:r>
              <a:rPr lang="en-IN" sz="2800" b="1" dirty="0"/>
              <a:t>  </a:t>
            </a:r>
            <a:r>
              <a:rPr lang="en-IN" sz="2800" b="1" dirty="0" err="1"/>
              <a:t>printf</a:t>
            </a:r>
            <a:r>
              <a:rPr lang="en-IN" sz="2800" b="1" dirty="0"/>
              <a:t>("\</a:t>
            </a:r>
            <a:r>
              <a:rPr lang="en-IN" sz="2800" b="1" dirty="0" err="1"/>
              <a:t>nRank</a:t>
            </a:r>
            <a:r>
              <a:rPr lang="en-IN" sz="2800" b="1" dirty="0"/>
              <a:t> of matrix is:2");</a:t>
            </a:r>
          </a:p>
          <a:p>
            <a:r>
              <a:rPr lang="en-IN" sz="2800" b="1" dirty="0"/>
              <a:t>}</a:t>
            </a:r>
          </a:p>
          <a:p>
            <a:r>
              <a:rPr lang="en-IN" sz="2800" b="1" dirty="0"/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83C3D-18F5-240B-B17B-E60552F00C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ABB9B5-191D-C54C-7E05-2E77703091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512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06870-D26F-5798-C9E5-2A7396C8A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17" y="285491"/>
            <a:ext cx="10515600" cy="1325563"/>
          </a:xfrm>
        </p:spPr>
        <p:txBody>
          <a:bodyPr/>
          <a:lstStyle/>
          <a:p>
            <a:r>
              <a:rPr lang="en-IN" dirty="0"/>
              <a:t>OUTPUT OF THE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AE0D2-BFB8-467F-BE70-550AE333F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811" y="2008505"/>
            <a:ext cx="10515600" cy="4351338"/>
          </a:xfrm>
        </p:spPr>
        <p:txBody>
          <a:bodyPr/>
          <a:lstStyle/>
          <a:p>
            <a:r>
              <a:rPr lang="fr-FR" dirty="0"/>
              <a:t>Enter Matrix </a:t>
            </a:r>
            <a:r>
              <a:rPr lang="fr-FR" dirty="0" err="1"/>
              <a:t>elements</a:t>
            </a:r>
            <a:r>
              <a:rPr lang="fr-FR" dirty="0"/>
              <a:t>:-</a:t>
            </a:r>
          </a:p>
          <a:p>
            <a:r>
              <a:rPr lang="fr-FR" dirty="0"/>
              <a:t>Enter </a:t>
            </a:r>
            <a:r>
              <a:rPr lang="fr-FR" dirty="0" err="1"/>
              <a:t>element</a:t>
            </a:r>
            <a:r>
              <a:rPr lang="fr-FR" dirty="0"/>
              <a:t> 1:0</a:t>
            </a:r>
          </a:p>
          <a:p>
            <a:r>
              <a:rPr lang="fr-FR" dirty="0"/>
              <a:t>Enter </a:t>
            </a:r>
            <a:r>
              <a:rPr lang="fr-FR" dirty="0" err="1"/>
              <a:t>element</a:t>
            </a:r>
            <a:r>
              <a:rPr lang="fr-FR" dirty="0"/>
              <a:t> 2:0</a:t>
            </a:r>
          </a:p>
          <a:p>
            <a:r>
              <a:rPr lang="fr-FR" dirty="0"/>
              <a:t>Enter </a:t>
            </a:r>
            <a:r>
              <a:rPr lang="fr-FR" dirty="0" err="1"/>
              <a:t>element</a:t>
            </a:r>
            <a:r>
              <a:rPr lang="fr-FR" dirty="0"/>
              <a:t> 3:0</a:t>
            </a:r>
          </a:p>
          <a:p>
            <a:r>
              <a:rPr lang="fr-FR" dirty="0"/>
              <a:t>Enter </a:t>
            </a:r>
            <a:r>
              <a:rPr lang="fr-FR" dirty="0" err="1"/>
              <a:t>element</a:t>
            </a:r>
            <a:r>
              <a:rPr lang="fr-FR" dirty="0"/>
              <a:t> 4:0</a:t>
            </a:r>
          </a:p>
          <a:p>
            <a:r>
              <a:rPr lang="fr-FR" dirty="0"/>
              <a:t>Rank of matrix is:0</a:t>
            </a:r>
          </a:p>
          <a:p>
            <a:endParaRPr lang="fr-FR" dirty="0"/>
          </a:p>
          <a:p>
            <a:r>
              <a:rPr lang="fr-FR" dirty="0" err="1"/>
              <a:t>These</a:t>
            </a:r>
            <a:r>
              <a:rPr lang="fr-FR" dirty="0"/>
              <a:t> are the </a:t>
            </a:r>
            <a:r>
              <a:rPr lang="fr-FR" dirty="0" err="1"/>
              <a:t>different</a:t>
            </a:r>
            <a:r>
              <a:rPr lang="fr-FR" dirty="0"/>
              <a:t> values of </a:t>
            </a:r>
            <a:r>
              <a:rPr lang="fr-FR" dirty="0" err="1"/>
              <a:t>rank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input.</a:t>
            </a:r>
            <a:endParaRPr lang="en-IN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0B3CB1-F8CE-A37F-1754-CA9E9A32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177280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EFD83D-9317-E226-9147-762D88E9E07C}"/>
              </a:ext>
            </a:extLst>
          </p:cNvPr>
          <p:cNvSpPr txBox="1"/>
          <p:nvPr/>
        </p:nvSpPr>
        <p:spPr>
          <a:xfrm>
            <a:off x="8017844" y="2008505"/>
            <a:ext cx="40922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Enter Matrix elements:-</a:t>
            </a:r>
          </a:p>
          <a:p>
            <a:r>
              <a:rPr lang="en-IN" sz="2800" dirty="0"/>
              <a:t>Enter element 1:12</a:t>
            </a:r>
          </a:p>
          <a:p>
            <a:r>
              <a:rPr lang="en-IN" sz="2800" dirty="0"/>
              <a:t>Enter element 2:24</a:t>
            </a:r>
          </a:p>
          <a:p>
            <a:r>
              <a:rPr lang="en-IN" sz="2800" dirty="0"/>
              <a:t>Enter element 3:15</a:t>
            </a:r>
          </a:p>
          <a:p>
            <a:r>
              <a:rPr lang="en-IN" sz="2800" dirty="0"/>
              <a:t>Enter element 4:45</a:t>
            </a:r>
          </a:p>
          <a:p>
            <a:r>
              <a:rPr lang="en-IN" sz="2800" dirty="0"/>
              <a:t>Determinant is: 180</a:t>
            </a:r>
          </a:p>
          <a:p>
            <a:r>
              <a:rPr lang="en-IN" sz="2800" dirty="0"/>
              <a:t>Rank of matrix is:2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30B69-C195-5BEE-9DBC-BC189BC7B373}"/>
              </a:ext>
            </a:extLst>
          </p:cNvPr>
          <p:cNvSpPr txBox="1"/>
          <p:nvPr/>
        </p:nvSpPr>
        <p:spPr>
          <a:xfrm>
            <a:off x="4174157" y="2008505"/>
            <a:ext cx="3642920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/>
              <a:t>Enter Matrix elements:-</a:t>
            </a:r>
          </a:p>
          <a:p>
            <a:r>
              <a:rPr lang="en-IN" sz="2800" dirty="0"/>
              <a:t>Enter element 1:11</a:t>
            </a:r>
          </a:p>
          <a:p>
            <a:r>
              <a:rPr lang="en-IN" sz="2800" dirty="0"/>
              <a:t>Enter element 2:22</a:t>
            </a:r>
          </a:p>
          <a:p>
            <a:r>
              <a:rPr lang="en-IN" sz="2800" dirty="0"/>
              <a:t>Enter element 3:22</a:t>
            </a:r>
          </a:p>
          <a:p>
            <a:r>
              <a:rPr lang="en-IN" sz="2800" dirty="0"/>
              <a:t>Enter element 4:44</a:t>
            </a:r>
          </a:p>
          <a:p>
            <a:r>
              <a:rPr lang="en-IN" sz="2800" dirty="0"/>
              <a:t>Determinant is: 0</a:t>
            </a:r>
          </a:p>
          <a:p>
            <a:r>
              <a:rPr lang="en-IN" sz="2800" dirty="0"/>
              <a:t>Rank of matrix is:1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FEA98D-CCB9-635F-4F36-DC7A6CBBF6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474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71B9C-07F1-9BFF-98A7-530FCEE4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CODE FOR MULTIPLICATION OF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5191-EB69-8563-FC48-FD75AB749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25000" lnSpcReduction="20000"/>
          </a:bodyPr>
          <a:lstStyle/>
          <a:p>
            <a:r>
              <a:rPr lang="en-IN" sz="7200" b="1" dirty="0"/>
              <a:t>#include&lt;stdio.h&gt;    </a:t>
            </a:r>
          </a:p>
          <a:p>
            <a:r>
              <a:rPr lang="en-IN" sz="7200" b="1" dirty="0"/>
              <a:t>int main(){  </a:t>
            </a:r>
          </a:p>
          <a:p>
            <a:r>
              <a:rPr lang="en-IN" sz="7200" b="1" dirty="0"/>
              <a:t>int a[10][10],b[10][10],</a:t>
            </a:r>
            <a:r>
              <a:rPr lang="en-IN" sz="7200" b="1" dirty="0" err="1"/>
              <a:t>mul</a:t>
            </a:r>
            <a:r>
              <a:rPr lang="en-IN" sz="7200" b="1" dirty="0"/>
              <a:t>[10][10],</a:t>
            </a:r>
            <a:r>
              <a:rPr lang="en-IN" sz="7200" b="1" dirty="0" err="1"/>
              <a:t>r,c,i,j,k,p</a:t>
            </a:r>
            <a:r>
              <a:rPr lang="en-IN" sz="7200" b="1" dirty="0"/>
              <a:t>=1,q=1;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number of row:");    </a:t>
            </a:r>
          </a:p>
          <a:p>
            <a:r>
              <a:rPr lang="en-IN" sz="7200" b="1" dirty="0" err="1"/>
              <a:t>scanf</a:t>
            </a:r>
            <a:r>
              <a:rPr lang="en-IN" sz="7200" b="1" dirty="0"/>
              <a:t>("%</a:t>
            </a:r>
            <a:r>
              <a:rPr lang="en-IN" sz="7200" b="1" dirty="0" err="1"/>
              <a:t>d",&amp;r</a:t>
            </a:r>
            <a:r>
              <a:rPr lang="en-IN" sz="7200" b="1" dirty="0"/>
              <a:t>);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number of column:");    </a:t>
            </a:r>
          </a:p>
          <a:p>
            <a:r>
              <a:rPr lang="en-IN" sz="7200" b="1" dirty="0" err="1"/>
              <a:t>scanf</a:t>
            </a:r>
            <a:r>
              <a:rPr lang="en-IN" sz="7200" b="1" dirty="0"/>
              <a:t>("%</a:t>
            </a:r>
            <a:r>
              <a:rPr lang="en-IN" sz="7200" b="1" dirty="0" err="1"/>
              <a:t>d",&amp;c</a:t>
            </a:r>
            <a:r>
              <a:rPr lang="en-IN" sz="7200" b="1" dirty="0"/>
              <a:t>);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first matrix element\n");    </a:t>
            </a:r>
          </a:p>
          <a:p>
            <a:r>
              <a:rPr lang="en-IN" sz="7200" b="1" dirty="0"/>
              <a:t>for(</a:t>
            </a:r>
            <a:r>
              <a:rPr lang="en-IN" sz="7200" b="1" dirty="0" err="1"/>
              <a:t>i</a:t>
            </a:r>
            <a:r>
              <a:rPr lang="en-IN" sz="7200" b="1" dirty="0"/>
              <a:t>=0;i&lt;</a:t>
            </a:r>
            <a:r>
              <a:rPr lang="en-IN" sz="7200" b="1" dirty="0" err="1"/>
              <a:t>r;i</a:t>
            </a:r>
            <a:r>
              <a:rPr lang="en-IN" sz="7200" b="1" dirty="0"/>
              <a:t>++){    </a:t>
            </a:r>
          </a:p>
          <a:p>
            <a:r>
              <a:rPr lang="en-IN" sz="7200" b="1" dirty="0"/>
              <a:t>for(j=0;j&lt;</a:t>
            </a:r>
            <a:r>
              <a:rPr lang="en-IN" sz="7200" b="1" dirty="0" err="1"/>
              <a:t>c;j</a:t>
            </a:r>
            <a:r>
              <a:rPr lang="en-IN" sz="7200" b="1" dirty="0"/>
              <a:t>++){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("Element %</a:t>
            </a:r>
            <a:r>
              <a:rPr lang="en-IN" sz="7200" b="1" dirty="0" err="1"/>
              <a:t>d:",p</a:t>
            </a:r>
            <a:r>
              <a:rPr lang="en-IN" sz="7200" b="1" dirty="0"/>
              <a:t>);  </a:t>
            </a:r>
          </a:p>
          <a:p>
            <a:r>
              <a:rPr lang="en-IN" sz="7200" b="1" dirty="0" err="1"/>
              <a:t>scanf</a:t>
            </a:r>
            <a:r>
              <a:rPr lang="en-IN" sz="7200" b="1" dirty="0"/>
              <a:t>("%</a:t>
            </a:r>
            <a:r>
              <a:rPr lang="en-IN" sz="7200" b="1" dirty="0" err="1"/>
              <a:t>d",&amp;a</a:t>
            </a:r>
            <a:r>
              <a:rPr lang="en-IN" sz="7200" b="1" dirty="0"/>
              <a:t>[</a:t>
            </a:r>
            <a:r>
              <a:rPr lang="en-IN" sz="7200" b="1" dirty="0" err="1"/>
              <a:t>i</a:t>
            </a:r>
            <a:r>
              <a:rPr lang="en-IN" sz="7200" b="1" dirty="0"/>
              <a:t>][j]);    p++;   }    }    </a:t>
            </a:r>
          </a:p>
          <a:p>
            <a:r>
              <a:rPr lang="en-IN" sz="7200" b="1" dirty="0" err="1"/>
              <a:t>printf</a:t>
            </a:r>
            <a:r>
              <a:rPr lang="en-IN" sz="7200" b="1" dirty="0"/>
              <a:t>("Enter the second matrix element\n");  </a:t>
            </a:r>
          </a:p>
          <a:p>
            <a:r>
              <a:rPr lang="en-IN" sz="8000" b="1" dirty="0"/>
              <a:t>for(</a:t>
            </a:r>
            <a:r>
              <a:rPr lang="en-IN" sz="8000" b="1" dirty="0" err="1"/>
              <a:t>i</a:t>
            </a:r>
            <a:r>
              <a:rPr lang="en-IN" sz="8000" b="1" dirty="0"/>
              <a:t>=0;i&lt;</a:t>
            </a:r>
            <a:r>
              <a:rPr lang="en-IN" sz="8000" b="1" dirty="0" err="1"/>
              <a:t>r;i</a:t>
            </a:r>
            <a:r>
              <a:rPr lang="en-IN" sz="8000" b="1" dirty="0"/>
              <a:t>++)    {    </a:t>
            </a:r>
            <a:r>
              <a:rPr lang="en-IN" sz="11200" b="1" dirty="0"/>
              <a:t> 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BBCB25-A570-2B9E-52BB-D39FC79D0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0796" y="6310312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B1E7DD-4D64-F8E6-42BE-1D975EF61786}"/>
              </a:ext>
            </a:extLst>
          </p:cNvPr>
          <p:cNvSpPr txBox="1"/>
          <p:nvPr/>
        </p:nvSpPr>
        <p:spPr>
          <a:xfrm>
            <a:off x="6570046" y="1825625"/>
            <a:ext cx="4764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("Element %</a:t>
            </a:r>
            <a:r>
              <a:rPr lang="en-IN" b="1" dirty="0" err="1"/>
              <a:t>d:",q</a:t>
            </a:r>
            <a:r>
              <a:rPr lang="en-IN" b="1" dirty="0"/>
              <a:t>);   </a:t>
            </a:r>
          </a:p>
          <a:p>
            <a:r>
              <a:rPr lang="en-IN" b="1" dirty="0" err="1"/>
              <a:t>scanf</a:t>
            </a:r>
            <a:r>
              <a:rPr lang="en-IN" b="1" dirty="0"/>
              <a:t>("%</a:t>
            </a:r>
            <a:r>
              <a:rPr lang="en-IN" b="1" dirty="0" err="1"/>
              <a:t>d",&amp;b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][j]);    q++;  }    </a:t>
            </a:r>
          </a:p>
          <a:p>
            <a:r>
              <a:rPr lang="en-IN" b="1" dirty="0"/>
              <a:t>}</a:t>
            </a:r>
          </a:p>
          <a:p>
            <a:r>
              <a:rPr lang="en-IN" b="1" dirty="0"/>
              <a:t> </a:t>
            </a:r>
            <a:r>
              <a:rPr lang="en-IN" b="1" dirty="0" err="1"/>
              <a:t>printf</a:t>
            </a:r>
            <a:r>
              <a:rPr lang="en-IN" b="1" dirty="0"/>
              <a:t>("Multiplication of the matrix\n");    </a:t>
            </a:r>
          </a:p>
          <a:p>
            <a:r>
              <a:rPr lang="en-IN" b="1" dirty="0"/>
              <a:t>for(</a:t>
            </a:r>
            <a:r>
              <a:rPr lang="en-IN" b="1" dirty="0" err="1"/>
              <a:t>i</a:t>
            </a:r>
            <a:r>
              <a:rPr lang="en-IN" b="1" dirty="0"/>
              <a:t>=0;i&lt;</a:t>
            </a:r>
            <a:r>
              <a:rPr lang="en-IN" b="1" dirty="0" err="1"/>
              <a:t>r;i</a:t>
            </a:r>
            <a:r>
              <a:rPr lang="en-IN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 {    </a:t>
            </a:r>
          </a:p>
          <a:p>
            <a:r>
              <a:rPr lang="en-IN" b="1" dirty="0" err="1"/>
              <a:t>mul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][j]=0;    </a:t>
            </a:r>
          </a:p>
          <a:p>
            <a:r>
              <a:rPr lang="en-IN" b="1" dirty="0"/>
              <a:t>for(k=0;k&lt;</a:t>
            </a:r>
            <a:r>
              <a:rPr lang="en-IN" b="1" dirty="0" err="1"/>
              <a:t>c;k</a:t>
            </a:r>
            <a:r>
              <a:rPr lang="en-IN" b="1" dirty="0"/>
              <a:t>++) {    </a:t>
            </a:r>
          </a:p>
          <a:p>
            <a:r>
              <a:rPr lang="en-IN" b="1" dirty="0" err="1"/>
              <a:t>mul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][j]+=a[</a:t>
            </a:r>
            <a:r>
              <a:rPr lang="en-IN" b="1" dirty="0" err="1"/>
              <a:t>i</a:t>
            </a:r>
            <a:r>
              <a:rPr lang="en-IN" b="1" dirty="0"/>
              <a:t>][k]*b[k][j];    </a:t>
            </a:r>
          </a:p>
          <a:p>
            <a:r>
              <a:rPr lang="en-IN" b="1" dirty="0"/>
              <a:t>}    }    }    </a:t>
            </a:r>
          </a:p>
          <a:p>
            <a:r>
              <a:rPr lang="en-IN" b="1" dirty="0"/>
              <a:t>for(</a:t>
            </a:r>
            <a:r>
              <a:rPr lang="en-IN" b="1" dirty="0" err="1"/>
              <a:t>i</a:t>
            </a:r>
            <a:r>
              <a:rPr lang="en-IN" b="1" dirty="0"/>
              <a:t>=0;i&lt;</a:t>
            </a:r>
            <a:r>
              <a:rPr lang="en-IN" b="1" dirty="0" err="1"/>
              <a:t>r;i</a:t>
            </a:r>
            <a:r>
              <a:rPr lang="en-IN" b="1" dirty="0"/>
              <a:t>++){    </a:t>
            </a:r>
          </a:p>
          <a:p>
            <a:r>
              <a:rPr lang="en-IN" b="1" dirty="0"/>
              <a:t>for(j=0;j&lt;</a:t>
            </a:r>
            <a:r>
              <a:rPr lang="en-IN" b="1" dirty="0" err="1"/>
              <a:t>c;j</a:t>
            </a:r>
            <a:r>
              <a:rPr lang="en-IN" b="1" dirty="0"/>
              <a:t>++){  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("%d\t",</a:t>
            </a:r>
            <a:r>
              <a:rPr lang="en-IN" b="1" dirty="0" err="1"/>
              <a:t>mul</a:t>
            </a:r>
            <a:r>
              <a:rPr lang="en-IN" b="1" dirty="0"/>
              <a:t>[</a:t>
            </a:r>
            <a:r>
              <a:rPr lang="en-IN" b="1" dirty="0" err="1"/>
              <a:t>i</a:t>
            </a:r>
            <a:r>
              <a:rPr lang="en-IN" b="1" dirty="0"/>
              <a:t>][j]);    }    </a:t>
            </a:r>
          </a:p>
          <a:p>
            <a:r>
              <a:rPr lang="en-IN" b="1" dirty="0" err="1"/>
              <a:t>printf</a:t>
            </a:r>
            <a:r>
              <a:rPr lang="en-IN" b="1" dirty="0"/>
              <a:t>("\n");    }    </a:t>
            </a:r>
          </a:p>
          <a:p>
            <a:r>
              <a:rPr lang="en-IN" b="1" dirty="0"/>
              <a:t>return 0; 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9641A4-551D-AAEC-40FC-304F6506BC9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4431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069D7-DFA2-78C0-6284-61E097266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OUTPUT OF THE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DBE90-154D-4879-D4D0-0EF2F01B6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825625"/>
            <a:ext cx="10920663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N" dirty="0"/>
              <a:t>                                           Enter the number of row:3</a:t>
            </a:r>
          </a:p>
          <a:p>
            <a:pPr marL="0" indent="0">
              <a:buNone/>
            </a:pPr>
            <a:r>
              <a:rPr lang="en-IN" dirty="0"/>
              <a:t>                                         Enter the number of column:3</a:t>
            </a:r>
          </a:p>
          <a:p>
            <a:r>
              <a:rPr lang="en-IN" dirty="0"/>
              <a:t>Enter the first matrix element</a:t>
            </a:r>
          </a:p>
          <a:p>
            <a:r>
              <a:rPr lang="en-IN" dirty="0"/>
              <a:t>Element 1:12</a:t>
            </a:r>
          </a:p>
          <a:p>
            <a:r>
              <a:rPr lang="en-IN" dirty="0"/>
              <a:t>Element 2:23</a:t>
            </a:r>
          </a:p>
          <a:p>
            <a:r>
              <a:rPr lang="en-IN" dirty="0"/>
              <a:t>Element 3:13</a:t>
            </a:r>
          </a:p>
          <a:p>
            <a:r>
              <a:rPr lang="en-IN" dirty="0"/>
              <a:t>Element 4:14</a:t>
            </a:r>
          </a:p>
          <a:p>
            <a:r>
              <a:rPr lang="en-IN" dirty="0"/>
              <a:t>Element 5:12</a:t>
            </a:r>
          </a:p>
          <a:p>
            <a:r>
              <a:rPr lang="en-IN" dirty="0"/>
              <a:t>Element 6:89</a:t>
            </a:r>
          </a:p>
          <a:p>
            <a:r>
              <a:rPr lang="en-IN" dirty="0"/>
              <a:t>Element 7:70</a:t>
            </a:r>
          </a:p>
          <a:p>
            <a:r>
              <a:rPr lang="en-IN" dirty="0"/>
              <a:t>Element 8:12</a:t>
            </a:r>
          </a:p>
          <a:p>
            <a:r>
              <a:rPr lang="en-IN" dirty="0"/>
              <a:t>Element 9:23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F29593-DF66-DD36-DB15-AE3173E63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0920" y="6163541"/>
            <a:ext cx="4114800" cy="365125"/>
          </a:xfrm>
        </p:spPr>
        <p:txBody>
          <a:bodyPr/>
          <a:lstStyle/>
          <a:p>
            <a:r>
              <a:rPr lang="en-IN" sz="1400" dirty="0">
                <a:solidFill>
                  <a:schemeClr val="tx1"/>
                </a:solidFill>
              </a:rPr>
              <a:t>MADHURIMA RAWAT(DATASCIENCE)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158BF-BEC1-0490-2F92-8EA86695E5AD}"/>
              </a:ext>
            </a:extLst>
          </p:cNvPr>
          <p:cNvSpPr txBox="1"/>
          <p:nvPr/>
        </p:nvSpPr>
        <p:spPr>
          <a:xfrm>
            <a:off x="4212655" y="2476261"/>
            <a:ext cx="44597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/>
              <a:t>Enter the second matrix element</a:t>
            </a:r>
          </a:p>
          <a:p>
            <a:r>
              <a:rPr lang="en-IN" sz="2400" dirty="0"/>
              <a:t>Element 1:12</a:t>
            </a:r>
          </a:p>
          <a:p>
            <a:r>
              <a:rPr lang="en-IN" sz="2400" dirty="0"/>
              <a:t>Element 2:23</a:t>
            </a:r>
          </a:p>
          <a:p>
            <a:r>
              <a:rPr lang="en-IN" sz="2400" dirty="0"/>
              <a:t>Element 3:78</a:t>
            </a:r>
          </a:p>
          <a:p>
            <a:r>
              <a:rPr lang="en-IN" sz="2400" dirty="0"/>
              <a:t>Element 4:97</a:t>
            </a:r>
          </a:p>
          <a:p>
            <a:r>
              <a:rPr lang="en-IN" sz="2400" dirty="0"/>
              <a:t>Element 5:76</a:t>
            </a:r>
          </a:p>
          <a:p>
            <a:r>
              <a:rPr lang="en-IN" sz="2400" dirty="0"/>
              <a:t>Element 6:54</a:t>
            </a:r>
          </a:p>
          <a:p>
            <a:r>
              <a:rPr lang="en-IN" sz="2400" dirty="0"/>
              <a:t>Element 7:32</a:t>
            </a:r>
          </a:p>
          <a:p>
            <a:r>
              <a:rPr lang="en-IN" sz="2400" dirty="0"/>
              <a:t>Element 8:21</a:t>
            </a:r>
          </a:p>
          <a:p>
            <a:r>
              <a:rPr lang="en-IN" sz="2400" dirty="0"/>
              <a:t>Element 9:90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9BBFD-AC04-E9C4-484A-3795E501249A}"/>
              </a:ext>
            </a:extLst>
          </p:cNvPr>
          <p:cNvSpPr txBox="1"/>
          <p:nvPr/>
        </p:nvSpPr>
        <p:spPr>
          <a:xfrm>
            <a:off x="7844590" y="3243713"/>
            <a:ext cx="314746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/>
              <a:t>Multiplication of the matrix</a:t>
            </a:r>
          </a:p>
          <a:p>
            <a:r>
              <a:rPr lang="en-IN" sz="2800" b="1" dirty="0"/>
              <a:t>2791    2297    3348</a:t>
            </a:r>
          </a:p>
          <a:p>
            <a:r>
              <a:rPr lang="en-IN" sz="2800" b="1" dirty="0"/>
              <a:t>4180    3103    9750</a:t>
            </a:r>
          </a:p>
          <a:p>
            <a:r>
              <a:rPr lang="en-IN" sz="2800" b="1" dirty="0"/>
              <a:t>2740    3005    8178</a:t>
            </a:r>
          </a:p>
          <a:p>
            <a:endParaRPr lang="en-I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CC444D-ED24-9F53-5E82-ADE4560454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7475" cmpd="thickThin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7816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1494</Words>
  <Application>Microsoft Office PowerPoint</Application>
  <PresentationFormat>Widescreen</PresentationFormat>
  <Paragraphs>233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APPLICATION OF LINEAR ALGEBRA</vt:lpstr>
      <vt:lpstr>CODE FOR ADDITION OF MATRIX</vt:lpstr>
      <vt:lpstr>OUTPUT OF THE CODE</vt:lpstr>
      <vt:lpstr>CODE FOR SUBTRACTION OF MATRIX</vt:lpstr>
      <vt:lpstr>OUTPUT OF THE CODE</vt:lpstr>
      <vt:lpstr>CODE FOR FINDING RANK OF MATRIX</vt:lpstr>
      <vt:lpstr>OUTPUT OF THE CODE</vt:lpstr>
      <vt:lpstr>CODE FOR MULTIPLICATION OF MATRIX</vt:lpstr>
      <vt:lpstr>OUTPUT OF THE 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LINEAR ALGEBRA</dc:title>
  <dc:creator>Madhurima Rawat</dc:creator>
  <cp:lastModifiedBy>Madhurima Rawat</cp:lastModifiedBy>
  <cp:revision>5</cp:revision>
  <dcterms:created xsi:type="dcterms:W3CDTF">2022-07-12T16:42:16Z</dcterms:created>
  <dcterms:modified xsi:type="dcterms:W3CDTF">2022-07-13T06:30:34Z</dcterms:modified>
</cp:coreProperties>
</file>