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71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41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99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40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09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492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91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4079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31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61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B63F6-E707-4C17-8EC3-FB09843A771B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109DF08-74EA-4C92-BC2E-41D37E0CC354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314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4A1A1D-523E-93A1-A67B-D7532427F937}"/>
              </a:ext>
            </a:extLst>
          </p:cNvPr>
          <p:cNvSpPr txBox="1"/>
          <p:nvPr/>
        </p:nvSpPr>
        <p:spPr>
          <a:xfrm>
            <a:off x="2944586" y="2607479"/>
            <a:ext cx="6097554" cy="11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 Structure</a:t>
            </a:r>
            <a:endParaRPr lang="en-IN" sz="6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465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D852C0-793B-E6FF-D0C5-0C667A9E20EA}"/>
              </a:ext>
            </a:extLst>
          </p:cNvPr>
          <p:cNvSpPr txBox="1"/>
          <p:nvPr/>
        </p:nvSpPr>
        <p:spPr>
          <a:xfrm>
            <a:off x="1250302" y="747130"/>
            <a:ext cx="8621486" cy="1841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 simply means all those buyers and sellers of a good or services who influence the price.</a:t>
            </a:r>
            <a:endParaRPr lang="en-IN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343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2EBF27-2F87-BB08-A431-55C602A45ABF}"/>
              </a:ext>
            </a:extLst>
          </p:cNvPr>
          <p:cNvSpPr txBox="1"/>
          <p:nvPr/>
        </p:nvSpPr>
        <p:spPr>
          <a:xfrm>
            <a:off x="998375" y="374293"/>
            <a:ext cx="8985379" cy="342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Elements of Market</a:t>
            </a:r>
            <a:endParaRPr lang="en-IN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Buyers and Sellers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Product or Service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Bargaining of a price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of Market condition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One price for a product or service at a given time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521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239172-EBB0-5E37-4CC0-08F18882A27B}"/>
              </a:ext>
            </a:extLst>
          </p:cNvPr>
          <p:cNvSpPr txBox="1"/>
          <p:nvPr/>
        </p:nvSpPr>
        <p:spPr>
          <a:xfrm>
            <a:off x="1287624" y="699159"/>
            <a:ext cx="7361853" cy="3118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 STRUCTURE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Perfect Competition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Monopoly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Monopolistic Competition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Oligopoly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4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BD92AD-CAB1-30B6-3CC3-E7E0584E87FB}"/>
              </a:ext>
            </a:extLst>
          </p:cNvPr>
          <p:cNvSpPr txBox="1"/>
          <p:nvPr/>
        </p:nvSpPr>
        <p:spPr>
          <a:xfrm>
            <a:off x="867746" y="278052"/>
            <a:ext cx="8854751" cy="436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Perfect Competition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Characterized by many sellers, selling identical product to many buyers.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Feature.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Large number of buyers and sellers.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Uniform price. (Price taker)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Existence of Homogeneous product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Perfect Knowledge.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26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F7BE77-7DCB-F396-AE10-6ACF3662E397}"/>
              </a:ext>
            </a:extLst>
          </p:cNvPr>
          <p:cNvSpPr txBox="1"/>
          <p:nvPr/>
        </p:nvSpPr>
        <p:spPr>
          <a:xfrm>
            <a:off x="933062" y="897409"/>
            <a:ext cx="10133044" cy="4258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Monopoly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a situation in which there is a single seller of a product which has no close substitute. He is known as Price maker.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Single seller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Restrictions to entry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Close substitutes.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27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969E93-26FB-78D1-4D9D-AB24F34CA4E6}"/>
              </a:ext>
            </a:extLst>
          </p:cNvPr>
          <p:cNvSpPr txBox="1"/>
          <p:nvPr/>
        </p:nvSpPr>
        <p:spPr>
          <a:xfrm>
            <a:off x="1212980" y="399351"/>
            <a:ext cx="8528180" cy="436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Monopolistic Competition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Here, there are many sellers, offering differentiated product to many buyers.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Large number of sellers.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Product differentiation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Freedom of Entry or Exit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Non-Price competition.</a:t>
            </a:r>
            <a:endParaRPr lang="en-IN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40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23763A-65FF-73C4-8B82-CF19CD2E81E4}"/>
              </a:ext>
            </a:extLst>
          </p:cNvPr>
          <p:cNvSpPr txBox="1"/>
          <p:nvPr/>
        </p:nvSpPr>
        <p:spPr>
          <a:xfrm>
            <a:off x="811762" y="353806"/>
            <a:ext cx="9255967" cy="5414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Oligopoly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there are a few sellers, selling competing products to many buyers.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Interdependence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 of Advertising and selling costs.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(Observing other group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i.e., their strategy etc.)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53032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</TotalTime>
  <Words>208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Times New Roman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Swarnita Sharma</dc:creator>
  <cp:lastModifiedBy>Swarnita Sharma</cp:lastModifiedBy>
  <cp:revision>7</cp:revision>
  <dcterms:created xsi:type="dcterms:W3CDTF">2022-08-23T05:30:05Z</dcterms:created>
  <dcterms:modified xsi:type="dcterms:W3CDTF">2022-08-23T05:46:15Z</dcterms:modified>
</cp:coreProperties>
</file>