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CF37A-15E8-4CA6-9E5A-6A15379359A5}" type="datetimeFigureOut">
              <a:rPr lang="en-US" smtClean="0"/>
              <a:pPr/>
              <a:t>02-Nov-22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C479C-B963-4DEB-9734-F823171A27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FINITE SETS, COUNTING PRINCIPLE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81000"/>
            <a:ext cx="91440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Sets can be finite or infinite. </a:t>
            </a:r>
          </a:p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set S is said to be finite if S is empty or if S contains exactly m elements where m is a positive integer; </a:t>
            </a:r>
          </a:p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otherwise S is infinite.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0"/>
            <a:ext cx="91440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38600"/>
            <a:ext cx="91440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0054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0"/>
            <a:ext cx="90201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0"/>
            <a:ext cx="90106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" y="3276600"/>
            <a:ext cx="88868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027"/>
          <a:stretch>
            <a:fillRect/>
          </a:stretch>
        </p:blipFill>
        <p:spPr bwMode="auto">
          <a:xfrm>
            <a:off x="0" y="0"/>
            <a:ext cx="90487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743200"/>
            <a:ext cx="90011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88963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8963025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76631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67000"/>
            <a:ext cx="916059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0201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09675"/>
            <a:ext cx="89439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4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9144000" cy="174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90800"/>
            <a:ext cx="898207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9200"/>
            <a:ext cx="9144000" cy="541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914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725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32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80200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90600"/>
            <a:ext cx="88677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" y="5334000"/>
            <a:ext cx="88773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304800"/>
            <a:ext cx="16859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19201"/>
            <a:ext cx="8077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5715000"/>
            <a:ext cx="7772400" cy="83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914400"/>
            <a:ext cx="3714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4800"/>
            <a:ext cx="3143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9719" y="304800"/>
            <a:ext cx="755833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599"/>
            <a:ext cx="457200" cy="630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04800"/>
            <a:ext cx="6438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399" y="1752600"/>
            <a:ext cx="49161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599" y="1752600"/>
            <a:ext cx="691242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2743200"/>
            <a:ext cx="6858000" cy="403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/>
          <a:srcRect r="-17473" b="11940"/>
          <a:stretch>
            <a:fillRect/>
          </a:stretch>
        </p:blipFill>
        <p:spPr bwMode="auto">
          <a:xfrm>
            <a:off x="795264" y="1752600"/>
            <a:ext cx="57633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0"/>
            <a:ext cx="25527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922566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24200"/>
            <a:ext cx="838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657600"/>
            <a:ext cx="875297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48200"/>
            <a:ext cx="8963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88868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67000"/>
            <a:ext cx="90439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Power Sets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 a given set S , we may speak of the class of all subsets of S. This class is called the power set of S , and will be denoted by P(S). If S is finite, then so is P(S). In fact, the number of elements in P(S) is 2 raised to the power n(S). That is,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981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0"/>
            <a:ext cx="9144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MATHEMATICAL INDUCTION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81000"/>
            <a:ext cx="9143999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080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81400"/>
            <a:ext cx="9144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1676400"/>
            <a:ext cx="9144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EXAMPLE   Show that if n is a positive integer, then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209800"/>
            <a:ext cx="30956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71800"/>
            <a:ext cx="89439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43400"/>
            <a:ext cx="90106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066800"/>
            <a:ext cx="8991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5867400"/>
            <a:ext cx="20955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124</Words>
  <Application>Microsoft Office PowerPoint</Application>
  <PresentationFormat>On-screen Show (4:3)</PresentationFormat>
  <Paragraphs>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Bharati</dc:creator>
  <cp:lastModifiedBy>Bharati</cp:lastModifiedBy>
  <cp:revision>9</cp:revision>
  <dcterms:created xsi:type="dcterms:W3CDTF">2022-10-17T09:42:01Z</dcterms:created>
  <dcterms:modified xsi:type="dcterms:W3CDTF">2022-11-02T10:32:30Z</dcterms:modified>
</cp:coreProperties>
</file>