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BA9E1-84E6-4B88-87E4-93D3D4FF500D}" type="datetimeFigureOut">
              <a:rPr lang="en-US" smtClean="0"/>
              <a:t>02-Nov-22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2DBC8-F09E-455C-AC69-629EBDFA38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BA9E1-84E6-4B88-87E4-93D3D4FF500D}" type="datetimeFigureOut">
              <a:rPr lang="en-US" smtClean="0"/>
              <a:t>02-Nov-22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2DBC8-F09E-455C-AC69-629EBDFA38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BA9E1-84E6-4B88-87E4-93D3D4FF500D}" type="datetimeFigureOut">
              <a:rPr lang="en-US" smtClean="0"/>
              <a:t>02-Nov-22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2DBC8-F09E-455C-AC69-629EBDFA38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BA9E1-84E6-4B88-87E4-93D3D4FF500D}" type="datetimeFigureOut">
              <a:rPr lang="en-US" smtClean="0"/>
              <a:t>02-Nov-22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2DBC8-F09E-455C-AC69-629EBDFA38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BA9E1-84E6-4B88-87E4-93D3D4FF500D}" type="datetimeFigureOut">
              <a:rPr lang="en-US" smtClean="0"/>
              <a:t>02-Nov-22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2DBC8-F09E-455C-AC69-629EBDFA38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BA9E1-84E6-4B88-87E4-93D3D4FF500D}" type="datetimeFigureOut">
              <a:rPr lang="en-US" smtClean="0"/>
              <a:t>02-Nov-22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2DBC8-F09E-455C-AC69-629EBDFA38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BA9E1-84E6-4B88-87E4-93D3D4FF500D}" type="datetimeFigureOut">
              <a:rPr lang="en-US" smtClean="0"/>
              <a:t>02-Nov-22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2DBC8-F09E-455C-AC69-629EBDFA38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BA9E1-84E6-4B88-87E4-93D3D4FF500D}" type="datetimeFigureOut">
              <a:rPr lang="en-US" smtClean="0"/>
              <a:t>02-Nov-22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2DBC8-F09E-455C-AC69-629EBDFA38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BA9E1-84E6-4B88-87E4-93D3D4FF500D}" type="datetimeFigureOut">
              <a:rPr lang="en-US" smtClean="0"/>
              <a:t>02-Nov-22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2DBC8-F09E-455C-AC69-629EBDFA38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BA9E1-84E6-4B88-87E4-93D3D4FF500D}" type="datetimeFigureOut">
              <a:rPr lang="en-US" smtClean="0"/>
              <a:t>02-Nov-22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2DBC8-F09E-455C-AC69-629EBDFA38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BA9E1-84E6-4B88-87E4-93D3D4FF500D}" type="datetimeFigureOut">
              <a:rPr lang="en-US" smtClean="0"/>
              <a:t>02-Nov-22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2DBC8-F09E-455C-AC69-629EBDFA38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CBA9E1-84E6-4B88-87E4-93D3D4FF500D}" type="datetimeFigureOut">
              <a:rPr lang="en-US" smtClean="0"/>
              <a:t>02-Nov-22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42DBC8-F09E-455C-AC69-629EBDFA381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19400" y="152400"/>
            <a:ext cx="319087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762000"/>
            <a:ext cx="197167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9550" y="1447800"/>
            <a:ext cx="893445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8601" y="24384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4800" y="2895600"/>
            <a:ext cx="877186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9800" y="0"/>
            <a:ext cx="467677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1200" y="914400"/>
            <a:ext cx="3962400" cy="5771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90800" y="228600"/>
            <a:ext cx="366712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38400" y="1066800"/>
            <a:ext cx="3048000" cy="2026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9550" y="3352800"/>
            <a:ext cx="8934450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22009" y="1524000"/>
            <a:ext cx="6833846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28600"/>
            <a:ext cx="183832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5275" y="838200"/>
            <a:ext cx="8848725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2819400"/>
            <a:ext cx="7620000" cy="2124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799" y="533400"/>
            <a:ext cx="7145721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799" y="3962400"/>
            <a:ext cx="757450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9000" y="228600"/>
            <a:ext cx="211455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838200"/>
            <a:ext cx="8343078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" y="2895600"/>
            <a:ext cx="7894608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838200"/>
            <a:ext cx="8709586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5343" y="457200"/>
            <a:ext cx="6966045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457200"/>
            <a:ext cx="7222543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99" y="533400"/>
            <a:ext cx="670034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799" y="2590800"/>
            <a:ext cx="6752897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304800"/>
            <a:ext cx="181927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1219200"/>
            <a:ext cx="8915400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3505200"/>
            <a:ext cx="512445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57400" y="3962400"/>
            <a:ext cx="334327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4800" y="4876800"/>
            <a:ext cx="5910762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457200"/>
            <a:ext cx="181927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90600"/>
            <a:ext cx="8924925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2819400"/>
            <a:ext cx="30480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4800" y="3352800"/>
            <a:ext cx="1800225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4038600"/>
            <a:ext cx="8896350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457199"/>
            <a:ext cx="5638800" cy="2839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67000" y="3733800"/>
            <a:ext cx="3505200" cy="2254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228600"/>
            <a:ext cx="721995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990600"/>
            <a:ext cx="817859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304800"/>
            <a:ext cx="684847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90600"/>
            <a:ext cx="8858250" cy="355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43000"/>
            <a:ext cx="8886727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228600"/>
            <a:ext cx="6900720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7027" y="609600"/>
            <a:ext cx="8302148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0999" y="381000"/>
            <a:ext cx="8568187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304800"/>
            <a:ext cx="715327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914400"/>
            <a:ext cx="7451521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2743200"/>
            <a:ext cx="8763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1000" y="3505200"/>
            <a:ext cx="813435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228600"/>
            <a:ext cx="5953125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50" y="838200"/>
            <a:ext cx="897255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3000"/>
            <a:ext cx="9144000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228600"/>
            <a:ext cx="192405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0" y="762000"/>
            <a:ext cx="8953500" cy="246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3581400"/>
            <a:ext cx="8543925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28600"/>
            <a:ext cx="9144000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43000"/>
            <a:ext cx="9086574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200400"/>
            <a:ext cx="9144000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04800"/>
            <a:ext cx="9144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524000"/>
            <a:ext cx="8886825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276600"/>
            <a:ext cx="9144000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304800"/>
            <a:ext cx="1828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62000"/>
            <a:ext cx="889635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119438"/>
            <a:ext cx="9144000" cy="919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79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4114800"/>
            <a:ext cx="8848725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798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5715000"/>
            <a:ext cx="1200150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2400"/>
            <a:ext cx="91440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895600"/>
            <a:ext cx="91440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8125" y="228600"/>
            <a:ext cx="8905875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0" y="3429000"/>
            <a:ext cx="8953500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04799"/>
            <a:ext cx="7848600" cy="469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5" y="1295400"/>
            <a:ext cx="88868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50" y="381000"/>
            <a:ext cx="897255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" y="1371600"/>
            <a:ext cx="9124950" cy="499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228600"/>
            <a:ext cx="7886700" cy="509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381000"/>
            <a:ext cx="7877175" cy="363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28600"/>
            <a:ext cx="18478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09600"/>
            <a:ext cx="9144000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905000"/>
            <a:ext cx="9144000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/>
          <a:srcRect r="7500"/>
          <a:stretch>
            <a:fillRect/>
          </a:stretch>
        </p:blipFill>
        <p:spPr bwMode="auto">
          <a:xfrm>
            <a:off x="0" y="3200400"/>
            <a:ext cx="9144000" cy="1845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799" y="457200"/>
            <a:ext cx="7377181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52400"/>
            <a:ext cx="7743825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" y="914400"/>
            <a:ext cx="9086850" cy="375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09600"/>
            <a:ext cx="89916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57200"/>
            <a:ext cx="9134475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43000"/>
            <a:ext cx="8915400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52400"/>
            <a:ext cx="1857375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609600"/>
            <a:ext cx="88582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1752600"/>
            <a:ext cx="4010025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4800" y="2514600"/>
            <a:ext cx="864485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3880" y="2057400"/>
            <a:ext cx="876012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0"/>
            <a:ext cx="180975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5275" y="685800"/>
            <a:ext cx="8848725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28600"/>
            <a:ext cx="348615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914400"/>
            <a:ext cx="18002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6225" y="1295400"/>
            <a:ext cx="8867775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38400" y="2895600"/>
            <a:ext cx="4204048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28600"/>
            <a:ext cx="18288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6225" y="914400"/>
            <a:ext cx="8867775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2819400"/>
            <a:ext cx="3552825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85623" y="2667000"/>
            <a:ext cx="4927311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04800"/>
            <a:ext cx="9144000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676400"/>
            <a:ext cx="68389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" y="2743200"/>
            <a:ext cx="8827817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0</Words>
  <Application>Microsoft Office PowerPoint</Application>
  <PresentationFormat>On-screen Show (4:3)</PresentationFormat>
  <Paragraphs>0</Paragraphs>
  <Slides>43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Bharati</dc:creator>
  <cp:lastModifiedBy>Bharati</cp:lastModifiedBy>
  <cp:revision>2</cp:revision>
  <dcterms:created xsi:type="dcterms:W3CDTF">2022-11-02T10:24:26Z</dcterms:created>
  <dcterms:modified xsi:type="dcterms:W3CDTF">2022-11-02T12:07:12Z</dcterms:modified>
</cp:coreProperties>
</file>