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95AF5-A64F-4638-864D-E6EAFE0FB161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8421A726-C051-4C90-A44D-EE5D8BE2E08D}">
      <dgm:prSet/>
      <dgm:spPr/>
      <dgm:t>
        <a:bodyPr/>
        <a:lstStyle/>
        <a:p>
          <a:r>
            <a:rPr lang="en-US" b="0" i="0"/>
            <a:t>The </a:t>
          </a:r>
          <a:r>
            <a:rPr lang="en-US" b="1" i="0"/>
            <a:t>Chinese remainder theorem</a:t>
          </a:r>
          <a:r>
            <a:rPr lang="en-US" b="0" i="0"/>
            <a:t> is a theorem which gives a unique solution to simultaneous linear congruences with coprime moduli. </a:t>
          </a:r>
          <a:endParaRPr lang="en-IN"/>
        </a:p>
      </dgm:t>
    </dgm:pt>
    <dgm:pt modelId="{2021B6E3-C9CE-4EEB-A8AF-E25A348B8EEC}" type="parTrans" cxnId="{5E7818F2-CBF0-4F94-BC82-519CA47B5898}">
      <dgm:prSet/>
      <dgm:spPr/>
      <dgm:t>
        <a:bodyPr/>
        <a:lstStyle/>
        <a:p>
          <a:endParaRPr lang="en-IN"/>
        </a:p>
      </dgm:t>
    </dgm:pt>
    <dgm:pt modelId="{B34364F3-08FE-44CE-A12C-220E372DDE73}" type="sibTrans" cxnId="{5E7818F2-CBF0-4F94-BC82-519CA47B5898}">
      <dgm:prSet/>
      <dgm:spPr/>
      <dgm:t>
        <a:bodyPr/>
        <a:lstStyle/>
        <a:p>
          <a:endParaRPr lang="en-IN"/>
        </a:p>
      </dgm:t>
    </dgm:pt>
    <dgm:pt modelId="{4D635BFF-9DB1-4926-A1BD-00EE301489EC}">
      <dgm:prSet/>
      <dgm:spPr/>
      <dgm:t>
        <a:bodyPr/>
        <a:lstStyle/>
        <a:p>
          <a:r>
            <a:rPr lang="en-US" b="0" i="0"/>
            <a:t>In its basic form, the Chinese remainder theorem will determine a number </a:t>
          </a:r>
          <a:r>
            <a:rPr lang="en-US" b="0" i="1"/>
            <a:t>p</a:t>
          </a:r>
          <a:r>
            <a:rPr lang="en-US" b="0" i="0"/>
            <a:t> that, when divided by some given divisors, leaves given remainders.</a:t>
          </a:r>
          <a:endParaRPr lang="en-IN"/>
        </a:p>
      </dgm:t>
    </dgm:pt>
    <dgm:pt modelId="{A1AE9200-7ED9-4D67-8681-C39C0D3E0013}" type="parTrans" cxnId="{4F1AC762-156F-4A71-9F43-8B06BEF90F33}">
      <dgm:prSet/>
      <dgm:spPr/>
      <dgm:t>
        <a:bodyPr/>
        <a:lstStyle/>
        <a:p>
          <a:endParaRPr lang="en-IN"/>
        </a:p>
      </dgm:t>
    </dgm:pt>
    <dgm:pt modelId="{98283139-6CB3-48A1-8AD1-CEF9E0E3D5F9}" type="sibTrans" cxnId="{4F1AC762-156F-4A71-9F43-8B06BEF90F33}">
      <dgm:prSet/>
      <dgm:spPr/>
      <dgm:t>
        <a:bodyPr/>
        <a:lstStyle/>
        <a:p>
          <a:endParaRPr lang="en-IN"/>
        </a:p>
      </dgm:t>
    </dgm:pt>
    <dgm:pt modelId="{2476254E-2C33-4AD4-A3E9-3B2EC7999E9B}" type="pres">
      <dgm:prSet presAssocID="{ABB95AF5-A64F-4638-864D-E6EAFE0FB161}" presName="linear" presStyleCnt="0">
        <dgm:presLayoutVars>
          <dgm:animLvl val="lvl"/>
          <dgm:resizeHandles val="exact"/>
        </dgm:presLayoutVars>
      </dgm:prSet>
      <dgm:spPr/>
    </dgm:pt>
    <dgm:pt modelId="{46C5C103-D111-467A-9C5A-885F700BEE9E}" type="pres">
      <dgm:prSet presAssocID="{8421A726-C051-4C90-A44D-EE5D8BE2E08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5687214-1246-49A9-924B-0E0D5B55E5DE}" type="pres">
      <dgm:prSet presAssocID="{B34364F3-08FE-44CE-A12C-220E372DDE73}" presName="spacer" presStyleCnt="0"/>
      <dgm:spPr/>
    </dgm:pt>
    <dgm:pt modelId="{36CF5E48-918E-445A-B0C0-76206C8666F8}" type="pres">
      <dgm:prSet presAssocID="{4D635BFF-9DB1-4926-A1BD-00EE301489E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F1AC762-156F-4A71-9F43-8B06BEF90F33}" srcId="{ABB95AF5-A64F-4638-864D-E6EAFE0FB161}" destId="{4D635BFF-9DB1-4926-A1BD-00EE301489EC}" srcOrd="1" destOrd="0" parTransId="{A1AE9200-7ED9-4D67-8681-C39C0D3E0013}" sibTransId="{98283139-6CB3-48A1-8AD1-CEF9E0E3D5F9}"/>
    <dgm:cxn modelId="{B6EA41D7-56EF-40AF-8988-8E5E94802A95}" type="presOf" srcId="{8421A726-C051-4C90-A44D-EE5D8BE2E08D}" destId="{46C5C103-D111-467A-9C5A-885F700BEE9E}" srcOrd="0" destOrd="0" presId="urn:microsoft.com/office/officeart/2005/8/layout/vList2"/>
    <dgm:cxn modelId="{939A72DF-6D2E-448D-AF5D-45334A451FF0}" type="presOf" srcId="{ABB95AF5-A64F-4638-864D-E6EAFE0FB161}" destId="{2476254E-2C33-4AD4-A3E9-3B2EC7999E9B}" srcOrd="0" destOrd="0" presId="urn:microsoft.com/office/officeart/2005/8/layout/vList2"/>
    <dgm:cxn modelId="{4BC754E4-3693-453B-93B8-4BA442DD4ADB}" type="presOf" srcId="{4D635BFF-9DB1-4926-A1BD-00EE301489EC}" destId="{36CF5E48-918E-445A-B0C0-76206C8666F8}" srcOrd="0" destOrd="0" presId="urn:microsoft.com/office/officeart/2005/8/layout/vList2"/>
    <dgm:cxn modelId="{5E7818F2-CBF0-4F94-BC82-519CA47B5898}" srcId="{ABB95AF5-A64F-4638-864D-E6EAFE0FB161}" destId="{8421A726-C051-4C90-A44D-EE5D8BE2E08D}" srcOrd="0" destOrd="0" parTransId="{2021B6E3-C9CE-4EEB-A8AF-E25A348B8EEC}" sibTransId="{B34364F3-08FE-44CE-A12C-220E372DDE73}"/>
    <dgm:cxn modelId="{FAAF4897-5333-483D-91FD-B16BCE96757A}" type="presParOf" srcId="{2476254E-2C33-4AD4-A3E9-3B2EC7999E9B}" destId="{46C5C103-D111-467A-9C5A-885F700BEE9E}" srcOrd="0" destOrd="0" presId="urn:microsoft.com/office/officeart/2005/8/layout/vList2"/>
    <dgm:cxn modelId="{DEE7F219-3776-4C6D-8668-FC4CF3833AAE}" type="presParOf" srcId="{2476254E-2C33-4AD4-A3E9-3B2EC7999E9B}" destId="{B5687214-1246-49A9-924B-0E0D5B55E5DE}" srcOrd="1" destOrd="0" presId="urn:microsoft.com/office/officeart/2005/8/layout/vList2"/>
    <dgm:cxn modelId="{1C559938-BF4C-4D63-AB61-196CEA096DA3}" type="presParOf" srcId="{2476254E-2C33-4AD4-A3E9-3B2EC7999E9B}" destId="{36CF5E48-918E-445A-B0C0-76206C8666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5C103-D111-467A-9C5A-885F700BEE9E}">
      <dsp:nvSpPr>
        <dsp:cNvPr id="0" name=""/>
        <dsp:cNvSpPr/>
      </dsp:nvSpPr>
      <dsp:spPr>
        <a:xfrm>
          <a:off x="0" y="31329"/>
          <a:ext cx="10515600" cy="208961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0" i="0" kern="1200"/>
            <a:t>The </a:t>
          </a:r>
          <a:r>
            <a:rPr lang="en-US" sz="3800" b="1" i="0" kern="1200"/>
            <a:t>Chinese remainder theorem</a:t>
          </a:r>
          <a:r>
            <a:rPr lang="en-US" sz="3800" b="0" i="0" kern="1200"/>
            <a:t> is a theorem which gives a unique solution to simultaneous linear congruences with coprime moduli. </a:t>
          </a:r>
          <a:endParaRPr lang="en-IN" sz="3800" kern="1200"/>
        </a:p>
      </dsp:txBody>
      <dsp:txXfrm>
        <a:off x="102007" y="133336"/>
        <a:ext cx="10311586" cy="1885605"/>
      </dsp:txXfrm>
    </dsp:sp>
    <dsp:sp modelId="{36CF5E48-918E-445A-B0C0-76206C8666F8}">
      <dsp:nvSpPr>
        <dsp:cNvPr id="0" name=""/>
        <dsp:cNvSpPr/>
      </dsp:nvSpPr>
      <dsp:spPr>
        <a:xfrm>
          <a:off x="0" y="2230389"/>
          <a:ext cx="10515600" cy="2089619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0" i="0" kern="1200"/>
            <a:t>In its basic form, the Chinese remainder theorem will determine a number </a:t>
          </a:r>
          <a:r>
            <a:rPr lang="en-US" sz="3800" b="0" i="1" kern="1200"/>
            <a:t>p</a:t>
          </a:r>
          <a:r>
            <a:rPr lang="en-US" sz="3800" b="0" i="0" kern="1200"/>
            <a:t> that, when divided by some given divisors, leaves given remainders.</a:t>
          </a:r>
          <a:endParaRPr lang="en-IN" sz="3800" kern="1200"/>
        </a:p>
      </dsp:txBody>
      <dsp:txXfrm>
        <a:off x="102007" y="2332396"/>
        <a:ext cx="10311586" cy="1885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28A7A-7F7B-0AAB-DC71-63CEC3CD8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19A8E-1E6C-057F-C30C-4858332A1E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82215-AA27-3E36-D7EE-EC71E1101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1077C-892C-2A01-9B74-2B5469EAD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7BA0C-F898-1B30-B89B-F1F2279D3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6925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DD99A-B82B-C341-220C-083036997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F9A4E-F612-02F7-E26E-7E0CF1397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ACDE9-488F-A101-2802-C0843E110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F0D0E-FDC2-D933-A786-C05B93031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E1585-2D6A-A9B6-E760-7A34E7B08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34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48A6B5-4859-345A-AA00-FA7261267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473BD9-269B-846B-A585-69E2C190E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B33C8-24BC-1A77-F60C-30DC5E47B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D5A7C-8DC6-1C25-80F6-B220F4D6E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D782B-710A-4BA2-5841-8E82AD53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1176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5627B-BE59-DC05-0380-C7DFEB80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8F14B-1185-5745-6841-B3C4D50D5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1AFDB-1FC2-03A8-F99F-E47C853EA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A4B9C-7C30-1E26-260F-1CE346C15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000DF-306C-37AE-77A4-FC8E09474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875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BCDC-2E41-102B-D996-E3FEC2D6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E41F3-A980-85DA-9C51-0CD50DDB6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B8916-CD35-6ED1-6DA4-96C948EE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6BC4-B047-D62F-8548-9280C7C35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A4570-DE15-C3EE-3917-1BB922D6B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8368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6CB21-D4CB-7C3D-8ADA-638A89DD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EA278-91E4-5298-8C3B-44AC7B785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BDCA5-9213-766D-73EB-0BA9068C9C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EEFC8-84B4-07BF-CBEE-27AAA4753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61DBE-7BDC-2F59-DD77-86E31D237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74655B-2E47-709C-C4FD-E516EF2A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02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B87FF-F393-ACAC-13A9-3991B892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2F415-BA6C-56B1-E58E-AF99E3186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F9FBA-9033-D1B4-C88A-E1D134A9C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8AF79-4387-3817-E51E-0A55C387D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64FB80-FA2B-0297-2889-339A33247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03BAD0-3808-8A0C-33A4-124AE7E7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8ABC51-21E4-BA15-4AC8-527A54A93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4A541A-2E05-A46E-6AB5-AB5A1966A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01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BFAE-EB90-91AA-7A7B-66D55CE78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4D886A-F2B5-1657-150F-A14CE2FF5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CA0374-41B4-621A-64B4-4C4571E15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B9F47-0D7A-5D6E-3BBB-21408641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957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F8E805-48A0-D6FA-372F-C215970A6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4B469-39B0-3172-A042-85572866A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F75D1-9ADA-F17B-6E88-92EB2A99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0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BACBC-C1B2-614B-32FF-DFA333425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F81B3-8C21-BAA4-D7F7-8F1F567B3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857076-32E2-74A7-65BB-9E0FE2B5E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C2AC-BAB5-7D22-1DB2-610623731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2E332-F1DC-90CE-29F5-66FAF66AA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F43E8-1BF8-244E-C7E1-1ADF1C52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68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EBD59-75AF-D2A3-1299-47FE4980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56BE23-5A54-12F3-3622-4ED7A907B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1703D-2490-AB3F-170A-685D3423A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6A779-E76C-B425-D4E1-CAA5BF85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13430-3D19-A3CD-EAC4-81C487D7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CD77A-C158-82F5-EA89-B32F01BFD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82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CB63E7-4A0C-654E-34A6-F4E6CC830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D99CB-F7A0-CB2F-5D3E-CDB0F9F60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E9673-60B6-C5DA-F0CE-3C4F37545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CBF4E-8B81-4172-8E80-4B4A1B7F9C09}" type="datetimeFigureOut">
              <a:rPr lang="en-IN" smtClean="0"/>
              <a:t>11-02-2023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CE93C-197F-F2AE-4AE7-8417ACAC7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08D0A-3E67-9F35-96D3-48BC956AE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6B70-A823-4828-99BB-0BB3A814A4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36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45771-C277-7BB8-6969-D72AC75035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333333"/>
                </a:solidFill>
                <a:effectLst/>
                <a:latin typeface="Soleil"/>
              </a:rPr>
              <a:t>Chinese Remainder Theorem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598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6FC61-573B-F056-C606-9D77DBE28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333333"/>
                </a:solidFill>
                <a:effectLst/>
                <a:latin typeface="Soleil"/>
              </a:rPr>
              <a:t>Chinese Remainder Theorem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1FBEF0C-6BDC-5706-FC70-62760D8AED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2184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468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B03BC3-76A1-6F2C-183B-6024ECFD7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3" t="33697" r="21966" b="26365"/>
          <a:stretch/>
        </p:blipFill>
        <p:spPr>
          <a:xfrm>
            <a:off x="780836" y="893852"/>
            <a:ext cx="10798460" cy="528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38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Soleil</vt:lpstr>
      <vt:lpstr>Office Theme</vt:lpstr>
      <vt:lpstr>Chinese Remainder Theorem</vt:lpstr>
      <vt:lpstr>Chinese Remainder Theorem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Chinese Remainder Theorem</dc:title>
  <dc:creator>Madhurima Rawat</dc:creator>
  <cp:lastModifiedBy>Madhurima Rawat</cp:lastModifiedBy>
  <cp:revision>1</cp:revision>
  <dcterms:created xsi:type="dcterms:W3CDTF">2023-02-11T17:10:46Z</dcterms:created>
  <dcterms:modified xsi:type="dcterms:W3CDTF">2023-02-11T17:13:15Z</dcterms:modified>
</cp:coreProperties>
</file>