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07-Nov-22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34" y="154164"/>
            <a:ext cx="1552575" cy="476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34" y="508529"/>
            <a:ext cx="10791825" cy="2657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34" y="4097337"/>
            <a:ext cx="10801350" cy="1304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134" y="3521250"/>
            <a:ext cx="1304925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63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92" y="378706"/>
            <a:ext cx="10648950" cy="2962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792" y="3472039"/>
            <a:ext cx="1847850" cy="342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92" y="3814939"/>
            <a:ext cx="108013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6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47" y="134231"/>
            <a:ext cx="10801350" cy="809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47" y="1059568"/>
            <a:ext cx="1323975" cy="561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47" y="1621543"/>
            <a:ext cx="1086802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95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19" y="87489"/>
            <a:ext cx="10763250" cy="121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19" y="1772885"/>
            <a:ext cx="1078230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168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68" y="157867"/>
            <a:ext cx="10772775" cy="1552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68" y="1888595"/>
            <a:ext cx="1847850" cy="371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68" y="2344913"/>
            <a:ext cx="10763250" cy="1581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68" y="4137906"/>
            <a:ext cx="1095375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53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17" y="232657"/>
            <a:ext cx="1333500" cy="409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17" y="642232"/>
            <a:ext cx="10953750" cy="1933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4" y="2619375"/>
            <a:ext cx="1088707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81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766" y="329670"/>
            <a:ext cx="9220200" cy="1457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" y="2443162"/>
            <a:ext cx="1102042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47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76" y="300214"/>
            <a:ext cx="10944225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01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156" y="355953"/>
            <a:ext cx="7924800" cy="5581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156" y="6040966"/>
            <a:ext cx="74676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24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45" y="352601"/>
            <a:ext cx="10896600" cy="1704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37" y="2438400"/>
            <a:ext cx="10829925" cy="198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37" y="4741157"/>
            <a:ext cx="1857375" cy="504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37" y="5245982"/>
            <a:ext cx="107918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6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72" y="506589"/>
            <a:ext cx="1333500" cy="38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272" y="1191154"/>
            <a:ext cx="10791825" cy="885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272" y="2380544"/>
            <a:ext cx="3857625" cy="571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272" y="2952044"/>
            <a:ext cx="108870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18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Tuleshwar</dc:creator>
  <cp:lastModifiedBy>Tuleshwar</cp:lastModifiedBy>
  <cp:revision>3</cp:revision>
  <dcterms:created xsi:type="dcterms:W3CDTF">2022-11-07T05:44:04Z</dcterms:created>
  <dcterms:modified xsi:type="dcterms:W3CDTF">2022-11-07T08:18:26Z</dcterms:modified>
</cp:coreProperties>
</file>