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99ED3-1DC2-4166-9C1A-6EBD39D35DE5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2EF60-476A-4C1B-815A-3B7804566D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99ED3-1DC2-4166-9C1A-6EBD39D35DE5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2EF60-476A-4C1B-815A-3B7804566D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99ED3-1DC2-4166-9C1A-6EBD39D35DE5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2EF60-476A-4C1B-815A-3B7804566D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99ED3-1DC2-4166-9C1A-6EBD39D35DE5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2EF60-476A-4C1B-815A-3B7804566D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99ED3-1DC2-4166-9C1A-6EBD39D35DE5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2EF60-476A-4C1B-815A-3B7804566D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99ED3-1DC2-4166-9C1A-6EBD39D35DE5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2EF60-476A-4C1B-815A-3B7804566D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99ED3-1DC2-4166-9C1A-6EBD39D35DE5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2EF60-476A-4C1B-815A-3B7804566D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99ED3-1DC2-4166-9C1A-6EBD39D35DE5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2EF60-476A-4C1B-815A-3B7804566D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99ED3-1DC2-4166-9C1A-6EBD39D35DE5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2EF60-476A-4C1B-815A-3B7804566D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99ED3-1DC2-4166-9C1A-6EBD39D35DE5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2EF60-476A-4C1B-815A-3B7804566D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99ED3-1DC2-4166-9C1A-6EBD39D35DE5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2EF60-476A-4C1B-815A-3B7804566D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99ED3-1DC2-4166-9C1A-6EBD39D35DE5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2EF60-476A-4C1B-815A-3B7804566D8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byjus.com/maths/bernoulli-trials-binomial-distribution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byjus.com/maths/random-variable/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t="6723"/>
          <a:stretch>
            <a:fillRect/>
          </a:stretch>
        </p:blipFill>
        <p:spPr bwMode="auto">
          <a:xfrm>
            <a:off x="-1" y="0"/>
            <a:ext cx="9144001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8100" y="1295400"/>
            <a:ext cx="91821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825" y="0"/>
            <a:ext cx="902017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725" y="1524000"/>
            <a:ext cx="882027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361" y="609600"/>
            <a:ext cx="8549639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 l="11667"/>
          <a:stretch>
            <a:fillRect/>
          </a:stretch>
        </p:blipFill>
        <p:spPr bwMode="auto">
          <a:xfrm>
            <a:off x="380999" y="1676400"/>
            <a:ext cx="870359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4875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71600"/>
            <a:ext cx="914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71800" y="2438400"/>
            <a:ext cx="295275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3350" y="3581400"/>
            <a:ext cx="901065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304800"/>
            <a:ext cx="268605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350" y="1447800"/>
            <a:ext cx="901065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determine the variance of the probability distribution of the number of points rolled with a balanced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dice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14400"/>
            <a:ext cx="9144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4495800"/>
            <a:ext cx="7646618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762000"/>
            <a:ext cx="8950098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Binomial Probability Distribution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533400"/>
            <a:ext cx="9144000" cy="649408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binomial probability distribution, 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number of ‘Success’ in a sequence of n experiments, where each time a question is asked for yes-no, then the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boolean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-valued outcome is represented either with success/yes/true/one (probability p) or </a:t>
            </a:r>
            <a:endParaRPr lang="en-US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failure/no/false/zero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(probability q = 1 − p). 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single success/failure test is also called a 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Bernoulli trial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or Bernoulli experiment, and a series of outcomes is called a Bernoulli process. </a:t>
            </a:r>
            <a:endParaRPr lang="en-US" sz="32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n = 1, i.e. a single experiment, the binomial distribution is a Bernoulli distribution. The binomial distribution is the base for the famous binomial test of statistical importance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ü"/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17119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They are all composed of a series of trials which we refer to as Bernoulli trials if the following assumptions hold.</a:t>
            </a:r>
          </a:p>
          <a:p>
            <a:pPr marL="342900" indent="-342900">
              <a:buAutoNum type="arabicPeriod"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There are only two possible outcomes for each trial (arbitrarily called “success” and “failure,” without inferring that a success is necessarily desirable). </a:t>
            </a:r>
          </a:p>
          <a:p>
            <a:pPr marL="342900" indent="-342900">
              <a:buAutoNum type="arabicPeriod"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The probability of success is the same for each trial. </a:t>
            </a:r>
          </a:p>
          <a:p>
            <a:pPr marL="342900" indent="-342900">
              <a:buAutoNum type="arabicPeriod"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The outcomes from different trials are independent.</a:t>
            </a:r>
          </a:p>
          <a:p>
            <a:pPr marL="342900" indent="-342900">
              <a:buAutoNum type="arabicPeriod"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There are a fixed number n of Bernoulli trials conducted.</a:t>
            </a:r>
          </a:p>
          <a:p>
            <a:pPr marL="342900" indent="-342900"/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Binomial Distribution Formula</a:t>
            </a: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The binomial distribution formula is for any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  <a:hlinkClick r:id="rId2"/>
              </a:rPr>
              <a:t>random variable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 X, given by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Where,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= the number of experiments</a:t>
            </a: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x = 0, 1, 2, 3, 4, …</a:t>
            </a: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p = Probability of Success in a single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experiment</a:t>
            </a: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q = Probability of Failure in a single experiment = 1 – p</a:t>
            </a: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The binomial distribution formula can also be written in the form of n-Bernoulli trials, where </a:t>
            </a:r>
            <a:r>
              <a:rPr lang="en-US" sz="2800" b="1" baseline="30000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b="1" baseline="-25000" dirty="0" err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 = n!/x!(n-x)!. Hence,</a:t>
            </a: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P(x:n,p) = n!/[x!(n-x)!].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b="1" baseline="30000" dirty="0" err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.(q)</a:t>
            </a:r>
            <a:r>
              <a:rPr lang="en-US" sz="2800" b="1" baseline="30000" dirty="0">
                <a:latin typeface="Times New Roman" pitchFamily="18" charset="0"/>
                <a:cs typeface="Times New Roman" pitchFamily="18" charset="0"/>
              </a:rPr>
              <a:t>n-x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FFF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3810000" y="1142999"/>
            <a:ext cx="3276600" cy="1732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89439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47800"/>
            <a:ext cx="8839200" cy="183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276600"/>
            <a:ext cx="8900459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9200" y="4962525"/>
            <a:ext cx="7924800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17119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Binomial Distribution Mean and 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Variance</a:t>
            </a:r>
          </a:p>
          <a:p>
            <a:pPr algn="ctr"/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For a binomial distribution, the mean, variance and standard deviation for the given number of success are represented using the formulas</a:t>
            </a:r>
          </a:p>
          <a:p>
            <a:pPr>
              <a:buFont typeface="Wingdings" pitchFamily="2" charset="2"/>
              <a:buChar char="Ø"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Mean, μ =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np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Variance, σ</a:t>
            </a:r>
            <a:r>
              <a:rPr lang="en-US" sz="3200" b="1" baseline="30000" dirty="0">
                <a:latin typeface="Times New Roman" pitchFamily="18" charset="0"/>
                <a:cs typeface="Times New Roman" pitchFamily="18" charset="0"/>
              </a:rPr>
              <a:t>2 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npq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Standard Deviation σ= √(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npq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Where p is the probability of success</a:t>
            </a:r>
          </a:p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q is the probability of failure, where q =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1-p</a:t>
            </a:r>
          </a:p>
          <a:p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3200" b="1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9160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462213"/>
            <a:ext cx="9144000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486275"/>
            <a:ext cx="9144000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 r="73522"/>
          <a:stretch>
            <a:fillRect/>
          </a:stretch>
        </p:blipFill>
        <p:spPr bwMode="auto">
          <a:xfrm>
            <a:off x="2743200" y="0"/>
            <a:ext cx="320040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 l="25847"/>
          <a:stretch>
            <a:fillRect/>
          </a:stretch>
        </p:blipFill>
        <p:spPr bwMode="auto">
          <a:xfrm>
            <a:off x="0" y="1828800"/>
            <a:ext cx="8963026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52400" y="4191000"/>
            <a:ext cx="8686800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mean of a probability distribution measures its center in the sense of an average,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225</Words>
  <Application>Microsoft Office PowerPoint</Application>
  <PresentationFormat>On-screen Show (4:3)</PresentationFormat>
  <Paragraphs>34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Bharati</dc:creator>
  <cp:lastModifiedBy>Bharati</cp:lastModifiedBy>
  <cp:revision>7</cp:revision>
  <dcterms:created xsi:type="dcterms:W3CDTF">2022-10-18T11:28:38Z</dcterms:created>
  <dcterms:modified xsi:type="dcterms:W3CDTF">2022-10-31T05:51:40Z</dcterms:modified>
</cp:coreProperties>
</file>