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C3491-D404-4C1C-A3F4-91EC22C34438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5C2D6-C8B2-4FAB-9763-7D2986FB6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</a:t>
            </a:r>
            <a:r>
              <a:rPr lang="en-US" baseline="0" dirty="0"/>
              <a:t> to or organize your </a:t>
            </a:r>
            <a:r>
              <a:rPr lang="en-US" baseline="0" dirty="0" err="1"/>
              <a:t>wardrub</a:t>
            </a:r>
            <a:r>
              <a:rPr lang="en-US" baseline="0" dirty="0"/>
              <a:t> ? If that can be done by a machine then?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5C2D6-C8B2-4FAB-9763-7D2986FB68A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Like this.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5C2D6-C8B2-4FAB-9763-7D2986FB68A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91A4-1801-4BEA-BA39-AE86D17A1BD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1985-1E37-47DF-A74C-BDA79D4016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91A4-1801-4BEA-BA39-AE86D17A1BD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1985-1E37-47DF-A74C-BDA79D4016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91A4-1801-4BEA-BA39-AE86D17A1BD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1985-1E37-47DF-A74C-BDA79D4016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91A4-1801-4BEA-BA39-AE86D17A1BD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1985-1E37-47DF-A74C-BDA79D4016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91A4-1801-4BEA-BA39-AE86D17A1BD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1985-1E37-47DF-A74C-BDA79D4016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91A4-1801-4BEA-BA39-AE86D17A1BD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1985-1E37-47DF-A74C-BDA79D4016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91A4-1801-4BEA-BA39-AE86D17A1BD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1985-1E37-47DF-A74C-BDA79D4016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91A4-1801-4BEA-BA39-AE86D17A1BD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1985-1E37-47DF-A74C-BDA79D4016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91A4-1801-4BEA-BA39-AE86D17A1BD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1985-1E37-47DF-A74C-BDA79D4016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91A4-1801-4BEA-BA39-AE86D17A1BD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1985-1E37-47DF-A74C-BDA79D4016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91A4-1801-4BEA-BA39-AE86D17A1BD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1985-1E37-47DF-A74C-BDA79D4016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891A4-1801-4BEA-BA39-AE86D17A1BD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31985-1E37-47DF-A74C-BDA79D4016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AI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By</a:t>
            </a:r>
          </a:p>
          <a:p>
            <a:r>
              <a:rPr lang="en-US" dirty="0" err="1"/>
              <a:t>Madhuri</a:t>
            </a:r>
            <a:r>
              <a:rPr lang="en-US" dirty="0"/>
              <a:t> Gupta</a:t>
            </a:r>
          </a:p>
          <a:p>
            <a:r>
              <a:rPr lang="en-US" dirty="0" err="1"/>
              <a:t>UTD,CSVTU,Bhilai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 t="1042" b="6250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t="6250" b="125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t="7292" r="2782" b="93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t="7292" b="8333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t="6250" b="9375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2"/>
          <a:srcRect t="7292" b="8334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t="8333" r="5710" b="11458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t="6250" r="6881" b="9375"/>
          <a:stretch>
            <a:fillRect/>
          </a:stretch>
        </p:blipFill>
        <p:spPr bwMode="auto">
          <a:xfrm>
            <a:off x="0" y="0"/>
            <a:ext cx="927382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14056" t="6250"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t="7292" b="10417"/>
          <a:stretch>
            <a:fillRect/>
          </a:stretch>
        </p:blipFill>
        <p:spPr bwMode="auto">
          <a:xfrm>
            <a:off x="1" y="0"/>
            <a:ext cx="9296399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t="8333" r="7467" b="10417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t="7292" b="8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 t="8333" r="3953" b="8787"/>
          <a:stretch>
            <a:fillRect/>
          </a:stretch>
        </p:blipFill>
        <p:spPr bwMode="auto">
          <a:xfrm>
            <a:off x="0" y="0"/>
            <a:ext cx="9525000" cy="746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t="8333" r="3367" b="8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t="7292" r="5710" b="8333"/>
          <a:stretch>
            <a:fillRect/>
          </a:stretch>
        </p:blipFill>
        <p:spPr bwMode="auto">
          <a:xfrm>
            <a:off x="1" y="0"/>
            <a:ext cx="9143999" cy="838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t="6250" r="29722" b="93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 t="6250" r="12738" b="93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t="6250" b="93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 t="9375" r="3367" b="145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 t="9375" b="9375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t="9375" b="10417"/>
          <a:stretch>
            <a:fillRect/>
          </a:stretch>
        </p:blipFill>
        <p:spPr bwMode="auto">
          <a:xfrm>
            <a:off x="0" y="0"/>
            <a:ext cx="91440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t="7292" r="13324" b="8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 l="19390" t="10417" r="19765" b="11458"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 t="6250" b="1041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 l="4100" t="6250" r="5710" b="93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 t="6250" b="8333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 t="6250" b="93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 l="7613" t="12500" r="10396" b="10417"/>
          <a:stretch>
            <a:fillRect/>
          </a:stretch>
        </p:blipFill>
        <p:spPr bwMode="auto">
          <a:xfrm>
            <a:off x="1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 t="6250" b="8333"/>
          <a:stretch>
            <a:fillRect/>
          </a:stretch>
        </p:blipFill>
        <p:spPr bwMode="auto">
          <a:xfrm>
            <a:off x="0" y="-304800"/>
            <a:ext cx="9296400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 t="6250" b="9375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 t="5208" b="9375"/>
          <a:stretch>
            <a:fillRect/>
          </a:stretch>
        </p:blipFill>
        <p:spPr bwMode="auto">
          <a:xfrm>
            <a:off x="0" y="0"/>
            <a:ext cx="95203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 t="5208" b="8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0542" t="6250" r="15666" b="93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 t="6250" b="93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 l="4685" t="6250" r="19766" b="8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 t="6250" b="9375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 t="6250" b="93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t="7292" r="1025" b="9375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t="6250" b="819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t="7292" b="8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t="7292" b="9375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t="7292" b="93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33</Words>
  <Application>Microsoft Office PowerPoint</Application>
  <PresentationFormat>On-screen Show (4:3)</PresentationFormat>
  <Paragraphs>8</Paragraphs>
  <Slides>43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6" baseType="lpstr">
      <vt:lpstr>Arial</vt:lpstr>
      <vt:lpstr>Calibri</vt:lpstr>
      <vt:lpstr>Office Theme</vt:lpstr>
      <vt:lpstr>Introduction to AI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Madhurima Rawat</cp:lastModifiedBy>
  <cp:revision>3</cp:revision>
  <dcterms:created xsi:type="dcterms:W3CDTF">2023-03-13T16:41:26Z</dcterms:created>
  <dcterms:modified xsi:type="dcterms:W3CDTF">2023-07-11T15:35:54Z</dcterms:modified>
</cp:coreProperties>
</file>