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9" r:id="rId4"/>
    <p:sldId id="257" r:id="rId5"/>
    <p:sldId id="258" r:id="rId6"/>
    <p:sldId id="26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A86A51-80EF-B3B0-AF0B-B2E5F2C34A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40ACE6-521A-AF29-3D04-33F970BBC0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F58381-76E3-1B01-2944-DD01BFB98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A471C-0589-44B8-A61D-A94A5A791E57}" type="datetimeFigureOut">
              <a:rPr lang="en-IN" smtClean="0"/>
              <a:t>01-05-2023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5060DA-F044-A6C2-4FE5-274380172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342FBF-A0C2-703F-72F4-A34FD1B64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1E8F9-7F39-4684-B452-72A83EC5BAA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73277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4A68BF-5742-F032-4CC2-2B33FBCA7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D5BAB9-2790-FB72-6D93-9A6097C859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9D4701-17B8-9C19-F75F-99D261DFC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A471C-0589-44B8-A61D-A94A5A791E57}" type="datetimeFigureOut">
              <a:rPr lang="en-IN" smtClean="0"/>
              <a:t>01-05-2023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83429F-71E5-F8D3-5B87-3CC2701033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9546E8-1B1C-4A3D-EAA4-A77260595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1E8F9-7F39-4684-B452-72A83EC5BAA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37863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A96C22-E7B2-187F-6001-63854F311A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BB858F-E434-B147-A41A-009B4B3EA7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789124-C897-6D8E-5C3A-1300F5652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A471C-0589-44B8-A61D-A94A5A791E57}" type="datetimeFigureOut">
              <a:rPr lang="en-IN" smtClean="0"/>
              <a:t>01-05-2023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AC85BA-1FCA-B035-9D7F-E85EE7B4FA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6FABB4-7D32-F04D-6ABD-BF3069ECB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1E8F9-7F39-4684-B452-72A83EC5BAA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993792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36E2ED-3717-D7A8-8D79-3B04BE8217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F93230-E745-2E2F-9B05-B582B62C83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C07F7A-680A-F18A-02D8-24F2E4D14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56E9B-4B7A-4911-B014-D4E075F9BAC1}" type="datetimeFigureOut">
              <a:rPr lang="en-IN" smtClean="0"/>
              <a:t>01-05-2023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A8E8AA-50E6-C158-5DD0-E7692F082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E37935-0B32-57EF-319A-1CA65D6C6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DBAA9-03EF-40AC-8FB8-7434DEFB921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487132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8A7E4-47AF-0230-1E89-EDC22A760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8" y="1"/>
            <a:ext cx="10515600" cy="836762"/>
          </a:xfrm>
          <a:solidFill>
            <a:srgbClr val="3333CC"/>
          </a:solidFill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7DF422-8147-630D-EB93-75002F19DC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8" y="1253331"/>
            <a:ext cx="10515600" cy="4351338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C8F968-B3B7-4035-BE3E-392430038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56E9B-4B7A-4911-B014-D4E075F9BAC1}" type="datetimeFigureOut">
              <a:rPr lang="en-IN" smtClean="0"/>
              <a:t>01-05-2023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C67D1F-ED06-E821-4B2F-A7EE0E75B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37B0CC-55ED-230B-0771-106EBC38C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DBAA9-03EF-40AC-8FB8-7434DEFB921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838834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31B2A5-874F-5E70-782B-C9B4AC70C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4C5BF1-BDB6-6B71-36EC-E584859287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014AF0-A90E-7EE0-0B59-8A4B71C1A4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56E9B-4B7A-4911-B014-D4E075F9BAC1}" type="datetimeFigureOut">
              <a:rPr lang="en-IN" smtClean="0"/>
              <a:t>01-05-2023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CCC333-D1FF-C3D0-3562-602AD3F5C3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FF3CC2-EEFB-9347-25DA-4B2C6F49F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DBAA9-03EF-40AC-8FB8-7434DEFB921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63894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1C1A78-A6A0-D9B6-103C-E849904EC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77DCB0-8D08-E2C5-0EB4-00237A6655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D66B11-5E0C-46AF-DA33-275627A622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232C5D-A053-60EB-2F6D-A30EF4FA3A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56E9B-4B7A-4911-B014-D4E075F9BAC1}" type="datetimeFigureOut">
              <a:rPr lang="en-IN" smtClean="0"/>
              <a:t>01-05-2023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FB8D22-67F2-8E09-1E6F-3438CFD69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32EE72-55D4-52B2-6C36-A37EC32B2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DBAA9-03EF-40AC-8FB8-7434DEFB921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002448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BA84EE-8B58-D780-F4A9-A262ACDF3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0E8746-E904-BEE2-F8BD-32BDEB0559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B409C2-285B-5F8C-22B5-63807C725D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846190-9346-05EC-F51F-B6B72FCC14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F876FD7-8B24-060D-BA5F-C95EDAD12E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83633B4-2D39-D6B0-A45F-DC2D7C739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56E9B-4B7A-4911-B014-D4E075F9BAC1}" type="datetimeFigureOut">
              <a:rPr lang="en-IN" smtClean="0"/>
              <a:t>01-05-2023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5CCE60D-D1B1-A669-8026-5DA80DF73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7F6E79-D6DF-69F8-0072-FFF525ADA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DBAA9-03EF-40AC-8FB8-7434DEFB921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397879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3A97D-115E-3432-2D0F-749FF33AA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07CB730-2BA3-2F4E-FB69-CE29A47E4C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56E9B-4B7A-4911-B014-D4E075F9BAC1}" type="datetimeFigureOut">
              <a:rPr lang="en-IN" smtClean="0"/>
              <a:t>01-05-2023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ECC091-D6C7-6B6F-2361-141D619D5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A68DE7-3E42-4693-E8EA-379FD321E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DBAA9-03EF-40AC-8FB8-7434DEFB921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138957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EC29A-6412-4BB2-7FB2-BA62D777E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56E9B-4B7A-4911-B014-D4E075F9BAC1}" type="datetimeFigureOut">
              <a:rPr lang="en-IN" smtClean="0"/>
              <a:t>01-05-2023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235D716-3D3C-9C99-932A-A013088BBC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7C603C-9695-14A9-81F3-AAC6C43AC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DBAA9-03EF-40AC-8FB8-7434DEFB921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209751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325905-179A-8975-19B8-2921BA543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24A705-6DE2-BA80-4F06-5A9D1A33F4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5A0301-C350-8A71-B139-F4EF957A9D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C3B46F-3B16-1983-122D-828D87527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56E9B-4B7A-4911-B014-D4E075F9BAC1}" type="datetimeFigureOut">
              <a:rPr lang="en-IN" smtClean="0"/>
              <a:t>01-05-2023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63A9C0-8E50-0A65-3B8C-7CF193EF3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53C102-A87C-BFED-D439-C975BD006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DBAA9-03EF-40AC-8FB8-7434DEFB921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75873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52E8BE-CF87-A2B3-CD31-5F9E90DFA1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14D823-7EBE-A0AE-B1F4-311C7F19F0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4E9B43-477B-0BBB-07EE-15CFCCD34E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A471C-0589-44B8-A61D-A94A5A791E57}" type="datetimeFigureOut">
              <a:rPr lang="en-IN" smtClean="0"/>
              <a:t>01-05-2023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34460D-7BB3-676D-D01E-766CC9CD1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050E32-8124-CC7C-595B-FBB07883A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1E8F9-7F39-4684-B452-72A83EC5BAA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755164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A7CCF-B3FB-ABA5-0090-D78FB1F2F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C1E726F-F74B-B3C0-BF20-9FA0623E11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7202D2-845A-DB9B-DEB2-0C0CA11DCF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6EE338-E71A-8260-57C3-FFE330D7A4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56E9B-4B7A-4911-B014-D4E075F9BAC1}" type="datetimeFigureOut">
              <a:rPr lang="en-IN" smtClean="0"/>
              <a:t>01-05-2023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D20BF9-C079-8A49-62B4-B1B366089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293739-9E3C-E450-38EC-B16D245CC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DBAA9-03EF-40AC-8FB8-7434DEFB921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410645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EFF0B-BE29-9421-4892-13B89F2F1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378DF3-8847-F55A-F50B-60C57E1D0C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E3E5DD-776A-4886-1072-5A1711D47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56E9B-4B7A-4911-B014-D4E075F9BAC1}" type="datetimeFigureOut">
              <a:rPr lang="en-IN" smtClean="0"/>
              <a:t>01-05-2023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FAEBAE-9FCA-D9D2-688F-06A3251EA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69AB3C-E2E7-B006-2DB0-2C98F0B5F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DBAA9-03EF-40AC-8FB8-7434DEFB921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238685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D14C1A1-D218-C759-5E96-754B834B3B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14496C-2AB3-0127-F1BD-FF90AA76DB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A7F4D4-A655-1F36-F39C-640305D64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56E9B-4B7A-4911-B014-D4E075F9BAC1}" type="datetimeFigureOut">
              <a:rPr lang="en-IN" smtClean="0"/>
              <a:t>01-05-2023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3BBC4-EA08-9357-E110-FC8D9AB24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FEC68-9DF9-FD7D-5BF3-F6C64359C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DBAA9-03EF-40AC-8FB8-7434DEFB921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54579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1826A0-6D2B-44F7-A186-DA20E7FDD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8F9627-A754-F500-9B2A-EC98696C4F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0B6BA3-71AE-C0A5-9310-52C8DE0AFB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A471C-0589-44B8-A61D-A94A5A791E57}" type="datetimeFigureOut">
              <a:rPr lang="en-IN" smtClean="0"/>
              <a:t>01-05-2023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CACB4C-0BCF-270C-7708-4AB3586CC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977F2F-918C-C6D6-993B-4A0CD5DE3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1E8F9-7F39-4684-B452-72A83EC5BAA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35474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1F918B-D2D3-CA80-8E0F-3577B41E5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2ED623-315C-CCE1-CCE7-701B451259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D2CE29-73C4-CC08-DCF9-5D8B278272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2DA9CB-B221-F516-B97A-C80339B14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A471C-0589-44B8-A61D-A94A5A791E57}" type="datetimeFigureOut">
              <a:rPr lang="en-IN" smtClean="0"/>
              <a:t>01-05-2023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0EABA2-19AC-D085-E731-C14F64D31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D34C5E-01EE-7F9D-6641-F758F5DD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1E8F9-7F39-4684-B452-72A83EC5BAA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92924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04B7DC-6792-1413-52E9-130AED9CA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EB9D64-DB0C-8414-B7FA-01AA306900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D9C442-F0DB-EBA6-AF84-486847906C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C3B88C-033D-8C74-543F-443C25BFD8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E67F11F-3741-3FE5-820F-5293F95A97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516873D-31B9-77C8-8CF0-2714AF0F2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A471C-0589-44B8-A61D-A94A5A791E57}" type="datetimeFigureOut">
              <a:rPr lang="en-IN" smtClean="0"/>
              <a:t>01-05-2023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1DF9782-2815-1F0C-5C80-BF20CA1AA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9FB999-F98A-F2C0-BE72-9F27B3804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1E8F9-7F39-4684-B452-72A83EC5BAA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79138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B00783-06F8-FF40-81FA-5CB809D56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E2F1BB-059F-2998-E0B8-94C4151D1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A471C-0589-44B8-A61D-A94A5A791E57}" type="datetimeFigureOut">
              <a:rPr lang="en-IN" smtClean="0"/>
              <a:t>01-05-2023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1975C4-D5E1-BC8F-1CBB-AEB80BCE5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68C718-0D0B-0C24-5CF8-B4B0D5CD3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1E8F9-7F39-4684-B452-72A83EC5BAA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27041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C785323-9174-E27F-7533-23DF2DF935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A471C-0589-44B8-A61D-A94A5A791E57}" type="datetimeFigureOut">
              <a:rPr lang="en-IN" smtClean="0"/>
              <a:t>01-05-2023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74458E-D4CD-B512-39A7-927C4F69C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6BCDB4-6859-C867-EAC5-6D273713A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1E8F9-7F39-4684-B452-72A83EC5BAA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47170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7B146-1808-4FF1-81A6-95EC3F25FC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6462B1-A75F-C2D8-7B77-B8AC4FF6DD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4CCE0C-CE78-D488-7A2E-64232B3EC6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CA3AC0-8931-FB48-F222-15CB3893DB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A471C-0589-44B8-A61D-A94A5A791E57}" type="datetimeFigureOut">
              <a:rPr lang="en-IN" smtClean="0"/>
              <a:t>01-05-2023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14BA22-5DDF-5A9D-6B29-5B3FD0B3C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E33504-C73E-3690-F0E9-C11CB5076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1E8F9-7F39-4684-B452-72A83EC5BAA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09637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A142C-69A9-5F98-866C-DDEDBD331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BA4E7A5-F21B-EC0A-EECE-319AC23FCD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237A60-0F3D-3F41-3B14-793DD0DD17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E3E990-B9CB-67F0-0B49-EB3AF630BF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A471C-0589-44B8-A61D-A94A5A791E57}" type="datetimeFigureOut">
              <a:rPr lang="en-IN" smtClean="0"/>
              <a:t>01-05-2023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7E0BFF-39FB-F5D0-DF12-799C4000F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D01D88-2F21-5030-81A2-AEF5817B0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1E8F9-7F39-4684-B452-72A83EC5BAA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92514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190EC23-6F7E-DDA3-47BF-147CF8CBC9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759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6B9CCE-9589-33AF-FFB0-23CEBC74D6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02D441-858E-7CEA-992D-4747D1E8EE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2A471C-0589-44B8-A61D-A94A5A791E57}" type="datetimeFigureOut">
              <a:rPr lang="en-IN" smtClean="0"/>
              <a:t>01-05-2023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6B0028-45DB-9AD5-E141-D36F4765B3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F189FD-2E1F-30AF-1AE8-7582B76147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31E8F9-7F39-4684-B452-72A83EC5BAA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81762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DD7940-4BB6-190A-467F-865A846BB4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9094E3-02E6-0B1A-4BCD-EFFB00B33A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BF2DF1-AE4F-1EB3-3783-8ED9B214F4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156E9B-4B7A-4911-B014-D4E075F9BAC1}" type="datetimeFigureOut">
              <a:rPr lang="en-IN" smtClean="0"/>
              <a:t>01-05-2023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861CED-D82B-5682-E92D-0F986A7140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B83531-9886-9909-4372-5414A2B7FE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9DBAA9-03EF-40AC-8FB8-7434DEFB921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22915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55480E-D94F-2EB8-DE03-6527E45DF8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84512"/>
            <a:ext cx="9144000" cy="2387600"/>
          </a:xfrm>
        </p:spPr>
        <p:txBody>
          <a:bodyPr/>
          <a:lstStyle/>
          <a:p>
            <a:r>
              <a:rPr lang="en-IN" dirty="0"/>
              <a:t>Unit-II</a:t>
            </a:r>
            <a:br>
              <a:rPr lang="en-IN" dirty="0"/>
            </a:br>
            <a:r>
              <a:rPr lang="en-IN" dirty="0"/>
              <a:t>Visualizing Distributions</a:t>
            </a:r>
          </a:p>
        </p:txBody>
      </p:sp>
    </p:spTree>
    <p:extLst>
      <p:ext uri="{BB962C8B-B14F-4D97-AF65-F5344CB8AC3E}">
        <p14:creationId xmlns:p14="http://schemas.microsoft.com/office/powerpoint/2010/main" val="32563462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99D75C-0A19-3466-D8A5-C01B0E58C2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Bar plots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A2D282-0F65-385F-35E7-B821FCC9EE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bar chart or bar graph is a chart or graph that presents categorical data with rectangular bars with heights or lengths proportional to the values that they represent.</a:t>
            </a:r>
            <a:endParaRPr lang="en-IN" dirty="0"/>
          </a:p>
          <a:p>
            <a:r>
              <a:rPr lang="en-IN" dirty="0"/>
              <a:t>Quantitative visualization for tabular data.</a:t>
            </a:r>
          </a:p>
          <a:p>
            <a:r>
              <a:rPr lang="en-IN" dirty="0"/>
              <a:t>X-Y correlation (function) need not be there.</a:t>
            </a:r>
          </a:p>
          <a:p>
            <a:r>
              <a:rPr lang="en-US" dirty="0"/>
              <a:t>It shows data that falls into discrete categories. </a:t>
            </a:r>
            <a:endParaRPr lang="en-IN" dirty="0"/>
          </a:p>
          <a:p>
            <a:r>
              <a:rPr lang="en-IN" dirty="0"/>
              <a:t>Characters are allowed at x-axis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6088660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99D75C-0A19-3466-D8A5-C01B0E58C2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Bar plots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C98F900-B52F-0C2B-ABB9-89889B882D59}"/>
              </a:ext>
            </a:extLst>
          </p:cNvPr>
          <p:cNvGrpSpPr/>
          <p:nvPr/>
        </p:nvGrpSpPr>
        <p:grpSpPr>
          <a:xfrm>
            <a:off x="754290" y="2211977"/>
            <a:ext cx="4192179" cy="3826010"/>
            <a:chOff x="1181010" y="2342605"/>
            <a:chExt cx="4605836" cy="4130811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7CDC7B57-F4D9-C82D-B104-9B5C3CDA823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277"/>
            <a:stretch/>
          </p:blipFill>
          <p:spPr bwMode="auto">
            <a:xfrm>
              <a:off x="1181010" y="2506662"/>
              <a:ext cx="4514396" cy="39667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264EA03-9963-CA07-5DB2-B8C654074C03}"/>
                </a:ext>
              </a:extLst>
            </p:cNvPr>
            <p:cNvSpPr/>
            <p:nvPr/>
          </p:nvSpPr>
          <p:spPr>
            <a:xfrm>
              <a:off x="5377543" y="2342605"/>
              <a:ext cx="409303" cy="35705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pic>
        <p:nvPicPr>
          <p:cNvPr id="9" name="Picture 4">
            <a:extLst>
              <a:ext uri="{FF2B5EF4-FFF2-40B4-BE49-F238E27FC236}">
                <a16:creationId xmlns:a16="http://schemas.microsoft.com/office/drawing/2014/main" id="{1E4101C0-D741-9C7D-2E3E-C3511EE986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0072" y="2116182"/>
            <a:ext cx="6125609" cy="3780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86068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794238-457D-6B02-F4FE-C549CCF8A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Grouped Bar Chart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6ADA77-63CB-CC6D-0E4F-0471AF8B58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grouped bar chart is a type of bar graph that is used to represent and compare different categories of two or more groups.</a:t>
            </a:r>
          </a:p>
          <a:p>
            <a:r>
              <a:rPr lang="en-US" dirty="0"/>
              <a:t>Width of each column is fixed but height is proportional to the quantity they want to show. </a:t>
            </a:r>
          </a:p>
          <a:p>
            <a:endParaRPr lang="en-IN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B4C06A0-CAA9-E476-4462-51BAB72F1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3467" y="2969781"/>
            <a:ext cx="5700317" cy="238598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13EE45F-B0C7-7F0E-077A-2D715B7B20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164" y="3321615"/>
            <a:ext cx="5087074" cy="2034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874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519B1-E7A1-52C3-A44C-09077DCBD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Stacked bar graph</a:t>
            </a:r>
          </a:p>
        </p:txBody>
      </p:sp>
      <p:pic>
        <p:nvPicPr>
          <p:cNvPr id="2050" name="Picture 2" descr="Help Online - Tutorials - Grouped Stacked Column">
            <a:extLst>
              <a:ext uri="{FF2B5EF4-FFF2-40B4-BE49-F238E27FC236}">
                <a16:creationId xmlns:a16="http://schemas.microsoft.com/office/drawing/2014/main" id="{E580EC81-D688-506C-E2EA-2273E89154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152" y="2047195"/>
            <a:ext cx="5343525" cy="3895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Originlab GraphGallery">
            <a:extLst>
              <a:ext uri="{FF2B5EF4-FFF2-40B4-BE49-F238E27FC236}">
                <a16:creationId xmlns:a16="http://schemas.microsoft.com/office/drawing/2014/main" id="{0FCEF1A9-8997-474E-A9C3-C056500B60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249805"/>
            <a:ext cx="476250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22741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117</Words>
  <Application>Microsoft Office PowerPoint</Application>
  <PresentationFormat>Widescreen</PresentationFormat>
  <Paragraphs>12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1_Office Theme</vt:lpstr>
      <vt:lpstr>Unit-II Visualizing Distributions</vt:lpstr>
      <vt:lpstr>Bar plots</vt:lpstr>
      <vt:lpstr>Bar plots</vt:lpstr>
      <vt:lpstr>Grouped Bar Chart</vt:lpstr>
      <vt:lpstr>Stacked bar graph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faculty3_bmeb@csvtu.ac.in</dc:creator>
  <cp:lastModifiedBy>faculty3_bmeb@csvtu.ac.in</cp:lastModifiedBy>
  <cp:revision>2</cp:revision>
  <dcterms:created xsi:type="dcterms:W3CDTF">2023-04-11T05:00:59Z</dcterms:created>
  <dcterms:modified xsi:type="dcterms:W3CDTF">2023-05-01T05:20:23Z</dcterms:modified>
</cp:coreProperties>
</file>