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4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6858000" type="screen4x3"/>
  <p:notesSz cx="7086600" cy="93726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16">
          <p15:clr>
            <a:srgbClr val="000000"/>
          </p15:clr>
        </p15:guide>
        <p15:guide id="2" pos="44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1400" y="40"/>
      </p:cViewPr>
      <p:guideLst>
        <p:guide orient="horz" pos="816"/>
        <p:guide pos="4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0200" cy="466800"/>
          </a:xfrm>
          <a:prstGeom prst="rect">
            <a:avLst/>
          </a:prstGeom>
          <a:noFill/>
          <a:ln>
            <a:noFill/>
          </a:ln>
        </p:spPr>
        <p:txBody>
          <a:bodyPr spcFirstLastPara="1" wrap="square" lIns="94025" tIns="47000" rIns="94025" bIns="47000" anchor="ctr"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9pPr>
          </a:lstStyle>
          <a:p>
            <a:endParaRPr/>
          </a:p>
        </p:txBody>
      </p:sp>
      <p:sp>
        <p:nvSpPr>
          <p:cNvPr id="4" name="Google Shape;4;n"/>
          <p:cNvSpPr txBox="1">
            <a:spLocks noGrp="1"/>
          </p:cNvSpPr>
          <p:nvPr>
            <p:ph type="dt" idx="10"/>
          </p:nvPr>
        </p:nvSpPr>
        <p:spPr>
          <a:xfrm>
            <a:off x="4016375" y="0"/>
            <a:ext cx="3070200" cy="466800"/>
          </a:xfrm>
          <a:prstGeom prst="rect">
            <a:avLst/>
          </a:prstGeom>
          <a:noFill/>
          <a:ln>
            <a:noFill/>
          </a:ln>
        </p:spPr>
        <p:txBody>
          <a:bodyPr spcFirstLastPara="1" wrap="square" lIns="94025" tIns="47000" rIns="94025" bIns="47000" anchor="ctr"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9pPr>
          </a:lstStyle>
          <a:p>
            <a:endParaRPr/>
          </a:p>
        </p:txBody>
      </p:sp>
      <p:sp>
        <p:nvSpPr>
          <p:cNvPr id="5" name="Google Shape;5;n"/>
          <p:cNvSpPr>
            <a:spLocks noGrp="1" noRot="1" noChangeAspect="1"/>
          </p:cNvSpPr>
          <p:nvPr>
            <p:ph type="sldImg" idx="3"/>
          </p:nvPr>
        </p:nvSpPr>
        <p:spPr>
          <a:xfrm>
            <a:off x="1200150" y="704850"/>
            <a:ext cx="4687800" cy="35148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905875"/>
            <a:ext cx="3070200" cy="466800"/>
          </a:xfrm>
          <a:prstGeom prst="rect">
            <a:avLst/>
          </a:prstGeom>
          <a:noFill/>
          <a:ln>
            <a:noFill/>
          </a:ln>
        </p:spPr>
        <p:txBody>
          <a:bodyPr spcFirstLastPara="1" wrap="square" lIns="94025" tIns="47000" rIns="94025" bIns="47000"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1pPr>
            <a:lvl2pPr marR="0" lvl="1"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SzPts val="1400"/>
              <a:buNone/>
              <a:defRPr sz="1800" b="0" i="0" u="none" strike="noStrike" cap="none">
                <a:solidFill>
                  <a:srgbClr val="000000"/>
                </a:solidFill>
                <a:latin typeface="Verdana"/>
                <a:ea typeface="Verdana"/>
                <a:cs typeface="Verdana"/>
                <a:sym typeface="Verdana"/>
              </a:defRPr>
            </a:lvl9pPr>
          </a:lstStyle>
          <a:p>
            <a:endParaRPr/>
          </a:p>
        </p:txBody>
      </p:sp>
      <p:sp>
        <p:nvSpPr>
          <p:cNvPr id="8" name="Google Shape;8;n"/>
          <p:cNvSpPr txBox="1">
            <a:spLocks noGrp="1"/>
          </p:cNvSpPr>
          <p:nvPr>
            <p:ph type="sldNum" idx="12"/>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strike="noStrike" cap="none">
                <a:solidFill>
                  <a:srgbClr val="000000"/>
                </a:solidFill>
                <a:latin typeface="Times New Roman"/>
                <a:ea typeface="Times New Roman"/>
                <a:cs typeface="Times New Roman"/>
                <a:sym typeface="Times New Roman"/>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1: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a:t>
            </a:fld>
            <a:endParaRPr/>
          </a:p>
        </p:txBody>
      </p:sp>
      <p:sp>
        <p:nvSpPr>
          <p:cNvPr id="69" name="Google Shape;69;p1:notes"/>
          <p:cNvSpPr>
            <a:spLocks noGrp="1" noRot="1" noChangeAspect="1"/>
          </p:cNvSpPr>
          <p:nvPr>
            <p:ph type="sldImg" idx="2"/>
          </p:nvPr>
        </p:nvSpPr>
        <p:spPr>
          <a:xfrm>
            <a:off x="1200150" y="704850"/>
            <a:ext cx="4687800" cy="35148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 name="Google Shape;70;p1: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0: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10</a:t>
            </a:fld>
            <a:endParaRPr/>
          </a:p>
        </p:txBody>
      </p:sp>
      <p:sp>
        <p:nvSpPr>
          <p:cNvPr id="143" name="Google Shape;143;p10: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4" name="Google Shape;144;p10: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1: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11</a:t>
            </a:fld>
            <a:endParaRPr/>
          </a:p>
        </p:txBody>
      </p:sp>
      <p:sp>
        <p:nvSpPr>
          <p:cNvPr id="150" name="Google Shape;150;p11: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1" name="Google Shape;151;p11: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2: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12</a:t>
            </a:fld>
            <a:endParaRPr/>
          </a:p>
        </p:txBody>
      </p:sp>
      <p:sp>
        <p:nvSpPr>
          <p:cNvPr id="157" name="Google Shape;157;p12: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8" name="Google Shape;158;p12: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13</a:t>
            </a:fld>
            <a:endParaRPr/>
          </a:p>
        </p:txBody>
      </p:sp>
      <p:sp>
        <p:nvSpPr>
          <p:cNvPr id="164" name="Google Shape;164;p13: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5" name="Google Shape;165;p13: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4: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14</a:t>
            </a:fld>
            <a:endParaRPr/>
          </a:p>
        </p:txBody>
      </p:sp>
      <p:sp>
        <p:nvSpPr>
          <p:cNvPr id="171" name="Google Shape;171;p14: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2" name="Google Shape;172;p14: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5: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15</a:t>
            </a:fld>
            <a:endParaRPr/>
          </a:p>
        </p:txBody>
      </p:sp>
      <p:sp>
        <p:nvSpPr>
          <p:cNvPr id="179" name="Google Shape;179;p15: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0" name="Google Shape;180;p15: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6: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16</a:t>
            </a:fld>
            <a:endParaRPr/>
          </a:p>
        </p:txBody>
      </p:sp>
      <p:sp>
        <p:nvSpPr>
          <p:cNvPr id="186" name="Google Shape;186;p16: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7" name="Google Shape;187;p16: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7: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17</a:t>
            </a:fld>
            <a:endParaRPr/>
          </a:p>
        </p:txBody>
      </p:sp>
      <p:sp>
        <p:nvSpPr>
          <p:cNvPr id="193" name="Google Shape;193;p17: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4" name="Google Shape;194;p17: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8: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18</a:t>
            </a:fld>
            <a:endParaRPr/>
          </a:p>
        </p:txBody>
      </p:sp>
      <p:sp>
        <p:nvSpPr>
          <p:cNvPr id="201" name="Google Shape;201;p18: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2" name="Google Shape;202;p18: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9: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19</a:t>
            </a:fld>
            <a:endParaRPr/>
          </a:p>
        </p:txBody>
      </p:sp>
      <p:sp>
        <p:nvSpPr>
          <p:cNvPr id="209" name="Google Shape;209;p19: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0" name="Google Shape;210;p19: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2: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a:t>
            </a:fld>
            <a:endParaRPr/>
          </a:p>
        </p:txBody>
      </p:sp>
      <p:sp>
        <p:nvSpPr>
          <p:cNvPr id="75" name="Google Shape;75;p2: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6" name="Google Shape;76;p2: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0: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20</a:t>
            </a:fld>
            <a:endParaRPr/>
          </a:p>
        </p:txBody>
      </p:sp>
      <p:sp>
        <p:nvSpPr>
          <p:cNvPr id="216" name="Google Shape;216;p20: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7" name="Google Shape;217;p20: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1: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21</a:t>
            </a:fld>
            <a:endParaRPr/>
          </a:p>
        </p:txBody>
      </p:sp>
      <p:sp>
        <p:nvSpPr>
          <p:cNvPr id="223" name="Google Shape;223;p21: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4" name="Google Shape;224;p21: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2: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22</a:t>
            </a:fld>
            <a:endParaRPr/>
          </a:p>
        </p:txBody>
      </p:sp>
      <p:sp>
        <p:nvSpPr>
          <p:cNvPr id="230" name="Google Shape;230;p22: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1" name="Google Shape;231;p22: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3: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23</a:t>
            </a:fld>
            <a:endParaRPr/>
          </a:p>
        </p:txBody>
      </p:sp>
      <p:sp>
        <p:nvSpPr>
          <p:cNvPr id="237" name="Google Shape;237;p23: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8" name="Google Shape;238;p23: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4: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24</a:t>
            </a:fld>
            <a:endParaRPr/>
          </a:p>
        </p:txBody>
      </p:sp>
      <p:sp>
        <p:nvSpPr>
          <p:cNvPr id="244" name="Google Shape;244;p24: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5" name="Google Shape;245;p24: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5: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25</a:t>
            </a:fld>
            <a:endParaRPr/>
          </a:p>
        </p:txBody>
      </p:sp>
      <p:sp>
        <p:nvSpPr>
          <p:cNvPr id="251" name="Google Shape;251;p25: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2" name="Google Shape;252;p25: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6: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26</a:t>
            </a:fld>
            <a:endParaRPr/>
          </a:p>
        </p:txBody>
      </p:sp>
      <p:sp>
        <p:nvSpPr>
          <p:cNvPr id="258" name="Google Shape;258;p26: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9" name="Google Shape;259;p26: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7: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27</a:t>
            </a:fld>
            <a:endParaRPr/>
          </a:p>
        </p:txBody>
      </p:sp>
      <p:sp>
        <p:nvSpPr>
          <p:cNvPr id="265" name="Google Shape;265;p27: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6" name="Google Shape;266;p27: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8: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28</a:t>
            </a:fld>
            <a:endParaRPr/>
          </a:p>
        </p:txBody>
      </p:sp>
      <p:sp>
        <p:nvSpPr>
          <p:cNvPr id="272" name="Google Shape;272;p28: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3" name="Google Shape;273;p28: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9: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29</a:t>
            </a:fld>
            <a:endParaRPr/>
          </a:p>
        </p:txBody>
      </p:sp>
      <p:sp>
        <p:nvSpPr>
          <p:cNvPr id="280" name="Google Shape;280;p29: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1" name="Google Shape;281;p29: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3: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a:t>
            </a:fld>
            <a:endParaRPr/>
          </a:p>
        </p:txBody>
      </p:sp>
      <p:sp>
        <p:nvSpPr>
          <p:cNvPr id="82" name="Google Shape;82;p3: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3: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30</a:t>
            </a:fld>
            <a:endParaRPr/>
          </a:p>
        </p:txBody>
      </p:sp>
      <p:sp>
        <p:nvSpPr>
          <p:cNvPr id="287" name="Google Shape;287;p30: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8" name="Google Shape;288;p30: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31: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31</a:t>
            </a:fld>
            <a:endParaRPr/>
          </a:p>
        </p:txBody>
      </p:sp>
      <p:sp>
        <p:nvSpPr>
          <p:cNvPr id="294" name="Google Shape;294;p31: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5" name="Google Shape;295;p31: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2: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32</a:t>
            </a:fld>
            <a:endParaRPr/>
          </a:p>
        </p:txBody>
      </p:sp>
      <p:sp>
        <p:nvSpPr>
          <p:cNvPr id="301" name="Google Shape;301;p32: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2" name="Google Shape;302;p32: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3: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33</a:t>
            </a:fld>
            <a:endParaRPr/>
          </a:p>
        </p:txBody>
      </p:sp>
      <p:sp>
        <p:nvSpPr>
          <p:cNvPr id="308" name="Google Shape;308;p33: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9" name="Google Shape;309;p33: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34: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34</a:t>
            </a:fld>
            <a:endParaRPr/>
          </a:p>
        </p:txBody>
      </p:sp>
      <p:sp>
        <p:nvSpPr>
          <p:cNvPr id="315" name="Google Shape;315;p34: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6" name="Google Shape;316;p34: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5: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35</a:t>
            </a:fld>
            <a:endParaRPr/>
          </a:p>
        </p:txBody>
      </p:sp>
      <p:sp>
        <p:nvSpPr>
          <p:cNvPr id="322" name="Google Shape;322;p35: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3" name="Google Shape;323;p35: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6: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36</a:t>
            </a:fld>
            <a:endParaRPr/>
          </a:p>
        </p:txBody>
      </p:sp>
      <p:sp>
        <p:nvSpPr>
          <p:cNvPr id="329" name="Google Shape;329;p36: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0" name="Google Shape;330;p36: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7: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37</a:t>
            </a:fld>
            <a:endParaRPr/>
          </a:p>
        </p:txBody>
      </p:sp>
      <p:sp>
        <p:nvSpPr>
          <p:cNvPr id="338" name="Google Shape;338;p37: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9" name="Google Shape;339;p37: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8: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38</a:t>
            </a:fld>
            <a:endParaRPr/>
          </a:p>
        </p:txBody>
      </p:sp>
      <p:sp>
        <p:nvSpPr>
          <p:cNvPr id="345" name="Google Shape;345;p38: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6" name="Google Shape;346;p38: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9: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39</a:t>
            </a:fld>
            <a:endParaRPr/>
          </a:p>
        </p:txBody>
      </p:sp>
      <p:sp>
        <p:nvSpPr>
          <p:cNvPr id="352" name="Google Shape;352;p39: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3" name="Google Shape;353;p39: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4: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a:t>
            </a:fld>
            <a:endParaRPr/>
          </a:p>
        </p:txBody>
      </p:sp>
      <p:sp>
        <p:nvSpPr>
          <p:cNvPr id="89" name="Google Shape;89;p4: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0" name="Google Shape;90;p4: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40: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40</a:t>
            </a:fld>
            <a:endParaRPr/>
          </a:p>
        </p:txBody>
      </p:sp>
      <p:sp>
        <p:nvSpPr>
          <p:cNvPr id="360" name="Google Shape;360;p40: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1" name="Google Shape;361;p40: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41: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41</a:t>
            </a:fld>
            <a:endParaRPr/>
          </a:p>
        </p:txBody>
      </p:sp>
      <p:sp>
        <p:nvSpPr>
          <p:cNvPr id="367" name="Google Shape;367;p41: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8" name="Google Shape;368;p41: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42: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42</a:t>
            </a:fld>
            <a:endParaRPr/>
          </a:p>
        </p:txBody>
      </p:sp>
      <p:sp>
        <p:nvSpPr>
          <p:cNvPr id="374" name="Google Shape;374;p42: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5" name="Google Shape;375;p42: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43: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43</a:t>
            </a:fld>
            <a:endParaRPr/>
          </a:p>
        </p:txBody>
      </p:sp>
      <p:sp>
        <p:nvSpPr>
          <p:cNvPr id="381" name="Google Shape;381;p43: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2" name="Google Shape;382;p43: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44: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44</a:t>
            </a:fld>
            <a:endParaRPr/>
          </a:p>
        </p:txBody>
      </p:sp>
      <p:sp>
        <p:nvSpPr>
          <p:cNvPr id="388" name="Google Shape;388;p44: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9" name="Google Shape;389;p44: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5: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a:t>
            </a:fld>
            <a:endParaRPr/>
          </a:p>
        </p:txBody>
      </p:sp>
      <p:sp>
        <p:nvSpPr>
          <p:cNvPr id="96" name="Google Shape;96;p5: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7" name="Google Shape;97;p5: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6: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a:t>
            </a:fld>
            <a:endParaRPr/>
          </a:p>
        </p:txBody>
      </p:sp>
      <p:sp>
        <p:nvSpPr>
          <p:cNvPr id="104" name="Google Shape;104;p6: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5" name="Google Shape;105;p6: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7: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7</a:t>
            </a:fld>
            <a:endParaRPr/>
          </a:p>
        </p:txBody>
      </p:sp>
      <p:sp>
        <p:nvSpPr>
          <p:cNvPr id="111" name="Google Shape;111;p7: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2" name="Google Shape;112;p7: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8: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8</a:t>
            </a:fld>
            <a:endParaRPr/>
          </a:p>
        </p:txBody>
      </p:sp>
      <p:sp>
        <p:nvSpPr>
          <p:cNvPr id="119" name="Google Shape;119;p8: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0" name="Google Shape;120;p8: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p:nvPr/>
        </p:nvSpPr>
        <p:spPr>
          <a:xfrm>
            <a:off x="4016375" y="8905875"/>
            <a:ext cx="3070200" cy="466800"/>
          </a:xfrm>
          <a:prstGeom prst="rect">
            <a:avLst/>
          </a:prstGeom>
          <a:noFill/>
          <a:ln>
            <a:noFill/>
          </a:ln>
        </p:spPr>
        <p:txBody>
          <a:bodyPr spcFirstLastPara="1" wrap="square" lIns="94025" tIns="47000" rIns="94025" bIns="470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9</a:t>
            </a:fld>
            <a:endParaRPr/>
          </a:p>
        </p:txBody>
      </p:sp>
      <p:sp>
        <p:nvSpPr>
          <p:cNvPr id="136" name="Google Shape;136;p9:notes"/>
          <p:cNvSpPr>
            <a:spLocks noGrp="1" noRot="1" noChangeAspect="1"/>
          </p:cNvSpPr>
          <p:nvPr>
            <p:ph type="sldImg" idx="2"/>
          </p:nvPr>
        </p:nvSpPr>
        <p:spPr>
          <a:xfrm>
            <a:off x="1200150" y="704850"/>
            <a:ext cx="4687888" cy="35147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7" name="Google Shape;137;p9:notes"/>
          <p:cNvSpPr txBox="1">
            <a:spLocks noGrp="1"/>
          </p:cNvSpPr>
          <p:nvPr>
            <p:ph type="body" idx="1"/>
          </p:nvPr>
        </p:nvSpPr>
        <p:spPr>
          <a:xfrm>
            <a:off x="944562" y="4452937"/>
            <a:ext cx="5197500" cy="4214700"/>
          </a:xfrm>
          <a:prstGeom prst="rect">
            <a:avLst/>
          </a:prstGeom>
          <a:noFill/>
          <a:ln>
            <a:noFill/>
          </a:ln>
        </p:spPr>
        <p:txBody>
          <a:bodyPr spcFirstLastPara="1" wrap="square" lIns="94025" tIns="47000" rIns="94025" bIns="47000" anchor="ctr"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2"/>
          <p:cNvSpPr txBox="1">
            <a:spLocks noGrp="1"/>
          </p:cNvSpPr>
          <p:nvPr>
            <p:ph type="ctrTitle"/>
          </p:nvPr>
        </p:nvSpPr>
        <p:spPr>
          <a:xfrm>
            <a:off x="685800" y="685800"/>
            <a:ext cx="7772400" cy="21273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SzPts val="1400"/>
              <a:buNone/>
              <a:defRPr sz="43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
        <p:cNvGrpSpPr/>
        <p:nvPr/>
      </p:nvGrpSpPr>
      <p:grpSpPr>
        <a:xfrm>
          <a:off x="0" y="0"/>
          <a:ext cx="0" cy="0"/>
          <a:chOff x="0" y="0"/>
          <a:chExt cx="0" cy="0"/>
        </a:xfrm>
      </p:grpSpPr>
      <p:sp>
        <p:nvSpPr>
          <p:cNvPr id="61" name="Google Shape;61;p12"/>
          <p:cNvSpPr txBox="1">
            <a:spLocks noGrp="1"/>
          </p:cNvSpPr>
          <p:nvPr>
            <p:ph type="title"/>
          </p:nvPr>
        </p:nvSpPr>
        <p:spPr>
          <a:xfrm>
            <a:off x="457200" y="277812"/>
            <a:ext cx="8229600" cy="5763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2" name="Google Shape;62;p12"/>
          <p:cNvSpPr txBox="1">
            <a:spLocks noGrp="1"/>
          </p:cNvSpPr>
          <p:nvPr>
            <p:ph type="body" idx="1"/>
          </p:nvPr>
        </p:nvSpPr>
        <p:spPr>
          <a:xfrm>
            <a:off x="806450" y="1233488"/>
            <a:ext cx="4038600" cy="4530600"/>
          </a:xfrm>
          <a:prstGeom prst="rect">
            <a:avLst/>
          </a:prstGeom>
          <a:noFill/>
          <a:ln>
            <a:noFill/>
          </a:ln>
        </p:spPr>
        <p:txBody>
          <a:bodyPr spcFirstLastPara="1" wrap="square" lIns="91425" tIns="45700" rIns="91425" bIns="45700" anchor="t" anchorCtr="0">
            <a:noAutofit/>
          </a:bodyPr>
          <a:lstStyle>
            <a:lvl1pPr marL="457200" lvl="0" indent="-388620" algn="l" rtl="0">
              <a:spcBef>
                <a:spcPts val="980"/>
              </a:spcBef>
              <a:spcAft>
                <a:spcPts val="0"/>
              </a:spcAft>
              <a:buSzPts val="2520"/>
              <a:buChar char="●"/>
              <a:defRPr sz="2800"/>
            </a:lvl1pPr>
            <a:lvl2pPr marL="914400" lvl="1" indent="-350519" algn="l" rtl="0">
              <a:spcBef>
                <a:spcPts val="840"/>
              </a:spcBef>
              <a:spcAft>
                <a:spcPts val="0"/>
              </a:spcAft>
              <a:buSzPts val="1920"/>
              <a:buChar char="●"/>
              <a:defRPr sz="2400"/>
            </a:lvl2pPr>
            <a:lvl3pPr marL="1371600" lvl="2" indent="-323850" algn="l" rtl="0">
              <a:spcBef>
                <a:spcPts val="700"/>
              </a:spcBef>
              <a:spcAft>
                <a:spcPts val="0"/>
              </a:spcAft>
              <a:buSzPts val="1500"/>
              <a:buChar char="4"/>
              <a:defRPr sz="2000"/>
            </a:lvl3pPr>
            <a:lvl4pPr marL="1828800" lvl="3" indent="-314325" algn="l" rtl="0">
              <a:spcBef>
                <a:spcPts val="630"/>
              </a:spcBef>
              <a:spcAft>
                <a:spcPts val="0"/>
              </a:spcAft>
              <a:buSzPts val="1350"/>
              <a:buFont typeface="Helvetica Neue"/>
              <a:buChar char="–"/>
              <a:defRPr sz="1800"/>
            </a:lvl4pPr>
            <a:lvl5pPr marL="2286000" lvl="4" indent="-314325" algn="l" rtl="0">
              <a:spcBef>
                <a:spcPts val="630"/>
              </a:spcBef>
              <a:spcAft>
                <a:spcPts val="0"/>
              </a:spcAft>
              <a:buSzPts val="1350"/>
              <a:buFont typeface="Helvetica Neue"/>
              <a:buChar char="»"/>
              <a:defRPr sz="1800"/>
            </a:lvl5pPr>
            <a:lvl6pPr marL="2743200" lvl="5" indent="-314325" algn="l" rtl="0">
              <a:spcBef>
                <a:spcPts val="630"/>
              </a:spcBef>
              <a:spcAft>
                <a:spcPts val="0"/>
              </a:spcAft>
              <a:buSzPts val="1350"/>
              <a:buFont typeface="Helvetica Neue"/>
              <a:buChar char="»"/>
              <a:defRPr sz="1800"/>
            </a:lvl6pPr>
            <a:lvl7pPr marL="3200400" lvl="6" indent="-314325" algn="l" rtl="0">
              <a:spcBef>
                <a:spcPts val="630"/>
              </a:spcBef>
              <a:spcAft>
                <a:spcPts val="0"/>
              </a:spcAft>
              <a:buSzPts val="1350"/>
              <a:buFont typeface="Helvetica Neue"/>
              <a:buChar char="»"/>
              <a:defRPr sz="1800"/>
            </a:lvl7pPr>
            <a:lvl8pPr marL="3657600" lvl="7" indent="-314325" algn="l" rtl="0">
              <a:spcBef>
                <a:spcPts val="630"/>
              </a:spcBef>
              <a:spcAft>
                <a:spcPts val="0"/>
              </a:spcAft>
              <a:buSzPts val="1350"/>
              <a:buFont typeface="Helvetica Neue"/>
              <a:buChar char="»"/>
              <a:defRPr sz="1800"/>
            </a:lvl8pPr>
            <a:lvl9pPr marL="4114800" lvl="8" indent="-314325" algn="l" rtl="0">
              <a:spcBef>
                <a:spcPts val="630"/>
              </a:spcBef>
              <a:spcAft>
                <a:spcPts val="0"/>
              </a:spcAft>
              <a:buSzPts val="1350"/>
              <a:buFont typeface="Helvetica Neue"/>
              <a:buChar char="»"/>
              <a:defRPr sz="1800"/>
            </a:lvl9pPr>
          </a:lstStyle>
          <a:p>
            <a:endParaRPr/>
          </a:p>
        </p:txBody>
      </p:sp>
      <p:sp>
        <p:nvSpPr>
          <p:cNvPr id="63" name="Google Shape;63;p12"/>
          <p:cNvSpPr txBox="1">
            <a:spLocks noGrp="1"/>
          </p:cNvSpPr>
          <p:nvPr>
            <p:ph type="body" idx="2"/>
          </p:nvPr>
        </p:nvSpPr>
        <p:spPr>
          <a:xfrm>
            <a:off x="4997450" y="1233488"/>
            <a:ext cx="4038600" cy="4530600"/>
          </a:xfrm>
          <a:prstGeom prst="rect">
            <a:avLst/>
          </a:prstGeom>
          <a:noFill/>
          <a:ln>
            <a:noFill/>
          </a:ln>
        </p:spPr>
        <p:txBody>
          <a:bodyPr spcFirstLastPara="1" wrap="square" lIns="91425" tIns="45700" rIns="91425" bIns="45700" anchor="t" anchorCtr="0">
            <a:noAutofit/>
          </a:bodyPr>
          <a:lstStyle>
            <a:lvl1pPr marL="457200" lvl="0" indent="-388620" algn="l" rtl="0">
              <a:spcBef>
                <a:spcPts val="980"/>
              </a:spcBef>
              <a:spcAft>
                <a:spcPts val="0"/>
              </a:spcAft>
              <a:buSzPts val="2520"/>
              <a:buChar char="●"/>
              <a:defRPr sz="2800"/>
            </a:lvl1pPr>
            <a:lvl2pPr marL="914400" lvl="1" indent="-350519" algn="l" rtl="0">
              <a:spcBef>
                <a:spcPts val="840"/>
              </a:spcBef>
              <a:spcAft>
                <a:spcPts val="0"/>
              </a:spcAft>
              <a:buSzPts val="1920"/>
              <a:buChar char="●"/>
              <a:defRPr sz="2400"/>
            </a:lvl2pPr>
            <a:lvl3pPr marL="1371600" lvl="2" indent="-323850" algn="l" rtl="0">
              <a:spcBef>
                <a:spcPts val="700"/>
              </a:spcBef>
              <a:spcAft>
                <a:spcPts val="0"/>
              </a:spcAft>
              <a:buSzPts val="1500"/>
              <a:buChar char="4"/>
              <a:defRPr sz="2000"/>
            </a:lvl3pPr>
            <a:lvl4pPr marL="1828800" lvl="3" indent="-314325" algn="l" rtl="0">
              <a:spcBef>
                <a:spcPts val="630"/>
              </a:spcBef>
              <a:spcAft>
                <a:spcPts val="0"/>
              </a:spcAft>
              <a:buSzPts val="1350"/>
              <a:buFont typeface="Helvetica Neue"/>
              <a:buChar char="–"/>
              <a:defRPr sz="1800"/>
            </a:lvl4pPr>
            <a:lvl5pPr marL="2286000" lvl="4" indent="-314325" algn="l" rtl="0">
              <a:spcBef>
                <a:spcPts val="630"/>
              </a:spcBef>
              <a:spcAft>
                <a:spcPts val="0"/>
              </a:spcAft>
              <a:buSzPts val="1350"/>
              <a:buFont typeface="Helvetica Neue"/>
              <a:buChar char="»"/>
              <a:defRPr sz="1800"/>
            </a:lvl5pPr>
            <a:lvl6pPr marL="2743200" lvl="5" indent="-314325" algn="l" rtl="0">
              <a:spcBef>
                <a:spcPts val="630"/>
              </a:spcBef>
              <a:spcAft>
                <a:spcPts val="0"/>
              </a:spcAft>
              <a:buSzPts val="1350"/>
              <a:buFont typeface="Helvetica Neue"/>
              <a:buChar char="»"/>
              <a:defRPr sz="1800"/>
            </a:lvl6pPr>
            <a:lvl7pPr marL="3200400" lvl="6" indent="-314325" algn="l" rtl="0">
              <a:spcBef>
                <a:spcPts val="630"/>
              </a:spcBef>
              <a:spcAft>
                <a:spcPts val="0"/>
              </a:spcAft>
              <a:buSzPts val="1350"/>
              <a:buFont typeface="Helvetica Neue"/>
              <a:buChar char="»"/>
              <a:defRPr sz="1800"/>
            </a:lvl7pPr>
            <a:lvl8pPr marL="3657600" lvl="7" indent="-314325" algn="l" rtl="0">
              <a:spcBef>
                <a:spcPts val="630"/>
              </a:spcBef>
              <a:spcAft>
                <a:spcPts val="0"/>
              </a:spcAft>
              <a:buSzPts val="1350"/>
              <a:buFont typeface="Helvetica Neue"/>
              <a:buChar char="»"/>
              <a:defRPr sz="1800"/>
            </a:lvl8pPr>
            <a:lvl9pPr marL="4114800" lvl="8" indent="-314325" algn="l" rtl="0">
              <a:spcBef>
                <a:spcPts val="630"/>
              </a:spcBef>
              <a:spcAft>
                <a:spcPts val="0"/>
              </a:spcAft>
              <a:buSzPts val="1350"/>
              <a:buFont typeface="Helvetica Neue"/>
              <a:buChar char="»"/>
              <a:defRPr sz="1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722313" y="4406900"/>
            <a:ext cx="7772400" cy="13620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sz="4000" b="1" cap="none"/>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66" name="Google Shape;66;p13"/>
          <p:cNvSpPr txBox="1">
            <a:spLocks noGrp="1"/>
          </p:cNvSpPr>
          <p:nvPr>
            <p:ph type="body" idx="1"/>
          </p:nvPr>
        </p:nvSpPr>
        <p:spPr>
          <a:xfrm>
            <a:off x="722313" y="2906713"/>
            <a:ext cx="7772400" cy="1500300"/>
          </a:xfrm>
          <a:prstGeom prst="rect">
            <a:avLst/>
          </a:prstGeom>
          <a:noFill/>
          <a:ln>
            <a:noFill/>
          </a:ln>
        </p:spPr>
        <p:txBody>
          <a:bodyPr spcFirstLastPara="1" wrap="square" lIns="91425" tIns="45700" rIns="91425" bIns="45700" anchor="b" anchorCtr="0">
            <a:noAutofit/>
          </a:bodyPr>
          <a:lstStyle>
            <a:lvl1pPr marL="457200" lvl="0" indent="-228600" algn="l" rtl="0">
              <a:spcBef>
                <a:spcPts val="700"/>
              </a:spcBef>
              <a:spcAft>
                <a:spcPts val="0"/>
              </a:spcAft>
              <a:buSzPts val="1800"/>
              <a:buNone/>
              <a:defRPr sz="2000"/>
            </a:lvl1pPr>
            <a:lvl2pPr marL="914400" lvl="1" indent="-228600" algn="l" rtl="0">
              <a:spcBef>
                <a:spcPts val="630"/>
              </a:spcBef>
              <a:spcAft>
                <a:spcPts val="0"/>
              </a:spcAft>
              <a:buSzPts val="1440"/>
              <a:buNone/>
              <a:defRPr sz="1800"/>
            </a:lvl2pPr>
            <a:lvl3pPr marL="1371600" lvl="2" indent="-228600" algn="l" rtl="0">
              <a:spcBef>
                <a:spcPts val="560"/>
              </a:spcBef>
              <a:spcAft>
                <a:spcPts val="0"/>
              </a:spcAft>
              <a:buSzPts val="1200"/>
              <a:buNone/>
              <a:defRPr sz="1600"/>
            </a:lvl3pPr>
            <a:lvl4pPr marL="1828800" lvl="3" indent="-228600" algn="l" rtl="0">
              <a:spcBef>
                <a:spcPts val="490"/>
              </a:spcBef>
              <a:spcAft>
                <a:spcPts val="0"/>
              </a:spcAft>
              <a:buSzPts val="1050"/>
              <a:buFont typeface="Helvetica Neue"/>
              <a:buNone/>
              <a:defRPr sz="1400"/>
            </a:lvl4pPr>
            <a:lvl5pPr marL="2286000" lvl="4" indent="-228600" algn="l" rtl="0">
              <a:spcBef>
                <a:spcPts val="490"/>
              </a:spcBef>
              <a:spcAft>
                <a:spcPts val="0"/>
              </a:spcAft>
              <a:buSzPts val="1050"/>
              <a:buFont typeface="Helvetica Neue"/>
              <a:buNone/>
              <a:defRPr sz="1400"/>
            </a:lvl5pPr>
            <a:lvl6pPr marL="2743200" lvl="5" indent="-228600" algn="l" rtl="0">
              <a:spcBef>
                <a:spcPts val="490"/>
              </a:spcBef>
              <a:spcAft>
                <a:spcPts val="0"/>
              </a:spcAft>
              <a:buSzPts val="1050"/>
              <a:buFont typeface="Helvetica Neue"/>
              <a:buNone/>
              <a:defRPr sz="1400"/>
            </a:lvl6pPr>
            <a:lvl7pPr marL="3200400" lvl="6" indent="-228600" algn="l" rtl="0">
              <a:spcBef>
                <a:spcPts val="490"/>
              </a:spcBef>
              <a:spcAft>
                <a:spcPts val="0"/>
              </a:spcAft>
              <a:buSzPts val="1050"/>
              <a:buFont typeface="Helvetica Neue"/>
              <a:buNone/>
              <a:defRPr sz="1400"/>
            </a:lvl7pPr>
            <a:lvl8pPr marL="3657600" lvl="7" indent="-228600" algn="l" rtl="0">
              <a:spcBef>
                <a:spcPts val="490"/>
              </a:spcBef>
              <a:spcAft>
                <a:spcPts val="0"/>
              </a:spcAft>
              <a:buSzPts val="1050"/>
              <a:buFont typeface="Helvetica Neue"/>
              <a:buNone/>
              <a:defRPr sz="1400"/>
            </a:lvl8pPr>
            <a:lvl9pPr marL="4114800" lvl="8" indent="-228600" algn="l" rtl="0">
              <a:spcBef>
                <a:spcPts val="490"/>
              </a:spcBef>
              <a:spcAft>
                <a:spcPts val="0"/>
              </a:spcAft>
              <a:buSzPts val="1050"/>
              <a:buFont typeface="Helvetica Neue"/>
              <a:buNone/>
              <a:defRPr sz="14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4"/>
          <p:cNvSpPr txBox="1">
            <a:spLocks noGrp="1"/>
          </p:cNvSpPr>
          <p:nvPr>
            <p:ph type="title"/>
          </p:nvPr>
        </p:nvSpPr>
        <p:spPr>
          <a:xfrm>
            <a:off x="457200" y="277812"/>
            <a:ext cx="8229600" cy="5763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6" name="Google Shape;36;p4"/>
          <p:cNvSpPr txBox="1">
            <a:spLocks noGrp="1"/>
          </p:cNvSpPr>
          <p:nvPr>
            <p:ph type="body" idx="1"/>
          </p:nvPr>
        </p:nvSpPr>
        <p:spPr>
          <a:xfrm>
            <a:off x="806450" y="1233487"/>
            <a:ext cx="8229600" cy="4530600"/>
          </a:xfrm>
          <a:prstGeom prst="rect">
            <a:avLst/>
          </a:prstGeom>
          <a:noFill/>
          <a:ln>
            <a:noFill/>
          </a:ln>
        </p:spPr>
        <p:txBody>
          <a:bodyPr spcFirstLastPara="1" wrap="square" lIns="91425" tIns="45700" rIns="91425" bIns="45700" anchor="t" anchorCtr="0">
            <a:noAutofit/>
          </a:bodyPr>
          <a:lstStyle>
            <a:lvl1pPr marL="457200" lvl="0" indent="-331470" algn="l" rtl="0">
              <a:spcBef>
                <a:spcPts val="630"/>
              </a:spcBef>
              <a:spcAft>
                <a:spcPts val="0"/>
              </a:spcAft>
              <a:buSzPts val="1620"/>
              <a:buChar char="●"/>
              <a:defRPr/>
            </a:lvl1pPr>
            <a:lvl2pPr marL="914400" lvl="1" indent="-320040" algn="l" rtl="0">
              <a:spcBef>
                <a:spcPts val="630"/>
              </a:spcBef>
              <a:spcAft>
                <a:spcPts val="0"/>
              </a:spcAft>
              <a:buSzPts val="1440"/>
              <a:buChar char="●"/>
              <a:defRPr/>
            </a:lvl2pPr>
            <a:lvl3pPr marL="1371600" lvl="2" indent="-314325" algn="l" rtl="0">
              <a:spcBef>
                <a:spcPts val="630"/>
              </a:spcBef>
              <a:spcAft>
                <a:spcPts val="0"/>
              </a:spcAft>
              <a:buSzPts val="1350"/>
              <a:buChar char="4"/>
              <a:defRPr/>
            </a:lvl3pPr>
            <a:lvl4pPr marL="1828800" lvl="3" indent="-314325" algn="l" rtl="0">
              <a:spcBef>
                <a:spcPts val="630"/>
              </a:spcBef>
              <a:spcAft>
                <a:spcPts val="0"/>
              </a:spcAft>
              <a:buSzPts val="1350"/>
              <a:buChar char="–"/>
              <a:defRPr/>
            </a:lvl4pPr>
            <a:lvl5pPr marL="2286000" lvl="4" indent="-314325" algn="l" rtl="0">
              <a:spcBef>
                <a:spcPts val="630"/>
              </a:spcBef>
              <a:spcAft>
                <a:spcPts val="0"/>
              </a:spcAft>
              <a:buSzPts val="1350"/>
              <a:buChar char="»"/>
              <a:defRPr/>
            </a:lvl5pPr>
            <a:lvl6pPr marL="2743200" lvl="5" indent="-314325" algn="l" rtl="0">
              <a:spcBef>
                <a:spcPts val="630"/>
              </a:spcBef>
              <a:spcAft>
                <a:spcPts val="0"/>
              </a:spcAft>
              <a:buSzPts val="1350"/>
              <a:buChar char="»"/>
              <a:defRPr/>
            </a:lvl6pPr>
            <a:lvl7pPr marL="3200400" lvl="6" indent="-314325" algn="l" rtl="0">
              <a:spcBef>
                <a:spcPts val="630"/>
              </a:spcBef>
              <a:spcAft>
                <a:spcPts val="0"/>
              </a:spcAft>
              <a:buSzPts val="1350"/>
              <a:buChar char="»"/>
              <a:defRPr/>
            </a:lvl7pPr>
            <a:lvl8pPr marL="3657600" lvl="7" indent="-314325" algn="l" rtl="0">
              <a:spcBef>
                <a:spcPts val="630"/>
              </a:spcBef>
              <a:spcAft>
                <a:spcPts val="0"/>
              </a:spcAft>
              <a:buSzPts val="1350"/>
              <a:buChar char="»"/>
              <a:defRPr/>
            </a:lvl8pPr>
            <a:lvl9pPr marL="4114800" lvl="8" indent="-314325" algn="l" rtl="0">
              <a:spcBef>
                <a:spcPts val="630"/>
              </a:spcBef>
              <a:spcAft>
                <a:spcPts val="0"/>
              </a:spcAft>
              <a:buSzPts val="135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5"/>
          <p:cNvSpPr txBox="1">
            <a:spLocks noGrp="1"/>
          </p:cNvSpPr>
          <p:nvPr>
            <p:ph type="title"/>
          </p:nvPr>
        </p:nvSpPr>
        <p:spPr>
          <a:xfrm>
            <a:off x="457200" y="277812"/>
            <a:ext cx="8229600" cy="5763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rot="5400000">
            <a:off x="5220500" y="1948663"/>
            <a:ext cx="5486400" cy="21447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1" name="Google Shape;41;p6"/>
          <p:cNvSpPr txBox="1">
            <a:spLocks noGrp="1"/>
          </p:cNvSpPr>
          <p:nvPr>
            <p:ph type="body" idx="1"/>
          </p:nvPr>
        </p:nvSpPr>
        <p:spPr>
          <a:xfrm rot="5400000">
            <a:off x="854888" y="-119837"/>
            <a:ext cx="5486400" cy="6281700"/>
          </a:xfrm>
          <a:prstGeom prst="rect">
            <a:avLst/>
          </a:prstGeom>
          <a:noFill/>
          <a:ln>
            <a:noFill/>
          </a:ln>
        </p:spPr>
        <p:txBody>
          <a:bodyPr spcFirstLastPara="1" wrap="square" lIns="91425" tIns="45700" rIns="91425" bIns="45700" anchor="t" anchorCtr="0">
            <a:noAutofit/>
          </a:bodyPr>
          <a:lstStyle>
            <a:lvl1pPr marL="457200" lvl="0" indent="-331470" algn="l" rtl="0">
              <a:spcBef>
                <a:spcPts val="630"/>
              </a:spcBef>
              <a:spcAft>
                <a:spcPts val="0"/>
              </a:spcAft>
              <a:buSzPts val="1620"/>
              <a:buChar char="●"/>
              <a:defRPr/>
            </a:lvl1pPr>
            <a:lvl2pPr marL="914400" lvl="1" indent="-320040" algn="l" rtl="0">
              <a:spcBef>
                <a:spcPts val="630"/>
              </a:spcBef>
              <a:spcAft>
                <a:spcPts val="0"/>
              </a:spcAft>
              <a:buSzPts val="1440"/>
              <a:buChar char="●"/>
              <a:defRPr/>
            </a:lvl2pPr>
            <a:lvl3pPr marL="1371600" lvl="2" indent="-314325" algn="l" rtl="0">
              <a:spcBef>
                <a:spcPts val="630"/>
              </a:spcBef>
              <a:spcAft>
                <a:spcPts val="0"/>
              </a:spcAft>
              <a:buSzPts val="1350"/>
              <a:buChar char="4"/>
              <a:defRPr/>
            </a:lvl3pPr>
            <a:lvl4pPr marL="1828800" lvl="3" indent="-314325" algn="l" rtl="0">
              <a:spcBef>
                <a:spcPts val="630"/>
              </a:spcBef>
              <a:spcAft>
                <a:spcPts val="0"/>
              </a:spcAft>
              <a:buSzPts val="1350"/>
              <a:buChar char="–"/>
              <a:defRPr/>
            </a:lvl4pPr>
            <a:lvl5pPr marL="2286000" lvl="4" indent="-314325" algn="l" rtl="0">
              <a:spcBef>
                <a:spcPts val="630"/>
              </a:spcBef>
              <a:spcAft>
                <a:spcPts val="0"/>
              </a:spcAft>
              <a:buSzPts val="1350"/>
              <a:buChar char="»"/>
              <a:defRPr/>
            </a:lvl5pPr>
            <a:lvl6pPr marL="2743200" lvl="5" indent="-314325" algn="l" rtl="0">
              <a:spcBef>
                <a:spcPts val="630"/>
              </a:spcBef>
              <a:spcAft>
                <a:spcPts val="0"/>
              </a:spcAft>
              <a:buSzPts val="1350"/>
              <a:buChar char="»"/>
              <a:defRPr/>
            </a:lvl6pPr>
            <a:lvl7pPr marL="3200400" lvl="6" indent="-314325" algn="l" rtl="0">
              <a:spcBef>
                <a:spcPts val="630"/>
              </a:spcBef>
              <a:spcAft>
                <a:spcPts val="0"/>
              </a:spcAft>
              <a:buSzPts val="1350"/>
              <a:buChar char="»"/>
              <a:defRPr/>
            </a:lvl7pPr>
            <a:lvl8pPr marL="3657600" lvl="7" indent="-314325" algn="l" rtl="0">
              <a:spcBef>
                <a:spcPts val="630"/>
              </a:spcBef>
              <a:spcAft>
                <a:spcPts val="0"/>
              </a:spcAft>
              <a:buSzPts val="1350"/>
              <a:buChar char="»"/>
              <a:defRPr/>
            </a:lvl8pPr>
            <a:lvl9pPr marL="4114800" lvl="8" indent="-314325" algn="l" rtl="0">
              <a:spcBef>
                <a:spcPts val="630"/>
              </a:spcBef>
              <a:spcAft>
                <a:spcPts val="0"/>
              </a:spcAft>
              <a:buSzPts val="135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457200" y="277812"/>
            <a:ext cx="8229600" cy="5763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4" name="Google Shape;44;p7"/>
          <p:cNvSpPr txBox="1">
            <a:spLocks noGrp="1"/>
          </p:cNvSpPr>
          <p:nvPr>
            <p:ph type="body" idx="1"/>
          </p:nvPr>
        </p:nvSpPr>
        <p:spPr>
          <a:xfrm rot="5400000">
            <a:off x="2655950" y="-616013"/>
            <a:ext cx="4530600" cy="8229600"/>
          </a:xfrm>
          <a:prstGeom prst="rect">
            <a:avLst/>
          </a:prstGeom>
          <a:noFill/>
          <a:ln>
            <a:noFill/>
          </a:ln>
        </p:spPr>
        <p:txBody>
          <a:bodyPr spcFirstLastPara="1" wrap="square" lIns="91425" tIns="45700" rIns="91425" bIns="45700" anchor="t" anchorCtr="0">
            <a:noAutofit/>
          </a:bodyPr>
          <a:lstStyle>
            <a:lvl1pPr marL="457200" lvl="0" indent="-331470" algn="l" rtl="0">
              <a:spcBef>
                <a:spcPts val="630"/>
              </a:spcBef>
              <a:spcAft>
                <a:spcPts val="0"/>
              </a:spcAft>
              <a:buSzPts val="1620"/>
              <a:buChar char="●"/>
              <a:defRPr/>
            </a:lvl1pPr>
            <a:lvl2pPr marL="914400" lvl="1" indent="-320040" algn="l" rtl="0">
              <a:spcBef>
                <a:spcPts val="630"/>
              </a:spcBef>
              <a:spcAft>
                <a:spcPts val="0"/>
              </a:spcAft>
              <a:buSzPts val="1440"/>
              <a:buChar char="●"/>
              <a:defRPr/>
            </a:lvl2pPr>
            <a:lvl3pPr marL="1371600" lvl="2" indent="-314325" algn="l" rtl="0">
              <a:spcBef>
                <a:spcPts val="630"/>
              </a:spcBef>
              <a:spcAft>
                <a:spcPts val="0"/>
              </a:spcAft>
              <a:buSzPts val="1350"/>
              <a:buChar char="4"/>
              <a:defRPr/>
            </a:lvl3pPr>
            <a:lvl4pPr marL="1828800" lvl="3" indent="-314325" algn="l" rtl="0">
              <a:spcBef>
                <a:spcPts val="630"/>
              </a:spcBef>
              <a:spcAft>
                <a:spcPts val="0"/>
              </a:spcAft>
              <a:buSzPts val="1350"/>
              <a:buChar char="–"/>
              <a:defRPr/>
            </a:lvl4pPr>
            <a:lvl5pPr marL="2286000" lvl="4" indent="-314325" algn="l" rtl="0">
              <a:spcBef>
                <a:spcPts val="630"/>
              </a:spcBef>
              <a:spcAft>
                <a:spcPts val="0"/>
              </a:spcAft>
              <a:buSzPts val="1350"/>
              <a:buChar char="»"/>
              <a:defRPr/>
            </a:lvl5pPr>
            <a:lvl6pPr marL="2743200" lvl="5" indent="-314325" algn="l" rtl="0">
              <a:spcBef>
                <a:spcPts val="630"/>
              </a:spcBef>
              <a:spcAft>
                <a:spcPts val="0"/>
              </a:spcAft>
              <a:buSzPts val="1350"/>
              <a:buChar char="»"/>
              <a:defRPr/>
            </a:lvl6pPr>
            <a:lvl7pPr marL="3200400" lvl="6" indent="-314325" algn="l" rtl="0">
              <a:spcBef>
                <a:spcPts val="630"/>
              </a:spcBef>
              <a:spcAft>
                <a:spcPts val="0"/>
              </a:spcAft>
              <a:buSzPts val="1350"/>
              <a:buChar char="»"/>
              <a:defRPr/>
            </a:lvl7pPr>
            <a:lvl8pPr marL="3657600" lvl="7" indent="-314325" algn="l" rtl="0">
              <a:spcBef>
                <a:spcPts val="630"/>
              </a:spcBef>
              <a:spcAft>
                <a:spcPts val="0"/>
              </a:spcAft>
              <a:buSzPts val="1350"/>
              <a:buChar char="»"/>
              <a:defRPr/>
            </a:lvl8pPr>
            <a:lvl9pPr marL="4114800" lvl="8" indent="-314325" algn="l" rtl="0">
              <a:spcBef>
                <a:spcPts val="630"/>
              </a:spcBef>
              <a:spcAft>
                <a:spcPts val="0"/>
              </a:spcAft>
              <a:buSzPts val="135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1792288" y="4800600"/>
            <a:ext cx="5486400" cy="5667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sz="2000" b="1"/>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47" name="Google Shape;47;p8"/>
          <p:cNvSpPr>
            <a:spLocks noGrp="1"/>
          </p:cNvSpPr>
          <p:nvPr>
            <p:ph type="pic" idx="2"/>
          </p:nvPr>
        </p:nvSpPr>
        <p:spPr>
          <a:xfrm>
            <a:off x="1792288" y="612775"/>
            <a:ext cx="5486400" cy="4114800"/>
          </a:xfrm>
          <a:prstGeom prst="rect">
            <a:avLst/>
          </a:prstGeom>
          <a:noFill/>
          <a:ln>
            <a:noFill/>
          </a:ln>
        </p:spPr>
      </p:sp>
      <p:sp>
        <p:nvSpPr>
          <p:cNvPr id="48" name="Google Shape;48;p8"/>
          <p:cNvSpPr txBox="1">
            <a:spLocks noGrp="1"/>
          </p:cNvSpPr>
          <p:nvPr>
            <p:ph type="body" idx="1"/>
          </p:nvPr>
        </p:nvSpPr>
        <p:spPr>
          <a:xfrm>
            <a:off x="1792288" y="5367338"/>
            <a:ext cx="5486400" cy="804900"/>
          </a:xfrm>
          <a:prstGeom prst="rect">
            <a:avLst/>
          </a:prstGeom>
          <a:noFill/>
          <a:ln>
            <a:noFill/>
          </a:ln>
        </p:spPr>
        <p:txBody>
          <a:bodyPr spcFirstLastPara="1" wrap="square" lIns="91425" tIns="45700" rIns="91425" bIns="45700" anchor="t" anchorCtr="0">
            <a:noAutofit/>
          </a:bodyPr>
          <a:lstStyle>
            <a:lvl1pPr marL="457200" lvl="0" indent="-228600" algn="l" rtl="0">
              <a:spcBef>
                <a:spcPts val="490"/>
              </a:spcBef>
              <a:spcAft>
                <a:spcPts val="0"/>
              </a:spcAft>
              <a:buSzPts val="1260"/>
              <a:buNone/>
              <a:defRPr sz="1400"/>
            </a:lvl1pPr>
            <a:lvl2pPr marL="914400" lvl="1" indent="-228600" algn="l" rtl="0">
              <a:spcBef>
                <a:spcPts val="420"/>
              </a:spcBef>
              <a:spcAft>
                <a:spcPts val="0"/>
              </a:spcAft>
              <a:buSzPts val="960"/>
              <a:buNone/>
              <a:defRPr sz="1200"/>
            </a:lvl2pPr>
            <a:lvl3pPr marL="1371600" lvl="2" indent="-228600" algn="l" rtl="0">
              <a:spcBef>
                <a:spcPts val="350"/>
              </a:spcBef>
              <a:spcAft>
                <a:spcPts val="0"/>
              </a:spcAft>
              <a:buSzPts val="750"/>
              <a:buNone/>
              <a:defRPr sz="1000"/>
            </a:lvl3pPr>
            <a:lvl4pPr marL="1828800" lvl="3" indent="-228600" algn="l" rtl="0">
              <a:spcBef>
                <a:spcPts val="315"/>
              </a:spcBef>
              <a:spcAft>
                <a:spcPts val="0"/>
              </a:spcAft>
              <a:buSzPts val="675"/>
              <a:buFont typeface="Helvetica Neue"/>
              <a:buNone/>
              <a:defRPr sz="900"/>
            </a:lvl4pPr>
            <a:lvl5pPr marL="2286000" lvl="4" indent="-228600" algn="l" rtl="0">
              <a:spcBef>
                <a:spcPts val="315"/>
              </a:spcBef>
              <a:spcAft>
                <a:spcPts val="0"/>
              </a:spcAft>
              <a:buSzPts val="675"/>
              <a:buFont typeface="Helvetica Neue"/>
              <a:buNone/>
              <a:defRPr sz="900"/>
            </a:lvl5pPr>
            <a:lvl6pPr marL="2743200" lvl="5" indent="-228600" algn="l" rtl="0">
              <a:spcBef>
                <a:spcPts val="315"/>
              </a:spcBef>
              <a:spcAft>
                <a:spcPts val="0"/>
              </a:spcAft>
              <a:buSzPts val="675"/>
              <a:buFont typeface="Helvetica Neue"/>
              <a:buNone/>
              <a:defRPr sz="900"/>
            </a:lvl6pPr>
            <a:lvl7pPr marL="3200400" lvl="6" indent="-228600" algn="l" rtl="0">
              <a:spcBef>
                <a:spcPts val="315"/>
              </a:spcBef>
              <a:spcAft>
                <a:spcPts val="0"/>
              </a:spcAft>
              <a:buSzPts val="675"/>
              <a:buFont typeface="Helvetica Neue"/>
              <a:buNone/>
              <a:defRPr sz="900"/>
            </a:lvl7pPr>
            <a:lvl8pPr marL="3657600" lvl="7" indent="-228600" algn="l" rtl="0">
              <a:spcBef>
                <a:spcPts val="315"/>
              </a:spcBef>
              <a:spcAft>
                <a:spcPts val="0"/>
              </a:spcAft>
              <a:buSzPts val="675"/>
              <a:buFont typeface="Helvetica Neue"/>
              <a:buNone/>
              <a:defRPr sz="900"/>
            </a:lvl8pPr>
            <a:lvl9pPr marL="4114800" lvl="8" indent="-228600" algn="l" rtl="0">
              <a:spcBef>
                <a:spcPts val="315"/>
              </a:spcBef>
              <a:spcAft>
                <a:spcPts val="0"/>
              </a:spcAft>
              <a:buSzPts val="675"/>
              <a:buFont typeface="Helvetica Neue"/>
              <a:buNone/>
              <a:defRPr sz="9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457200" y="273050"/>
            <a:ext cx="3008400" cy="11622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sz="2000" b="1"/>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1" name="Google Shape;51;p9"/>
          <p:cNvSpPr txBox="1">
            <a:spLocks noGrp="1"/>
          </p:cNvSpPr>
          <p:nvPr>
            <p:ph type="body" idx="1"/>
          </p:nvPr>
        </p:nvSpPr>
        <p:spPr>
          <a:xfrm>
            <a:off x="3575050" y="273050"/>
            <a:ext cx="5111700" cy="5853000"/>
          </a:xfrm>
          <a:prstGeom prst="rect">
            <a:avLst/>
          </a:prstGeom>
          <a:noFill/>
          <a:ln>
            <a:noFill/>
          </a:ln>
        </p:spPr>
        <p:txBody>
          <a:bodyPr spcFirstLastPara="1" wrap="square" lIns="91425" tIns="45700" rIns="91425" bIns="45700" anchor="t" anchorCtr="0">
            <a:noAutofit/>
          </a:bodyPr>
          <a:lstStyle>
            <a:lvl1pPr marL="457200" lvl="0" indent="-411480" algn="l" rtl="0">
              <a:spcBef>
                <a:spcPts val="1120"/>
              </a:spcBef>
              <a:spcAft>
                <a:spcPts val="0"/>
              </a:spcAft>
              <a:buSzPts val="2880"/>
              <a:buChar char="●"/>
              <a:defRPr sz="3200"/>
            </a:lvl1pPr>
            <a:lvl2pPr marL="914400" lvl="1" indent="-370840" algn="l" rtl="0">
              <a:spcBef>
                <a:spcPts val="980"/>
              </a:spcBef>
              <a:spcAft>
                <a:spcPts val="0"/>
              </a:spcAft>
              <a:buSzPts val="2240"/>
              <a:buChar char="●"/>
              <a:defRPr sz="2800"/>
            </a:lvl2pPr>
            <a:lvl3pPr marL="1371600" lvl="2" indent="-342900" algn="l" rtl="0">
              <a:spcBef>
                <a:spcPts val="840"/>
              </a:spcBef>
              <a:spcAft>
                <a:spcPts val="0"/>
              </a:spcAft>
              <a:buSzPts val="1800"/>
              <a:buChar char="4"/>
              <a:defRPr sz="2400"/>
            </a:lvl3pPr>
            <a:lvl4pPr marL="1828800" lvl="3" indent="-323850" algn="l" rtl="0">
              <a:spcBef>
                <a:spcPts val="700"/>
              </a:spcBef>
              <a:spcAft>
                <a:spcPts val="0"/>
              </a:spcAft>
              <a:buSzPts val="1500"/>
              <a:buFont typeface="Helvetica Neue"/>
              <a:buChar char="–"/>
              <a:defRPr sz="2000"/>
            </a:lvl4pPr>
            <a:lvl5pPr marL="2286000" lvl="4" indent="-323850" algn="l" rtl="0">
              <a:spcBef>
                <a:spcPts val="700"/>
              </a:spcBef>
              <a:spcAft>
                <a:spcPts val="0"/>
              </a:spcAft>
              <a:buSzPts val="1500"/>
              <a:buFont typeface="Helvetica Neue"/>
              <a:buChar char="»"/>
              <a:defRPr sz="2000"/>
            </a:lvl5pPr>
            <a:lvl6pPr marL="2743200" lvl="5" indent="-323850" algn="l" rtl="0">
              <a:spcBef>
                <a:spcPts val="700"/>
              </a:spcBef>
              <a:spcAft>
                <a:spcPts val="0"/>
              </a:spcAft>
              <a:buSzPts val="1500"/>
              <a:buFont typeface="Helvetica Neue"/>
              <a:buChar char="»"/>
              <a:defRPr sz="2000"/>
            </a:lvl6pPr>
            <a:lvl7pPr marL="3200400" lvl="6" indent="-323850" algn="l" rtl="0">
              <a:spcBef>
                <a:spcPts val="700"/>
              </a:spcBef>
              <a:spcAft>
                <a:spcPts val="0"/>
              </a:spcAft>
              <a:buSzPts val="1500"/>
              <a:buFont typeface="Helvetica Neue"/>
              <a:buChar char="»"/>
              <a:defRPr sz="2000"/>
            </a:lvl7pPr>
            <a:lvl8pPr marL="3657600" lvl="7" indent="-323850" algn="l" rtl="0">
              <a:spcBef>
                <a:spcPts val="700"/>
              </a:spcBef>
              <a:spcAft>
                <a:spcPts val="0"/>
              </a:spcAft>
              <a:buSzPts val="1500"/>
              <a:buFont typeface="Helvetica Neue"/>
              <a:buChar char="»"/>
              <a:defRPr sz="2000"/>
            </a:lvl8pPr>
            <a:lvl9pPr marL="4114800" lvl="8" indent="-323850" algn="l" rtl="0">
              <a:spcBef>
                <a:spcPts val="700"/>
              </a:spcBef>
              <a:spcAft>
                <a:spcPts val="0"/>
              </a:spcAft>
              <a:buSzPts val="1500"/>
              <a:buFont typeface="Helvetica Neue"/>
              <a:buChar char="»"/>
              <a:defRPr sz="2000"/>
            </a:lvl9pPr>
          </a:lstStyle>
          <a:p>
            <a:endParaRPr/>
          </a:p>
        </p:txBody>
      </p:sp>
      <p:sp>
        <p:nvSpPr>
          <p:cNvPr id="52" name="Google Shape;52;p9"/>
          <p:cNvSpPr txBox="1">
            <a:spLocks noGrp="1"/>
          </p:cNvSpPr>
          <p:nvPr>
            <p:ph type="body" idx="2"/>
          </p:nvPr>
        </p:nvSpPr>
        <p:spPr>
          <a:xfrm>
            <a:off x="457200" y="1435100"/>
            <a:ext cx="3008400" cy="4691100"/>
          </a:xfrm>
          <a:prstGeom prst="rect">
            <a:avLst/>
          </a:prstGeom>
          <a:noFill/>
          <a:ln>
            <a:noFill/>
          </a:ln>
        </p:spPr>
        <p:txBody>
          <a:bodyPr spcFirstLastPara="1" wrap="square" lIns="91425" tIns="45700" rIns="91425" bIns="45700" anchor="t" anchorCtr="0">
            <a:noAutofit/>
          </a:bodyPr>
          <a:lstStyle>
            <a:lvl1pPr marL="457200" lvl="0" indent="-228600" algn="l" rtl="0">
              <a:spcBef>
                <a:spcPts val="490"/>
              </a:spcBef>
              <a:spcAft>
                <a:spcPts val="0"/>
              </a:spcAft>
              <a:buSzPts val="1260"/>
              <a:buNone/>
              <a:defRPr sz="1400"/>
            </a:lvl1pPr>
            <a:lvl2pPr marL="914400" lvl="1" indent="-228600" algn="l" rtl="0">
              <a:spcBef>
                <a:spcPts val="420"/>
              </a:spcBef>
              <a:spcAft>
                <a:spcPts val="0"/>
              </a:spcAft>
              <a:buSzPts val="960"/>
              <a:buNone/>
              <a:defRPr sz="1200"/>
            </a:lvl2pPr>
            <a:lvl3pPr marL="1371600" lvl="2" indent="-228600" algn="l" rtl="0">
              <a:spcBef>
                <a:spcPts val="350"/>
              </a:spcBef>
              <a:spcAft>
                <a:spcPts val="0"/>
              </a:spcAft>
              <a:buSzPts val="750"/>
              <a:buNone/>
              <a:defRPr sz="1000"/>
            </a:lvl3pPr>
            <a:lvl4pPr marL="1828800" lvl="3" indent="-228600" algn="l" rtl="0">
              <a:spcBef>
                <a:spcPts val="315"/>
              </a:spcBef>
              <a:spcAft>
                <a:spcPts val="0"/>
              </a:spcAft>
              <a:buSzPts val="675"/>
              <a:buFont typeface="Helvetica Neue"/>
              <a:buNone/>
              <a:defRPr sz="900"/>
            </a:lvl4pPr>
            <a:lvl5pPr marL="2286000" lvl="4" indent="-228600" algn="l" rtl="0">
              <a:spcBef>
                <a:spcPts val="315"/>
              </a:spcBef>
              <a:spcAft>
                <a:spcPts val="0"/>
              </a:spcAft>
              <a:buSzPts val="675"/>
              <a:buFont typeface="Helvetica Neue"/>
              <a:buNone/>
              <a:defRPr sz="900"/>
            </a:lvl5pPr>
            <a:lvl6pPr marL="2743200" lvl="5" indent="-228600" algn="l" rtl="0">
              <a:spcBef>
                <a:spcPts val="315"/>
              </a:spcBef>
              <a:spcAft>
                <a:spcPts val="0"/>
              </a:spcAft>
              <a:buSzPts val="675"/>
              <a:buFont typeface="Helvetica Neue"/>
              <a:buNone/>
              <a:defRPr sz="900"/>
            </a:lvl6pPr>
            <a:lvl7pPr marL="3200400" lvl="6" indent="-228600" algn="l" rtl="0">
              <a:spcBef>
                <a:spcPts val="315"/>
              </a:spcBef>
              <a:spcAft>
                <a:spcPts val="0"/>
              </a:spcAft>
              <a:buSzPts val="675"/>
              <a:buFont typeface="Helvetica Neue"/>
              <a:buNone/>
              <a:defRPr sz="900"/>
            </a:lvl7pPr>
            <a:lvl8pPr marL="3657600" lvl="7" indent="-228600" algn="l" rtl="0">
              <a:spcBef>
                <a:spcPts val="315"/>
              </a:spcBef>
              <a:spcAft>
                <a:spcPts val="0"/>
              </a:spcAft>
              <a:buSzPts val="675"/>
              <a:buFont typeface="Helvetica Neue"/>
              <a:buNone/>
              <a:defRPr sz="900"/>
            </a:lvl8pPr>
            <a:lvl9pPr marL="4114800" lvl="8" indent="-228600" algn="l" rtl="0">
              <a:spcBef>
                <a:spcPts val="315"/>
              </a:spcBef>
              <a:spcAft>
                <a:spcPts val="0"/>
              </a:spcAft>
              <a:buSzPts val="675"/>
              <a:buFont typeface="Helvetica Neue"/>
              <a:buNone/>
              <a:defRPr sz="9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457200" y="1535113"/>
            <a:ext cx="4040100" cy="639900"/>
          </a:xfrm>
          <a:prstGeom prst="rect">
            <a:avLst/>
          </a:prstGeom>
          <a:noFill/>
          <a:ln>
            <a:noFill/>
          </a:ln>
        </p:spPr>
        <p:txBody>
          <a:bodyPr spcFirstLastPara="1" wrap="square" lIns="91425" tIns="45700" rIns="91425" bIns="45700" anchor="b" anchorCtr="0">
            <a:noAutofit/>
          </a:bodyPr>
          <a:lstStyle>
            <a:lvl1pPr marL="457200" lvl="0" indent="-228600" algn="l" rtl="0">
              <a:spcBef>
                <a:spcPts val="840"/>
              </a:spcBef>
              <a:spcAft>
                <a:spcPts val="0"/>
              </a:spcAft>
              <a:buSzPts val="2160"/>
              <a:buNone/>
              <a:defRPr sz="2400" b="1"/>
            </a:lvl1pPr>
            <a:lvl2pPr marL="914400" lvl="1" indent="-228600" algn="l" rtl="0">
              <a:spcBef>
                <a:spcPts val="700"/>
              </a:spcBef>
              <a:spcAft>
                <a:spcPts val="0"/>
              </a:spcAft>
              <a:buSzPts val="1600"/>
              <a:buNone/>
              <a:defRPr sz="2000" b="1"/>
            </a:lvl2pPr>
            <a:lvl3pPr marL="1371600" lvl="2" indent="-228600" algn="l" rtl="0">
              <a:spcBef>
                <a:spcPts val="630"/>
              </a:spcBef>
              <a:spcAft>
                <a:spcPts val="0"/>
              </a:spcAft>
              <a:buSzPts val="1350"/>
              <a:buNone/>
              <a:defRPr sz="1800" b="1"/>
            </a:lvl3pPr>
            <a:lvl4pPr marL="1828800" lvl="3" indent="-228600" algn="l" rtl="0">
              <a:spcBef>
                <a:spcPts val="560"/>
              </a:spcBef>
              <a:spcAft>
                <a:spcPts val="0"/>
              </a:spcAft>
              <a:buSzPts val="1200"/>
              <a:buFont typeface="Helvetica Neue"/>
              <a:buNone/>
              <a:defRPr sz="1600" b="1"/>
            </a:lvl4pPr>
            <a:lvl5pPr marL="2286000" lvl="4" indent="-228600" algn="l" rtl="0">
              <a:spcBef>
                <a:spcPts val="560"/>
              </a:spcBef>
              <a:spcAft>
                <a:spcPts val="0"/>
              </a:spcAft>
              <a:buSzPts val="1200"/>
              <a:buFont typeface="Helvetica Neue"/>
              <a:buNone/>
              <a:defRPr sz="1600" b="1"/>
            </a:lvl5pPr>
            <a:lvl6pPr marL="2743200" lvl="5" indent="-228600" algn="l" rtl="0">
              <a:spcBef>
                <a:spcPts val="560"/>
              </a:spcBef>
              <a:spcAft>
                <a:spcPts val="0"/>
              </a:spcAft>
              <a:buSzPts val="1200"/>
              <a:buFont typeface="Helvetica Neue"/>
              <a:buNone/>
              <a:defRPr sz="1600" b="1"/>
            </a:lvl6pPr>
            <a:lvl7pPr marL="3200400" lvl="6" indent="-228600" algn="l" rtl="0">
              <a:spcBef>
                <a:spcPts val="560"/>
              </a:spcBef>
              <a:spcAft>
                <a:spcPts val="0"/>
              </a:spcAft>
              <a:buSzPts val="1200"/>
              <a:buFont typeface="Helvetica Neue"/>
              <a:buNone/>
              <a:defRPr sz="1600" b="1"/>
            </a:lvl7pPr>
            <a:lvl8pPr marL="3657600" lvl="7" indent="-228600" algn="l" rtl="0">
              <a:spcBef>
                <a:spcPts val="560"/>
              </a:spcBef>
              <a:spcAft>
                <a:spcPts val="0"/>
              </a:spcAft>
              <a:buSzPts val="1200"/>
              <a:buFont typeface="Helvetica Neue"/>
              <a:buNone/>
              <a:defRPr sz="1600" b="1"/>
            </a:lvl8pPr>
            <a:lvl9pPr marL="4114800" lvl="8" indent="-228600" algn="l" rtl="0">
              <a:spcBef>
                <a:spcPts val="560"/>
              </a:spcBef>
              <a:spcAft>
                <a:spcPts val="0"/>
              </a:spcAft>
              <a:buSzPts val="1200"/>
              <a:buFont typeface="Helvetica Neue"/>
              <a:buNone/>
              <a:defRPr sz="1600" b="1"/>
            </a:lvl9pPr>
          </a:lstStyle>
          <a:p>
            <a:endParaRPr/>
          </a:p>
        </p:txBody>
      </p:sp>
      <p:sp>
        <p:nvSpPr>
          <p:cNvPr id="57" name="Google Shape;57;p11"/>
          <p:cNvSpPr txBox="1">
            <a:spLocks noGrp="1"/>
          </p:cNvSpPr>
          <p:nvPr>
            <p:ph type="body" idx="2"/>
          </p:nvPr>
        </p:nvSpPr>
        <p:spPr>
          <a:xfrm>
            <a:off x="457200" y="2174875"/>
            <a:ext cx="4040100" cy="3951300"/>
          </a:xfrm>
          <a:prstGeom prst="rect">
            <a:avLst/>
          </a:prstGeom>
          <a:noFill/>
          <a:ln>
            <a:noFill/>
          </a:ln>
        </p:spPr>
        <p:txBody>
          <a:bodyPr spcFirstLastPara="1" wrap="square" lIns="91425" tIns="45700" rIns="91425" bIns="45700" anchor="t" anchorCtr="0">
            <a:noAutofit/>
          </a:bodyPr>
          <a:lstStyle>
            <a:lvl1pPr marL="457200" lvl="0" indent="-365760" algn="l" rtl="0">
              <a:spcBef>
                <a:spcPts val="840"/>
              </a:spcBef>
              <a:spcAft>
                <a:spcPts val="0"/>
              </a:spcAft>
              <a:buSzPts val="2160"/>
              <a:buChar char="●"/>
              <a:defRPr sz="2400"/>
            </a:lvl1pPr>
            <a:lvl2pPr marL="914400" lvl="1" indent="-330200" algn="l" rtl="0">
              <a:spcBef>
                <a:spcPts val="700"/>
              </a:spcBef>
              <a:spcAft>
                <a:spcPts val="0"/>
              </a:spcAft>
              <a:buSzPts val="1600"/>
              <a:buChar char="●"/>
              <a:defRPr sz="2000"/>
            </a:lvl2pPr>
            <a:lvl3pPr marL="1371600" lvl="2" indent="-314325" algn="l" rtl="0">
              <a:spcBef>
                <a:spcPts val="630"/>
              </a:spcBef>
              <a:spcAft>
                <a:spcPts val="0"/>
              </a:spcAft>
              <a:buSzPts val="1350"/>
              <a:buChar char="4"/>
              <a:defRPr sz="1800"/>
            </a:lvl3pPr>
            <a:lvl4pPr marL="1828800" lvl="3" indent="-304800" algn="l" rtl="0">
              <a:spcBef>
                <a:spcPts val="560"/>
              </a:spcBef>
              <a:spcAft>
                <a:spcPts val="0"/>
              </a:spcAft>
              <a:buSzPts val="1200"/>
              <a:buFont typeface="Helvetica Neue"/>
              <a:buChar char="–"/>
              <a:defRPr sz="1600"/>
            </a:lvl4pPr>
            <a:lvl5pPr marL="2286000" lvl="4" indent="-304800" algn="l" rtl="0">
              <a:spcBef>
                <a:spcPts val="560"/>
              </a:spcBef>
              <a:spcAft>
                <a:spcPts val="0"/>
              </a:spcAft>
              <a:buSzPts val="1200"/>
              <a:buFont typeface="Helvetica Neue"/>
              <a:buChar char="»"/>
              <a:defRPr sz="1600"/>
            </a:lvl5pPr>
            <a:lvl6pPr marL="2743200" lvl="5" indent="-304800" algn="l" rtl="0">
              <a:spcBef>
                <a:spcPts val="560"/>
              </a:spcBef>
              <a:spcAft>
                <a:spcPts val="0"/>
              </a:spcAft>
              <a:buSzPts val="1200"/>
              <a:buFont typeface="Helvetica Neue"/>
              <a:buChar char="»"/>
              <a:defRPr sz="1600"/>
            </a:lvl6pPr>
            <a:lvl7pPr marL="3200400" lvl="6" indent="-304800" algn="l" rtl="0">
              <a:spcBef>
                <a:spcPts val="560"/>
              </a:spcBef>
              <a:spcAft>
                <a:spcPts val="0"/>
              </a:spcAft>
              <a:buSzPts val="1200"/>
              <a:buFont typeface="Helvetica Neue"/>
              <a:buChar char="»"/>
              <a:defRPr sz="1600"/>
            </a:lvl7pPr>
            <a:lvl8pPr marL="3657600" lvl="7" indent="-304800" algn="l" rtl="0">
              <a:spcBef>
                <a:spcPts val="560"/>
              </a:spcBef>
              <a:spcAft>
                <a:spcPts val="0"/>
              </a:spcAft>
              <a:buSzPts val="1200"/>
              <a:buFont typeface="Helvetica Neue"/>
              <a:buChar char="»"/>
              <a:defRPr sz="1600"/>
            </a:lvl8pPr>
            <a:lvl9pPr marL="4114800" lvl="8" indent="-304800" algn="l" rtl="0">
              <a:spcBef>
                <a:spcPts val="560"/>
              </a:spcBef>
              <a:spcAft>
                <a:spcPts val="0"/>
              </a:spcAft>
              <a:buSzPts val="1200"/>
              <a:buFont typeface="Helvetica Neue"/>
              <a:buChar char="»"/>
              <a:defRPr sz="1600"/>
            </a:lvl9pPr>
          </a:lstStyle>
          <a:p>
            <a:endParaRPr/>
          </a:p>
        </p:txBody>
      </p:sp>
      <p:sp>
        <p:nvSpPr>
          <p:cNvPr id="58" name="Google Shape;58;p11"/>
          <p:cNvSpPr txBox="1">
            <a:spLocks noGrp="1"/>
          </p:cNvSpPr>
          <p:nvPr>
            <p:ph type="body" idx="3"/>
          </p:nvPr>
        </p:nvSpPr>
        <p:spPr>
          <a:xfrm>
            <a:off x="4645025" y="1535113"/>
            <a:ext cx="4041900" cy="639900"/>
          </a:xfrm>
          <a:prstGeom prst="rect">
            <a:avLst/>
          </a:prstGeom>
          <a:noFill/>
          <a:ln>
            <a:noFill/>
          </a:ln>
        </p:spPr>
        <p:txBody>
          <a:bodyPr spcFirstLastPara="1" wrap="square" lIns="91425" tIns="45700" rIns="91425" bIns="45700" anchor="b" anchorCtr="0">
            <a:noAutofit/>
          </a:bodyPr>
          <a:lstStyle>
            <a:lvl1pPr marL="457200" lvl="0" indent="-228600" algn="l" rtl="0">
              <a:spcBef>
                <a:spcPts val="840"/>
              </a:spcBef>
              <a:spcAft>
                <a:spcPts val="0"/>
              </a:spcAft>
              <a:buSzPts val="2160"/>
              <a:buNone/>
              <a:defRPr sz="2400" b="1"/>
            </a:lvl1pPr>
            <a:lvl2pPr marL="914400" lvl="1" indent="-228600" algn="l" rtl="0">
              <a:spcBef>
                <a:spcPts val="700"/>
              </a:spcBef>
              <a:spcAft>
                <a:spcPts val="0"/>
              </a:spcAft>
              <a:buSzPts val="1600"/>
              <a:buNone/>
              <a:defRPr sz="2000" b="1"/>
            </a:lvl2pPr>
            <a:lvl3pPr marL="1371600" lvl="2" indent="-228600" algn="l" rtl="0">
              <a:spcBef>
                <a:spcPts val="630"/>
              </a:spcBef>
              <a:spcAft>
                <a:spcPts val="0"/>
              </a:spcAft>
              <a:buSzPts val="1350"/>
              <a:buNone/>
              <a:defRPr sz="1800" b="1"/>
            </a:lvl3pPr>
            <a:lvl4pPr marL="1828800" lvl="3" indent="-228600" algn="l" rtl="0">
              <a:spcBef>
                <a:spcPts val="560"/>
              </a:spcBef>
              <a:spcAft>
                <a:spcPts val="0"/>
              </a:spcAft>
              <a:buSzPts val="1200"/>
              <a:buFont typeface="Helvetica Neue"/>
              <a:buNone/>
              <a:defRPr sz="1600" b="1"/>
            </a:lvl4pPr>
            <a:lvl5pPr marL="2286000" lvl="4" indent="-228600" algn="l" rtl="0">
              <a:spcBef>
                <a:spcPts val="560"/>
              </a:spcBef>
              <a:spcAft>
                <a:spcPts val="0"/>
              </a:spcAft>
              <a:buSzPts val="1200"/>
              <a:buFont typeface="Helvetica Neue"/>
              <a:buNone/>
              <a:defRPr sz="1600" b="1"/>
            </a:lvl5pPr>
            <a:lvl6pPr marL="2743200" lvl="5" indent="-228600" algn="l" rtl="0">
              <a:spcBef>
                <a:spcPts val="560"/>
              </a:spcBef>
              <a:spcAft>
                <a:spcPts val="0"/>
              </a:spcAft>
              <a:buSzPts val="1200"/>
              <a:buFont typeface="Helvetica Neue"/>
              <a:buNone/>
              <a:defRPr sz="1600" b="1"/>
            </a:lvl6pPr>
            <a:lvl7pPr marL="3200400" lvl="6" indent="-228600" algn="l" rtl="0">
              <a:spcBef>
                <a:spcPts val="560"/>
              </a:spcBef>
              <a:spcAft>
                <a:spcPts val="0"/>
              </a:spcAft>
              <a:buSzPts val="1200"/>
              <a:buFont typeface="Helvetica Neue"/>
              <a:buNone/>
              <a:defRPr sz="1600" b="1"/>
            </a:lvl7pPr>
            <a:lvl8pPr marL="3657600" lvl="7" indent="-228600" algn="l" rtl="0">
              <a:spcBef>
                <a:spcPts val="560"/>
              </a:spcBef>
              <a:spcAft>
                <a:spcPts val="0"/>
              </a:spcAft>
              <a:buSzPts val="1200"/>
              <a:buFont typeface="Helvetica Neue"/>
              <a:buNone/>
              <a:defRPr sz="1600" b="1"/>
            </a:lvl8pPr>
            <a:lvl9pPr marL="4114800" lvl="8" indent="-228600" algn="l" rtl="0">
              <a:spcBef>
                <a:spcPts val="560"/>
              </a:spcBef>
              <a:spcAft>
                <a:spcPts val="0"/>
              </a:spcAft>
              <a:buSzPts val="1200"/>
              <a:buFont typeface="Helvetica Neue"/>
              <a:buNone/>
              <a:defRPr sz="1600" b="1"/>
            </a:lvl9pPr>
          </a:lstStyle>
          <a:p>
            <a:endParaRPr/>
          </a:p>
        </p:txBody>
      </p:sp>
      <p:sp>
        <p:nvSpPr>
          <p:cNvPr id="59" name="Google Shape;59;p11"/>
          <p:cNvSpPr txBox="1">
            <a:spLocks noGrp="1"/>
          </p:cNvSpPr>
          <p:nvPr>
            <p:ph type="body" idx="4"/>
          </p:nvPr>
        </p:nvSpPr>
        <p:spPr>
          <a:xfrm>
            <a:off x="4645025" y="2174875"/>
            <a:ext cx="4041900" cy="3951300"/>
          </a:xfrm>
          <a:prstGeom prst="rect">
            <a:avLst/>
          </a:prstGeom>
          <a:noFill/>
          <a:ln>
            <a:noFill/>
          </a:ln>
        </p:spPr>
        <p:txBody>
          <a:bodyPr spcFirstLastPara="1" wrap="square" lIns="91425" tIns="45700" rIns="91425" bIns="45700" anchor="t" anchorCtr="0">
            <a:noAutofit/>
          </a:bodyPr>
          <a:lstStyle>
            <a:lvl1pPr marL="457200" lvl="0" indent="-365760" algn="l" rtl="0">
              <a:spcBef>
                <a:spcPts val="840"/>
              </a:spcBef>
              <a:spcAft>
                <a:spcPts val="0"/>
              </a:spcAft>
              <a:buSzPts val="2160"/>
              <a:buChar char="●"/>
              <a:defRPr sz="2400"/>
            </a:lvl1pPr>
            <a:lvl2pPr marL="914400" lvl="1" indent="-330200" algn="l" rtl="0">
              <a:spcBef>
                <a:spcPts val="700"/>
              </a:spcBef>
              <a:spcAft>
                <a:spcPts val="0"/>
              </a:spcAft>
              <a:buSzPts val="1600"/>
              <a:buChar char="●"/>
              <a:defRPr sz="2000"/>
            </a:lvl2pPr>
            <a:lvl3pPr marL="1371600" lvl="2" indent="-314325" algn="l" rtl="0">
              <a:spcBef>
                <a:spcPts val="630"/>
              </a:spcBef>
              <a:spcAft>
                <a:spcPts val="0"/>
              </a:spcAft>
              <a:buSzPts val="1350"/>
              <a:buChar char="4"/>
              <a:defRPr sz="1800"/>
            </a:lvl3pPr>
            <a:lvl4pPr marL="1828800" lvl="3" indent="-304800" algn="l" rtl="0">
              <a:spcBef>
                <a:spcPts val="560"/>
              </a:spcBef>
              <a:spcAft>
                <a:spcPts val="0"/>
              </a:spcAft>
              <a:buSzPts val="1200"/>
              <a:buFont typeface="Helvetica Neue"/>
              <a:buChar char="–"/>
              <a:defRPr sz="1600"/>
            </a:lvl4pPr>
            <a:lvl5pPr marL="2286000" lvl="4" indent="-304800" algn="l" rtl="0">
              <a:spcBef>
                <a:spcPts val="560"/>
              </a:spcBef>
              <a:spcAft>
                <a:spcPts val="0"/>
              </a:spcAft>
              <a:buSzPts val="1200"/>
              <a:buFont typeface="Helvetica Neue"/>
              <a:buChar char="»"/>
              <a:defRPr sz="1600"/>
            </a:lvl5pPr>
            <a:lvl6pPr marL="2743200" lvl="5" indent="-304800" algn="l" rtl="0">
              <a:spcBef>
                <a:spcPts val="560"/>
              </a:spcBef>
              <a:spcAft>
                <a:spcPts val="0"/>
              </a:spcAft>
              <a:buSzPts val="1200"/>
              <a:buFont typeface="Helvetica Neue"/>
              <a:buChar char="»"/>
              <a:defRPr sz="1600"/>
            </a:lvl6pPr>
            <a:lvl7pPr marL="3200400" lvl="6" indent="-304800" algn="l" rtl="0">
              <a:spcBef>
                <a:spcPts val="560"/>
              </a:spcBef>
              <a:spcAft>
                <a:spcPts val="0"/>
              </a:spcAft>
              <a:buSzPts val="1200"/>
              <a:buFont typeface="Helvetica Neue"/>
              <a:buChar char="»"/>
              <a:defRPr sz="1600"/>
            </a:lvl7pPr>
            <a:lvl8pPr marL="3657600" lvl="7" indent="-304800" algn="l" rtl="0">
              <a:spcBef>
                <a:spcPts val="560"/>
              </a:spcBef>
              <a:spcAft>
                <a:spcPts val="0"/>
              </a:spcAft>
              <a:buSzPts val="1200"/>
              <a:buFont typeface="Helvetica Neue"/>
              <a:buChar char="»"/>
              <a:defRPr sz="1600"/>
            </a:lvl8pPr>
            <a:lvl9pPr marL="4114800" lvl="8" indent="-304800" algn="l" rtl="0">
              <a:spcBef>
                <a:spcPts val="560"/>
              </a:spcBef>
              <a:spcAft>
                <a:spcPts val="0"/>
              </a:spcAft>
              <a:buSzPts val="1200"/>
              <a:buFont typeface="Helvetica Neue"/>
              <a:buChar char="»"/>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jp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2.jp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198437" y="2960687"/>
            <a:ext cx="8597900" cy="0"/>
            <a:chOff x="125" y="1865"/>
            <a:chExt cx="5416" cy="0"/>
          </a:xfrm>
        </p:grpSpPr>
        <p:sp>
          <p:nvSpPr>
            <p:cNvPr id="11" name="Google Shape;11;p1"/>
            <p:cNvSpPr txBox="1"/>
            <p:nvPr/>
          </p:nvSpPr>
          <p:spPr>
            <a:xfrm>
              <a:off x="125" y="1865"/>
              <a:ext cx="1800" cy="0"/>
            </a:xfrm>
            <a:prstGeom prst="rect">
              <a:avLst/>
            </a:prstGeom>
            <a:solidFill>
              <a:srgbClr val="3366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2" name="Google Shape;12;p1"/>
            <p:cNvSpPr txBox="1"/>
            <p:nvPr/>
          </p:nvSpPr>
          <p:spPr>
            <a:xfrm>
              <a:off x="1933" y="1865"/>
              <a:ext cx="1800" cy="0"/>
            </a:xfrm>
            <a:prstGeom prst="rect">
              <a:avLst/>
            </a:prstGeom>
            <a:solidFill>
              <a:srgbClr val="99CC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3" name="Google Shape;13;p1"/>
            <p:cNvSpPr txBox="1"/>
            <p:nvPr/>
          </p:nvSpPr>
          <p:spPr>
            <a:xfrm>
              <a:off x="3741" y="1865"/>
              <a:ext cx="1800" cy="0"/>
            </a:xfrm>
            <a:prstGeom prst="rect">
              <a:avLst/>
            </a:prstGeom>
            <a:solidFill>
              <a:srgbClr val="3366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grpSp>
      <p:sp>
        <p:nvSpPr>
          <p:cNvPr id="14" name="Google Shape;14;p1"/>
          <p:cNvSpPr txBox="1"/>
          <p:nvPr/>
        </p:nvSpPr>
        <p:spPr>
          <a:xfrm>
            <a:off x="6489700" y="6588125"/>
            <a:ext cx="2712900" cy="244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336699"/>
              </a:buClr>
              <a:buSzPts val="1000"/>
              <a:buFont typeface="Helvetica Neue"/>
              <a:buNone/>
            </a:pPr>
            <a:r>
              <a:rPr lang="en-US" sz="1000" b="1" i="0" u="none">
                <a:solidFill>
                  <a:srgbClr val="336699"/>
                </a:solidFill>
                <a:latin typeface="Helvetica Neue"/>
                <a:ea typeface="Helvetica Neue"/>
                <a:cs typeface="Helvetica Neue"/>
                <a:sym typeface="Helvetica Neue"/>
              </a:rPr>
              <a:t>Silberschatz, Galvin and Gagne ©2013</a:t>
            </a:r>
            <a:endParaRPr/>
          </a:p>
        </p:txBody>
      </p:sp>
      <p:sp>
        <p:nvSpPr>
          <p:cNvPr id="15" name="Google Shape;15;p1"/>
          <p:cNvSpPr txBox="1"/>
          <p:nvPr/>
        </p:nvSpPr>
        <p:spPr>
          <a:xfrm>
            <a:off x="26987" y="6613525"/>
            <a:ext cx="2695500" cy="24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36699"/>
              </a:buClr>
              <a:buSzPts val="1000"/>
              <a:buFont typeface="Helvetica Neue"/>
              <a:buNone/>
            </a:pPr>
            <a:r>
              <a:rPr lang="en-US" sz="1000" b="1" i="0" u="none">
                <a:solidFill>
                  <a:srgbClr val="336699"/>
                </a:solidFill>
                <a:latin typeface="Helvetica Neue"/>
                <a:ea typeface="Helvetica Neue"/>
                <a:cs typeface="Helvetica Neue"/>
                <a:sym typeface="Helvetica Neue"/>
              </a:rPr>
              <a:t>Operating System Concepts – 9</a:t>
            </a:r>
            <a:r>
              <a:rPr lang="en-US" sz="1000" b="1" i="0" u="none" baseline="30000">
                <a:solidFill>
                  <a:srgbClr val="336699"/>
                </a:solidFill>
                <a:latin typeface="Helvetica Neue"/>
                <a:ea typeface="Helvetica Neue"/>
                <a:cs typeface="Helvetica Neue"/>
                <a:sym typeface="Helvetica Neue"/>
              </a:rPr>
              <a:t>th</a:t>
            </a:r>
            <a:r>
              <a:rPr lang="en-US" sz="1000" b="1" i="0" u="none">
                <a:solidFill>
                  <a:srgbClr val="336699"/>
                </a:solidFill>
                <a:latin typeface="Helvetica Neue"/>
                <a:ea typeface="Helvetica Neue"/>
                <a:cs typeface="Helvetica Neue"/>
                <a:sym typeface="Helvetica Neue"/>
              </a:rPr>
              <a:t> Edition</a:t>
            </a:r>
            <a:endParaRPr/>
          </a:p>
        </p:txBody>
      </p:sp>
      <p:pic>
        <p:nvPicPr>
          <p:cNvPr id="16" name="Google Shape;16;p1" descr="dino_4"/>
          <p:cNvPicPr preferRelativeResize="0"/>
          <p:nvPr/>
        </p:nvPicPr>
        <p:blipFill rotWithShape="1">
          <a:blip r:embed="rId3">
            <a:alphaModFix/>
          </a:blip>
          <a:srcRect/>
          <a:stretch/>
        </p:blipFill>
        <p:spPr>
          <a:xfrm>
            <a:off x="3360737" y="4157662"/>
            <a:ext cx="2062162" cy="1593848"/>
          </a:xfrm>
          <a:prstGeom prst="rect">
            <a:avLst/>
          </a:prstGeom>
          <a:noFill/>
          <a:ln w="76200" cap="flat" cmpd="sng">
            <a:solidFill>
              <a:srgbClr val="336699"/>
            </a:solidFill>
            <a:prstDash val="solid"/>
            <a:miter lim="800000"/>
            <a:headEnd type="none" w="sm" len="sm"/>
            <a:tailEnd type="none" w="sm" len="sm"/>
          </a:ln>
        </p:spPr>
      </p:pic>
      <p:sp>
        <p:nvSpPr>
          <p:cNvPr id="17" name="Google Shape;17;p1"/>
          <p:cNvSpPr txBox="1"/>
          <p:nvPr/>
        </p:nvSpPr>
        <p:spPr>
          <a:xfrm>
            <a:off x="3224212" y="4006850"/>
            <a:ext cx="2336700" cy="1887600"/>
          </a:xfrm>
          <a:prstGeom prst="rect">
            <a:avLst/>
          </a:prstGeom>
          <a:noFill/>
          <a:ln w="57150" cap="flat" cmpd="thinThick">
            <a:solidFill>
              <a:srgbClr val="66CC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8" name="Google Shape;18;p1"/>
          <p:cNvSpPr txBox="1">
            <a:spLocks noGrp="1"/>
          </p:cNvSpPr>
          <p:nvPr>
            <p:ph type="title"/>
          </p:nvPr>
        </p:nvSpPr>
        <p:spPr>
          <a:xfrm>
            <a:off x="457200" y="277812"/>
            <a:ext cx="8229600" cy="5763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SzPts val="1400"/>
              <a:buNone/>
              <a:defRPr sz="3200" b="1" i="0" u="none" strike="noStrike" cap="none">
                <a:solidFill>
                  <a:srgbClr val="006699"/>
                </a:solidFill>
                <a:latin typeface="Arial"/>
                <a:ea typeface="Arial"/>
                <a:cs typeface="Arial"/>
                <a:sym typeface="Arial"/>
              </a:defRPr>
            </a:lvl1pPr>
            <a:lvl2pPr marR="0" lvl="1" algn="ctr" rtl="0">
              <a:spcBef>
                <a:spcPts val="0"/>
              </a:spcBef>
              <a:spcAft>
                <a:spcPts val="0"/>
              </a:spcAft>
              <a:buSzPts val="1400"/>
              <a:buNone/>
              <a:defRPr sz="3200" b="1" i="0" u="none" strike="noStrike" cap="none">
                <a:solidFill>
                  <a:srgbClr val="006699"/>
                </a:solidFill>
                <a:latin typeface="Arial"/>
                <a:ea typeface="Arial"/>
                <a:cs typeface="Arial"/>
                <a:sym typeface="Arial"/>
              </a:defRPr>
            </a:lvl2pPr>
            <a:lvl3pPr marR="0" lvl="2" algn="ctr" rtl="0">
              <a:spcBef>
                <a:spcPts val="0"/>
              </a:spcBef>
              <a:spcAft>
                <a:spcPts val="0"/>
              </a:spcAft>
              <a:buSzPts val="1400"/>
              <a:buNone/>
              <a:defRPr sz="3200" b="1" i="0" u="none" strike="noStrike" cap="none">
                <a:solidFill>
                  <a:srgbClr val="006699"/>
                </a:solidFill>
                <a:latin typeface="Arial"/>
                <a:ea typeface="Arial"/>
                <a:cs typeface="Arial"/>
                <a:sym typeface="Arial"/>
              </a:defRPr>
            </a:lvl3pPr>
            <a:lvl4pPr marR="0" lvl="3" algn="ctr" rtl="0">
              <a:spcBef>
                <a:spcPts val="0"/>
              </a:spcBef>
              <a:spcAft>
                <a:spcPts val="0"/>
              </a:spcAft>
              <a:buSzPts val="1400"/>
              <a:buNone/>
              <a:defRPr sz="3200" b="1" i="0" u="none" strike="noStrike" cap="none">
                <a:solidFill>
                  <a:srgbClr val="006699"/>
                </a:solidFill>
                <a:latin typeface="Arial"/>
                <a:ea typeface="Arial"/>
                <a:cs typeface="Arial"/>
                <a:sym typeface="Arial"/>
              </a:defRPr>
            </a:lvl4pPr>
            <a:lvl5pPr marR="0" lvl="4" algn="ctr" rtl="0">
              <a:spcBef>
                <a:spcPts val="0"/>
              </a:spcBef>
              <a:spcAft>
                <a:spcPts val="0"/>
              </a:spcAft>
              <a:buSzPts val="1400"/>
              <a:buNone/>
              <a:defRPr sz="3200" b="1" i="0" u="none" strike="noStrike" cap="none">
                <a:solidFill>
                  <a:srgbClr val="006699"/>
                </a:solidFill>
                <a:latin typeface="Arial"/>
                <a:ea typeface="Arial"/>
                <a:cs typeface="Arial"/>
                <a:sym typeface="Arial"/>
              </a:defRPr>
            </a:lvl5pPr>
            <a:lvl6pPr marR="0" lvl="5" algn="ctr" rtl="0">
              <a:spcBef>
                <a:spcPts val="0"/>
              </a:spcBef>
              <a:spcAft>
                <a:spcPts val="0"/>
              </a:spcAft>
              <a:buSzPts val="1400"/>
              <a:buNone/>
              <a:defRPr sz="3200" b="1" i="0" u="none" strike="noStrike" cap="none">
                <a:solidFill>
                  <a:srgbClr val="006699"/>
                </a:solidFill>
                <a:latin typeface="Arial"/>
                <a:ea typeface="Arial"/>
                <a:cs typeface="Arial"/>
                <a:sym typeface="Arial"/>
              </a:defRPr>
            </a:lvl6pPr>
            <a:lvl7pPr marR="0" lvl="6" algn="ctr" rtl="0">
              <a:spcBef>
                <a:spcPts val="0"/>
              </a:spcBef>
              <a:spcAft>
                <a:spcPts val="0"/>
              </a:spcAft>
              <a:buSzPts val="1400"/>
              <a:buNone/>
              <a:defRPr sz="3200" b="1" i="0" u="none" strike="noStrike" cap="none">
                <a:solidFill>
                  <a:srgbClr val="006699"/>
                </a:solidFill>
                <a:latin typeface="Arial"/>
                <a:ea typeface="Arial"/>
                <a:cs typeface="Arial"/>
                <a:sym typeface="Arial"/>
              </a:defRPr>
            </a:lvl7pPr>
            <a:lvl8pPr marR="0" lvl="7" algn="ctr" rtl="0">
              <a:spcBef>
                <a:spcPts val="0"/>
              </a:spcBef>
              <a:spcAft>
                <a:spcPts val="0"/>
              </a:spcAft>
              <a:buSzPts val="1400"/>
              <a:buNone/>
              <a:defRPr sz="3200" b="1" i="0" u="none" strike="noStrike" cap="none">
                <a:solidFill>
                  <a:srgbClr val="006699"/>
                </a:solidFill>
                <a:latin typeface="Arial"/>
                <a:ea typeface="Arial"/>
                <a:cs typeface="Arial"/>
                <a:sym typeface="Arial"/>
              </a:defRPr>
            </a:lvl8pPr>
            <a:lvl9pPr marR="0" lvl="8" algn="ctr" rtl="0">
              <a:spcBef>
                <a:spcPts val="0"/>
              </a:spcBef>
              <a:spcAft>
                <a:spcPts val="0"/>
              </a:spcAft>
              <a:buSzPts val="1400"/>
              <a:buNone/>
              <a:defRPr sz="3200" b="1" i="0" u="none" strike="noStrike" cap="none">
                <a:solidFill>
                  <a:srgbClr val="006699"/>
                </a:solidFill>
                <a:latin typeface="Arial"/>
                <a:ea typeface="Arial"/>
                <a:cs typeface="Arial"/>
                <a:sym typeface="Arial"/>
              </a:defRPr>
            </a:lvl9pPr>
          </a:lstStyle>
          <a:p>
            <a:endParaRPr/>
          </a:p>
        </p:txBody>
      </p:sp>
      <p:sp>
        <p:nvSpPr>
          <p:cNvPr id="19" name="Google Shape;19;p1"/>
          <p:cNvSpPr txBox="1">
            <a:spLocks noGrp="1"/>
          </p:cNvSpPr>
          <p:nvPr>
            <p:ph type="body" idx="1"/>
          </p:nvPr>
        </p:nvSpPr>
        <p:spPr>
          <a:xfrm>
            <a:off x="806450" y="1233487"/>
            <a:ext cx="8229600" cy="4530600"/>
          </a:xfrm>
          <a:prstGeom prst="rect">
            <a:avLst/>
          </a:prstGeom>
          <a:noFill/>
          <a:ln>
            <a:noFill/>
          </a:ln>
        </p:spPr>
        <p:txBody>
          <a:bodyPr spcFirstLastPara="1" wrap="square" lIns="91425" tIns="45700" rIns="91425" bIns="45700" anchor="t" anchorCtr="0">
            <a:noAutofit/>
          </a:bodyPr>
          <a:lstStyle>
            <a:lvl1pPr marL="457200" marR="0" lvl="0" indent="-331470" algn="l" rtl="0">
              <a:spcBef>
                <a:spcPts val="630"/>
              </a:spcBef>
              <a:spcAft>
                <a:spcPts val="0"/>
              </a:spcAft>
              <a:buClr>
                <a:srgbClr val="993300"/>
              </a:buClr>
              <a:buSzPts val="1620"/>
              <a:buFont typeface="Arial"/>
              <a:buChar char="●"/>
              <a:defRPr sz="1800" b="0" i="0" u="none" strike="noStrike" cap="none">
                <a:solidFill>
                  <a:schemeClr val="dk1"/>
                </a:solidFill>
                <a:latin typeface="Helvetica Neue"/>
                <a:ea typeface="Helvetica Neue"/>
                <a:cs typeface="Helvetica Neue"/>
                <a:sym typeface="Helvetica Neue"/>
              </a:defRPr>
            </a:lvl1pPr>
            <a:lvl2pPr marL="914400" marR="0" lvl="1" indent="-320040" algn="l" rtl="0">
              <a:spcBef>
                <a:spcPts val="630"/>
              </a:spcBef>
              <a:spcAft>
                <a:spcPts val="0"/>
              </a:spcAft>
              <a:buClr>
                <a:srgbClr val="CC6600"/>
              </a:buClr>
              <a:buSzPts val="1440"/>
              <a:buFont typeface="Arial"/>
              <a:buChar char="●"/>
              <a:defRPr sz="1800" b="0" i="0" u="none" strike="noStrike" cap="none">
                <a:solidFill>
                  <a:schemeClr val="dk1"/>
                </a:solidFill>
                <a:latin typeface="Helvetica Neue"/>
                <a:ea typeface="Helvetica Neue"/>
                <a:cs typeface="Helvetica Neue"/>
                <a:sym typeface="Helvetica Neue"/>
              </a:defRPr>
            </a:lvl2pPr>
            <a:lvl3pPr marL="1371600" marR="0" lvl="2" indent="-314325" algn="l" rtl="0">
              <a:spcBef>
                <a:spcPts val="630"/>
              </a:spcBef>
              <a:spcAft>
                <a:spcPts val="0"/>
              </a:spcAft>
              <a:buClr>
                <a:srgbClr val="009900"/>
              </a:buClr>
              <a:buSzPts val="1350"/>
              <a:buFont typeface="Arimo"/>
              <a:buChar char="4"/>
              <a:defRPr sz="1800" b="0" i="0" u="none" strike="noStrike" cap="none">
                <a:solidFill>
                  <a:schemeClr val="dk1"/>
                </a:solidFill>
                <a:latin typeface="Helvetica Neue"/>
                <a:ea typeface="Helvetica Neue"/>
                <a:cs typeface="Helvetica Neue"/>
                <a:sym typeface="Helvetica Neue"/>
              </a:defRPr>
            </a:lvl3pPr>
            <a:lvl4pPr marL="1828800" marR="0" lvl="3" indent="-314325" algn="l" rtl="0">
              <a:spcBef>
                <a:spcPts val="630"/>
              </a:spcBef>
              <a:spcAft>
                <a:spcPts val="0"/>
              </a:spcAft>
              <a:buClr>
                <a:schemeClr val="hlink"/>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4pPr>
            <a:lvl5pPr marL="2286000" marR="0" lvl="4"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5pPr>
            <a:lvl6pPr marL="2743200" marR="0" lvl="5"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6pPr>
            <a:lvl7pPr marL="3200400" marR="0" lvl="6"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7pPr>
            <a:lvl8pPr marL="3657600" marR="0" lvl="7"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8pPr>
            <a:lvl9pPr marL="4114800" marR="0" lvl="8"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pic>
        <p:nvPicPr>
          <p:cNvPr id="23" name="Google Shape;23;p3" descr="dino_3"/>
          <p:cNvPicPr preferRelativeResize="0"/>
          <p:nvPr/>
        </p:nvPicPr>
        <p:blipFill rotWithShape="1">
          <a:blip r:embed="rId12">
            <a:alphaModFix/>
          </a:blip>
          <a:srcRect/>
          <a:stretch/>
        </p:blipFill>
        <p:spPr>
          <a:xfrm>
            <a:off x="285750" y="0"/>
            <a:ext cx="1195386" cy="908050"/>
          </a:xfrm>
          <a:prstGeom prst="rect">
            <a:avLst/>
          </a:prstGeom>
          <a:noFill/>
          <a:ln>
            <a:noFill/>
          </a:ln>
        </p:spPr>
      </p:pic>
      <p:sp>
        <p:nvSpPr>
          <p:cNvPr id="24" name="Google Shape;24;p3"/>
          <p:cNvSpPr txBox="1">
            <a:spLocks noGrp="1"/>
          </p:cNvSpPr>
          <p:nvPr>
            <p:ph type="title"/>
          </p:nvPr>
        </p:nvSpPr>
        <p:spPr>
          <a:xfrm>
            <a:off x="457200" y="277812"/>
            <a:ext cx="8229600" cy="5763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SzPts val="1400"/>
              <a:buNone/>
              <a:defRPr sz="3200" b="1" i="0" u="none" strike="noStrike" cap="none">
                <a:solidFill>
                  <a:srgbClr val="006699"/>
                </a:solidFill>
                <a:latin typeface="Arial"/>
                <a:ea typeface="Arial"/>
                <a:cs typeface="Arial"/>
                <a:sym typeface="Arial"/>
              </a:defRPr>
            </a:lvl1pPr>
            <a:lvl2pPr marR="0" lvl="1" algn="ctr" rtl="0">
              <a:spcBef>
                <a:spcPts val="0"/>
              </a:spcBef>
              <a:spcAft>
                <a:spcPts val="0"/>
              </a:spcAft>
              <a:buSzPts val="1400"/>
              <a:buNone/>
              <a:defRPr sz="3200" b="1" i="0" u="none" strike="noStrike" cap="none">
                <a:solidFill>
                  <a:srgbClr val="006699"/>
                </a:solidFill>
                <a:latin typeface="Arial"/>
                <a:ea typeface="Arial"/>
                <a:cs typeface="Arial"/>
                <a:sym typeface="Arial"/>
              </a:defRPr>
            </a:lvl2pPr>
            <a:lvl3pPr marR="0" lvl="2" algn="ctr" rtl="0">
              <a:spcBef>
                <a:spcPts val="0"/>
              </a:spcBef>
              <a:spcAft>
                <a:spcPts val="0"/>
              </a:spcAft>
              <a:buSzPts val="1400"/>
              <a:buNone/>
              <a:defRPr sz="3200" b="1" i="0" u="none" strike="noStrike" cap="none">
                <a:solidFill>
                  <a:srgbClr val="006699"/>
                </a:solidFill>
                <a:latin typeface="Arial"/>
                <a:ea typeface="Arial"/>
                <a:cs typeface="Arial"/>
                <a:sym typeface="Arial"/>
              </a:defRPr>
            </a:lvl3pPr>
            <a:lvl4pPr marR="0" lvl="3" algn="ctr" rtl="0">
              <a:spcBef>
                <a:spcPts val="0"/>
              </a:spcBef>
              <a:spcAft>
                <a:spcPts val="0"/>
              </a:spcAft>
              <a:buSzPts val="1400"/>
              <a:buNone/>
              <a:defRPr sz="3200" b="1" i="0" u="none" strike="noStrike" cap="none">
                <a:solidFill>
                  <a:srgbClr val="006699"/>
                </a:solidFill>
                <a:latin typeface="Arial"/>
                <a:ea typeface="Arial"/>
                <a:cs typeface="Arial"/>
                <a:sym typeface="Arial"/>
              </a:defRPr>
            </a:lvl4pPr>
            <a:lvl5pPr marR="0" lvl="4" algn="ctr" rtl="0">
              <a:spcBef>
                <a:spcPts val="0"/>
              </a:spcBef>
              <a:spcAft>
                <a:spcPts val="0"/>
              </a:spcAft>
              <a:buSzPts val="1400"/>
              <a:buNone/>
              <a:defRPr sz="3200" b="1" i="0" u="none" strike="noStrike" cap="none">
                <a:solidFill>
                  <a:srgbClr val="006699"/>
                </a:solidFill>
                <a:latin typeface="Arial"/>
                <a:ea typeface="Arial"/>
                <a:cs typeface="Arial"/>
                <a:sym typeface="Arial"/>
              </a:defRPr>
            </a:lvl5pPr>
            <a:lvl6pPr marR="0" lvl="5" algn="ctr" rtl="0">
              <a:spcBef>
                <a:spcPts val="0"/>
              </a:spcBef>
              <a:spcAft>
                <a:spcPts val="0"/>
              </a:spcAft>
              <a:buSzPts val="1400"/>
              <a:buNone/>
              <a:defRPr sz="3200" b="1" i="0" u="none" strike="noStrike" cap="none">
                <a:solidFill>
                  <a:srgbClr val="006699"/>
                </a:solidFill>
                <a:latin typeface="Arial"/>
                <a:ea typeface="Arial"/>
                <a:cs typeface="Arial"/>
                <a:sym typeface="Arial"/>
              </a:defRPr>
            </a:lvl6pPr>
            <a:lvl7pPr marR="0" lvl="6" algn="ctr" rtl="0">
              <a:spcBef>
                <a:spcPts val="0"/>
              </a:spcBef>
              <a:spcAft>
                <a:spcPts val="0"/>
              </a:spcAft>
              <a:buSzPts val="1400"/>
              <a:buNone/>
              <a:defRPr sz="3200" b="1" i="0" u="none" strike="noStrike" cap="none">
                <a:solidFill>
                  <a:srgbClr val="006699"/>
                </a:solidFill>
                <a:latin typeface="Arial"/>
                <a:ea typeface="Arial"/>
                <a:cs typeface="Arial"/>
                <a:sym typeface="Arial"/>
              </a:defRPr>
            </a:lvl7pPr>
            <a:lvl8pPr marR="0" lvl="7" algn="ctr" rtl="0">
              <a:spcBef>
                <a:spcPts val="0"/>
              </a:spcBef>
              <a:spcAft>
                <a:spcPts val="0"/>
              </a:spcAft>
              <a:buSzPts val="1400"/>
              <a:buNone/>
              <a:defRPr sz="3200" b="1" i="0" u="none" strike="noStrike" cap="none">
                <a:solidFill>
                  <a:srgbClr val="006699"/>
                </a:solidFill>
                <a:latin typeface="Arial"/>
                <a:ea typeface="Arial"/>
                <a:cs typeface="Arial"/>
                <a:sym typeface="Arial"/>
              </a:defRPr>
            </a:lvl8pPr>
            <a:lvl9pPr marR="0" lvl="8" algn="ctr" rtl="0">
              <a:spcBef>
                <a:spcPts val="0"/>
              </a:spcBef>
              <a:spcAft>
                <a:spcPts val="0"/>
              </a:spcAft>
              <a:buSzPts val="1400"/>
              <a:buNone/>
              <a:defRPr sz="3200" b="1" i="0" u="none" strike="noStrike" cap="none">
                <a:solidFill>
                  <a:srgbClr val="006699"/>
                </a:solidFill>
                <a:latin typeface="Arial"/>
                <a:ea typeface="Arial"/>
                <a:cs typeface="Arial"/>
                <a:sym typeface="Arial"/>
              </a:defRPr>
            </a:lvl9pPr>
          </a:lstStyle>
          <a:p>
            <a:endParaRPr/>
          </a:p>
        </p:txBody>
      </p:sp>
      <p:sp>
        <p:nvSpPr>
          <p:cNvPr id="25" name="Google Shape;25;p3"/>
          <p:cNvSpPr txBox="1">
            <a:spLocks noGrp="1"/>
          </p:cNvSpPr>
          <p:nvPr>
            <p:ph type="body" idx="1"/>
          </p:nvPr>
        </p:nvSpPr>
        <p:spPr>
          <a:xfrm>
            <a:off x="806450" y="1233487"/>
            <a:ext cx="8229600" cy="4530600"/>
          </a:xfrm>
          <a:prstGeom prst="rect">
            <a:avLst/>
          </a:prstGeom>
          <a:noFill/>
          <a:ln>
            <a:noFill/>
          </a:ln>
        </p:spPr>
        <p:txBody>
          <a:bodyPr spcFirstLastPara="1" wrap="square" lIns="91425" tIns="45700" rIns="91425" bIns="45700" anchor="t" anchorCtr="0">
            <a:noAutofit/>
          </a:bodyPr>
          <a:lstStyle>
            <a:lvl1pPr marL="457200" marR="0" lvl="0" indent="-331470" algn="l" rtl="0">
              <a:spcBef>
                <a:spcPts val="630"/>
              </a:spcBef>
              <a:spcAft>
                <a:spcPts val="0"/>
              </a:spcAft>
              <a:buClr>
                <a:srgbClr val="993300"/>
              </a:buClr>
              <a:buSzPts val="1620"/>
              <a:buFont typeface="Arial"/>
              <a:buChar char="●"/>
              <a:defRPr sz="1800" b="0" i="0" u="none" strike="noStrike" cap="none">
                <a:solidFill>
                  <a:schemeClr val="dk1"/>
                </a:solidFill>
                <a:latin typeface="Helvetica Neue"/>
                <a:ea typeface="Helvetica Neue"/>
                <a:cs typeface="Helvetica Neue"/>
                <a:sym typeface="Helvetica Neue"/>
              </a:defRPr>
            </a:lvl1pPr>
            <a:lvl2pPr marL="914400" marR="0" lvl="1" indent="-320040" algn="l" rtl="0">
              <a:spcBef>
                <a:spcPts val="630"/>
              </a:spcBef>
              <a:spcAft>
                <a:spcPts val="0"/>
              </a:spcAft>
              <a:buClr>
                <a:srgbClr val="CC6600"/>
              </a:buClr>
              <a:buSzPts val="1440"/>
              <a:buFont typeface="Arial"/>
              <a:buChar char="●"/>
              <a:defRPr sz="1800" b="0" i="0" u="none" strike="noStrike" cap="none">
                <a:solidFill>
                  <a:schemeClr val="dk1"/>
                </a:solidFill>
                <a:latin typeface="Helvetica Neue"/>
                <a:ea typeface="Helvetica Neue"/>
                <a:cs typeface="Helvetica Neue"/>
                <a:sym typeface="Helvetica Neue"/>
              </a:defRPr>
            </a:lvl2pPr>
            <a:lvl3pPr marL="1371600" marR="0" lvl="2" indent="-314325" algn="l" rtl="0">
              <a:spcBef>
                <a:spcPts val="630"/>
              </a:spcBef>
              <a:spcAft>
                <a:spcPts val="0"/>
              </a:spcAft>
              <a:buClr>
                <a:srgbClr val="009900"/>
              </a:buClr>
              <a:buSzPts val="1350"/>
              <a:buFont typeface="Arimo"/>
              <a:buChar char="4"/>
              <a:defRPr sz="1800" b="0" i="0" u="none" strike="noStrike" cap="none">
                <a:solidFill>
                  <a:schemeClr val="dk1"/>
                </a:solidFill>
                <a:latin typeface="Helvetica Neue"/>
                <a:ea typeface="Helvetica Neue"/>
                <a:cs typeface="Helvetica Neue"/>
                <a:sym typeface="Helvetica Neue"/>
              </a:defRPr>
            </a:lvl3pPr>
            <a:lvl4pPr marL="1828800" marR="0" lvl="3" indent="-314325" algn="l" rtl="0">
              <a:spcBef>
                <a:spcPts val="630"/>
              </a:spcBef>
              <a:spcAft>
                <a:spcPts val="0"/>
              </a:spcAft>
              <a:buClr>
                <a:schemeClr val="hlink"/>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4pPr>
            <a:lvl5pPr marL="2286000" marR="0" lvl="4"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5pPr>
            <a:lvl6pPr marL="2743200" marR="0" lvl="5"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6pPr>
            <a:lvl7pPr marL="3200400" marR="0" lvl="6"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7pPr>
            <a:lvl8pPr marL="3657600" marR="0" lvl="7"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8pPr>
            <a:lvl9pPr marL="4114800" marR="0" lvl="8" indent="-314325" algn="l" rtl="0">
              <a:spcBef>
                <a:spcPts val="630"/>
              </a:spcBef>
              <a:spcAft>
                <a:spcPts val="0"/>
              </a:spcAft>
              <a:buClr>
                <a:srgbClr val="FF0066"/>
              </a:buClr>
              <a:buSzPts val="1350"/>
              <a:buFont typeface="Helvetica Neue"/>
              <a:buChar char="»"/>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26" name="Google Shape;26;p3"/>
          <p:cNvSpPr txBox="1"/>
          <p:nvPr/>
        </p:nvSpPr>
        <p:spPr>
          <a:xfrm>
            <a:off x="0" y="0"/>
            <a:ext cx="228600" cy="2286000"/>
          </a:xfrm>
          <a:prstGeom prst="rect">
            <a:avLst/>
          </a:prstGeom>
          <a:solidFill>
            <a:srgbClr val="3366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cxnSp>
        <p:nvCxnSpPr>
          <p:cNvPr id="27" name="Google Shape;27;p3"/>
          <p:cNvCxnSpPr/>
          <p:nvPr/>
        </p:nvCxnSpPr>
        <p:spPr>
          <a:xfrm>
            <a:off x="457200" y="860425"/>
            <a:ext cx="8077200" cy="0"/>
          </a:xfrm>
          <a:prstGeom prst="straightConnector1">
            <a:avLst/>
          </a:prstGeom>
          <a:noFill/>
          <a:ln w="19050" cap="flat" cmpd="sng">
            <a:solidFill>
              <a:srgbClr val="336699"/>
            </a:solidFill>
            <a:prstDash val="solid"/>
            <a:miter lim="800000"/>
            <a:headEnd type="none" w="med" len="med"/>
            <a:tailEnd type="none" w="med" len="med"/>
          </a:ln>
        </p:spPr>
      </p:cxnSp>
      <p:sp>
        <p:nvSpPr>
          <p:cNvPr id="28" name="Google Shape;28;p3"/>
          <p:cNvSpPr txBox="1"/>
          <p:nvPr/>
        </p:nvSpPr>
        <p:spPr>
          <a:xfrm>
            <a:off x="0" y="2286000"/>
            <a:ext cx="228600" cy="2286000"/>
          </a:xfrm>
          <a:prstGeom prst="rect">
            <a:avLst/>
          </a:prstGeom>
          <a:solidFill>
            <a:srgbClr val="99CC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29" name="Google Shape;29;p3"/>
          <p:cNvSpPr txBox="1"/>
          <p:nvPr/>
        </p:nvSpPr>
        <p:spPr>
          <a:xfrm>
            <a:off x="0" y="4572000"/>
            <a:ext cx="228600" cy="2286000"/>
          </a:xfrm>
          <a:prstGeom prst="rect">
            <a:avLst/>
          </a:prstGeom>
          <a:solidFill>
            <a:srgbClr val="3366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30" name="Google Shape;30;p3"/>
          <p:cNvSpPr txBox="1"/>
          <p:nvPr/>
        </p:nvSpPr>
        <p:spPr>
          <a:xfrm>
            <a:off x="4256087" y="6613525"/>
            <a:ext cx="447600" cy="246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99"/>
              </a:buClr>
              <a:buSzPts val="1000"/>
              <a:buFont typeface="Helvetica Neue"/>
              <a:buNone/>
            </a:pPr>
            <a:r>
              <a:rPr lang="en-US" sz="1000" b="1" i="0" u="none">
                <a:solidFill>
                  <a:srgbClr val="006699"/>
                </a:solidFill>
                <a:latin typeface="Helvetica Neue"/>
                <a:ea typeface="Helvetica Neue"/>
                <a:cs typeface="Helvetica Neue"/>
                <a:sym typeface="Helvetica Neue"/>
              </a:rPr>
              <a:t>7.</a:t>
            </a:r>
            <a:fld id="{00000000-1234-1234-1234-123412341234}" type="slidenum">
              <a:rPr lang="en-US" sz="1000" b="1" i="0" u="none">
                <a:solidFill>
                  <a:srgbClr val="006699"/>
                </a:solidFill>
                <a:latin typeface="Helvetica Neue"/>
                <a:ea typeface="Helvetica Neue"/>
                <a:cs typeface="Helvetica Neue"/>
                <a:sym typeface="Helvetica Neue"/>
              </a:rPr>
              <a:t>‹#›</a:t>
            </a:fld>
            <a:endParaRPr/>
          </a:p>
        </p:txBody>
      </p:sp>
      <p:sp>
        <p:nvSpPr>
          <p:cNvPr id="31" name="Google Shape;31;p3"/>
          <p:cNvSpPr txBox="1"/>
          <p:nvPr/>
        </p:nvSpPr>
        <p:spPr>
          <a:xfrm>
            <a:off x="6489700" y="6588125"/>
            <a:ext cx="2712900" cy="244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6699"/>
              </a:buClr>
              <a:buSzPts val="1000"/>
              <a:buFont typeface="Helvetica Neue"/>
              <a:buNone/>
            </a:pPr>
            <a:r>
              <a:rPr lang="en-US" sz="1000" b="1" i="0" u="none">
                <a:solidFill>
                  <a:srgbClr val="006699"/>
                </a:solidFill>
                <a:latin typeface="Helvetica Neue"/>
                <a:ea typeface="Helvetica Neue"/>
                <a:cs typeface="Helvetica Neue"/>
                <a:sym typeface="Helvetica Neue"/>
              </a:rPr>
              <a:t>Silberschatz, Galvin and Gagne ©2013</a:t>
            </a:r>
            <a:endParaRPr/>
          </a:p>
        </p:txBody>
      </p:sp>
      <p:sp>
        <p:nvSpPr>
          <p:cNvPr id="32" name="Google Shape;32;p3"/>
          <p:cNvSpPr txBox="1"/>
          <p:nvPr/>
        </p:nvSpPr>
        <p:spPr>
          <a:xfrm>
            <a:off x="185737" y="6621462"/>
            <a:ext cx="2638500" cy="244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6699"/>
              </a:buClr>
              <a:buSzPts val="1000"/>
              <a:buFont typeface="Helvetica Neue"/>
              <a:buNone/>
            </a:pPr>
            <a:r>
              <a:rPr lang="en-US" sz="1000" b="1" i="0" u="none">
                <a:solidFill>
                  <a:srgbClr val="006699"/>
                </a:solidFill>
                <a:latin typeface="Helvetica Neue"/>
                <a:ea typeface="Helvetica Neue"/>
                <a:cs typeface="Helvetica Neue"/>
                <a:sym typeface="Helvetica Neue"/>
              </a:rPr>
              <a:t>Operating System Concepts – 9</a:t>
            </a:r>
            <a:r>
              <a:rPr lang="en-US" sz="1000" b="1" i="0" u="none" baseline="30000">
                <a:solidFill>
                  <a:srgbClr val="006699"/>
                </a:solidFill>
                <a:latin typeface="Helvetica Neue"/>
                <a:ea typeface="Helvetica Neue"/>
                <a:cs typeface="Helvetica Neue"/>
                <a:sym typeface="Helvetica Neue"/>
              </a:rPr>
              <a:t>th</a:t>
            </a:r>
            <a:r>
              <a:rPr lang="en-US" sz="1000" b="1" i="0" u="none">
                <a:solidFill>
                  <a:srgbClr val="006699"/>
                </a:solidFill>
                <a:latin typeface="Helvetica Neue"/>
                <a:ea typeface="Helvetica Neue"/>
                <a:cs typeface="Helvetica Neue"/>
                <a:sym typeface="Helvetica Neue"/>
              </a:rPr>
              <a:t> Edition</a:t>
            </a:r>
            <a:endParaRPr/>
          </a:p>
        </p:txBody>
      </p:sp>
      <p:pic>
        <p:nvPicPr>
          <p:cNvPr id="33" name="Google Shape;33;p3" descr="dino_6"/>
          <p:cNvPicPr preferRelativeResize="0"/>
          <p:nvPr/>
        </p:nvPicPr>
        <p:blipFill rotWithShape="1">
          <a:blip r:embed="rId13">
            <a:alphaModFix/>
          </a:blip>
          <a:srcRect/>
          <a:stretch/>
        </p:blipFill>
        <p:spPr>
          <a:xfrm>
            <a:off x="7773987" y="5849937"/>
            <a:ext cx="1284285" cy="79216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ctrTitle"/>
          </p:nvPr>
        </p:nvSpPr>
        <p:spPr>
          <a:xfrm>
            <a:off x="685800" y="868362"/>
            <a:ext cx="7772400" cy="2127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4300"/>
              <a:buFont typeface="Arial"/>
              <a:buNone/>
            </a:pPr>
            <a:r>
              <a:rPr lang="en-US" sz="4300" b="1" i="0" u="none">
                <a:solidFill>
                  <a:srgbClr val="006699"/>
                </a:solidFill>
                <a:latin typeface="Arial"/>
                <a:ea typeface="Arial"/>
                <a:cs typeface="Arial"/>
                <a:sym typeface="Arial"/>
              </a:rPr>
              <a:t>Chapter 7:  Deadlocks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3"/>
          <p:cNvSpPr txBox="1">
            <a:spLocks noGrp="1"/>
          </p:cNvSpPr>
          <p:nvPr>
            <p:ph type="title"/>
          </p:nvPr>
        </p:nvSpPr>
        <p:spPr>
          <a:xfrm>
            <a:off x="1033462" y="273050"/>
            <a:ext cx="8378700" cy="469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800"/>
              <a:buFont typeface="Arial"/>
              <a:buNone/>
            </a:pPr>
            <a:r>
              <a:rPr lang="en-US" sz="2800" b="1" i="0" u="none">
                <a:solidFill>
                  <a:srgbClr val="006699"/>
                </a:solidFill>
                <a:latin typeface="Arial"/>
                <a:ea typeface="Arial"/>
                <a:cs typeface="Arial"/>
                <a:sym typeface="Arial"/>
              </a:rPr>
              <a:t>Resource Allocation Graph With A Deadlock</a:t>
            </a:r>
            <a:endParaRPr/>
          </a:p>
        </p:txBody>
      </p:sp>
      <p:pic>
        <p:nvPicPr>
          <p:cNvPr id="147" name="Google Shape;147;p23"/>
          <p:cNvPicPr preferRelativeResize="0"/>
          <p:nvPr/>
        </p:nvPicPr>
        <p:blipFill rotWithShape="1">
          <a:blip r:embed="rId3">
            <a:alphaModFix/>
          </a:blip>
          <a:srcRect/>
          <a:stretch/>
        </p:blipFill>
        <p:spPr>
          <a:xfrm>
            <a:off x="3013075" y="1212850"/>
            <a:ext cx="2781300" cy="40989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4"/>
          <p:cNvSpPr txBox="1">
            <a:spLocks noGrp="1"/>
          </p:cNvSpPr>
          <p:nvPr>
            <p:ph type="title"/>
          </p:nvPr>
        </p:nvSpPr>
        <p:spPr>
          <a:xfrm>
            <a:off x="1241425" y="304800"/>
            <a:ext cx="7955100" cy="4572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Graph With A Cycle But No Deadlock</a:t>
            </a:r>
            <a:endParaRPr/>
          </a:p>
        </p:txBody>
      </p:sp>
      <p:pic>
        <p:nvPicPr>
          <p:cNvPr id="154" name="Google Shape;154;p24" descr="7"/>
          <p:cNvPicPr preferRelativeResize="0"/>
          <p:nvPr/>
        </p:nvPicPr>
        <p:blipFill rotWithShape="1">
          <a:blip r:embed="rId3">
            <a:alphaModFix/>
          </a:blip>
          <a:srcRect/>
          <a:stretch/>
        </p:blipFill>
        <p:spPr>
          <a:xfrm>
            <a:off x="3216275" y="1208087"/>
            <a:ext cx="2952750" cy="376713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5"/>
          <p:cNvSpPr txBox="1">
            <a:spLocks noGrp="1"/>
          </p:cNvSpPr>
          <p:nvPr>
            <p:ph type="title"/>
          </p:nvPr>
        </p:nvSpPr>
        <p:spPr>
          <a:xfrm>
            <a:off x="457200" y="152400"/>
            <a:ext cx="8229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Basic Facts</a:t>
            </a:r>
            <a:endParaRPr/>
          </a:p>
        </p:txBody>
      </p:sp>
      <p:sp>
        <p:nvSpPr>
          <p:cNvPr id="161" name="Google Shape;161;p25"/>
          <p:cNvSpPr txBox="1">
            <a:spLocks noGrp="1"/>
          </p:cNvSpPr>
          <p:nvPr>
            <p:ph type="body" idx="1"/>
          </p:nvPr>
        </p:nvSpPr>
        <p:spPr>
          <a:xfrm>
            <a:off x="865187" y="1217612"/>
            <a:ext cx="6285000" cy="44007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If graph contains no cycles ⇒ no deadlock</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If graph contains a cycle ⇒</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if only one instance per resource type, then deadlock</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if several instances per resource type, possibility of deadlock</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6"/>
          <p:cNvSpPr txBox="1">
            <a:spLocks noGrp="1"/>
          </p:cNvSpPr>
          <p:nvPr>
            <p:ph type="title"/>
          </p:nvPr>
        </p:nvSpPr>
        <p:spPr>
          <a:xfrm>
            <a:off x="1109662" y="214312"/>
            <a:ext cx="75771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Methods for Handling Deadlocks</a:t>
            </a:r>
            <a:endParaRPr/>
          </a:p>
        </p:txBody>
      </p:sp>
      <p:sp>
        <p:nvSpPr>
          <p:cNvPr id="168" name="Google Shape;168;p26"/>
          <p:cNvSpPr txBox="1">
            <a:spLocks noGrp="1"/>
          </p:cNvSpPr>
          <p:nvPr>
            <p:ph type="body" idx="1"/>
          </p:nvPr>
        </p:nvSpPr>
        <p:spPr>
          <a:xfrm>
            <a:off x="882650" y="1198562"/>
            <a:ext cx="6153300" cy="329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Ensure that the system will </a:t>
            </a:r>
            <a:r>
              <a:rPr lang="en-US" sz="1800" b="1" i="1" u="none">
                <a:solidFill>
                  <a:srgbClr val="FF0066"/>
                </a:solidFill>
                <a:latin typeface="Helvetica Neue"/>
                <a:ea typeface="Helvetica Neue"/>
                <a:cs typeface="Helvetica Neue"/>
                <a:sym typeface="Helvetica Neue"/>
              </a:rPr>
              <a:t>never</a:t>
            </a:r>
            <a:r>
              <a:rPr lang="en-US" sz="1800" b="0" i="0" u="none">
                <a:solidFill>
                  <a:schemeClr val="dk1"/>
                </a:solidFill>
                <a:latin typeface="Helvetica Neue"/>
                <a:ea typeface="Helvetica Neue"/>
                <a:cs typeface="Helvetica Neue"/>
                <a:sym typeface="Helvetica Neue"/>
              </a:rPr>
              <a:t> enter a deadlock state:</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Deadlock prevention</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Deadlock avoidence</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Allow the system to enter a deadlock state and then recover</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Ignore the problem and pretend that deadlocks never occur in the system; used by most operating systems, including UNIX</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7"/>
          <p:cNvSpPr txBox="1">
            <a:spLocks noGrp="1"/>
          </p:cNvSpPr>
          <p:nvPr>
            <p:ph type="title"/>
          </p:nvPr>
        </p:nvSpPr>
        <p:spPr>
          <a:xfrm>
            <a:off x="885825" y="198437"/>
            <a:ext cx="78009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Deadlock Prevention</a:t>
            </a:r>
            <a:endParaRPr/>
          </a:p>
        </p:txBody>
      </p:sp>
      <p:sp>
        <p:nvSpPr>
          <p:cNvPr id="175" name="Google Shape;175;p27"/>
          <p:cNvSpPr txBox="1">
            <a:spLocks noGrp="1"/>
          </p:cNvSpPr>
          <p:nvPr>
            <p:ph type="body" idx="1"/>
          </p:nvPr>
        </p:nvSpPr>
        <p:spPr>
          <a:xfrm>
            <a:off x="1160462" y="1633537"/>
            <a:ext cx="6522900" cy="3822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1" i="0" u="none">
                <a:solidFill>
                  <a:schemeClr val="dk1"/>
                </a:solidFill>
                <a:latin typeface="Helvetica Neue"/>
                <a:ea typeface="Helvetica Neue"/>
                <a:cs typeface="Helvetica Neue"/>
                <a:sym typeface="Helvetica Neue"/>
              </a:rPr>
              <a:t>Mutual Exclusion</a:t>
            </a:r>
            <a:r>
              <a:rPr lang="en-US" sz="1800" b="0" i="0" u="none">
                <a:solidFill>
                  <a:schemeClr val="dk1"/>
                </a:solidFill>
                <a:latin typeface="Helvetica Neue"/>
                <a:ea typeface="Helvetica Neue"/>
                <a:cs typeface="Helvetica Neue"/>
                <a:sym typeface="Helvetica Neue"/>
              </a:rPr>
              <a:t> – not required for sharable resources (e.g., read-only files); must hold for non-sharable resources</a:t>
            </a:r>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chemeClr val="dk1"/>
                </a:solidFill>
                <a:latin typeface="Helvetica Neue"/>
                <a:ea typeface="Helvetica Neue"/>
                <a:cs typeface="Helvetica Neue"/>
                <a:sym typeface="Helvetica Neue"/>
              </a:rPr>
              <a:t>Hold and Wait</a:t>
            </a:r>
            <a:r>
              <a:rPr lang="en-US" sz="1800" b="0" i="0" u="none">
                <a:solidFill>
                  <a:schemeClr val="dk1"/>
                </a:solidFill>
                <a:latin typeface="Helvetica Neue"/>
                <a:ea typeface="Helvetica Neue"/>
                <a:cs typeface="Helvetica Neue"/>
                <a:sym typeface="Helvetica Neue"/>
              </a:rPr>
              <a:t> – must guarantee that whenever a process requests a resource, it does not hold any other resources</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Require process to request and be allocated all its resources before it begins execution, or allow process to request resources only when the process has none allocated to it.</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Low resource utilization; starvation possible</a:t>
            </a:r>
            <a:endParaRPr/>
          </a:p>
        </p:txBody>
      </p:sp>
      <p:sp>
        <p:nvSpPr>
          <p:cNvPr id="176" name="Google Shape;176;p27"/>
          <p:cNvSpPr txBox="1"/>
          <p:nvPr/>
        </p:nvSpPr>
        <p:spPr>
          <a:xfrm>
            <a:off x="819150" y="1116012"/>
            <a:ext cx="4273500" cy="3666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800"/>
              <a:buFont typeface="Helvetica Neue"/>
              <a:buNone/>
            </a:pPr>
            <a:r>
              <a:rPr lang="en-US" sz="1800" b="0" i="0" u="none">
                <a:solidFill>
                  <a:schemeClr val="dk1"/>
                </a:solidFill>
                <a:latin typeface="Helvetica Neue"/>
                <a:ea typeface="Helvetica Neue"/>
                <a:cs typeface="Helvetica Neue"/>
                <a:sym typeface="Helvetica Neue"/>
              </a:rPr>
              <a:t>Restrain the ways request can be made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8"/>
          <p:cNvSpPr txBox="1">
            <a:spLocks noGrp="1"/>
          </p:cNvSpPr>
          <p:nvPr>
            <p:ph type="title"/>
          </p:nvPr>
        </p:nvSpPr>
        <p:spPr>
          <a:xfrm>
            <a:off x="1003300" y="166687"/>
            <a:ext cx="7683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Deadlock Prevention (Cont.)</a:t>
            </a:r>
            <a:endParaRPr/>
          </a:p>
        </p:txBody>
      </p:sp>
      <p:sp>
        <p:nvSpPr>
          <p:cNvPr id="183" name="Google Shape;183;p28"/>
          <p:cNvSpPr txBox="1">
            <a:spLocks noGrp="1"/>
          </p:cNvSpPr>
          <p:nvPr>
            <p:ph type="body" idx="1"/>
          </p:nvPr>
        </p:nvSpPr>
        <p:spPr>
          <a:xfrm>
            <a:off x="838200" y="1076325"/>
            <a:ext cx="6705600" cy="4446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1" i="0" u="none">
                <a:solidFill>
                  <a:schemeClr val="dk1"/>
                </a:solidFill>
                <a:latin typeface="Helvetica Neue"/>
                <a:ea typeface="Helvetica Neue"/>
                <a:cs typeface="Helvetica Neue"/>
                <a:sym typeface="Helvetica Neue"/>
              </a:rPr>
              <a:t>No Preemption</a:t>
            </a:r>
            <a:r>
              <a:rPr lang="en-US" sz="1800" b="0" i="0" u="none">
                <a:solidFill>
                  <a:schemeClr val="dk1"/>
                </a:solidFill>
                <a:latin typeface="Helvetica Neue"/>
                <a:ea typeface="Helvetica Neue"/>
                <a:cs typeface="Helvetica Neue"/>
                <a:sym typeface="Helvetica Neue"/>
              </a:rPr>
              <a:t> –</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If a process that is holding some resources requests another resource that cannot be immediately allocated to it, then all resources currently being held are released</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Preempted resources are added to the list of resources for which the process is waiting</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Process will be restarted only when it can regain its old resources, as well as the new ones that it is requesting</a:t>
            </a:r>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chemeClr val="dk1"/>
                </a:solidFill>
                <a:latin typeface="Helvetica Neue"/>
                <a:ea typeface="Helvetica Neue"/>
                <a:cs typeface="Helvetica Neue"/>
                <a:sym typeface="Helvetica Neue"/>
              </a:rPr>
              <a:t>Circular Wait</a:t>
            </a:r>
            <a:r>
              <a:rPr lang="en-US" sz="1800" b="0" i="0" u="none">
                <a:solidFill>
                  <a:schemeClr val="dk1"/>
                </a:solidFill>
                <a:latin typeface="Helvetica Neue"/>
                <a:ea typeface="Helvetica Neue"/>
                <a:cs typeface="Helvetica Neue"/>
                <a:sym typeface="Helvetica Neue"/>
              </a:rPr>
              <a:t> – impose a total ordering of all resource types, and require that each process requests resources in an increasing order of enumeration</a:t>
            </a:r>
            <a:endParaRPr/>
          </a:p>
          <a:p>
            <a:pPr marL="342900" lvl="0" indent="-240030" algn="l" rtl="0">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9"/>
          <p:cNvSpPr txBox="1">
            <a:spLocks noGrp="1"/>
          </p:cNvSpPr>
          <p:nvPr>
            <p:ph type="title"/>
          </p:nvPr>
        </p:nvSpPr>
        <p:spPr>
          <a:xfrm>
            <a:off x="1003300" y="103187"/>
            <a:ext cx="7683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Deadlock Example</a:t>
            </a:r>
            <a:endParaRPr/>
          </a:p>
        </p:txBody>
      </p:sp>
      <p:sp>
        <p:nvSpPr>
          <p:cNvPr id="190" name="Google Shape;190;p29"/>
          <p:cNvSpPr txBox="1">
            <a:spLocks noGrp="1"/>
          </p:cNvSpPr>
          <p:nvPr>
            <p:ph type="body" idx="1"/>
          </p:nvPr>
        </p:nvSpPr>
        <p:spPr>
          <a:xfrm>
            <a:off x="1355725" y="1076325"/>
            <a:ext cx="6747000" cy="51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60"/>
              <a:buNone/>
            </a:pPr>
            <a:r>
              <a:rPr lang="en-US" sz="1400" b="0" i="0" u="none">
                <a:solidFill>
                  <a:srgbClr val="000000"/>
                </a:solidFill>
                <a:latin typeface="Courier New"/>
                <a:ea typeface="Courier New"/>
                <a:cs typeface="Courier New"/>
                <a:sym typeface="Courier New"/>
              </a:rPr>
              <a:t>/* thread one runs in this function */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void *do_work_one(void *param)</a:t>
            </a:r>
            <a:br>
              <a:rPr lang="en-US" sz="1400" b="0" i="0" u="none">
                <a:solidFill>
                  <a:srgbClr val="000000"/>
                </a:solidFill>
                <a:latin typeface="Courier New"/>
                <a:ea typeface="Courier New"/>
                <a:cs typeface="Courier New"/>
                <a:sym typeface="Courier New"/>
              </a:rPr>
            </a:br>
            <a:r>
              <a:rPr lang="en-US" sz="1100" b="0" i="0" u="none">
                <a:solidFill>
                  <a:srgbClr val="000000"/>
                </a:solidFill>
                <a:latin typeface="Courier New"/>
                <a:ea typeface="Courier New"/>
                <a:cs typeface="Courier New"/>
                <a:sym typeface="Courier New"/>
              </a:rPr>
              <a:t>{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pthread_mutex_lock(&amp;first_mutex);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pthread_mutex_lock(&amp;second_mutex);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 * Do some work */</a:t>
            </a:r>
            <a:br>
              <a:rPr lang="en-US" sz="1400" b="0" i="0" u="none">
                <a:solidFill>
                  <a:srgbClr val="000000"/>
                </a:solidFill>
                <a:latin typeface="Courier New"/>
                <a:ea typeface="Courier New"/>
                <a:cs typeface="Courier New"/>
                <a:sym typeface="Courier New"/>
              </a:rPr>
            </a:br>
            <a:r>
              <a:rPr lang="en-US" sz="1400" b="0" i="0" u="none">
                <a:solidFill>
                  <a:srgbClr val="000000"/>
                </a:solidFill>
                <a:latin typeface="Courier New"/>
                <a:ea typeface="Courier New"/>
                <a:cs typeface="Courier New"/>
                <a:sym typeface="Courier New"/>
              </a:rPr>
              <a:t>   pthread_mutex_unlock(&amp;second_mutex);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pthread_mutex_unlock(&amp;first_mutex);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pthread_exit(0);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thread two runs in this function */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void *do_work_two(void *param)</a:t>
            </a:r>
            <a:br>
              <a:rPr lang="en-US" sz="1400" b="0" i="0" u="none">
                <a:solidFill>
                  <a:srgbClr val="000000"/>
                </a:solidFill>
                <a:latin typeface="Courier New"/>
                <a:ea typeface="Courier New"/>
                <a:cs typeface="Courier New"/>
                <a:sym typeface="Courier New"/>
              </a:rPr>
            </a:br>
            <a:r>
              <a:rPr lang="en-US" sz="1100" b="0" i="0" u="none">
                <a:solidFill>
                  <a:srgbClr val="000000"/>
                </a:solidFill>
                <a:latin typeface="Courier New"/>
                <a:ea typeface="Courier New"/>
                <a:cs typeface="Courier New"/>
                <a:sym typeface="Courier New"/>
              </a:rPr>
              <a:t>{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pthread_mutex_lock(&amp;second_mutex);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pthread_mutex_lock(&amp;first_mutex);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 * Do some work */</a:t>
            </a:r>
            <a:br>
              <a:rPr lang="en-US" sz="1400" b="0" i="0" u="none">
                <a:solidFill>
                  <a:srgbClr val="000000"/>
                </a:solidFill>
                <a:latin typeface="Courier New"/>
                <a:ea typeface="Courier New"/>
                <a:cs typeface="Courier New"/>
                <a:sym typeface="Courier New"/>
              </a:rPr>
            </a:br>
            <a:r>
              <a:rPr lang="en-US" sz="1400" b="0" i="0" u="none">
                <a:solidFill>
                  <a:srgbClr val="000000"/>
                </a:solidFill>
                <a:latin typeface="Courier New"/>
                <a:ea typeface="Courier New"/>
                <a:cs typeface="Courier New"/>
                <a:sym typeface="Courier New"/>
              </a:rPr>
              <a:t>   pthread_mutex_unlock(&amp;first_mutex);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pthread_mutex_unlock(&amp;second_mutex);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pthread_exit(0); </a:t>
            </a:r>
            <a:endParaRPr/>
          </a:p>
          <a:p>
            <a:pPr marL="0" lvl="0" indent="0" algn="l" rtl="0">
              <a:lnSpc>
                <a:spcPct val="100000"/>
              </a:lnSpc>
              <a:spcBef>
                <a:spcPts val="490"/>
              </a:spcBef>
              <a:spcAft>
                <a:spcPts val="0"/>
              </a:spcAft>
              <a:buSzPts val="1260"/>
              <a:buNone/>
            </a:pPr>
            <a:r>
              <a:rPr lang="en-US" sz="1400" b="0" i="0" u="none">
                <a:solidFill>
                  <a:srgbClr val="000000"/>
                </a:solidFill>
                <a:latin typeface="Courier New"/>
                <a:ea typeface="Courier New"/>
                <a:cs typeface="Courier New"/>
                <a:sym typeface="Courier New"/>
              </a:rPr>
              <a: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0"/>
          <p:cNvSpPr txBox="1">
            <a:spLocks noGrp="1"/>
          </p:cNvSpPr>
          <p:nvPr>
            <p:ph type="title"/>
          </p:nvPr>
        </p:nvSpPr>
        <p:spPr>
          <a:xfrm>
            <a:off x="1385887" y="122237"/>
            <a:ext cx="77247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800"/>
              <a:buFont typeface="Arial"/>
              <a:buNone/>
            </a:pPr>
            <a:r>
              <a:rPr lang="en-US" sz="2800" b="1" i="0" u="none">
                <a:solidFill>
                  <a:srgbClr val="006699"/>
                </a:solidFill>
                <a:latin typeface="Arial"/>
                <a:ea typeface="Arial"/>
                <a:cs typeface="Arial"/>
                <a:sym typeface="Arial"/>
              </a:rPr>
              <a:t>Deadlock Example with Lock Ordering</a:t>
            </a:r>
            <a:endParaRPr/>
          </a:p>
        </p:txBody>
      </p:sp>
      <p:sp>
        <p:nvSpPr>
          <p:cNvPr id="197" name="Google Shape;197;p30"/>
          <p:cNvSpPr txBox="1">
            <a:spLocks noGrp="1"/>
          </p:cNvSpPr>
          <p:nvPr>
            <p:ph type="body" idx="1"/>
          </p:nvPr>
        </p:nvSpPr>
        <p:spPr>
          <a:xfrm>
            <a:off x="1184275" y="1060450"/>
            <a:ext cx="7639200" cy="363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60"/>
              <a:buNone/>
            </a:pPr>
            <a:r>
              <a:rPr lang="en-US" sz="1400" b="0" i="0" u="none">
                <a:solidFill>
                  <a:schemeClr val="dk1"/>
                </a:solidFill>
                <a:latin typeface="Courier New"/>
                <a:ea typeface="Courier New"/>
                <a:cs typeface="Courier New"/>
                <a:sym typeface="Courier New"/>
              </a:rPr>
              <a:t>void transaction(Account from, Account to, double amount)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mutex lock1, lock2;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lock1 = get_lock(from);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lock2 = get_lock(to);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acquire(lock1);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acquire(lock2);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withdraw(from, amount);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deposit(to, amount);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release(lock2);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release(lock1); </a:t>
            </a:r>
            <a:endParaRPr/>
          </a:p>
          <a:p>
            <a:pPr marL="0" lvl="0" indent="0" algn="l" rtl="0">
              <a:lnSpc>
                <a:spcPct val="100000"/>
              </a:lnSpc>
              <a:spcBef>
                <a:spcPts val="490"/>
              </a:spcBef>
              <a:spcAft>
                <a:spcPts val="0"/>
              </a:spcAft>
              <a:buSzPts val="1260"/>
              <a:buNone/>
            </a:pPr>
            <a:r>
              <a:rPr lang="en-US" sz="1400" b="0" i="0" u="none">
                <a:solidFill>
                  <a:schemeClr val="dk1"/>
                </a:solidFill>
                <a:latin typeface="Courier New"/>
                <a:ea typeface="Courier New"/>
                <a:cs typeface="Courier New"/>
                <a:sym typeface="Courier New"/>
              </a:rPr>
              <a:t>} </a:t>
            </a:r>
            <a:endParaRPr/>
          </a:p>
        </p:txBody>
      </p:sp>
      <p:sp>
        <p:nvSpPr>
          <p:cNvPr id="198" name="Google Shape;198;p30"/>
          <p:cNvSpPr txBox="1"/>
          <p:nvPr/>
        </p:nvSpPr>
        <p:spPr>
          <a:xfrm>
            <a:off x="1181100" y="4618037"/>
            <a:ext cx="7048500" cy="1200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Helvetica Neue"/>
              <a:buNone/>
            </a:pPr>
            <a:r>
              <a:rPr lang="en-US" sz="1600" b="0" i="0" u="none">
                <a:solidFill>
                  <a:schemeClr val="dk1"/>
                </a:solidFill>
                <a:latin typeface="Helvetica Neue"/>
                <a:ea typeface="Helvetica Neue"/>
                <a:cs typeface="Helvetica Neue"/>
                <a:sym typeface="Helvetica Neue"/>
              </a:rPr>
              <a:t>Transactions 1 and 2 execute concurrently.  Transaction  1 transfers $25 from account A to account B, and Transaction 2 transfers $50 from account B to account A</a:t>
            </a:r>
            <a:endParaRPr sz="1600" b="0" i="0" u="none">
              <a:solidFill>
                <a:schemeClr val="dk1"/>
              </a:solidFill>
              <a:latin typeface="Verdana"/>
              <a:ea typeface="Verdana"/>
              <a:cs typeface="Verdana"/>
              <a:sym typeface="Verdana"/>
            </a:endParaRPr>
          </a:p>
          <a:p>
            <a:pPr marL="0" marR="0" lvl="0" indent="0" algn="l" rtl="0">
              <a:lnSpc>
                <a:spcPct val="100000"/>
              </a:lnSpc>
              <a:spcBef>
                <a:spcPts val="800"/>
              </a:spcBef>
              <a:spcAft>
                <a:spcPts val="0"/>
              </a:spcAft>
              <a:buClr>
                <a:schemeClr val="dk1"/>
              </a:buClr>
              <a:buSzPts val="1600"/>
              <a:buFont typeface="Helvetica Neue"/>
              <a:buNone/>
            </a:pPr>
            <a:r>
              <a:rPr lang="en-US" sz="1600" b="0" i="0" u="none">
                <a:solidFill>
                  <a:schemeClr val="dk1"/>
                </a:solidFill>
                <a:latin typeface="Helvetica Neue"/>
                <a:ea typeface="Helvetica Neue"/>
                <a:cs typeface="Helvetica Neue"/>
                <a:sym typeface="Helvetica Neue"/>
              </a:rPr>
              <a:t>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1"/>
          <p:cNvSpPr txBox="1">
            <a:spLocks noGrp="1"/>
          </p:cNvSpPr>
          <p:nvPr>
            <p:ph type="title"/>
          </p:nvPr>
        </p:nvSpPr>
        <p:spPr>
          <a:xfrm>
            <a:off x="923925" y="198437"/>
            <a:ext cx="77628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Deadlock Avoidance</a:t>
            </a:r>
            <a:endParaRPr/>
          </a:p>
        </p:txBody>
      </p:sp>
      <p:sp>
        <p:nvSpPr>
          <p:cNvPr id="205" name="Google Shape;205;p31"/>
          <p:cNvSpPr txBox="1">
            <a:spLocks noGrp="1"/>
          </p:cNvSpPr>
          <p:nvPr>
            <p:ph type="body" idx="1"/>
          </p:nvPr>
        </p:nvSpPr>
        <p:spPr>
          <a:xfrm>
            <a:off x="1397000" y="1814512"/>
            <a:ext cx="6629400" cy="37830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Simplest and most useful model requires that each process declare the </a:t>
            </a:r>
            <a:r>
              <a:rPr lang="en-US" sz="1800" b="1" i="1" u="none">
                <a:solidFill>
                  <a:schemeClr val="dk1"/>
                </a:solidFill>
                <a:latin typeface="Helvetica Neue"/>
                <a:ea typeface="Helvetica Neue"/>
                <a:cs typeface="Helvetica Neue"/>
                <a:sym typeface="Helvetica Neue"/>
              </a:rPr>
              <a:t>maximum number</a:t>
            </a:r>
            <a:r>
              <a:rPr lang="en-US" sz="1800" b="1" i="0"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of resources of each type that it may need</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The deadlock-avoidance algorithm dynamically examines the resource-allocation state to ensure that there can never be a circular-wait condition</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Resource-allocation </a:t>
            </a:r>
            <a:r>
              <a:rPr lang="en-US" sz="1800" b="0" i="1" u="none">
                <a:solidFill>
                  <a:schemeClr val="dk1"/>
                </a:solidFill>
                <a:latin typeface="Helvetica Neue"/>
                <a:ea typeface="Helvetica Neue"/>
                <a:cs typeface="Helvetica Neue"/>
                <a:sym typeface="Helvetica Neue"/>
              </a:rPr>
              <a:t>state</a:t>
            </a:r>
            <a:r>
              <a:rPr lang="en-US" sz="1800" b="0" i="0" u="none">
                <a:solidFill>
                  <a:schemeClr val="dk1"/>
                </a:solidFill>
                <a:latin typeface="Helvetica Neue"/>
                <a:ea typeface="Helvetica Neue"/>
                <a:cs typeface="Helvetica Neue"/>
                <a:sym typeface="Helvetica Neue"/>
              </a:rPr>
              <a:t> is defined by the number of available and allocated resources, and the maximum demands of the processes</a:t>
            </a:r>
            <a:endParaRPr/>
          </a:p>
        </p:txBody>
      </p:sp>
      <p:sp>
        <p:nvSpPr>
          <p:cNvPr id="206" name="Google Shape;206;p31"/>
          <p:cNvSpPr txBox="1"/>
          <p:nvPr/>
        </p:nvSpPr>
        <p:spPr>
          <a:xfrm>
            <a:off x="1154112" y="1098550"/>
            <a:ext cx="7769100" cy="6414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Helvetica Neue"/>
              <a:buNone/>
            </a:pPr>
            <a:r>
              <a:rPr lang="en-US" sz="1800" b="0" i="0" u="none">
                <a:solidFill>
                  <a:schemeClr val="dk1"/>
                </a:solidFill>
                <a:latin typeface="Helvetica Neue"/>
                <a:ea typeface="Helvetica Neue"/>
                <a:cs typeface="Helvetica Neue"/>
                <a:sym typeface="Helvetica Neue"/>
              </a:rPr>
              <a:t>Requires that the system has some additional </a:t>
            </a:r>
            <a:r>
              <a:rPr lang="en-US" sz="1800" b="1" i="1" u="none">
                <a:solidFill>
                  <a:schemeClr val="dk1"/>
                </a:solidFill>
                <a:latin typeface="Helvetica Neue"/>
                <a:ea typeface="Helvetica Neue"/>
                <a:cs typeface="Helvetica Neue"/>
                <a:sym typeface="Helvetica Neue"/>
              </a:rPr>
              <a:t>a priori </a:t>
            </a:r>
            <a:r>
              <a:rPr lang="en-US" sz="1800" b="0" i="0" u="none">
                <a:solidFill>
                  <a:schemeClr val="dk1"/>
                </a:solidFill>
                <a:latin typeface="Helvetica Neue"/>
                <a:ea typeface="Helvetica Neue"/>
                <a:cs typeface="Helvetica Neue"/>
                <a:sym typeface="Helvetica Neue"/>
              </a:rPr>
              <a:t>information </a:t>
            </a:r>
            <a:br>
              <a:rPr lang="en-US" sz="1800" b="0" i="0" u="none">
                <a:solidFill>
                  <a:schemeClr val="dk1"/>
                </a:solidFill>
                <a:latin typeface="Helvetica Neue"/>
                <a:ea typeface="Helvetica Neue"/>
                <a:cs typeface="Helvetica Neue"/>
                <a:sym typeface="Helvetica Neue"/>
              </a:rPr>
            </a:br>
            <a:r>
              <a:rPr lang="en-US" sz="1800" b="0" i="0" u="none">
                <a:solidFill>
                  <a:schemeClr val="dk1"/>
                </a:solidFill>
                <a:latin typeface="Helvetica Neue"/>
                <a:ea typeface="Helvetica Neue"/>
                <a:cs typeface="Helvetica Neue"/>
                <a:sym typeface="Helvetica Neue"/>
              </a:rPr>
              <a:t>available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2"/>
          <p:cNvSpPr txBox="1">
            <a:spLocks noGrp="1"/>
          </p:cNvSpPr>
          <p:nvPr>
            <p:ph type="title"/>
          </p:nvPr>
        </p:nvSpPr>
        <p:spPr>
          <a:xfrm>
            <a:off x="457200" y="136525"/>
            <a:ext cx="8229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Safe State</a:t>
            </a:r>
            <a:endParaRPr/>
          </a:p>
        </p:txBody>
      </p:sp>
      <p:sp>
        <p:nvSpPr>
          <p:cNvPr id="213" name="Google Shape;213;p32"/>
          <p:cNvSpPr txBox="1">
            <a:spLocks noGrp="1"/>
          </p:cNvSpPr>
          <p:nvPr>
            <p:ph type="body" idx="1"/>
          </p:nvPr>
        </p:nvSpPr>
        <p:spPr>
          <a:xfrm>
            <a:off x="919162" y="1165225"/>
            <a:ext cx="7358100" cy="49974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When a process requests an available resource, system must decide if immediate allocation leaves the system in a safe state</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System is in </a:t>
            </a:r>
            <a:r>
              <a:rPr lang="en-US" sz="1800" b="1" i="0" u="none">
                <a:solidFill>
                  <a:srgbClr val="3366FF"/>
                </a:solidFill>
                <a:latin typeface="Helvetica Neue"/>
                <a:ea typeface="Helvetica Neue"/>
                <a:cs typeface="Helvetica Neue"/>
                <a:sym typeface="Helvetica Neue"/>
              </a:rPr>
              <a:t>safe state</a:t>
            </a:r>
            <a:r>
              <a:rPr lang="en-US" sz="1800" b="0" i="0" u="none">
                <a:solidFill>
                  <a:srgbClr val="3366FF"/>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if there exists a sequence &lt;</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1</a:t>
            </a:r>
            <a:r>
              <a:rPr lang="en-US" sz="1800" b="0" i="1" u="none">
                <a:solidFill>
                  <a:schemeClr val="dk1"/>
                </a:solidFill>
                <a:latin typeface="Helvetica Neue"/>
                <a:ea typeface="Helvetica Neue"/>
                <a:cs typeface="Helvetica Neue"/>
                <a:sym typeface="Helvetica Neue"/>
              </a:rPr>
              <a:t>, P</a:t>
            </a:r>
            <a:r>
              <a:rPr lang="en-US" sz="1800" b="0" i="1" u="none" baseline="-25000">
                <a:solidFill>
                  <a:schemeClr val="dk1"/>
                </a:solidFill>
                <a:latin typeface="Helvetica Neue"/>
                <a:ea typeface="Helvetica Neue"/>
                <a:cs typeface="Helvetica Neue"/>
                <a:sym typeface="Helvetica Neue"/>
              </a:rPr>
              <a:t>2</a:t>
            </a:r>
            <a:r>
              <a:rPr lang="en-US" sz="1800" b="0" i="1" u="none">
                <a:solidFill>
                  <a:schemeClr val="dk1"/>
                </a:solidFill>
                <a:latin typeface="Helvetica Neue"/>
                <a:ea typeface="Helvetica Neue"/>
                <a:cs typeface="Helvetica Neue"/>
                <a:sym typeface="Helvetica Neue"/>
              </a:rPr>
              <a:t>, …, P</a:t>
            </a:r>
            <a:r>
              <a:rPr lang="en-US" sz="1800" b="0" i="1" u="none" baseline="-25000">
                <a:solidFill>
                  <a:schemeClr val="dk1"/>
                </a:solidFill>
                <a:latin typeface="Helvetica Neue"/>
                <a:ea typeface="Helvetica Neue"/>
                <a:cs typeface="Helvetica Neue"/>
                <a:sym typeface="Helvetica Neue"/>
              </a:rPr>
              <a:t>n</a:t>
            </a:r>
            <a:r>
              <a:rPr lang="en-US" sz="1800" b="0" i="0" u="none">
                <a:solidFill>
                  <a:schemeClr val="dk1"/>
                </a:solidFill>
                <a:latin typeface="Helvetica Neue"/>
                <a:ea typeface="Helvetica Neue"/>
                <a:cs typeface="Helvetica Neue"/>
                <a:sym typeface="Helvetica Neue"/>
              </a:rPr>
              <a:t>&gt; of ALL the  processes  in the systems such that  for each P</a:t>
            </a:r>
            <a:r>
              <a:rPr lang="en-US" sz="1800" b="0" i="0"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the resources that P</a:t>
            </a:r>
            <a:r>
              <a:rPr lang="en-US" sz="1800" b="0" i="0" u="none" baseline="-25000">
                <a:solidFill>
                  <a:schemeClr val="dk1"/>
                </a:solidFill>
                <a:latin typeface="Helvetica Neue"/>
                <a:ea typeface="Helvetica Neue"/>
                <a:cs typeface="Helvetica Neue"/>
                <a:sym typeface="Helvetica Neue"/>
              </a:rPr>
              <a:t>i </a:t>
            </a:r>
            <a:r>
              <a:rPr lang="en-US" sz="1800" b="0" i="0" u="none">
                <a:solidFill>
                  <a:schemeClr val="dk1"/>
                </a:solidFill>
                <a:latin typeface="Helvetica Neue"/>
                <a:ea typeface="Helvetica Neue"/>
                <a:cs typeface="Helvetica Neue"/>
                <a:sym typeface="Helvetica Neue"/>
              </a:rPr>
              <a:t>can still request can be satisfied by currently available resources + resources held by all the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j</a:t>
            </a:r>
            <a:r>
              <a:rPr lang="en-US" sz="1800" b="0" i="0" u="none">
                <a:solidFill>
                  <a:schemeClr val="dk1"/>
                </a:solidFill>
                <a:latin typeface="Helvetica Neue"/>
                <a:ea typeface="Helvetica Neue"/>
                <a:cs typeface="Helvetica Neue"/>
                <a:sym typeface="Helvetica Neue"/>
              </a:rPr>
              <a:t>, with</a:t>
            </a:r>
            <a:r>
              <a:rPr lang="en-US" sz="1800" b="0" i="1" u="none">
                <a:solidFill>
                  <a:schemeClr val="dk1"/>
                </a:solidFill>
                <a:latin typeface="Helvetica Neue"/>
                <a:ea typeface="Helvetica Neue"/>
                <a:cs typeface="Helvetica Neue"/>
                <a:sym typeface="Helvetica Neue"/>
              </a:rPr>
              <a:t> j </a:t>
            </a:r>
            <a:r>
              <a:rPr lang="en-US" sz="1800" b="0" i="0" u="none">
                <a:solidFill>
                  <a:schemeClr val="dk1"/>
                </a:solidFill>
                <a:latin typeface="Helvetica Neue"/>
                <a:ea typeface="Helvetica Neue"/>
                <a:cs typeface="Helvetica Neue"/>
                <a:sym typeface="Helvetica Neue"/>
              </a:rPr>
              <a:t>&lt; </a:t>
            </a:r>
            <a:r>
              <a:rPr lang="en-US" sz="1800" b="0" i="1" u="none">
                <a:solidFill>
                  <a:schemeClr val="dk1"/>
                </a:solidFill>
                <a:latin typeface="Helvetica Neue"/>
                <a:ea typeface="Helvetica Neue"/>
                <a:cs typeface="Helvetica Neue"/>
                <a:sym typeface="Helvetica Neue"/>
              </a:rPr>
              <a:t>I</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That is:</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If P</a:t>
            </a:r>
            <a:r>
              <a:rPr lang="en-US" sz="1800" b="0" i="0"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resource needs are not immediately available, then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can wait until all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j</a:t>
            </a:r>
            <a:r>
              <a:rPr lang="en-US" sz="1800" b="0" i="1"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have finished</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When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j</a:t>
            </a:r>
            <a:r>
              <a:rPr lang="en-US" sz="1800" b="0" i="0" u="none">
                <a:solidFill>
                  <a:schemeClr val="dk1"/>
                </a:solidFill>
                <a:latin typeface="Helvetica Neue"/>
                <a:ea typeface="Helvetica Neue"/>
                <a:cs typeface="Helvetica Neue"/>
                <a:sym typeface="Helvetica Neue"/>
              </a:rPr>
              <a:t> is finished,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can obtain needed resources, execute, return allocated resources, and terminate</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When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terminates,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 </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can obtain its needed resources, and so on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5"/>
          <p:cNvSpPr txBox="1">
            <a:spLocks noGrp="1"/>
          </p:cNvSpPr>
          <p:nvPr>
            <p:ph type="title"/>
          </p:nvPr>
        </p:nvSpPr>
        <p:spPr>
          <a:xfrm>
            <a:off x="806450" y="150812"/>
            <a:ext cx="78804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Chapter 7:  Deadlocks</a:t>
            </a:r>
            <a:endParaRPr/>
          </a:p>
        </p:txBody>
      </p:sp>
      <p:sp>
        <p:nvSpPr>
          <p:cNvPr id="79" name="Google Shape;79;p15"/>
          <p:cNvSpPr txBox="1">
            <a:spLocks noGrp="1"/>
          </p:cNvSpPr>
          <p:nvPr>
            <p:ph type="body" idx="1"/>
          </p:nvPr>
        </p:nvSpPr>
        <p:spPr>
          <a:xfrm>
            <a:off x="908050" y="1131887"/>
            <a:ext cx="7588200" cy="4530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530"/>
              <a:buFont typeface="Arial"/>
              <a:buChar char="●"/>
            </a:pPr>
            <a:r>
              <a:rPr lang="en-US" sz="1800" b="0" i="0" u="none">
                <a:solidFill>
                  <a:schemeClr val="dk1"/>
                </a:solidFill>
                <a:latin typeface="Helvetica Neue"/>
                <a:ea typeface="Helvetica Neue"/>
                <a:cs typeface="Helvetica Neue"/>
                <a:sym typeface="Helvetica Neue"/>
              </a:rPr>
              <a:t>System Model</a:t>
            </a:r>
            <a:endParaRPr/>
          </a:p>
          <a:p>
            <a:pPr marL="342900" lvl="0" indent="-342900" algn="l" rtl="0">
              <a:lnSpc>
                <a:spcPct val="100000"/>
              </a:lnSpc>
              <a:spcBef>
                <a:spcPts val="630"/>
              </a:spcBef>
              <a:spcAft>
                <a:spcPts val="0"/>
              </a:spcAft>
              <a:buClr>
                <a:srgbClr val="993300"/>
              </a:buClr>
              <a:buSzPts val="1530"/>
              <a:buFont typeface="Arial"/>
              <a:buChar char="●"/>
            </a:pPr>
            <a:r>
              <a:rPr lang="en-US" sz="1800" b="0" i="0" u="none">
                <a:solidFill>
                  <a:schemeClr val="dk1"/>
                </a:solidFill>
                <a:latin typeface="Helvetica Neue"/>
                <a:ea typeface="Helvetica Neue"/>
                <a:cs typeface="Helvetica Neue"/>
                <a:sym typeface="Helvetica Neue"/>
              </a:rPr>
              <a:t>Deadlock Characterization</a:t>
            </a:r>
            <a:endParaRPr/>
          </a:p>
          <a:p>
            <a:pPr marL="342900" lvl="0" indent="-342900" algn="l" rtl="0">
              <a:lnSpc>
                <a:spcPct val="100000"/>
              </a:lnSpc>
              <a:spcBef>
                <a:spcPts val="630"/>
              </a:spcBef>
              <a:spcAft>
                <a:spcPts val="0"/>
              </a:spcAft>
              <a:buClr>
                <a:srgbClr val="993300"/>
              </a:buClr>
              <a:buSzPts val="1530"/>
              <a:buFont typeface="Arial"/>
              <a:buChar char="●"/>
            </a:pPr>
            <a:r>
              <a:rPr lang="en-US" sz="1800" b="0" i="0" u="none">
                <a:solidFill>
                  <a:schemeClr val="dk1"/>
                </a:solidFill>
                <a:latin typeface="Helvetica Neue"/>
                <a:ea typeface="Helvetica Neue"/>
                <a:cs typeface="Helvetica Neue"/>
                <a:sym typeface="Helvetica Neue"/>
              </a:rPr>
              <a:t>Methods for Handling Deadlocks</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Deadlock Prevention</a:t>
            </a:r>
            <a:endParaRPr/>
          </a:p>
          <a:p>
            <a:pPr marL="342900" lvl="0" indent="-342900" algn="l" rtl="0">
              <a:lnSpc>
                <a:spcPct val="100000"/>
              </a:lnSpc>
              <a:spcBef>
                <a:spcPts val="630"/>
              </a:spcBef>
              <a:spcAft>
                <a:spcPts val="0"/>
              </a:spcAft>
              <a:buClr>
                <a:srgbClr val="993300"/>
              </a:buClr>
              <a:buSzPts val="1530"/>
              <a:buFont typeface="Arial"/>
              <a:buChar char="●"/>
            </a:pPr>
            <a:r>
              <a:rPr lang="en-US" sz="1800" b="0" i="0" u="none">
                <a:solidFill>
                  <a:schemeClr val="dk1"/>
                </a:solidFill>
                <a:latin typeface="Helvetica Neue"/>
                <a:ea typeface="Helvetica Neue"/>
                <a:cs typeface="Helvetica Neue"/>
                <a:sym typeface="Helvetica Neue"/>
              </a:rPr>
              <a:t>Deadlock Avoidance</a:t>
            </a:r>
            <a:endParaRPr/>
          </a:p>
          <a:p>
            <a:pPr marL="342900" lvl="0" indent="-342900" algn="l" rtl="0">
              <a:lnSpc>
                <a:spcPct val="100000"/>
              </a:lnSpc>
              <a:spcBef>
                <a:spcPts val="630"/>
              </a:spcBef>
              <a:spcAft>
                <a:spcPts val="0"/>
              </a:spcAft>
              <a:buClr>
                <a:srgbClr val="993300"/>
              </a:buClr>
              <a:buSzPts val="1530"/>
              <a:buFont typeface="Arial"/>
              <a:buChar char="●"/>
            </a:pPr>
            <a:r>
              <a:rPr lang="en-US" sz="1800" b="0" i="0" u="none">
                <a:solidFill>
                  <a:schemeClr val="dk1"/>
                </a:solidFill>
                <a:latin typeface="Helvetica Neue"/>
                <a:ea typeface="Helvetica Neue"/>
                <a:cs typeface="Helvetica Neue"/>
                <a:sym typeface="Helvetica Neue"/>
              </a:rPr>
              <a:t>Deadlock Detection </a:t>
            </a:r>
            <a:endParaRPr/>
          </a:p>
          <a:p>
            <a:pPr marL="342900" lvl="0" indent="-342900" algn="l" rtl="0">
              <a:lnSpc>
                <a:spcPct val="100000"/>
              </a:lnSpc>
              <a:spcBef>
                <a:spcPts val="630"/>
              </a:spcBef>
              <a:spcAft>
                <a:spcPts val="0"/>
              </a:spcAft>
              <a:buClr>
                <a:srgbClr val="993300"/>
              </a:buClr>
              <a:buSzPts val="1530"/>
              <a:buFont typeface="Arial"/>
              <a:buChar char="●"/>
            </a:pPr>
            <a:r>
              <a:rPr lang="en-US" sz="1800" b="0" i="0" u="none">
                <a:solidFill>
                  <a:schemeClr val="dk1"/>
                </a:solidFill>
                <a:latin typeface="Helvetica Neue"/>
                <a:ea typeface="Helvetica Neue"/>
                <a:cs typeface="Helvetica Neue"/>
                <a:sym typeface="Helvetica Neue"/>
              </a:rPr>
              <a:t>Recovery from Deadlock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3"/>
          <p:cNvSpPr txBox="1">
            <a:spLocks noGrp="1"/>
          </p:cNvSpPr>
          <p:nvPr>
            <p:ph type="title"/>
          </p:nvPr>
        </p:nvSpPr>
        <p:spPr>
          <a:xfrm>
            <a:off x="457200" y="152400"/>
            <a:ext cx="8229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Basic Facts</a:t>
            </a:r>
            <a:endParaRPr/>
          </a:p>
        </p:txBody>
      </p:sp>
      <p:sp>
        <p:nvSpPr>
          <p:cNvPr id="220" name="Google Shape;220;p33"/>
          <p:cNvSpPr txBox="1">
            <a:spLocks noGrp="1"/>
          </p:cNvSpPr>
          <p:nvPr>
            <p:ph type="body" idx="1"/>
          </p:nvPr>
        </p:nvSpPr>
        <p:spPr>
          <a:xfrm>
            <a:off x="922337" y="1190625"/>
            <a:ext cx="6597600" cy="4414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If a system is in safe state ⇒ no deadlocks</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If a system is in unsafe state ⇒ possibility of deadlock</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Avoidance ⇒ ensure that a system will never enter an unsafe state.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4"/>
          <p:cNvSpPr txBox="1">
            <a:spLocks noGrp="1"/>
          </p:cNvSpPr>
          <p:nvPr>
            <p:ph type="title"/>
          </p:nvPr>
        </p:nvSpPr>
        <p:spPr>
          <a:xfrm>
            <a:off x="846137" y="150812"/>
            <a:ext cx="78408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Safe, Unsafe, Deadlock State </a:t>
            </a:r>
            <a:endParaRPr/>
          </a:p>
        </p:txBody>
      </p:sp>
      <p:pic>
        <p:nvPicPr>
          <p:cNvPr id="227" name="Google Shape;227;p34"/>
          <p:cNvPicPr preferRelativeResize="0"/>
          <p:nvPr/>
        </p:nvPicPr>
        <p:blipFill rotWithShape="1">
          <a:blip r:embed="rId3">
            <a:alphaModFix/>
          </a:blip>
          <a:srcRect l="13439" t="1568" r="13679" b="2194"/>
          <a:stretch/>
        </p:blipFill>
        <p:spPr>
          <a:xfrm>
            <a:off x="2446337" y="1308100"/>
            <a:ext cx="4022725" cy="398303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5"/>
          <p:cNvSpPr txBox="1">
            <a:spLocks noGrp="1"/>
          </p:cNvSpPr>
          <p:nvPr>
            <p:ph type="title"/>
          </p:nvPr>
        </p:nvSpPr>
        <p:spPr>
          <a:xfrm>
            <a:off x="1041400" y="166687"/>
            <a:ext cx="76455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Avoidance Algorithms</a:t>
            </a:r>
            <a:endParaRPr/>
          </a:p>
        </p:txBody>
      </p:sp>
      <p:sp>
        <p:nvSpPr>
          <p:cNvPr id="234" name="Google Shape;234;p35"/>
          <p:cNvSpPr txBox="1">
            <a:spLocks noGrp="1"/>
          </p:cNvSpPr>
          <p:nvPr>
            <p:ph type="body" idx="1"/>
          </p:nvPr>
        </p:nvSpPr>
        <p:spPr>
          <a:xfrm>
            <a:off x="906462" y="1171575"/>
            <a:ext cx="6659700" cy="4483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Single instance of a resource type</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Use a resource-allocation graph</a:t>
            </a:r>
            <a:endParaRPr/>
          </a:p>
          <a:p>
            <a:pPr marL="742950" lvl="1" indent="-285750" algn="l" rtl="0">
              <a:lnSpc>
                <a:spcPct val="100000"/>
              </a:lnSpc>
              <a:spcBef>
                <a:spcPts val="630"/>
              </a:spcBef>
              <a:spcAft>
                <a:spcPts val="0"/>
              </a:spcAft>
              <a:buSzPts val="1440"/>
              <a:buNone/>
            </a:pPr>
            <a:endParaRPr sz="1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Multiple instances of a resource type</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 Use the banker’s algorithm</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6"/>
          <p:cNvSpPr txBox="1">
            <a:spLocks noGrp="1"/>
          </p:cNvSpPr>
          <p:nvPr>
            <p:ph type="title"/>
          </p:nvPr>
        </p:nvSpPr>
        <p:spPr>
          <a:xfrm>
            <a:off x="1123950" y="198437"/>
            <a:ext cx="78312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Resource-Allocation Graph Scheme</a:t>
            </a:r>
            <a:endParaRPr/>
          </a:p>
        </p:txBody>
      </p:sp>
      <p:sp>
        <p:nvSpPr>
          <p:cNvPr id="241" name="Google Shape;241;p36"/>
          <p:cNvSpPr txBox="1">
            <a:spLocks noGrp="1"/>
          </p:cNvSpPr>
          <p:nvPr>
            <p:ph type="body" idx="1"/>
          </p:nvPr>
        </p:nvSpPr>
        <p:spPr>
          <a:xfrm>
            <a:off x="858837" y="1155700"/>
            <a:ext cx="6989700" cy="4483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1" i="0" u="none">
                <a:solidFill>
                  <a:srgbClr val="3366FF"/>
                </a:solidFill>
                <a:latin typeface="Helvetica Neue"/>
                <a:ea typeface="Helvetica Neue"/>
                <a:cs typeface="Helvetica Neue"/>
                <a:sym typeface="Helvetica Neue"/>
              </a:rPr>
              <a:t>Claim edge</a:t>
            </a:r>
            <a:r>
              <a:rPr lang="en-US" sz="1800" b="0" i="0" u="none">
                <a:solidFill>
                  <a:srgbClr val="3366FF"/>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r>
              <a:rPr lang="en-US" sz="1800" b="0" i="0" u="none">
                <a:solidFill>
                  <a:schemeClr val="dk1"/>
                </a:solidFill>
                <a:latin typeface="Helvetica Neue"/>
                <a:ea typeface="Helvetica Neue"/>
                <a:cs typeface="Helvetica Neue"/>
                <a:sym typeface="Helvetica Neue"/>
              </a:rPr>
              <a:t> indicated that process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j</a:t>
            </a:r>
            <a:r>
              <a:rPr lang="en-US" sz="1800" b="0" i="0" u="none">
                <a:solidFill>
                  <a:schemeClr val="dk1"/>
                </a:solidFill>
                <a:latin typeface="Helvetica Neue"/>
                <a:ea typeface="Helvetica Neue"/>
                <a:cs typeface="Helvetica Neue"/>
                <a:sym typeface="Helvetica Neue"/>
              </a:rPr>
              <a:t> may request resource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r>
              <a:rPr lang="en-US" sz="1800" b="0" i="0" u="none">
                <a:solidFill>
                  <a:schemeClr val="dk1"/>
                </a:solidFill>
                <a:latin typeface="Helvetica Neue"/>
                <a:ea typeface="Helvetica Neue"/>
                <a:cs typeface="Helvetica Neue"/>
                <a:sym typeface="Helvetica Neue"/>
              </a:rPr>
              <a:t>; represented by a dashed line</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Claim edge converts to request edge when a process requests a resource</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Request edge converted to an assignment edge when the  resource is allocated to the process</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When a resource is released by a process, assignment edge reconverts to a claim edge</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Resources must be claimed </a:t>
            </a:r>
            <a:r>
              <a:rPr lang="en-US" sz="1800" b="0" i="1" u="none">
                <a:solidFill>
                  <a:schemeClr val="dk1"/>
                </a:solidFill>
                <a:latin typeface="Helvetica Neue"/>
                <a:ea typeface="Helvetica Neue"/>
                <a:cs typeface="Helvetica Neue"/>
                <a:sym typeface="Helvetica Neue"/>
              </a:rPr>
              <a:t>a priori</a:t>
            </a:r>
            <a:r>
              <a:rPr lang="en-US" sz="1800" b="0" i="0" u="none">
                <a:solidFill>
                  <a:schemeClr val="dk1"/>
                </a:solidFill>
                <a:latin typeface="Helvetica Neue"/>
                <a:ea typeface="Helvetica Neue"/>
                <a:cs typeface="Helvetica Neue"/>
                <a:sym typeface="Helvetica Neue"/>
              </a:rPr>
              <a:t> in the system</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7"/>
          <p:cNvSpPr txBox="1">
            <a:spLocks noGrp="1"/>
          </p:cNvSpPr>
          <p:nvPr>
            <p:ph type="title"/>
          </p:nvPr>
        </p:nvSpPr>
        <p:spPr>
          <a:xfrm>
            <a:off x="741362" y="280987"/>
            <a:ext cx="8224800" cy="4572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800"/>
              <a:buFont typeface="Arial"/>
              <a:buNone/>
            </a:pPr>
            <a:r>
              <a:rPr lang="en-US" sz="2800" b="1" i="0" u="none">
                <a:solidFill>
                  <a:srgbClr val="006699"/>
                </a:solidFill>
                <a:latin typeface="Arial"/>
                <a:ea typeface="Arial"/>
                <a:cs typeface="Arial"/>
                <a:sym typeface="Arial"/>
              </a:rPr>
              <a:t>Resource-Allocation Graph</a:t>
            </a:r>
            <a:endParaRPr/>
          </a:p>
        </p:txBody>
      </p:sp>
      <p:pic>
        <p:nvPicPr>
          <p:cNvPr id="248" name="Google Shape;248;p37" descr="7"/>
          <p:cNvPicPr preferRelativeResize="0"/>
          <p:nvPr/>
        </p:nvPicPr>
        <p:blipFill rotWithShape="1">
          <a:blip r:embed="rId3">
            <a:alphaModFix/>
          </a:blip>
          <a:srcRect/>
          <a:stretch/>
        </p:blipFill>
        <p:spPr>
          <a:xfrm>
            <a:off x="2668587" y="1409700"/>
            <a:ext cx="3681412" cy="37306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8"/>
          <p:cNvSpPr txBox="1">
            <a:spLocks noGrp="1"/>
          </p:cNvSpPr>
          <p:nvPr>
            <p:ph type="title"/>
          </p:nvPr>
        </p:nvSpPr>
        <p:spPr>
          <a:xfrm>
            <a:off x="1131887" y="260350"/>
            <a:ext cx="8244000" cy="4572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800"/>
              <a:buFont typeface="Arial"/>
              <a:buNone/>
            </a:pPr>
            <a:r>
              <a:rPr lang="en-US" sz="2800" b="1" i="0" u="none">
                <a:solidFill>
                  <a:srgbClr val="006699"/>
                </a:solidFill>
                <a:latin typeface="Arial"/>
                <a:ea typeface="Arial"/>
                <a:cs typeface="Arial"/>
                <a:sym typeface="Arial"/>
              </a:rPr>
              <a:t>Unsafe State In Resource-Allocation Graph</a:t>
            </a:r>
            <a:endParaRPr/>
          </a:p>
        </p:txBody>
      </p:sp>
      <p:pic>
        <p:nvPicPr>
          <p:cNvPr id="255" name="Google Shape;255;p38" descr="7"/>
          <p:cNvPicPr preferRelativeResize="0"/>
          <p:nvPr/>
        </p:nvPicPr>
        <p:blipFill rotWithShape="1">
          <a:blip r:embed="rId3">
            <a:alphaModFix/>
          </a:blip>
          <a:srcRect/>
          <a:stretch/>
        </p:blipFill>
        <p:spPr>
          <a:xfrm>
            <a:off x="2971800" y="1282700"/>
            <a:ext cx="3360737" cy="34067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9"/>
          <p:cNvSpPr txBox="1">
            <a:spLocks noGrp="1"/>
          </p:cNvSpPr>
          <p:nvPr>
            <p:ph type="title"/>
          </p:nvPr>
        </p:nvSpPr>
        <p:spPr>
          <a:xfrm>
            <a:off x="1303337" y="150812"/>
            <a:ext cx="7656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800"/>
              <a:buFont typeface="Arial"/>
              <a:buNone/>
            </a:pPr>
            <a:r>
              <a:rPr lang="en-US" sz="2800" b="1" i="0" u="none">
                <a:solidFill>
                  <a:srgbClr val="006699"/>
                </a:solidFill>
                <a:latin typeface="Arial"/>
                <a:ea typeface="Arial"/>
                <a:cs typeface="Arial"/>
                <a:sym typeface="Arial"/>
              </a:rPr>
              <a:t>Resource-Allocation Graph Algorithm</a:t>
            </a:r>
            <a:endParaRPr/>
          </a:p>
        </p:txBody>
      </p:sp>
      <p:sp>
        <p:nvSpPr>
          <p:cNvPr id="262" name="Google Shape;262;p39"/>
          <p:cNvSpPr txBox="1">
            <a:spLocks noGrp="1"/>
          </p:cNvSpPr>
          <p:nvPr>
            <p:ph type="body" idx="1"/>
          </p:nvPr>
        </p:nvSpPr>
        <p:spPr>
          <a:xfrm>
            <a:off x="933450" y="1187450"/>
            <a:ext cx="5962800" cy="4303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Suppose that process</a:t>
            </a:r>
            <a:r>
              <a:rPr lang="en-US" sz="1800" b="0" i="1" u="none">
                <a:solidFill>
                  <a:schemeClr val="dk1"/>
                </a:solidFill>
                <a:latin typeface="Helvetica Neue"/>
                <a:ea typeface="Helvetica Neue"/>
                <a:cs typeface="Helvetica Neue"/>
                <a:sym typeface="Helvetica Neue"/>
              </a:rPr>
              <a:t> P</a:t>
            </a:r>
            <a:r>
              <a:rPr lang="en-US" sz="1800" b="0"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requests a resource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The request can be granted only if converting the request edge to an assignment edge does not result in the formation of a cycle in the resource allocation graph</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0"/>
          <p:cNvSpPr txBox="1">
            <a:spLocks noGrp="1"/>
          </p:cNvSpPr>
          <p:nvPr>
            <p:ph type="title"/>
          </p:nvPr>
        </p:nvSpPr>
        <p:spPr>
          <a:xfrm>
            <a:off x="914400" y="182562"/>
            <a:ext cx="77724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Banker’s Algorithm</a:t>
            </a:r>
            <a:endParaRPr/>
          </a:p>
        </p:txBody>
      </p:sp>
      <p:sp>
        <p:nvSpPr>
          <p:cNvPr id="269" name="Google Shape;269;p40"/>
          <p:cNvSpPr txBox="1">
            <a:spLocks noGrp="1"/>
          </p:cNvSpPr>
          <p:nvPr>
            <p:ph type="body" idx="1"/>
          </p:nvPr>
        </p:nvSpPr>
        <p:spPr>
          <a:xfrm>
            <a:off x="858837" y="1128712"/>
            <a:ext cx="6756300" cy="4441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Multiple instances</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Each process must a priori claim maximum use</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When a process requests a resource it may have to wait  </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When a process gets all its resources it must return them in a finite amount of time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1"/>
          <p:cNvSpPr txBox="1">
            <a:spLocks noGrp="1"/>
          </p:cNvSpPr>
          <p:nvPr>
            <p:ph type="title"/>
          </p:nvPr>
        </p:nvSpPr>
        <p:spPr>
          <a:xfrm>
            <a:off x="1474787" y="327025"/>
            <a:ext cx="7586700" cy="4317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800"/>
              <a:buFont typeface="Arial"/>
              <a:buNone/>
            </a:pPr>
            <a:r>
              <a:rPr lang="en-US" sz="2800" b="1" i="0" u="none">
                <a:solidFill>
                  <a:srgbClr val="006699"/>
                </a:solidFill>
                <a:latin typeface="Arial"/>
                <a:ea typeface="Arial"/>
                <a:cs typeface="Arial"/>
                <a:sym typeface="Arial"/>
              </a:rPr>
              <a:t>Data Structures for the Banker’s Algorithm </a:t>
            </a:r>
            <a:endParaRPr/>
          </a:p>
        </p:txBody>
      </p:sp>
      <p:sp>
        <p:nvSpPr>
          <p:cNvPr id="276" name="Google Shape;276;p41"/>
          <p:cNvSpPr txBox="1">
            <a:spLocks noGrp="1"/>
          </p:cNvSpPr>
          <p:nvPr>
            <p:ph type="body" idx="1"/>
          </p:nvPr>
        </p:nvSpPr>
        <p:spPr>
          <a:xfrm>
            <a:off x="1192212" y="1654175"/>
            <a:ext cx="7370700" cy="4387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1" i="0" u="none">
                <a:solidFill>
                  <a:schemeClr val="dk1"/>
                </a:solidFill>
                <a:latin typeface="Helvetica Neue"/>
                <a:ea typeface="Helvetica Neue"/>
                <a:cs typeface="Helvetica Neue"/>
                <a:sym typeface="Helvetica Neue"/>
              </a:rPr>
              <a:t>Available</a:t>
            </a:r>
            <a:r>
              <a:rPr lang="en-US" sz="1800" b="0" i="1" u="none">
                <a:solidFill>
                  <a:schemeClr val="dk1"/>
                </a:solidFill>
                <a:latin typeface="Helvetica Neue"/>
                <a:ea typeface="Helvetica Neue"/>
                <a:cs typeface="Helvetica Neue"/>
                <a:sym typeface="Helvetica Neue"/>
              </a:rPr>
              <a:t>:</a:t>
            </a:r>
            <a:r>
              <a:rPr lang="en-US" sz="1800" b="0" i="0" u="none">
                <a:solidFill>
                  <a:schemeClr val="dk1"/>
                </a:solidFill>
                <a:latin typeface="Helvetica Neue"/>
                <a:ea typeface="Helvetica Neue"/>
                <a:cs typeface="Helvetica Neue"/>
                <a:sym typeface="Helvetica Neue"/>
              </a:rPr>
              <a:t>  Vector of length </a:t>
            </a:r>
            <a:r>
              <a:rPr lang="en-US" sz="1800" b="0" i="1" u="none">
                <a:solidFill>
                  <a:schemeClr val="dk1"/>
                </a:solidFill>
                <a:latin typeface="Helvetica Neue"/>
                <a:ea typeface="Helvetica Neue"/>
                <a:cs typeface="Helvetica Neue"/>
                <a:sym typeface="Helvetica Neue"/>
              </a:rPr>
              <a:t>m</a:t>
            </a:r>
            <a:r>
              <a:rPr lang="en-US" sz="1800" b="0" i="0" u="none">
                <a:solidFill>
                  <a:schemeClr val="dk1"/>
                </a:solidFill>
                <a:latin typeface="Helvetica Neue"/>
                <a:ea typeface="Helvetica Neue"/>
                <a:cs typeface="Helvetica Neue"/>
                <a:sym typeface="Helvetica Neue"/>
              </a:rPr>
              <a:t>. If available [</a:t>
            </a:r>
            <a:r>
              <a:rPr lang="en-US" sz="1800" b="0" i="1" u="none">
                <a:solidFill>
                  <a:schemeClr val="dk1"/>
                </a:solidFill>
                <a:latin typeface="Helvetica Neue"/>
                <a:ea typeface="Helvetica Neue"/>
                <a:cs typeface="Helvetica Neue"/>
                <a:sym typeface="Helvetica Neue"/>
              </a:rPr>
              <a:t>j</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k</a:t>
            </a:r>
            <a:r>
              <a:rPr lang="en-US" sz="1800" b="0" i="0" u="none">
                <a:solidFill>
                  <a:schemeClr val="dk1"/>
                </a:solidFill>
                <a:latin typeface="Helvetica Neue"/>
                <a:ea typeface="Helvetica Neue"/>
                <a:cs typeface="Helvetica Neue"/>
                <a:sym typeface="Helvetica Neue"/>
              </a:rPr>
              <a:t>, there are</a:t>
            </a:r>
            <a:r>
              <a:rPr lang="en-US" sz="1800" b="0" i="1" u="none">
                <a:solidFill>
                  <a:schemeClr val="dk1"/>
                </a:solidFill>
                <a:latin typeface="Helvetica Neue"/>
                <a:ea typeface="Helvetica Neue"/>
                <a:cs typeface="Helvetica Neue"/>
                <a:sym typeface="Helvetica Neue"/>
              </a:rPr>
              <a:t> k</a:t>
            </a:r>
            <a:r>
              <a:rPr lang="en-US" sz="1800" b="0" i="0" u="none">
                <a:solidFill>
                  <a:schemeClr val="dk1"/>
                </a:solidFill>
                <a:latin typeface="Helvetica Neue"/>
                <a:ea typeface="Helvetica Neue"/>
                <a:cs typeface="Helvetica Neue"/>
                <a:sym typeface="Helvetica Neue"/>
              </a:rPr>
              <a:t> instances of resource type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r>
              <a:rPr lang="en-US" sz="1800" b="0" i="0" u="none" baseline="-25000">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available</a:t>
            </a:r>
            <a:endParaRPr/>
          </a:p>
          <a:p>
            <a:pPr marL="342900" lvl="0" indent="-297180" algn="l" rtl="0">
              <a:lnSpc>
                <a:spcPct val="100000"/>
              </a:lnSpc>
              <a:spcBef>
                <a:spcPts val="280"/>
              </a:spcBef>
              <a:spcAft>
                <a:spcPts val="0"/>
              </a:spcAft>
              <a:buClr>
                <a:srgbClr val="993300"/>
              </a:buClr>
              <a:buSzPts val="720"/>
              <a:buFont typeface="Arial"/>
              <a:buNone/>
            </a:pPr>
            <a:endParaRPr sz="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000000"/>
                </a:solidFill>
                <a:latin typeface="Helvetica Neue"/>
                <a:ea typeface="Helvetica Neue"/>
                <a:cs typeface="Helvetica Neue"/>
                <a:sym typeface="Helvetica Neue"/>
              </a:rPr>
              <a:t>Max</a:t>
            </a:r>
            <a:r>
              <a:rPr lang="en-US" sz="1800" b="0" i="1" u="none">
                <a:solidFill>
                  <a:schemeClr val="dk1"/>
                </a:solidFill>
                <a:latin typeface="Helvetica Neue"/>
                <a:ea typeface="Helvetica Neue"/>
                <a:cs typeface="Helvetica Neue"/>
                <a:sym typeface="Helvetica Neue"/>
              </a:rPr>
              <a:t>: n x m</a:t>
            </a:r>
            <a:r>
              <a:rPr lang="en-US" sz="1800" b="0" i="0" u="none">
                <a:solidFill>
                  <a:schemeClr val="dk1"/>
                </a:solidFill>
                <a:latin typeface="Helvetica Neue"/>
                <a:ea typeface="Helvetica Neue"/>
                <a:cs typeface="Helvetica Neue"/>
                <a:sym typeface="Helvetica Neue"/>
              </a:rPr>
              <a:t> matrix.  If </a:t>
            </a:r>
            <a:r>
              <a:rPr lang="en-US" sz="1800" b="0" i="1" u="none">
                <a:solidFill>
                  <a:schemeClr val="dk1"/>
                </a:solidFill>
                <a:latin typeface="Helvetica Neue"/>
                <a:ea typeface="Helvetica Neue"/>
                <a:cs typeface="Helvetica Neue"/>
                <a:sym typeface="Helvetica Neue"/>
              </a:rPr>
              <a:t>Max </a:t>
            </a:r>
            <a:r>
              <a:rPr lang="en-US" sz="1800" b="0" i="0" u="none">
                <a:solidFill>
                  <a:schemeClr val="dk1"/>
                </a:solidFill>
                <a:latin typeface="Helvetica Neue"/>
                <a:ea typeface="Helvetica Neue"/>
                <a:cs typeface="Helvetica Neue"/>
                <a:sym typeface="Helvetica Neue"/>
              </a:rPr>
              <a:t>[</a:t>
            </a:r>
            <a:r>
              <a:rPr lang="en-US" sz="1800" b="0" i="1" u="none">
                <a:solidFill>
                  <a:schemeClr val="dk1"/>
                </a:solidFill>
                <a:latin typeface="Helvetica Neue"/>
                <a:ea typeface="Helvetica Neue"/>
                <a:cs typeface="Helvetica Neue"/>
                <a:sym typeface="Helvetica Neue"/>
              </a:rPr>
              <a:t>i,j</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k</a:t>
            </a:r>
            <a:r>
              <a:rPr lang="en-US" sz="1800" b="0" i="0" u="none">
                <a:solidFill>
                  <a:schemeClr val="dk1"/>
                </a:solidFill>
                <a:latin typeface="Helvetica Neue"/>
                <a:ea typeface="Helvetica Neue"/>
                <a:cs typeface="Helvetica Neue"/>
                <a:sym typeface="Helvetica Neue"/>
              </a:rPr>
              <a:t>, then process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r>
              <a:rPr lang="en-US" sz="1800" b="0" i="1"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may request at most</a:t>
            </a:r>
            <a:r>
              <a:rPr lang="en-US" sz="1800" b="0" i="1" u="none">
                <a:solidFill>
                  <a:schemeClr val="dk1"/>
                </a:solidFill>
                <a:latin typeface="Helvetica Neue"/>
                <a:ea typeface="Helvetica Neue"/>
                <a:cs typeface="Helvetica Neue"/>
                <a:sym typeface="Helvetica Neue"/>
              </a:rPr>
              <a:t> k </a:t>
            </a:r>
            <a:r>
              <a:rPr lang="en-US" sz="1800" b="0" i="0" u="none">
                <a:solidFill>
                  <a:schemeClr val="dk1"/>
                </a:solidFill>
                <a:latin typeface="Helvetica Neue"/>
                <a:ea typeface="Helvetica Neue"/>
                <a:cs typeface="Helvetica Neue"/>
                <a:sym typeface="Helvetica Neue"/>
              </a:rPr>
              <a:t>instances of resource type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endParaRPr/>
          </a:p>
          <a:p>
            <a:pPr marL="342900" lvl="0" indent="-297180" algn="l" rtl="0">
              <a:lnSpc>
                <a:spcPct val="100000"/>
              </a:lnSpc>
              <a:spcBef>
                <a:spcPts val="280"/>
              </a:spcBef>
              <a:spcAft>
                <a:spcPts val="0"/>
              </a:spcAft>
              <a:buClr>
                <a:srgbClr val="993300"/>
              </a:buClr>
              <a:buSzPts val="720"/>
              <a:buFont typeface="Arial"/>
              <a:buNone/>
            </a:pPr>
            <a:endParaRPr sz="800" b="0" i="1" u="none" baseline="-25000">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000000"/>
                </a:solidFill>
                <a:latin typeface="Helvetica Neue"/>
                <a:ea typeface="Helvetica Neue"/>
                <a:cs typeface="Helvetica Neue"/>
                <a:sym typeface="Helvetica Neue"/>
              </a:rPr>
              <a:t>Allocation</a:t>
            </a:r>
            <a:r>
              <a:rPr lang="en-US" sz="1800" b="0" i="1" u="none">
                <a:solidFill>
                  <a:schemeClr val="dk1"/>
                </a:solidFill>
                <a:latin typeface="Helvetica Neue"/>
                <a:ea typeface="Helvetica Neue"/>
                <a:cs typeface="Helvetica Neue"/>
                <a:sym typeface="Helvetica Neue"/>
              </a:rPr>
              <a:t>:  n </a:t>
            </a:r>
            <a:r>
              <a:rPr lang="en-US" sz="1800" b="0" i="0" u="none">
                <a:solidFill>
                  <a:schemeClr val="dk1"/>
                </a:solidFill>
                <a:latin typeface="Helvetica Neue"/>
                <a:ea typeface="Helvetica Neue"/>
                <a:cs typeface="Helvetica Neue"/>
                <a:sym typeface="Helvetica Neue"/>
              </a:rPr>
              <a:t>x</a:t>
            </a:r>
            <a:r>
              <a:rPr lang="en-US" sz="1800" b="0" i="1" u="none">
                <a:solidFill>
                  <a:schemeClr val="dk1"/>
                </a:solidFill>
                <a:latin typeface="Helvetica Neue"/>
                <a:ea typeface="Helvetica Neue"/>
                <a:cs typeface="Helvetica Neue"/>
                <a:sym typeface="Helvetica Neue"/>
              </a:rPr>
              <a:t> m</a:t>
            </a:r>
            <a:r>
              <a:rPr lang="en-US" sz="1800" b="0" i="0" u="none">
                <a:solidFill>
                  <a:schemeClr val="dk1"/>
                </a:solidFill>
                <a:latin typeface="Helvetica Neue"/>
                <a:ea typeface="Helvetica Neue"/>
                <a:cs typeface="Helvetica Neue"/>
                <a:sym typeface="Helvetica Neue"/>
              </a:rPr>
              <a:t> matrix.  If Allocation[</a:t>
            </a:r>
            <a:r>
              <a:rPr lang="en-US" sz="1800" b="0" i="1" u="none">
                <a:solidFill>
                  <a:schemeClr val="dk1"/>
                </a:solidFill>
                <a:latin typeface="Helvetica Neue"/>
                <a:ea typeface="Helvetica Neue"/>
                <a:cs typeface="Helvetica Neue"/>
                <a:sym typeface="Helvetica Neue"/>
              </a:rPr>
              <a:t>i,j</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k</a:t>
            </a:r>
            <a:r>
              <a:rPr lang="en-US" sz="1800" b="0" i="0" u="none">
                <a:solidFill>
                  <a:schemeClr val="dk1"/>
                </a:solidFill>
                <a:latin typeface="Helvetica Neue"/>
                <a:ea typeface="Helvetica Neue"/>
                <a:cs typeface="Helvetica Neue"/>
                <a:sym typeface="Helvetica Neue"/>
              </a:rPr>
              <a:t> then</a:t>
            </a:r>
            <a:r>
              <a:rPr lang="en-US" sz="1800" b="0" i="1" u="none">
                <a:solidFill>
                  <a:schemeClr val="dk1"/>
                </a:solidFill>
                <a:latin typeface="Helvetica Neue"/>
                <a:ea typeface="Helvetica Neue"/>
                <a:cs typeface="Helvetica Neue"/>
                <a:sym typeface="Helvetica Neue"/>
              </a:rPr>
              <a:t> P</a:t>
            </a:r>
            <a:r>
              <a:rPr lang="en-US" sz="1800" b="0"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is currently allocated </a:t>
            </a:r>
            <a:r>
              <a:rPr lang="en-US" sz="1800" b="0" i="1" u="none">
                <a:solidFill>
                  <a:schemeClr val="dk1"/>
                </a:solidFill>
                <a:latin typeface="Helvetica Neue"/>
                <a:ea typeface="Helvetica Neue"/>
                <a:cs typeface="Helvetica Neue"/>
                <a:sym typeface="Helvetica Neue"/>
              </a:rPr>
              <a:t>k</a:t>
            </a:r>
            <a:r>
              <a:rPr lang="en-US" sz="1800" b="0" i="0" u="none">
                <a:solidFill>
                  <a:schemeClr val="dk1"/>
                </a:solidFill>
                <a:latin typeface="Helvetica Neue"/>
                <a:ea typeface="Helvetica Neue"/>
                <a:cs typeface="Helvetica Neue"/>
                <a:sym typeface="Helvetica Neue"/>
              </a:rPr>
              <a:t> instances of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endParaRPr/>
          </a:p>
          <a:p>
            <a:pPr marL="342900" lvl="0" indent="-297180" algn="l" rtl="0">
              <a:lnSpc>
                <a:spcPct val="100000"/>
              </a:lnSpc>
              <a:spcBef>
                <a:spcPts val="280"/>
              </a:spcBef>
              <a:spcAft>
                <a:spcPts val="0"/>
              </a:spcAft>
              <a:buClr>
                <a:srgbClr val="993300"/>
              </a:buClr>
              <a:buSzPts val="720"/>
              <a:buFont typeface="Arial"/>
              <a:buNone/>
            </a:pPr>
            <a:endParaRPr sz="800" b="0" i="1" u="none" baseline="-25000">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000000"/>
                </a:solidFill>
                <a:latin typeface="Helvetica Neue"/>
                <a:ea typeface="Helvetica Neue"/>
                <a:cs typeface="Helvetica Neue"/>
                <a:sym typeface="Helvetica Neue"/>
              </a:rPr>
              <a:t>Need</a:t>
            </a:r>
            <a:r>
              <a:rPr lang="en-US" sz="1800" b="0" i="1" u="none">
                <a:solidFill>
                  <a:schemeClr val="dk1"/>
                </a:solidFill>
                <a:latin typeface="Helvetica Neue"/>
                <a:ea typeface="Helvetica Neue"/>
                <a:cs typeface="Helvetica Neue"/>
                <a:sym typeface="Helvetica Neue"/>
              </a:rPr>
              <a:t>:  n </a:t>
            </a:r>
            <a:r>
              <a:rPr lang="en-US" sz="1800" b="0" i="0" u="none">
                <a:solidFill>
                  <a:schemeClr val="dk1"/>
                </a:solidFill>
                <a:latin typeface="Helvetica Neue"/>
                <a:ea typeface="Helvetica Neue"/>
                <a:cs typeface="Helvetica Neue"/>
                <a:sym typeface="Helvetica Neue"/>
              </a:rPr>
              <a:t>x</a:t>
            </a:r>
            <a:r>
              <a:rPr lang="en-US" sz="1800" b="0" i="1" u="none">
                <a:solidFill>
                  <a:schemeClr val="dk1"/>
                </a:solidFill>
                <a:latin typeface="Helvetica Neue"/>
                <a:ea typeface="Helvetica Neue"/>
                <a:cs typeface="Helvetica Neue"/>
                <a:sym typeface="Helvetica Neue"/>
              </a:rPr>
              <a:t> m</a:t>
            </a:r>
            <a:r>
              <a:rPr lang="en-US" sz="1800" b="0" i="0" u="none">
                <a:solidFill>
                  <a:schemeClr val="dk1"/>
                </a:solidFill>
                <a:latin typeface="Helvetica Neue"/>
                <a:ea typeface="Helvetica Neue"/>
                <a:cs typeface="Helvetica Neue"/>
                <a:sym typeface="Helvetica Neue"/>
              </a:rPr>
              <a:t> matrix. If </a:t>
            </a:r>
            <a:r>
              <a:rPr lang="en-US" sz="1800" b="0" i="1" u="none">
                <a:solidFill>
                  <a:schemeClr val="dk1"/>
                </a:solidFill>
                <a:latin typeface="Helvetica Neue"/>
                <a:ea typeface="Helvetica Neue"/>
                <a:cs typeface="Helvetica Neue"/>
                <a:sym typeface="Helvetica Neue"/>
              </a:rPr>
              <a:t>Need</a:t>
            </a:r>
            <a:r>
              <a:rPr lang="en-US" sz="1800" b="0" i="0" u="none">
                <a:solidFill>
                  <a:schemeClr val="dk1"/>
                </a:solidFill>
                <a:latin typeface="Helvetica Neue"/>
                <a:ea typeface="Helvetica Neue"/>
                <a:cs typeface="Helvetica Neue"/>
                <a:sym typeface="Helvetica Neue"/>
              </a:rPr>
              <a:t>[</a:t>
            </a:r>
            <a:r>
              <a:rPr lang="en-US" sz="1800" b="0" i="1" u="none">
                <a:solidFill>
                  <a:schemeClr val="dk1"/>
                </a:solidFill>
                <a:latin typeface="Helvetica Neue"/>
                <a:ea typeface="Helvetica Neue"/>
                <a:cs typeface="Helvetica Neue"/>
                <a:sym typeface="Helvetica Neue"/>
              </a:rPr>
              <a:t>i,j</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 k</a:t>
            </a:r>
            <a:r>
              <a:rPr lang="en-US" sz="1800" b="0" i="0" u="none">
                <a:solidFill>
                  <a:schemeClr val="dk1"/>
                </a:solidFill>
                <a:latin typeface="Helvetica Neue"/>
                <a:ea typeface="Helvetica Neue"/>
                <a:cs typeface="Helvetica Neue"/>
                <a:sym typeface="Helvetica Neue"/>
              </a:rPr>
              <a:t>, then</a:t>
            </a:r>
            <a:r>
              <a:rPr lang="en-US" sz="1800" b="0" i="1" u="none">
                <a:solidFill>
                  <a:schemeClr val="dk1"/>
                </a:solidFill>
                <a:latin typeface="Helvetica Neue"/>
                <a:ea typeface="Helvetica Neue"/>
                <a:cs typeface="Helvetica Neue"/>
                <a:sym typeface="Helvetica Neue"/>
              </a:rPr>
              <a:t> P</a:t>
            </a:r>
            <a:r>
              <a:rPr lang="en-US" sz="1800" b="0"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may need </a:t>
            </a:r>
            <a:r>
              <a:rPr lang="en-US" sz="1800" b="0" i="1" u="none">
                <a:solidFill>
                  <a:schemeClr val="dk1"/>
                </a:solidFill>
                <a:latin typeface="Helvetica Neue"/>
                <a:ea typeface="Helvetica Neue"/>
                <a:cs typeface="Helvetica Neue"/>
                <a:sym typeface="Helvetica Neue"/>
              </a:rPr>
              <a:t>k</a:t>
            </a:r>
            <a:r>
              <a:rPr lang="en-US" sz="1800" b="0" i="0" u="none">
                <a:solidFill>
                  <a:schemeClr val="dk1"/>
                </a:solidFill>
                <a:latin typeface="Helvetica Neue"/>
                <a:ea typeface="Helvetica Neue"/>
                <a:cs typeface="Helvetica Neue"/>
                <a:sym typeface="Helvetica Neue"/>
              </a:rPr>
              <a:t> more instances of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r>
              <a:rPr lang="en-US" sz="1800" b="0" i="0" u="none" baseline="-25000">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to complete its task</a:t>
            </a:r>
            <a:endParaRPr/>
          </a:p>
          <a:p>
            <a:pPr marL="1085850" lvl="2" indent="-228600" algn="l" rtl="0">
              <a:lnSpc>
                <a:spcPct val="100000"/>
              </a:lnSpc>
              <a:spcBef>
                <a:spcPts val="630"/>
              </a:spcBef>
              <a:spcAft>
                <a:spcPts val="0"/>
              </a:spcAft>
              <a:buSzPts val="1350"/>
              <a:buNone/>
            </a:pPr>
            <a:br>
              <a:rPr lang="en-US" sz="1800" b="0" i="0" u="none">
                <a:solidFill>
                  <a:schemeClr val="dk1"/>
                </a:solidFill>
                <a:latin typeface="Helvetica Neue"/>
                <a:ea typeface="Helvetica Neue"/>
                <a:cs typeface="Helvetica Neue"/>
                <a:sym typeface="Helvetica Neue"/>
              </a:rPr>
            </a:br>
            <a:r>
              <a:rPr lang="en-US" sz="1800" b="0" i="1" u="none">
                <a:solidFill>
                  <a:schemeClr val="dk1"/>
                </a:solidFill>
                <a:latin typeface="Helvetica Neue"/>
                <a:ea typeface="Helvetica Neue"/>
                <a:cs typeface="Helvetica Neue"/>
                <a:sym typeface="Helvetica Neue"/>
              </a:rPr>
              <a:t>Need</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i,j]</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Max</a:t>
            </a:r>
            <a:r>
              <a:rPr lang="en-US" sz="1800" b="0" i="0" u="none">
                <a:solidFill>
                  <a:schemeClr val="dk1"/>
                </a:solidFill>
                <a:latin typeface="Helvetica Neue"/>
                <a:ea typeface="Helvetica Neue"/>
                <a:cs typeface="Helvetica Neue"/>
                <a:sym typeface="Helvetica Neue"/>
              </a:rPr>
              <a:t>[</a:t>
            </a:r>
            <a:r>
              <a:rPr lang="en-US" sz="1800" b="0" i="1" u="none">
                <a:solidFill>
                  <a:schemeClr val="dk1"/>
                </a:solidFill>
                <a:latin typeface="Helvetica Neue"/>
                <a:ea typeface="Helvetica Neue"/>
                <a:cs typeface="Helvetica Neue"/>
                <a:sym typeface="Helvetica Neue"/>
              </a:rPr>
              <a:t>i,j</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Allocation</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i,j</a:t>
            </a:r>
            <a:r>
              <a:rPr lang="en-US" sz="1800" b="0" i="0" u="none">
                <a:solidFill>
                  <a:schemeClr val="dk1"/>
                </a:solidFill>
                <a:latin typeface="Helvetica Neue"/>
                <a:ea typeface="Helvetica Neue"/>
                <a:cs typeface="Helvetica Neue"/>
                <a:sym typeface="Helvetica Neue"/>
              </a:rPr>
              <a:t>]</a:t>
            </a:r>
            <a:endParaRPr/>
          </a:p>
        </p:txBody>
      </p:sp>
      <p:sp>
        <p:nvSpPr>
          <p:cNvPr id="277" name="Google Shape;277;p41"/>
          <p:cNvSpPr txBox="1"/>
          <p:nvPr/>
        </p:nvSpPr>
        <p:spPr>
          <a:xfrm>
            <a:off x="950912" y="1108075"/>
            <a:ext cx="6934200" cy="3666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1800"/>
              <a:buFont typeface="Helvetica Neue"/>
              <a:buNone/>
            </a:pPr>
            <a:r>
              <a:rPr lang="en-US" sz="1800" b="0" i="0" u="none">
                <a:solidFill>
                  <a:schemeClr val="dk1"/>
                </a:solidFill>
                <a:latin typeface="Helvetica Neue"/>
                <a:ea typeface="Helvetica Neue"/>
                <a:cs typeface="Helvetica Neue"/>
                <a:sym typeface="Helvetica Neue"/>
              </a:rPr>
              <a:t>Let </a:t>
            </a:r>
            <a:r>
              <a:rPr lang="en-US" sz="1800" b="0" i="1" u="none">
                <a:solidFill>
                  <a:schemeClr val="dk1"/>
                </a:solidFill>
                <a:latin typeface="Helvetica Neue"/>
                <a:ea typeface="Helvetica Neue"/>
                <a:cs typeface="Helvetica Neue"/>
                <a:sym typeface="Helvetica Neue"/>
              </a:rPr>
              <a:t>n</a:t>
            </a:r>
            <a:r>
              <a:rPr lang="en-US" sz="1800" b="0" i="0" u="none">
                <a:solidFill>
                  <a:schemeClr val="dk1"/>
                </a:solidFill>
                <a:latin typeface="Helvetica Neue"/>
                <a:ea typeface="Helvetica Neue"/>
                <a:cs typeface="Helvetica Neue"/>
                <a:sym typeface="Helvetica Neue"/>
              </a:rPr>
              <a:t> = number of processes, and </a:t>
            </a:r>
            <a:r>
              <a:rPr lang="en-US" sz="1800" b="0" i="1" u="none">
                <a:solidFill>
                  <a:schemeClr val="dk1"/>
                </a:solidFill>
                <a:latin typeface="Helvetica Neue"/>
                <a:ea typeface="Helvetica Neue"/>
                <a:cs typeface="Helvetica Neue"/>
                <a:sym typeface="Helvetica Neue"/>
              </a:rPr>
              <a:t>m </a:t>
            </a:r>
            <a:r>
              <a:rPr lang="en-US" sz="1800" b="0" i="0" u="none">
                <a:solidFill>
                  <a:schemeClr val="dk1"/>
                </a:solidFill>
                <a:latin typeface="Helvetica Neue"/>
                <a:ea typeface="Helvetica Neue"/>
                <a:cs typeface="Helvetica Neue"/>
                <a:sym typeface="Helvetica Neue"/>
              </a:rPr>
              <a:t>= number of resources types.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2"/>
          <p:cNvSpPr txBox="1">
            <a:spLocks noGrp="1"/>
          </p:cNvSpPr>
          <p:nvPr>
            <p:ph type="title"/>
          </p:nvPr>
        </p:nvSpPr>
        <p:spPr>
          <a:xfrm>
            <a:off x="457200" y="166687"/>
            <a:ext cx="8229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Safety Algorithm</a:t>
            </a:r>
            <a:endParaRPr/>
          </a:p>
        </p:txBody>
      </p:sp>
      <p:sp>
        <p:nvSpPr>
          <p:cNvPr id="284" name="Google Shape;284;p42"/>
          <p:cNvSpPr txBox="1">
            <a:spLocks noGrp="1"/>
          </p:cNvSpPr>
          <p:nvPr>
            <p:ph type="body" idx="1"/>
          </p:nvPr>
        </p:nvSpPr>
        <p:spPr>
          <a:xfrm>
            <a:off x="908050" y="1157287"/>
            <a:ext cx="7372500" cy="49434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1620"/>
              <a:buNone/>
            </a:pPr>
            <a:r>
              <a:rPr lang="en-US" sz="1800" b="0" i="0" u="none">
                <a:solidFill>
                  <a:schemeClr val="dk1"/>
                </a:solidFill>
                <a:latin typeface="Helvetica Neue"/>
                <a:ea typeface="Helvetica Neue"/>
                <a:cs typeface="Helvetica Neue"/>
                <a:sym typeface="Helvetica Neue"/>
              </a:rPr>
              <a:t>1.	Let </a:t>
            </a:r>
            <a:r>
              <a:rPr lang="en-US" sz="1800" b="1" i="1" u="none">
                <a:solidFill>
                  <a:srgbClr val="000000"/>
                </a:solidFill>
                <a:latin typeface="Helvetica Neue"/>
                <a:ea typeface="Helvetica Neue"/>
                <a:cs typeface="Helvetica Neue"/>
                <a:sym typeface="Helvetica Neue"/>
              </a:rPr>
              <a:t>Work</a:t>
            </a:r>
            <a:r>
              <a:rPr lang="en-US" sz="1800" b="0" i="1" u="none">
                <a:solidFill>
                  <a:srgbClr val="000000"/>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and </a:t>
            </a:r>
            <a:r>
              <a:rPr lang="en-US" sz="1800" b="1" i="1" u="none">
                <a:solidFill>
                  <a:srgbClr val="000000"/>
                </a:solidFill>
                <a:latin typeface="Helvetica Neue"/>
                <a:ea typeface="Helvetica Neue"/>
                <a:cs typeface="Helvetica Neue"/>
                <a:sym typeface="Helvetica Neue"/>
              </a:rPr>
              <a:t>Finish</a:t>
            </a:r>
            <a:r>
              <a:rPr lang="en-US" sz="1800" b="0" i="0" u="none">
                <a:solidFill>
                  <a:srgbClr val="000000"/>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be vectors of length</a:t>
            </a:r>
            <a:r>
              <a:rPr lang="en-US" sz="1800" b="0" i="1" u="none">
                <a:solidFill>
                  <a:schemeClr val="dk1"/>
                </a:solidFill>
                <a:latin typeface="Helvetica Neue"/>
                <a:ea typeface="Helvetica Neue"/>
                <a:cs typeface="Helvetica Neue"/>
                <a:sym typeface="Helvetica Neue"/>
              </a:rPr>
              <a:t> m</a:t>
            </a:r>
            <a:r>
              <a:rPr lang="en-US" sz="1800" b="0" i="0" u="none">
                <a:solidFill>
                  <a:schemeClr val="dk1"/>
                </a:solidFill>
                <a:latin typeface="Helvetica Neue"/>
                <a:ea typeface="Helvetica Neue"/>
                <a:cs typeface="Helvetica Neue"/>
                <a:sym typeface="Helvetica Neue"/>
              </a:rPr>
              <a:t> and</a:t>
            </a:r>
            <a:r>
              <a:rPr lang="en-US" sz="1800" b="0" i="1" u="none">
                <a:solidFill>
                  <a:schemeClr val="dk1"/>
                </a:solidFill>
                <a:latin typeface="Helvetica Neue"/>
                <a:ea typeface="Helvetica Neue"/>
                <a:cs typeface="Helvetica Neue"/>
                <a:sym typeface="Helvetica Neue"/>
              </a:rPr>
              <a:t> n</a:t>
            </a:r>
            <a:r>
              <a:rPr lang="en-US" sz="1800" b="0" i="0" u="none">
                <a:solidFill>
                  <a:schemeClr val="dk1"/>
                </a:solidFill>
                <a:latin typeface="Helvetica Neue"/>
                <a:ea typeface="Helvetica Neue"/>
                <a:cs typeface="Helvetica Neue"/>
                <a:sym typeface="Helvetica Neue"/>
              </a:rPr>
              <a:t>, respectively.  Initialize:</a:t>
            </a:r>
            <a:endParaRPr/>
          </a:p>
          <a:p>
            <a:pPr marL="1543050" lvl="3" indent="-342900" algn="l" rtl="0">
              <a:lnSpc>
                <a:spcPct val="90000"/>
              </a:lnSpc>
              <a:spcBef>
                <a:spcPts val="630"/>
              </a:spcBef>
              <a:spcAft>
                <a:spcPts val="0"/>
              </a:spcAft>
              <a:buSzPts val="1350"/>
              <a:buFont typeface="Helvetica Neue"/>
              <a:buNone/>
            </a:pPr>
            <a:r>
              <a:rPr lang="en-US" sz="1800" b="1" i="1" u="none">
                <a:solidFill>
                  <a:schemeClr val="dk1"/>
                </a:solidFill>
                <a:latin typeface="Helvetica Neue"/>
                <a:ea typeface="Helvetica Neue"/>
                <a:cs typeface="Helvetica Neue"/>
                <a:sym typeface="Helvetica Neue"/>
              </a:rPr>
              <a:t>Work </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Available</a:t>
            </a:r>
            <a:endParaRPr/>
          </a:p>
          <a:p>
            <a:pPr marL="1543050" lvl="3" indent="-342900" algn="l" rtl="0">
              <a:lnSpc>
                <a:spcPct val="90000"/>
              </a:lnSpc>
              <a:spcBef>
                <a:spcPts val="630"/>
              </a:spcBef>
              <a:spcAft>
                <a:spcPts val="0"/>
              </a:spcAft>
              <a:buSzPts val="1350"/>
              <a:buFont typeface="Helvetica Neue"/>
              <a:buNone/>
            </a:pPr>
            <a:r>
              <a:rPr lang="en-US" sz="1800" b="1" i="1" u="none">
                <a:solidFill>
                  <a:schemeClr val="dk1"/>
                </a:solidFill>
                <a:latin typeface="Helvetica Neue"/>
                <a:ea typeface="Helvetica Neue"/>
                <a:cs typeface="Helvetica Neue"/>
                <a:sym typeface="Helvetica Neue"/>
              </a:rPr>
              <a:t>Finish </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 false </a:t>
            </a:r>
            <a:r>
              <a:rPr lang="en-US" sz="1800" b="1" i="0" u="none">
                <a:solidFill>
                  <a:schemeClr val="dk1"/>
                </a:solidFill>
                <a:latin typeface="Helvetica Neue"/>
                <a:ea typeface="Helvetica Neue"/>
                <a:cs typeface="Helvetica Neue"/>
                <a:sym typeface="Helvetica Neue"/>
              </a:rPr>
              <a:t>for</a:t>
            </a:r>
            <a:r>
              <a:rPr lang="en-US" sz="1800" b="1" i="1" u="none">
                <a:solidFill>
                  <a:schemeClr val="dk1"/>
                </a:solidFill>
                <a:latin typeface="Helvetica Neue"/>
                <a:ea typeface="Helvetica Neue"/>
                <a:cs typeface="Helvetica Neue"/>
                <a:sym typeface="Helvetica Neue"/>
              </a:rPr>
              <a:t> i</a:t>
            </a:r>
            <a:r>
              <a:rPr lang="en-US" sz="1800" b="1" i="0" u="none">
                <a:solidFill>
                  <a:schemeClr val="dk1"/>
                </a:solidFill>
                <a:latin typeface="Helvetica Neue"/>
                <a:ea typeface="Helvetica Neue"/>
                <a:cs typeface="Helvetica Neue"/>
                <a:sym typeface="Helvetica Neue"/>
              </a:rPr>
              <a:t> = 0, 1, …, </a:t>
            </a:r>
            <a:r>
              <a:rPr lang="en-US" sz="1800" b="1" i="1" u="none">
                <a:solidFill>
                  <a:schemeClr val="dk1"/>
                </a:solidFill>
                <a:latin typeface="Helvetica Neue"/>
                <a:ea typeface="Helvetica Neue"/>
                <a:cs typeface="Helvetica Neue"/>
                <a:sym typeface="Helvetica Neue"/>
              </a:rPr>
              <a:t>n- </a:t>
            </a:r>
            <a:r>
              <a:rPr lang="en-US" sz="1800" b="1" i="0" u="none">
                <a:solidFill>
                  <a:schemeClr val="dk1"/>
                </a:solidFill>
                <a:latin typeface="Helvetica Neue"/>
                <a:ea typeface="Helvetica Neue"/>
                <a:cs typeface="Helvetica Neue"/>
                <a:sym typeface="Helvetica Neue"/>
              </a:rPr>
              <a:t>1</a:t>
            </a:r>
            <a:endParaRPr/>
          </a:p>
          <a:p>
            <a:pPr marL="1543050" lvl="3" indent="-342900" algn="l" rtl="0">
              <a:lnSpc>
                <a:spcPct val="90000"/>
              </a:lnSpc>
              <a:spcBef>
                <a:spcPts val="280"/>
              </a:spcBef>
              <a:spcAft>
                <a:spcPts val="0"/>
              </a:spcAft>
              <a:buSzPts val="600"/>
              <a:buFont typeface="Helvetica Neue"/>
              <a:buNone/>
            </a:pPr>
            <a:endParaRPr sz="800" b="0" i="0" u="none">
              <a:solidFill>
                <a:schemeClr val="dk1"/>
              </a:solidFill>
              <a:latin typeface="Helvetica Neue"/>
              <a:ea typeface="Helvetica Neue"/>
              <a:cs typeface="Helvetica Neue"/>
              <a:sym typeface="Helvetica Neue"/>
            </a:endParaRPr>
          </a:p>
          <a:p>
            <a:pPr marL="342900" lvl="0" indent="-342900" algn="l" rtl="0">
              <a:lnSpc>
                <a:spcPct val="9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2.	Find an </a:t>
            </a:r>
            <a:r>
              <a:rPr lang="en-US" sz="1800" b="1" i="1" u="none">
                <a:solidFill>
                  <a:schemeClr val="dk1"/>
                </a:solidFill>
                <a:latin typeface="Helvetica Neue"/>
                <a:ea typeface="Helvetica Neue"/>
                <a:cs typeface="Helvetica Neue"/>
                <a:sym typeface="Helvetica Neue"/>
              </a:rPr>
              <a:t>i</a:t>
            </a:r>
            <a:r>
              <a:rPr lang="en-US" sz="1800" b="0" i="1"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such that both: </a:t>
            </a:r>
            <a:endParaRPr/>
          </a:p>
          <a:p>
            <a:pPr marL="800100" lvl="1" indent="-342900" algn="l" rtl="0">
              <a:lnSpc>
                <a:spcPct val="9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(a) </a:t>
            </a:r>
            <a:r>
              <a:rPr lang="en-US" sz="1800" b="1" i="1" u="none">
                <a:solidFill>
                  <a:schemeClr val="dk1"/>
                </a:solidFill>
                <a:latin typeface="Helvetica Neue"/>
                <a:ea typeface="Helvetica Neue"/>
                <a:cs typeface="Helvetica Neue"/>
                <a:sym typeface="Helvetica Neue"/>
              </a:rPr>
              <a:t>Finish</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false</a:t>
            </a:r>
            <a:endParaRPr sz="1800" b="1" i="0" u="none">
              <a:solidFill>
                <a:schemeClr val="dk1"/>
              </a:solidFill>
              <a:latin typeface="Helvetica Neue"/>
              <a:ea typeface="Helvetica Neue"/>
              <a:cs typeface="Helvetica Neue"/>
              <a:sym typeface="Helvetica Neue"/>
            </a:endParaRPr>
          </a:p>
          <a:p>
            <a:pPr marL="800100" lvl="1" indent="-342900" algn="l" rtl="0">
              <a:lnSpc>
                <a:spcPct val="9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(b) </a:t>
            </a:r>
            <a:r>
              <a:rPr lang="en-US" sz="1800" b="1" i="1" u="none">
                <a:solidFill>
                  <a:schemeClr val="dk1"/>
                </a:solidFill>
                <a:latin typeface="Helvetica Neue"/>
                <a:ea typeface="Helvetica Neue"/>
                <a:cs typeface="Helvetica Neue"/>
                <a:sym typeface="Helvetica Neue"/>
              </a:rPr>
              <a:t>Need</a:t>
            </a:r>
            <a:r>
              <a:rPr lang="en-US" sz="1800" b="1" i="1" u="none" baseline="-25000">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Work</a:t>
            </a:r>
            <a:endParaRPr/>
          </a:p>
          <a:p>
            <a:pPr marL="800100" lvl="1" indent="-342900" algn="l" rtl="0">
              <a:lnSpc>
                <a:spcPct val="9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If no such</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i </a:t>
            </a:r>
            <a:r>
              <a:rPr lang="en-US" sz="1800" b="0" i="0" u="none">
                <a:solidFill>
                  <a:schemeClr val="dk1"/>
                </a:solidFill>
                <a:latin typeface="Helvetica Neue"/>
                <a:ea typeface="Helvetica Neue"/>
                <a:cs typeface="Helvetica Neue"/>
                <a:sym typeface="Helvetica Neue"/>
              </a:rPr>
              <a:t>exists, go to step 4</a:t>
            </a:r>
            <a:endParaRPr/>
          </a:p>
          <a:p>
            <a:pPr marL="800100" lvl="1" indent="-342900" algn="l" rtl="0">
              <a:lnSpc>
                <a:spcPct val="90000"/>
              </a:lnSpc>
              <a:spcBef>
                <a:spcPts val="280"/>
              </a:spcBef>
              <a:spcAft>
                <a:spcPts val="0"/>
              </a:spcAft>
              <a:buSzPts val="640"/>
              <a:buNone/>
            </a:pPr>
            <a:endParaRPr sz="800" b="0" i="0" u="none">
              <a:solidFill>
                <a:schemeClr val="dk1"/>
              </a:solidFill>
              <a:latin typeface="Helvetica Neue"/>
              <a:ea typeface="Helvetica Neue"/>
              <a:cs typeface="Helvetica Neue"/>
              <a:sym typeface="Helvetica Neue"/>
            </a:endParaRPr>
          </a:p>
          <a:p>
            <a:pPr marL="342900" lvl="0" indent="-342900" algn="l" rtl="0">
              <a:lnSpc>
                <a:spcPct val="90000"/>
              </a:lnSpc>
              <a:spcBef>
                <a:spcPts val="630"/>
              </a:spcBef>
              <a:spcAft>
                <a:spcPts val="0"/>
              </a:spcAft>
              <a:buSzPts val="1620"/>
              <a:buNone/>
            </a:pPr>
            <a:r>
              <a:rPr lang="en-US" sz="1800" b="0" i="1" u="none">
                <a:solidFill>
                  <a:schemeClr val="dk1"/>
                </a:solidFill>
                <a:latin typeface="Helvetica Neue"/>
                <a:ea typeface="Helvetica Neue"/>
                <a:cs typeface="Helvetica Neue"/>
                <a:sym typeface="Helvetica Neue"/>
              </a:rPr>
              <a:t>3.  </a:t>
            </a:r>
            <a:r>
              <a:rPr lang="en-US" sz="1800" b="1" i="1" u="none">
                <a:solidFill>
                  <a:schemeClr val="dk1"/>
                </a:solidFill>
                <a:latin typeface="Helvetica Neue"/>
                <a:ea typeface="Helvetica Neue"/>
                <a:cs typeface="Helvetica Neue"/>
                <a:sym typeface="Helvetica Neue"/>
              </a:rPr>
              <a:t>Work</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Work </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Allocation</a:t>
            </a:r>
            <a:r>
              <a:rPr lang="en-US" sz="1800" b="1" i="1" u="none" baseline="-25000">
                <a:solidFill>
                  <a:schemeClr val="dk1"/>
                </a:solidFill>
                <a:latin typeface="Helvetica Neue"/>
                <a:ea typeface="Helvetica Neue"/>
                <a:cs typeface="Helvetica Neue"/>
                <a:sym typeface="Helvetica Neue"/>
              </a:rPr>
              <a:t>i</a:t>
            </a:r>
            <a:br>
              <a:rPr lang="en-US" sz="1800" b="1" i="0" u="none">
                <a:solidFill>
                  <a:schemeClr val="dk1"/>
                </a:solidFill>
                <a:latin typeface="Helvetica Neue"/>
                <a:ea typeface="Helvetica Neue"/>
                <a:cs typeface="Helvetica Neue"/>
                <a:sym typeface="Helvetica Neue"/>
              </a:rPr>
            </a:br>
            <a:r>
              <a:rPr lang="en-US" sz="1800" b="1" i="1" u="none">
                <a:solidFill>
                  <a:schemeClr val="dk1"/>
                </a:solidFill>
                <a:latin typeface="Helvetica Neue"/>
                <a:ea typeface="Helvetica Neue"/>
                <a:cs typeface="Helvetica Neue"/>
                <a:sym typeface="Helvetica Neue"/>
              </a:rPr>
              <a:t>Finish</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 true</a:t>
            </a:r>
            <a:br>
              <a:rPr lang="en-US" sz="1800" b="1" i="0" u="none">
                <a:solidFill>
                  <a:schemeClr val="dk1"/>
                </a:solidFill>
                <a:latin typeface="Helvetica Neue"/>
                <a:ea typeface="Helvetica Neue"/>
                <a:cs typeface="Helvetica Neue"/>
                <a:sym typeface="Helvetica Neue"/>
              </a:rPr>
            </a:br>
            <a:r>
              <a:rPr lang="en-US" sz="1800" b="0" i="0" u="none">
                <a:solidFill>
                  <a:schemeClr val="dk1"/>
                </a:solidFill>
                <a:latin typeface="Helvetica Neue"/>
                <a:ea typeface="Helvetica Neue"/>
                <a:cs typeface="Helvetica Neue"/>
                <a:sym typeface="Helvetica Neue"/>
              </a:rPr>
              <a:t>go to step 2</a:t>
            </a:r>
            <a:endParaRPr/>
          </a:p>
          <a:p>
            <a:pPr marL="342900" lvl="0" indent="-297180" algn="l" rtl="0">
              <a:lnSpc>
                <a:spcPct val="90000"/>
              </a:lnSpc>
              <a:spcBef>
                <a:spcPts val="280"/>
              </a:spcBef>
              <a:spcAft>
                <a:spcPts val="0"/>
              </a:spcAft>
              <a:buClr>
                <a:srgbClr val="993300"/>
              </a:buClr>
              <a:buSzPts val="720"/>
              <a:buFont typeface="Arial"/>
              <a:buNone/>
            </a:pPr>
            <a:endParaRPr sz="800" b="0" i="0" u="none">
              <a:solidFill>
                <a:schemeClr val="dk1"/>
              </a:solidFill>
              <a:latin typeface="Helvetica Neue"/>
              <a:ea typeface="Helvetica Neue"/>
              <a:cs typeface="Helvetica Neue"/>
              <a:sym typeface="Helvetica Neue"/>
            </a:endParaRPr>
          </a:p>
          <a:p>
            <a:pPr marL="342900" lvl="0" indent="-342900" algn="l" rtl="0">
              <a:lnSpc>
                <a:spcPct val="9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4.	If </a:t>
            </a:r>
            <a:r>
              <a:rPr lang="en-US" sz="1800" b="1" i="1" u="none">
                <a:solidFill>
                  <a:schemeClr val="dk1"/>
                </a:solidFill>
                <a:latin typeface="Helvetica Neue"/>
                <a:ea typeface="Helvetica Neue"/>
                <a:cs typeface="Helvetica Neue"/>
                <a:sym typeface="Helvetica Neue"/>
              </a:rPr>
              <a:t>Finish</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true</a:t>
            </a:r>
            <a:r>
              <a:rPr lang="en-US" sz="1800" b="1" i="0"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for all </a:t>
            </a:r>
            <a:r>
              <a:rPr lang="en-US" sz="1800" b="1" i="1" u="none">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then the system is in a safe state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6"/>
          <p:cNvSpPr txBox="1">
            <a:spLocks noGrp="1"/>
          </p:cNvSpPr>
          <p:nvPr>
            <p:ph type="title"/>
          </p:nvPr>
        </p:nvSpPr>
        <p:spPr>
          <a:xfrm>
            <a:off x="457200" y="163512"/>
            <a:ext cx="8229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Chapter Objectives</a:t>
            </a:r>
            <a:endParaRPr/>
          </a:p>
        </p:txBody>
      </p:sp>
      <p:sp>
        <p:nvSpPr>
          <p:cNvPr id="86" name="Google Shape;86;p16"/>
          <p:cNvSpPr txBox="1">
            <a:spLocks noGrp="1"/>
          </p:cNvSpPr>
          <p:nvPr>
            <p:ph type="body" idx="1"/>
          </p:nvPr>
        </p:nvSpPr>
        <p:spPr>
          <a:xfrm>
            <a:off x="882650" y="1233487"/>
            <a:ext cx="5962800" cy="4500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To develop a description of deadlocks, which prevent sets of concurrent processes from completing their tasks</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To present a number of different methods for preventing or avoiding deadlocks in a computer system</a:t>
            </a:r>
            <a:endParaRPr/>
          </a:p>
          <a:p>
            <a:pPr marL="342900" lvl="0" indent="-240030" algn="l" rtl="0">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3"/>
          <p:cNvSpPr txBox="1">
            <a:spLocks noGrp="1"/>
          </p:cNvSpPr>
          <p:nvPr>
            <p:ph type="title"/>
          </p:nvPr>
        </p:nvSpPr>
        <p:spPr>
          <a:xfrm>
            <a:off x="1273175" y="231775"/>
            <a:ext cx="7924800" cy="4572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800"/>
              <a:buFont typeface="Arial"/>
              <a:buNone/>
            </a:pPr>
            <a:r>
              <a:rPr lang="en-US" sz="2800" b="1" i="0" u="none">
                <a:solidFill>
                  <a:srgbClr val="006699"/>
                </a:solidFill>
                <a:latin typeface="Arial"/>
                <a:ea typeface="Arial"/>
                <a:cs typeface="Arial"/>
                <a:sym typeface="Arial"/>
              </a:rPr>
              <a:t>Resource-Request Algorithm for Process </a:t>
            </a:r>
            <a:r>
              <a:rPr lang="en-US" sz="2800" b="1" i="1" u="none">
                <a:solidFill>
                  <a:srgbClr val="006699"/>
                </a:solidFill>
                <a:latin typeface="Arial"/>
                <a:ea typeface="Arial"/>
                <a:cs typeface="Arial"/>
                <a:sym typeface="Arial"/>
              </a:rPr>
              <a:t>P</a:t>
            </a:r>
            <a:r>
              <a:rPr lang="en-US" sz="2800" b="1" i="1" u="none" baseline="-25000">
                <a:solidFill>
                  <a:srgbClr val="006699"/>
                </a:solidFill>
                <a:latin typeface="Arial"/>
                <a:ea typeface="Arial"/>
                <a:cs typeface="Arial"/>
                <a:sym typeface="Arial"/>
              </a:rPr>
              <a:t>i</a:t>
            </a:r>
            <a:endParaRPr/>
          </a:p>
        </p:txBody>
      </p:sp>
      <p:sp>
        <p:nvSpPr>
          <p:cNvPr id="291" name="Google Shape;291;p43"/>
          <p:cNvSpPr txBox="1">
            <a:spLocks noGrp="1"/>
          </p:cNvSpPr>
          <p:nvPr>
            <p:ph type="body" idx="1"/>
          </p:nvPr>
        </p:nvSpPr>
        <p:spPr>
          <a:xfrm>
            <a:off x="822325" y="1114425"/>
            <a:ext cx="7642200" cy="46863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1620"/>
              <a:buNone/>
            </a:pPr>
            <a:r>
              <a:rPr lang="en-US" sz="1800" b="0" i="1"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Request</a:t>
            </a:r>
            <a:r>
              <a:rPr lang="en-US" sz="1800" b="1"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 request vector for process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If </a:t>
            </a:r>
            <a:r>
              <a:rPr lang="en-US" sz="1800" b="1" i="1" u="none">
                <a:solidFill>
                  <a:schemeClr val="dk1"/>
                </a:solidFill>
                <a:latin typeface="Helvetica Neue"/>
                <a:ea typeface="Helvetica Neue"/>
                <a:cs typeface="Helvetica Neue"/>
                <a:sym typeface="Helvetica Neue"/>
              </a:rPr>
              <a:t>Request</a:t>
            </a:r>
            <a:r>
              <a:rPr lang="en-US" sz="1800" b="1" i="1" u="none" baseline="-25000">
                <a:solidFill>
                  <a:schemeClr val="dk1"/>
                </a:solidFill>
                <a:latin typeface="Helvetica Neue"/>
                <a:ea typeface="Helvetica Neue"/>
                <a:cs typeface="Helvetica Neue"/>
                <a:sym typeface="Helvetica Neue"/>
              </a:rPr>
              <a:t>i</a:t>
            </a:r>
            <a:r>
              <a:rPr lang="en-US" sz="1800" b="1" i="0" u="none" baseline="-25000">
                <a:solidFill>
                  <a:schemeClr val="dk1"/>
                </a:solidFill>
                <a:latin typeface="Helvetica Neue"/>
                <a:ea typeface="Helvetica Neue"/>
                <a:cs typeface="Helvetica Neue"/>
                <a:sym typeface="Helvetica Neue"/>
              </a:rPr>
              <a:t> </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j</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k</a:t>
            </a:r>
            <a:r>
              <a:rPr lang="en-US" sz="1800" b="1" i="0"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then process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wants </a:t>
            </a:r>
            <a:r>
              <a:rPr lang="en-US" sz="1800" b="1" i="1" u="none">
                <a:solidFill>
                  <a:schemeClr val="dk1"/>
                </a:solidFill>
                <a:latin typeface="Helvetica Neue"/>
                <a:ea typeface="Helvetica Neue"/>
                <a:cs typeface="Helvetica Neue"/>
                <a:sym typeface="Helvetica Neue"/>
              </a:rPr>
              <a:t>k</a:t>
            </a:r>
            <a:r>
              <a:rPr lang="en-US" sz="1800" b="0" i="0" u="none">
                <a:solidFill>
                  <a:schemeClr val="dk1"/>
                </a:solidFill>
                <a:latin typeface="Helvetica Neue"/>
                <a:ea typeface="Helvetica Neue"/>
                <a:cs typeface="Helvetica Neue"/>
                <a:sym typeface="Helvetica Neue"/>
              </a:rPr>
              <a:t> instances of resource type </a:t>
            </a:r>
            <a:r>
              <a:rPr lang="en-US" sz="1800" b="1" i="1" u="none">
                <a:solidFill>
                  <a:schemeClr val="dk1"/>
                </a:solidFill>
                <a:latin typeface="Helvetica Neue"/>
                <a:ea typeface="Helvetica Neue"/>
                <a:cs typeface="Helvetica Neue"/>
                <a:sym typeface="Helvetica Neue"/>
              </a:rPr>
              <a:t>R</a:t>
            </a:r>
            <a:r>
              <a:rPr lang="en-US" sz="1800" b="1" i="1" u="none" baseline="-25000">
                <a:solidFill>
                  <a:schemeClr val="dk1"/>
                </a:solidFill>
                <a:latin typeface="Helvetica Neue"/>
                <a:ea typeface="Helvetica Neue"/>
                <a:cs typeface="Helvetica Neue"/>
                <a:sym typeface="Helvetica Neue"/>
              </a:rPr>
              <a:t>j</a:t>
            </a:r>
            <a:endParaRPr sz="1800" b="1" i="0" u="none" baseline="-25000">
              <a:solidFill>
                <a:schemeClr val="dk1"/>
              </a:solidFill>
              <a:latin typeface="Helvetica Neue"/>
              <a:ea typeface="Helvetica Neue"/>
              <a:cs typeface="Helvetica Neue"/>
              <a:sym typeface="Helvetica Neue"/>
            </a:endParaRPr>
          </a:p>
          <a:p>
            <a:pPr marL="742950" lvl="1" indent="-285750" algn="l" rtl="0">
              <a:lnSpc>
                <a:spcPct val="9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1.	If </a:t>
            </a:r>
            <a:r>
              <a:rPr lang="en-US" sz="1800" b="1" i="1" u="none">
                <a:solidFill>
                  <a:schemeClr val="dk1"/>
                </a:solidFill>
                <a:latin typeface="Helvetica Neue"/>
                <a:ea typeface="Helvetica Neue"/>
                <a:cs typeface="Helvetica Neue"/>
                <a:sym typeface="Helvetica Neue"/>
              </a:rPr>
              <a:t>Request</a:t>
            </a:r>
            <a:r>
              <a:rPr lang="en-US" sz="1800" b="1" i="1" u="none" baseline="-25000">
                <a:solidFill>
                  <a:schemeClr val="dk1"/>
                </a:solidFill>
                <a:latin typeface="Helvetica Neue"/>
                <a:ea typeface="Helvetica Neue"/>
                <a:cs typeface="Helvetica Neue"/>
                <a:sym typeface="Helvetica Neue"/>
              </a:rPr>
              <a:t>i</a:t>
            </a:r>
            <a:r>
              <a:rPr lang="en-US" sz="1800" b="1" i="1" u="none">
                <a:solidFill>
                  <a:schemeClr val="dk1"/>
                </a:solidFill>
                <a:latin typeface="Helvetica Neue"/>
                <a:ea typeface="Helvetica Neue"/>
                <a:cs typeface="Helvetica Neue"/>
                <a:sym typeface="Helvetica Neue"/>
              </a:rPr>
              <a:t> </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Need</a:t>
            </a:r>
            <a:r>
              <a:rPr lang="en-US" sz="1800" b="1" i="1" u="none" baseline="-25000">
                <a:solidFill>
                  <a:schemeClr val="dk1"/>
                </a:solidFill>
                <a:latin typeface="Helvetica Neue"/>
                <a:ea typeface="Helvetica Neue"/>
                <a:cs typeface="Helvetica Neue"/>
                <a:sym typeface="Helvetica Neue"/>
              </a:rPr>
              <a:t>i</a:t>
            </a:r>
            <a:r>
              <a:rPr lang="en-US" sz="1800" b="1" i="1"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go to step 2.  Otherwise, raise error condition, since process has exceeded its maximum claim</a:t>
            </a:r>
            <a:endParaRPr/>
          </a:p>
          <a:p>
            <a:pPr marL="742950" lvl="1" indent="-285750" algn="l" rtl="0">
              <a:lnSpc>
                <a:spcPct val="9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2.	If </a:t>
            </a:r>
            <a:r>
              <a:rPr lang="en-US" sz="1800" b="1" i="1" u="none">
                <a:solidFill>
                  <a:schemeClr val="dk1"/>
                </a:solidFill>
                <a:latin typeface="Helvetica Neue"/>
                <a:ea typeface="Helvetica Neue"/>
                <a:cs typeface="Helvetica Neue"/>
                <a:sym typeface="Helvetica Neue"/>
              </a:rPr>
              <a:t>Request</a:t>
            </a:r>
            <a:r>
              <a:rPr lang="en-US" sz="1800" b="1" i="1" u="none" baseline="-25000">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Available</a:t>
            </a:r>
            <a:r>
              <a:rPr lang="en-US" sz="1800" b="0" i="0" u="none">
                <a:solidFill>
                  <a:schemeClr val="dk1"/>
                </a:solidFill>
                <a:latin typeface="Helvetica Neue"/>
                <a:ea typeface="Helvetica Neue"/>
                <a:cs typeface="Helvetica Neue"/>
                <a:sym typeface="Helvetica Neue"/>
              </a:rPr>
              <a:t>, go to step 3.  Otherwise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must wait, since resources are not available</a:t>
            </a:r>
            <a:endParaRPr/>
          </a:p>
          <a:p>
            <a:pPr marL="742950" lvl="1" indent="-285750" algn="l" rtl="0">
              <a:lnSpc>
                <a:spcPct val="9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3.	Pretend to allocate requested resources to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by modifying the state as follows:</a:t>
            </a:r>
            <a:endParaRPr/>
          </a:p>
          <a:p>
            <a:pPr marL="1428750" lvl="3" indent="-228600" algn="l" rtl="0">
              <a:lnSpc>
                <a:spcPct val="90000"/>
              </a:lnSpc>
              <a:spcBef>
                <a:spcPts val="630"/>
              </a:spcBef>
              <a:spcAft>
                <a:spcPts val="0"/>
              </a:spcAft>
              <a:buSzPts val="1350"/>
              <a:buFont typeface="Helvetica Neue"/>
              <a:buNone/>
            </a:pPr>
            <a:r>
              <a:rPr lang="en-US" sz="1800" b="0"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Available</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Available  </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 Request</a:t>
            </a:r>
            <a:r>
              <a:rPr lang="en-US" sz="1800" b="1" i="1" u="none" baseline="-25000">
                <a:solidFill>
                  <a:schemeClr val="dk1"/>
                </a:solidFill>
                <a:latin typeface="Helvetica Neue"/>
                <a:ea typeface="Helvetica Neue"/>
                <a:cs typeface="Helvetica Neue"/>
                <a:sym typeface="Helvetica Neue"/>
              </a:rPr>
              <a:t>i</a:t>
            </a:r>
            <a:r>
              <a:rPr lang="en-US" sz="1800" b="1" i="1" u="none">
                <a:solidFill>
                  <a:schemeClr val="dk1"/>
                </a:solidFill>
                <a:latin typeface="Helvetica Neue"/>
                <a:ea typeface="Helvetica Neue"/>
                <a:cs typeface="Helvetica Neue"/>
                <a:sym typeface="Helvetica Neue"/>
              </a:rPr>
              <a:t>;</a:t>
            </a:r>
            <a:endParaRPr/>
          </a:p>
          <a:p>
            <a:pPr marL="1428750" lvl="3" indent="-228600" algn="l" rtl="0">
              <a:lnSpc>
                <a:spcPct val="90000"/>
              </a:lnSpc>
              <a:spcBef>
                <a:spcPts val="630"/>
              </a:spcBef>
              <a:spcAft>
                <a:spcPts val="0"/>
              </a:spcAft>
              <a:buSzPts val="1350"/>
              <a:buFont typeface="Helvetica Neue"/>
              <a:buNone/>
            </a:pP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Allocation</a:t>
            </a:r>
            <a:r>
              <a:rPr lang="en-US" sz="1800" b="1" i="1" u="none" baseline="-25000">
                <a:solidFill>
                  <a:schemeClr val="dk1"/>
                </a:solidFill>
                <a:latin typeface="Helvetica Neue"/>
                <a:ea typeface="Helvetica Neue"/>
                <a:cs typeface="Helvetica Neue"/>
                <a:sym typeface="Helvetica Neue"/>
              </a:rPr>
              <a:t>i</a:t>
            </a:r>
            <a:r>
              <a:rPr lang="en-US" sz="1800" b="1" i="0" u="none" baseline="-25000">
                <a:solidFill>
                  <a:schemeClr val="dk1"/>
                </a:solidFill>
                <a:latin typeface="Helvetica Neue"/>
                <a:ea typeface="Helvetica Neue"/>
                <a:cs typeface="Helvetica Neue"/>
                <a:sym typeface="Helvetica Neue"/>
              </a:rPr>
              <a:t> </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Allocation</a:t>
            </a:r>
            <a:r>
              <a:rPr lang="en-US" sz="1800" b="1" i="1" u="none" baseline="-25000">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Request</a:t>
            </a:r>
            <a:r>
              <a:rPr lang="en-US" sz="1800" b="1" i="1" u="none" baseline="-25000">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a:t>
            </a:r>
            <a:endParaRPr/>
          </a:p>
          <a:p>
            <a:pPr marL="1428750" lvl="3" indent="-228600" algn="l" rtl="0">
              <a:lnSpc>
                <a:spcPct val="90000"/>
              </a:lnSpc>
              <a:spcBef>
                <a:spcPts val="630"/>
              </a:spcBef>
              <a:spcAft>
                <a:spcPts val="0"/>
              </a:spcAft>
              <a:buSzPts val="1350"/>
              <a:buFont typeface="Helvetica Neue"/>
              <a:buNone/>
            </a:pP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Need</a:t>
            </a:r>
            <a:r>
              <a:rPr lang="en-US" sz="1800" b="1" i="1" u="none" baseline="-25000">
                <a:solidFill>
                  <a:schemeClr val="dk1"/>
                </a:solidFill>
                <a:latin typeface="Helvetica Neue"/>
                <a:ea typeface="Helvetica Neue"/>
                <a:cs typeface="Helvetica Neue"/>
                <a:sym typeface="Helvetica Neue"/>
              </a:rPr>
              <a:t>i</a:t>
            </a:r>
            <a:r>
              <a:rPr lang="en-US" sz="1800" b="1" i="1" u="none">
                <a:solidFill>
                  <a:schemeClr val="dk1"/>
                </a:solidFill>
                <a:latin typeface="Helvetica Neue"/>
                <a:ea typeface="Helvetica Neue"/>
                <a:cs typeface="Helvetica Neue"/>
                <a:sym typeface="Helvetica Neue"/>
              </a:rPr>
              <a:t> </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 Need</a:t>
            </a:r>
            <a:r>
              <a:rPr lang="en-US" sz="1800" b="1" i="1" u="none" baseline="-25000">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Request</a:t>
            </a:r>
            <a:r>
              <a:rPr lang="en-US" sz="1800" b="1" i="1" u="none" baseline="-25000">
                <a:solidFill>
                  <a:schemeClr val="dk1"/>
                </a:solidFill>
                <a:latin typeface="Helvetica Neue"/>
                <a:ea typeface="Helvetica Neue"/>
                <a:cs typeface="Helvetica Neue"/>
                <a:sym typeface="Helvetica Neue"/>
              </a:rPr>
              <a:t>i</a:t>
            </a:r>
            <a:r>
              <a:rPr lang="en-US" sz="1800" b="1" i="1" u="none">
                <a:solidFill>
                  <a:schemeClr val="dk1"/>
                </a:solidFill>
                <a:latin typeface="Helvetica Neue"/>
                <a:ea typeface="Helvetica Neue"/>
                <a:cs typeface="Helvetica Neue"/>
                <a:sym typeface="Helvetica Neue"/>
              </a:rPr>
              <a:t>;</a:t>
            </a:r>
            <a:endParaRPr/>
          </a:p>
          <a:p>
            <a:pPr marL="1085850" lvl="2" indent="-228600" algn="l" rtl="0">
              <a:lnSpc>
                <a:spcPct val="9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If safe ⇒ the resources are allocated to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endParaRPr/>
          </a:p>
          <a:p>
            <a:pPr marL="1085850" lvl="2" indent="-228600" algn="l" rtl="0">
              <a:lnSpc>
                <a:spcPct val="9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If unsafe ⇒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must wait, and the old resource-allocation state is restored</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4"/>
          <p:cNvSpPr txBox="1">
            <a:spLocks noGrp="1"/>
          </p:cNvSpPr>
          <p:nvPr>
            <p:ph type="title"/>
          </p:nvPr>
        </p:nvSpPr>
        <p:spPr>
          <a:xfrm>
            <a:off x="1022350" y="152400"/>
            <a:ext cx="76644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Example of Banker’s Algorithm</a:t>
            </a:r>
            <a:endParaRPr/>
          </a:p>
        </p:txBody>
      </p:sp>
      <p:sp>
        <p:nvSpPr>
          <p:cNvPr id="298" name="Google Shape;298;p44"/>
          <p:cNvSpPr txBox="1">
            <a:spLocks noGrp="1"/>
          </p:cNvSpPr>
          <p:nvPr>
            <p:ph type="body" idx="1"/>
          </p:nvPr>
        </p:nvSpPr>
        <p:spPr>
          <a:xfrm>
            <a:off x="852487" y="1360487"/>
            <a:ext cx="7923300" cy="4540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5 processes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  </a:t>
            </a:r>
            <a:r>
              <a:rPr lang="en-US" sz="1800" b="0" i="0" u="none">
                <a:solidFill>
                  <a:schemeClr val="dk1"/>
                </a:solidFill>
                <a:latin typeface="Helvetica Neue"/>
                <a:ea typeface="Helvetica Neue"/>
                <a:cs typeface="Helvetica Neue"/>
                <a:sym typeface="Helvetica Neue"/>
              </a:rPr>
              <a:t>through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4</a:t>
            </a:r>
            <a:r>
              <a:rPr lang="en-US" sz="1800" b="0" i="0" u="none">
                <a:solidFill>
                  <a:schemeClr val="dk1"/>
                </a:solidFill>
                <a:latin typeface="Helvetica Neue"/>
                <a:ea typeface="Helvetica Neue"/>
                <a:cs typeface="Helvetica Neue"/>
                <a:sym typeface="Helvetica Neue"/>
              </a:rPr>
              <a:t>;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3 resource types:</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A</a:t>
            </a:r>
            <a:r>
              <a:rPr lang="en-US" sz="1800" b="0" i="0" u="none">
                <a:solidFill>
                  <a:schemeClr val="dk1"/>
                </a:solidFill>
                <a:latin typeface="Helvetica Neue"/>
                <a:ea typeface="Helvetica Neue"/>
                <a:cs typeface="Helvetica Neue"/>
                <a:sym typeface="Helvetica Neue"/>
              </a:rPr>
              <a:t> (10 instances),  </a:t>
            </a:r>
            <a:r>
              <a:rPr lang="en-US" sz="1800" b="0" i="1" u="none">
                <a:solidFill>
                  <a:schemeClr val="dk1"/>
                </a:solidFill>
                <a:latin typeface="Helvetica Neue"/>
                <a:ea typeface="Helvetica Neue"/>
                <a:cs typeface="Helvetica Neue"/>
                <a:sym typeface="Helvetica Neue"/>
              </a:rPr>
              <a:t>B</a:t>
            </a:r>
            <a:r>
              <a:rPr lang="en-US" sz="1800" b="0" i="0" u="none">
                <a:solidFill>
                  <a:schemeClr val="dk1"/>
                </a:solidFill>
                <a:latin typeface="Helvetica Neue"/>
                <a:ea typeface="Helvetica Neue"/>
                <a:cs typeface="Helvetica Neue"/>
                <a:sym typeface="Helvetica Neue"/>
              </a:rPr>
              <a:t> (5instances), and </a:t>
            </a:r>
            <a:r>
              <a:rPr lang="en-US" sz="1800" b="0" i="1" u="none">
                <a:solidFill>
                  <a:schemeClr val="dk1"/>
                </a:solidFill>
                <a:latin typeface="Helvetica Neue"/>
                <a:ea typeface="Helvetica Neue"/>
                <a:cs typeface="Helvetica Neue"/>
                <a:sym typeface="Helvetica Neue"/>
              </a:rPr>
              <a:t>C</a:t>
            </a:r>
            <a:r>
              <a:rPr lang="en-US" sz="1800" b="0" i="0" u="none">
                <a:solidFill>
                  <a:schemeClr val="dk1"/>
                </a:solidFill>
                <a:latin typeface="Helvetica Neue"/>
                <a:ea typeface="Helvetica Neue"/>
                <a:cs typeface="Helvetica Neue"/>
                <a:sym typeface="Helvetica Neue"/>
              </a:rPr>
              <a:t> (7 instances)</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Snapshot at time </a:t>
            </a:r>
            <a:r>
              <a:rPr lang="en-US" sz="1800" b="0" i="1" u="none">
                <a:solidFill>
                  <a:schemeClr val="dk1"/>
                </a:solidFill>
                <a:latin typeface="Helvetica Neue"/>
                <a:ea typeface="Helvetica Neue"/>
                <a:cs typeface="Helvetica Neue"/>
                <a:sym typeface="Helvetica Neue"/>
              </a:rPr>
              <a:t>T</a:t>
            </a:r>
            <a:r>
              <a:rPr lang="en-US" sz="1800" b="0"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Allocation</a:t>
            </a:r>
            <a:r>
              <a:rPr lang="en-US" sz="1800" b="0" i="1"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Max</a:t>
            </a:r>
            <a:r>
              <a:rPr lang="en-US" sz="1800" b="0" i="1"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Available</a:t>
            </a:r>
            <a:endParaRPr/>
          </a:p>
          <a:p>
            <a:pPr marL="342900" lvl="0" indent="-342900" algn="l" rtl="0">
              <a:lnSpc>
                <a:spcPct val="100000"/>
              </a:lnSpc>
              <a:spcBef>
                <a:spcPts val="630"/>
              </a:spcBef>
              <a:spcAft>
                <a:spcPts val="0"/>
              </a:spcAft>
              <a:buSzPts val="1620"/>
              <a:buNone/>
            </a:pPr>
            <a:r>
              <a:rPr lang="en-US" sz="1800" b="0" i="1" u="none">
                <a:solidFill>
                  <a:schemeClr val="dk1"/>
                </a:solidFill>
                <a:latin typeface="Helvetica Neue"/>
                <a:ea typeface="Helvetica Neue"/>
                <a:cs typeface="Helvetica Neue"/>
                <a:sym typeface="Helvetica Neue"/>
              </a:rPr>
              <a:t>			A B C	       A B C 	A B C</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	</a:t>
            </a:r>
            <a:r>
              <a:rPr lang="en-US" sz="1800" b="0" i="0" u="none">
                <a:solidFill>
                  <a:schemeClr val="dk1"/>
                </a:solidFill>
                <a:latin typeface="Helvetica Neue"/>
                <a:ea typeface="Helvetica Neue"/>
                <a:cs typeface="Helvetica Neue"/>
                <a:sym typeface="Helvetica Neue"/>
              </a:rPr>
              <a:t>0 1 0	         7 5 3 	3 3 2</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1	</a:t>
            </a:r>
            <a:r>
              <a:rPr lang="en-US" sz="1800" b="0" i="0" u="none">
                <a:solidFill>
                  <a:schemeClr val="dk1"/>
                </a:solidFill>
                <a:latin typeface="Helvetica Neue"/>
                <a:ea typeface="Helvetica Neue"/>
                <a:cs typeface="Helvetica Neue"/>
                <a:sym typeface="Helvetica Neue"/>
              </a:rPr>
              <a:t>2 0 0 	        3 2 2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3 0 2 	        9 0 2</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3</a:t>
            </a:r>
            <a:r>
              <a:rPr lang="en-US" sz="1800" b="0" i="0" u="none">
                <a:solidFill>
                  <a:schemeClr val="dk1"/>
                </a:solidFill>
                <a:latin typeface="Helvetica Neue"/>
                <a:ea typeface="Helvetica Neue"/>
                <a:cs typeface="Helvetica Neue"/>
                <a:sym typeface="Helvetica Neue"/>
              </a:rPr>
              <a:t>	2 1 1 	        2 2 2</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4</a:t>
            </a:r>
            <a:r>
              <a:rPr lang="en-US" sz="1800" b="0" i="0" u="none">
                <a:solidFill>
                  <a:schemeClr val="dk1"/>
                </a:solidFill>
                <a:latin typeface="Helvetica Neue"/>
                <a:ea typeface="Helvetica Neue"/>
                <a:cs typeface="Helvetica Neue"/>
                <a:sym typeface="Helvetica Neue"/>
              </a:rPr>
              <a:t>	0 0 2	         4 3 3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5"/>
          <p:cNvSpPr txBox="1">
            <a:spLocks noGrp="1"/>
          </p:cNvSpPr>
          <p:nvPr>
            <p:ph type="title"/>
          </p:nvPr>
        </p:nvSpPr>
        <p:spPr>
          <a:xfrm>
            <a:off x="457200" y="277812"/>
            <a:ext cx="8229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Example (Cont.)</a:t>
            </a:r>
            <a:endParaRPr/>
          </a:p>
        </p:txBody>
      </p:sp>
      <p:sp>
        <p:nvSpPr>
          <p:cNvPr id="305" name="Google Shape;305;p45"/>
          <p:cNvSpPr txBox="1">
            <a:spLocks noGrp="1"/>
          </p:cNvSpPr>
          <p:nvPr>
            <p:ph type="body" idx="1"/>
          </p:nvPr>
        </p:nvSpPr>
        <p:spPr>
          <a:xfrm>
            <a:off x="931862" y="1136650"/>
            <a:ext cx="7724700" cy="46404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The content of the matrix </a:t>
            </a:r>
            <a:r>
              <a:rPr lang="en-US" sz="1800" b="1" i="1" u="none">
                <a:solidFill>
                  <a:schemeClr val="dk1"/>
                </a:solidFill>
                <a:latin typeface="Helvetica Neue"/>
                <a:ea typeface="Helvetica Neue"/>
                <a:cs typeface="Helvetica Neue"/>
                <a:sym typeface="Helvetica Neue"/>
              </a:rPr>
              <a:t>Need</a:t>
            </a:r>
            <a:r>
              <a:rPr lang="en-US" sz="1800" b="0" i="0" u="none">
                <a:solidFill>
                  <a:schemeClr val="dk1"/>
                </a:solidFill>
                <a:latin typeface="Helvetica Neue"/>
                <a:ea typeface="Helvetica Neue"/>
                <a:cs typeface="Helvetica Neue"/>
                <a:sym typeface="Helvetica Neue"/>
              </a:rPr>
              <a:t> is defined to be </a:t>
            </a:r>
            <a:r>
              <a:rPr lang="en-US" sz="1800" b="1" i="1" u="none">
                <a:solidFill>
                  <a:schemeClr val="dk1"/>
                </a:solidFill>
                <a:latin typeface="Helvetica Neue"/>
                <a:ea typeface="Helvetica Neue"/>
                <a:cs typeface="Helvetica Neue"/>
                <a:sym typeface="Helvetica Neue"/>
              </a:rPr>
              <a:t>Max</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Allocation</a:t>
            </a:r>
            <a:endParaRPr sz="1800" b="1"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Need</a:t>
            </a:r>
            <a:endParaRPr sz="1800" b="0" i="0" u="sng">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A B C</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	</a:t>
            </a:r>
            <a:r>
              <a:rPr lang="en-US" sz="1800" b="0" i="0" u="none">
                <a:solidFill>
                  <a:schemeClr val="dk1"/>
                </a:solidFill>
                <a:latin typeface="Helvetica Neue"/>
                <a:ea typeface="Helvetica Neue"/>
                <a:cs typeface="Helvetica Neue"/>
                <a:sym typeface="Helvetica Neue"/>
              </a:rPr>
              <a:t>7 4 3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1	</a:t>
            </a:r>
            <a:r>
              <a:rPr lang="en-US" sz="1800" b="0" i="0" u="none">
                <a:solidFill>
                  <a:schemeClr val="dk1"/>
                </a:solidFill>
                <a:latin typeface="Helvetica Neue"/>
                <a:ea typeface="Helvetica Neue"/>
                <a:cs typeface="Helvetica Neue"/>
                <a:sym typeface="Helvetica Neue"/>
              </a:rPr>
              <a:t>1 2 2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6 0 0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3</a:t>
            </a:r>
            <a:r>
              <a:rPr lang="en-US" sz="1800" b="0" i="0" u="none">
                <a:solidFill>
                  <a:schemeClr val="dk1"/>
                </a:solidFill>
                <a:latin typeface="Helvetica Neue"/>
                <a:ea typeface="Helvetica Neue"/>
                <a:cs typeface="Helvetica Neue"/>
                <a:sym typeface="Helvetica Neue"/>
              </a:rPr>
              <a:t>	0 1 1</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4</a:t>
            </a:r>
            <a:r>
              <a:rPr lang="en-US" sz="1800" b="0" i="0" u="none">
                <a:solidFill>
                  <a:schemeClr val="dk1"/>
                </a:solidFill>
                <a:latin typeface="Helvetica Neue"/>
                <a:ea typeface="Helvetica Neue"/>
                <a:cs typeface="Helvetica Neue"/>
                <a:sym typeface="Helvetica Neue"/>
              </a:rPr>
              <a:t>	4 3 1 </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The system is in a safe state since the sequence &lt;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3</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4</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&gt; satisfies safety criteria</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6"/>
          <p:cNvSpPr txBox="1">
            <a:spLocks noGrp="1"/>
          </p:cNvSpPr>
          <p:nvPr>
            <p:ph type="title"/>
          </p:nvPr>
        </p:nvSpPr>
        <p:spPr>
          <a:xfrm>
            <a:off x="817562" y="214312"/>
            <a:ext cx="78693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Example:  </a:t>
            </a:r>
            <a:r>
              <a:rPr lang="en-US" sz="3200" b="1" i="1" u="none">
                <a:solidFill>
                  <a:srgbClr val="006699"/>
                </a:solidFill>
                <a:latin typeface="Arial"/>
                <a:ea typeface="Arial"/>
                <a:cs typeface="Arial"/>
                <a:sym typeface="Arial"/>
              </a:rPr>
              <a:t>P</a:t>
            </a:r>
            <a:r>
              <a:rPr lang="en-US" sz="3200" b="1" i="0" u="none" baseline="-25000">
                <a:solidFill>
                  <a:srgbClr val="006699"/>
                </a:solidFill>
                <a:latin typeface="Arial"/>
                <a:ea typeface="Arial"/>
                <a:cs typeface="Arial"/>
                <a:sym typeface="Arial"/>
              </a:rPr>
              <a:t>1</a:t>
            </a:r>
            <a:r>
              <a:rPr lang="en-US" sz="3200" b="1" i="0" u="none">
                <a:solidFill>
                  <a:srgbClr val="006699"/>
                </a:solidFill>
                <a:latin typeface="Arial"/>
                <a:ea typeface="Arial"/>
                <a:cs typeface="Arial"/>
                <a:sym typeface="Arial"/>
              </a:rPr>
              <a:t> Request (1,0,2)</a:t>
            </a:r>
            <a:endParaRPr/>
          </a:p>
        </p:txBody>
      </p:sp>
      <p:sp>
        <p:nvSpPr>
          <p:cNvPr id="312" name="Google Shape;312;p46"/>
          <p:cNvSpPr txBox="1">
            <a:spLocks noGrp="1"/>
          </p:cNvSpPr>
          <p:nvPr>
            <p:ph type="body" idx="1"/>
          </p:nvPr>
        </p:nvSpPr>
        <p:spPr>
          <a:xfrm>
            <a:off x="896937" y="1103312"/>
            <a:ext cx="7766100" cy="51039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Check that Request ≤ Available (that is, (1,0,2) ≤ (3,3,2) ⇒ true</a:t>
            </a:r>
            <a:endParaRPr sz="1800" b="0" i="1"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SzPts val="1620"/>
              <a:buNone/>
            </a:pPr>
            <a:r>
              <a:rPr lang="en-US" sz="1800" b="0" i="1"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Allocation</a:t>
            </a:r>
            <a:r>
              <a:rPr lang="en-US" sz="1800" b="0" i="1"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Need</a:t>
            </a:r>
            <a:r>
              <a:rPr lang="en-US" sz="1800" b="0" i="1"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Available</a:t>
            </a:r>
            <a:endParaRPr/>
          </a:p>
          <a:p>
            <a:pPr marL="342900" lvl="0" indent="-342900" algn="l" rtl="0">
              <a:lnSpc>
                <a:spcPct val="100000"/>
              </a:lnSpc>
              <a:spcBef>
                <a:spcPts val="630"/>
              </a:spcBef>
              <a:spcAft>
                <a:spcPts val="0"/>
              </a:spcAft>
              <a:buSzPts val="1620"/>
              <a:buNone/>
            </a:pPr>
            <a:r>
              <a:rPr lang="en-US" sz="1800" b="0" i="1" u="none">
                <a:solidFill>
                  <a:schemeClr val="dk1"/>
                </a:solidFill>
                <a:latin typeface="Helvetica Neue"/>
                <a:ea typeface="Helvetica Neue"/>
                <a:cs typeface="Helvetica Neue"/>
                <a:sym typeface="Helvetica Neue"/>
              </a:rPr>
              <a:t>			A B C	A B C	 A B C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	0 1 0 	7 4 3 	2 3 0</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3 0 2             0 2 0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3 0 2 	 6 0 0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3</a:t>
            </a:r>
            <a:r>
              <a:rPr lang="en-US" sz="1800" b="0" i="0" u="none">
                <a:solidFill>
                  <a:schemeClr val="dk1"/>
                </a:solidFill>
                <a:latin typeface="Helvetica Neue"/>
                <a:ea typeface="Helvetica Neue"/>
                <a:cs typeface="Helvetica Neue"/>
                <a:sym typeface="Helvetica Neue"/>
              </a:rPr>
              <a:t>	2 1 1 	0 1 1</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4</a:t>
            </a:r>
            <a:r>
              <a:rPr lang="en-US" sz="1800" b="0" i="0" u="none">
                <a:solidFill>
                  <a:schemeClr val="dk1"/>
                </a:solidFill>
                <a:latin typeface="Helvetica Neue"/>
                <a:ea typeface="Helvetica Neue"/>
                <a:cs typeface="Helvetica Neue"/>
                <a:sym typeface="Helvetica Neue"/>
              </a:rPr>
              <a:t>	0 0 2 	 4 3 1 </a:t>
            </a:r>
            <a:endParaRPr/>
          </a:p>
          <a:p>
            <a:pPr marL="342900" lvl="0" indent="-342900" algn="l" rtl="0">
              <a:lnSpc>
                <a:spcPct val="100000"/>
              </a:lnSpc>
              <a:spcBef>
                <a:spcPts val="280"/>
              </a:spcBef>
              <a:spcAft>
                <a:spcPts val="0"/>
              </a:spcAft>
              <a:buSzPts val="720"/>
              <a:buNone/>
            </a:pPr>
            <a:endParaRPr sz="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Executing safety algorithm shows that sequence &lt;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1</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3</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4</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0</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&gt; satisfies safety requirement</a:t>
            </a:r>
            <a:endParaRPr/>
          </a:p>
          <a:p>
            <a:pPr marL="342900" lvl="0" indent="-297180" algn="l" rtl="0">
              <a:lnSpc>
                <a:spcPct val="100000"/>
              </a:lnSpc>
              <a:spcBef>
                <a:spcPts val="280"/>
              </a:spcBef>
              <a:spcAft>
                <a:spcPts val="0"/>
              </a:spcAft>
              <a:buClr>
                <a:srgbClr val="993300"/>
              </a:buClr>
              <a:buSzPts val="720"/>
              <a:buFont typeface="Arial"/>
              <a:buNone/>
            </a:pPr>
            <a:endParaRPr sz="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Can request for (3,3,0) by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4</a:t>
            </a:r>
            <a:r>
              <a:rPr lang="en-US" sz="1800" b="0" i="0" u="none">
                <a:solidFill>
                  <a:schemeClr val="dk1"/>
                </a:solidFill>
                <a:latin typeface="Helvetica Neue"/>
                <a:ea typeface="Helvetica Neue"/>
                <a:cs typeface="Helvetica Neue"/>
                <a:sym typeface="Helvetica Neue"/>
              </a:rPr>
              <a:t> be granted?</a:t>
            </a:r>
            <a:endParaRPr/>
          </a:p>
          <a:p>
            <a:pPr marL="342900" lvl="0" indent="-297180" algn="l" rtl="0">
              <a:lnSpc>
                <a:spcPct val="100000"/>
              </a:lnSpc>
              <a:spcBef>
                <a:spcPts val="280"/>
              </a:spcBef>
              <a:spcAft>
                <a:spcPts val="0"/>
              </a:spcAft>
              <a:buClr>
                <a:srgbClr val="993300"/>
              </a:buClr>
              <a:buSzPts val="720"/>
              <a:buFont typeface="Arial"/>
              <a:buNone/>
            </a:pPr>
            <a:endParaRPr sz="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Can request for (0,2,0) by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 be granted?</a:t>
            </a:r>
            <a:endParaRPr/>
          </a:p>
          <a:p>
            <a:pPr marL="342900" lvl="0" indent="-240030" algn="l" rtl="0">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7"/>
          <p:cNvSpPr txBox="1">
            <a:spLocks noGrp="1"/>
          </p:cNvSpPr>
          <p:nvPr>
            <p:ph type="title"/>
          </p:nvPr>
        </p:nvSpPr>
        <p:spPr>
          <a:xfrm>
            <a:off x="1141412" y="198437"/>
            <a:ext cx="74217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Deadlock Detection</a:t>
            </a:r>
            <a:endParaRPr/>
          </a:p>
        </p:txBody>
      </p:sp>
      <p:sp>
        <p:nvSpPr>
          <p:cNvPr id="319" name="Google Shape;319;p47"/>
          <p:cNvSpPr txBox="1">
            <a:spLocks noGrp="1"/>
          </p:cNvSpPr>
          <p:nvPr>
            <p:ph type="body" idx="1"/>
          </p:nvPr>
        </p:nvSpPr>
        <p:spPr>
          <a:xfrm>
            <a:off x="901700" y="1233487"/>
            <a:ext cx="7391400" cy="4530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Allow system to enter deadlock state </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Detection algorithm</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Recovery scheme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8"/>
          <p:cNvSpPr txBox="1">
            <a:spLocks noGrp="1"/>
          </p:cNvSpPr>
          <p:nvPr>
            <p:ph type="title"/>
          </p:nvPr>
        </p:nvSpPr>
        <p:spPr>
          <a:xfrm>
            <a:off x="1143000" y="-141287"/>
            <a:ext cx="7772400" cy="8445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800"/>
              <a:buFont typeface="Arial"/>
              <a:buNone/>
            </a:pPr>
            <a:r>
              <a:rPr lang="en-US" sz="2800" b="1" i="0" u="none">
                <a:solidFill>
                  <a:srgbClr val="006699"/>
                </a:solidFill>
                <a:latin typeface="Arial"/>
                <a:ea typeface="Arial"/>
                <a:cs typeface="Arial"/>
                <a:sym typeface="Arial"/>
              </a:rPr>
              <a:t>Single Instance of Each Resource Type</a:t>
            </a:r>
            <a:endParaRPr/>
          </a:p>
        </p:txBody>
      </p:sp>
      <p:sp>
        <p:nvSpPr>
          <p:cNvPr id="326" name="Google Shape;326;p48"/>
          <p:cNvSpPr txBox="1">
            <a:spLocks noGrp="1"/>
          </p:cNvSpPr>
          <p:nvPr>
            <p:ph type="body" idx="1"/>
          </p:nvPr>
        </p:nvSpPr>
        <p:spPr>
          <a:xfrm>
            <a:off x="827087" y="1173162"/>
            <a:ext cx="7585200" cy="45117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Maintain </a:t>
            </a:r>
            <a:r>
              <a:rPr lang="en-US" sz="1800" b="1" i="0" u="none">
                <a:solidFill>
                  <a:srgbClr val="3366FF"/>
                </a:solidFill>
                <a:latin typeface="Helvetica Neue"/>
                <a:ea typeface="Helvetica Neue"/>
                <a:cs typeface="Helvetica Neue"/>
                <a:sym typeface="Helvetica Neue"/>
              </a:rPr>
              <a:t>wait-for </a:t>
            </a:r>
            <a:r>
              <a:rPr lang="en-US" sz="1800" b="0" i="0" u="none">
                <a:solidFill>
                  <a:schemeClr val="dk1"/>
                </a:solidFill>
                <a:latin typeface="Helvetica Neue"/>
                <a:ea typeface="Helvetica Neue"/>
                <a:cs typeface="Helvetica Neue"/>
                <a:sym typeface="Helvetica Neue"/>
              </a:rPr>
              <a:t>graph</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Nodes are processes</a:t>
            </a:r>
            <a:endParaRPr/>
          </a:p>
          <a:p>
            <a:pPr marL="742950" lvl="1" indent="-285750" algn="l" rtl="0">
              <a:lnSpc>
                <a:spcPct val="100000"/>
              </a:lnSpc>
              <a:spcBef>
                <a:spcPts val="630"/>
              </a:spcBef>
              <a:spcAft>
                <a:spcPts val="0"/>
              </a:spcAft>
              <a:buClr>
                <a:srgbClr val="CC6600"/>
              </a:buClr>
              <a:buSzPts val="1440"/>
              <a:buFont typeface="Arial"/>
              <a:buChar char="●"/>
            </a:pP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j   </a:t>
            </a:r>
            <a:r>
              <a:rPr lang="en-US" sz="1800" b="0" i="0" u="none">
                <a:solidFill>
                  <a:schemeClr val="dk1"/>
                </a:solidFill>
                <a:latin typeface="Helvetica Neue"/>
                <a:ea typeface="Helvetica Neue"/>
                <a:cs typeface="Helvetica Neue"/>
                <a:sym typeface="Helvetica Neue"/>
              </a:rPr>
              <a:t>if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r>
              <a:rPr lang="en-US" sz="1800" b="0" i="1"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is waiting for</a:t>
            </a:r>
            <a:r>
              <a:rPr lang="en-US" sz="1800" b="0" i="1"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j</a:t>
            </a:r>
            <a:br>
              <a:rPr lang="en-US" sz="1800" b="1" i="1"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Periodically invoke an algorithm that searches for a cycle in the graph. If there is a cycle, there exists a deadlock</a:t>
            </a:r>
            <a:endParaRPr/>
          </a:p>
          <a:p>
            <a:pPr marL="342900" lvl="0" indent="-342900" algn="l" rtl="0">
              <a:lnSpc>
                <a:spcPct val="100000"/>
              </a:lnSpc>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An algorithm to detect a cycle in a graph requires an order of</a:t>
            </a:r>
            <a:r>
              <a:rPr lang="en-US" sz="1800" b="0" i="1"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n</a:t>
            </a:r>
            <a:r>
              <a:rPr lang="en-US" sz="1800" b="1" i="0" u="none" baseline="30000">
                <a:solidFill>
                  <a:schemeClr val="dk1"/>
                </a:solidFill>
                <a:latin typeface="Helvetica Neue"/>
                <a:ea typeface="Helvetica Neue"/>
                <a:cs typeface="Helvetica Neue"/>
                <a:sym typeface="Helvetica Neue"/>
              </a:rPr>
              <a:t>2</a:t>
            </a:r>
            <a:r>
              <a:rPr lang="en-US" sz="1800" b="1" i="0"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operations, where </a:t>
            </a:r>
            <a:r>
              <a:rPr lang="en-US" sz="1800" b="1" i="1" u="none">
                <a:solidFill>
                  <a:schemeClr val="dk1"/>
                </a:solidFill>
                <a:latin typeface="Helvetica Neue"/>
                <a:ea typeface="Helvetica Neue"/>
                <a:cs typeface="Helvetica Neue"/>
                <a:sym typeface="Helvetica Neue"/>
              </a:rPr>
              <a:t>n</a:t>
            </a:r>
            <a:r>
              <a:rPr lang="en-US" sz="1800" b="0" i="0" u="none">
                <a:solidFill>
                  <a:schemeClr val="dk1"/>
                </a:solidFill>
                <a:latin typeface="Helvetica Neue"/>
                <a:ea typeface="Helvetica Neue"/>
                <a:cs typeface="Helvetica Neue"/>
                <a:sym typeface="Helvetica Neue"/>
              </a:rPr>
              <a:t> is the number of vertices in the graph</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9"/>
          <p:cNvSpPr txBox="1">
            <a:spLocks noGrp="1"/>
          </p:cNvSpPr>
          <p:nvPr>
            <p:ph type="title"/>
          </p:nvPr>
        </p:nvSpPr>
        <p:spPr>
          <a:xfrm>
            <a:off x="1236662" y="266700"/>
            <a:ext cx="7751700" cy="4572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400"/>
              <a:buFont typeface="Arial"/>
              <a:buNone/>
            </a:pPr>
            <a:r>
              <a:rPr lang="en-US" sz="2400" b="1" i="0" u="none">
                <a:solidFill>
                  <a:srgbClr val="006699"/>
                </a:solidFill>
                <a:latin typeface="Arial"/>
                <a:ea typeface="Arial"/>
                <a:cs typeface="Arial"/>
                <a:sym typeface="Arial"/>
              </a:rPr>
              <a:t>Resource-Allocation Graph and  Wait-for Graph</a:t>
            </a:r>
            <a:endParaRPr/>
          </a:p>
        </p:txBody>
      </p:sp>
      <p:sp>
        <p:nvSpPr>
          <p:cNvPr id="333" name="Google Shape;333;p49"/>
          <p:cNvSpPr txBox="1"/>
          <p:nvPr/>
        </p:nvSpPr>
        <p:spPr>
          <a:xfrm>
            <a:off x="1647825" y="5294312"/>
            <a:ext cx="2927400" cy="3666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800"/>
              <a:buFont typeface="Helvetica Neue"/>
              <a:buNone/>
            </a:pPr>
            <a:r>
              <a:rPr lang="en-US" sz="1800" b="0" i="0" u="none">
                <a:solidFill>
                  <a:schemeClr val="dk1"/>
                </a:solidFill>
                <a:latin typeface="Helvetica Neue"/>
                <a:ea typeface="Helvetica Neue"/>
                <a:cs typeface="Helvetica Neue"/>
                <a:sym typeface="Helvetica Neue"/>
              </a:rPr>
              <a:t>Resource-Allocation Graph</a:t>
            </a:r>
            <a:endParaRPr/>
          </a:p>
        </p:txBody>
      </p:sp>
      <p:sp>
        <p:nvSpPr>
          <p:cNvPr id="334" name="Google Shape;334;p49"/>
          <p:cNvSpPr txBox="1"/>
          <p:nvPr/>
        </p:nvSpPr>
        <p:spPr>
          <a:xfrm>
            <a:off x="4810125" y="5294312"/>
            <a:ext cx="3143400" cy="3666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800"/>
              <a:buFont typeface="Helvetica Neue"/>
              <a:buNone/>
            </a:pPr>
            <a:r>
              <a:rPr lang="en-US" sz="1800" b="0" i="0" u="none">
                <a:solidFill>
                  <a:schemeClr val="dk1"/>
                </a:solidFill>
                <a:latin typeface="Helvetica Neue"/>
                <a:ea typeface="Helvetica Neue"/>
                <a:cs typeface="Helvetica Neue"/>
                <a:sym typeface="Helvetica Neue"/>
              </a:rPr>
              <a:t>Corresponding wait-for graph</a:t>
            </a:r>
            <a:endParaRPr/>
          </a:p>
        </p:txBody>
      </p:sp>
      <p:pic>
        <p:nvPicPr>
          <p:cNvPr id="335" name="Google Shape;335;p49" descr="7"/>
          <p:cNvPicPr preferRelativeResize="0"/>
          <p:nvPr/>
        </p:nvPicPr>
        <p:blipFill rotWithShape="1">
          <a:blip r:embed="rId3">
            <a:alphaModFix/>
          </a:blip>
          <a:srcRect/>
          <a:stretch/>
        </p:blipFill>
        <p:spPr>
          <a:xfrm>
            <a:off x="1876425" y="1257300"/>
            <a:ext cx="5937249" cy="383063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50"/>
          <p:cNvSpPr txBox="1">
            <a:spLocks noGrp="1"/>
          </p:cNvSpPr>
          <p:nvPr>
            <p:ph type="title"/>
          </p:nvPr>
        </p:nvSpPr>
        <p:spPr>
          <a:xfrm>
            <a:off x="1428750" y="161925"/>
            <a:ext cx="7772400" cy="6288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Several Instances of a Resource Type</a:t>
            </a:r>
            <a:endParaRPr/>
          </a:p>
        </p:txBody>
      </p:sp>
      <p:sp>
        <p:nvSpPr>
          <p:cNvPr id="342" name="Google Shape;342;p50"/>
          <p:cNvSpPr txBox="1">
            <a:spLocks noGrp="1"/>
          </p:cNvSpPr>
          <p:nvPr>
            <p:ph type="body" idx="1"/>
          </p:nvPr>
        </p:nvSpPr>
        <p:spPr>
          <a:xfrm>
            <a:off x="882650" y="1187450"/>
            <a:ext cx="7015200" cy="38514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1" i="0" u="none">
                <a:solidFill>
                  <a:srgbClr val="000000"/>
                </a:solidFill>
                <a:latin typeface="Helvetica Neue"/>
                <a:ea typeface="Helvetica Neue"/>
                <a:cs typeface="Helvetica Neue"/>
                <a:sym typeface="Helvetica Neue"/>
              </a:rPr>
              <a:t>Available</a:t>
            </a:r>
            <a:r>
              <a:rPr lang="en-US" sz="1800" b="0" i="1" u="none">
                <a:solidFill>
                  <a:schemeClr val="dk1"/>
                </a:solidFill>
                <a:latin typeface="Helvetica Neue"/>
                <a:ea typeface="Helvetica Neue"/>
                <a:cs typeface="Helvetica Neue"/>
                <a:sym typeface="Helvetica Neue"/>
              </a:rPr>
              <a:t>:</a:t>
            </a:r>
            <a:r>
              <a:rPr lang="en-US" sz="1800" b="0" i="0" u="none">
                <a:solidFill>
                  <a:schemeClr val="dk1"/>
                </a:solidFill>
                <a:latin typeface="Helvetica Neue"/>
                <a:ea typeface="Helvetica Neue"/>
                <a:cs typeface="Helvetica Neue"/>
                <a:sym typeface="Helvetica Neue"/>
              </a:rPr>
              <a:t>  A vector of length </a:t>
            </a:r>
            <a:r>
              <a:rPr lang="en-US" sz="1800" b="1" i="1" u="none">
                <a:solidFill>
                  <a:schemeClr val="dk1"/>
                </a:solidFill>
                <a:latin typeface="Helvetica Neue"/>
                <a:ea typeface="Helvetica Neue"/>
                <a:cs typeface="Helvetica Neue"/>
                <a:sym typeface="Helvetica Neue"/>
              </a:rPr>
              <a:t>m</a:t>
            </a:r>
            <a:r>
              <a:rPr lang="en-US" sz="1800" b="0" i="0" u="none">
                <a:solidFill>
                  <a:schemeClr val="dk1"/>
                </a:solidFill>
                <a:latin typeface="Helvetica Neue"/>
                <a:ea typeface="Helvetica Neue"/>
                <a:cs typeface="Helvetica Neue"/>
                <a:sym typeface="Helvetica Neue"/>
              </a:rPr>
              <a:t> indicates the number of available resources of each type</a:t>
            </a:r>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000000"/>
                </a:solidFill>
                <a:latin typeface="Helvetica Neue"/>
                <a:ea typeface="Helvetica Neue"/>
                <a:cs typeface="Helvetica Neue"/>
                <a:sym typeface="Helvetica Neue"/>
              </a:rPr>
              <a:t>Allocation</a:t>
            </a:r>
            <a:r>
              <a:rPr lang="en-US" sz="1800" b="0" i="1" u="none">
                <a:solidFill>
                  <a:schemeClr val="dk1"/>
                </a:solidFill>
                <a:latin typeface="Helvetica Neue"/>
                <a:ea typeface="Helvetica Neue"/>
                <a:cs typeface="Helvetica Neue"/>
                <a:sym typeface="Helvetica Neue"/>
              </a:rPr>
              <a:t>:</a:t>
            </a:r>
            <a:r>
              <a:rPr lang="en-US" sz="1800" b="0" i="0" u="none">
                <a:solidFill>
                  <a:schemeClr val="dk1"/>
                </a:solidFill>
                <a:latin typeface="Helvetica Neue"/>
                <a:ea typeface="Helvetica Neue"/>
                <a:cs typeface="Helvetica Neue"/>
                <a:sym typeface="Helvetica Neue"/>
              </a:rPr>
              <a:t>  An </a:t>
            </a:r>
            <a:r>
              <a:rPr lang="en-US" sz="1800" b="1" i="1" u="none">
                <a:solidFill>
                  <a:schemeClr val="dk1"/>
                </a:solidFill>
                <a:latin typeface="Helvetica Neue"/>
                <a:ea typeface="Helvetica Neue"/>
                <a:cs typeface="Helvetica Neue"/>
                <a:sym typeface="Helvetica Neue"/>
              </a:rPr>
              <a:t>n </a:t>
            </a:r>
            <a:r>
              <a:rPr lang="en-US" sz="1800" b="1" i="0" u="none">
                <a:solidFill>
                  <a:schemeClr val="dk1"/>
                </a:solidFill>
                <a:latin typeface="Helvetica Neue"/>
                <a:ea typeface="Helvetica Neue"/>
                <a:cs typeface="Helvetica Neue"/>
                <a:sym typeface="Helvetica Neue"/>
              </a:rPr>
              <a:t>x</a:t>
            </a:r>
            <a:r>
              <a:rPr lang="en-US" sz="1800" b="1" i="1" u="none">
                <a:solidFill>
                  <a:schemeClr val="dk1"/>
                </a:solidFill>
                <a:latin typeface="Helvetica Neue"/>
                <a:ea typeface="Helvetica Neue"/>
                <a:cs typeface="Helvetica Neue"/>
                <a:sym typeface="Helvetica Neue"/>
              </a:rPr>
              <a:t> m</a:t>
            </a:r>
            <a:r>
              <a:rPr lang="en-US" sz="1800" b="1" i="0"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matrix defines the number of resources of each type currently allocated to each process</a:t>
            </a:r>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000000"/>
                </a:solidFill>
                <a:latin typeface="Helvetica Neue"/>
                <a:ea typeface="Helvetica Neue"/>
                <a:cs typeface="Helvetica Neue"/>
                <a:sym typeface="Helvetica Neue"/>
              </a:rPr>
              <a:t>Request</a:t>
            </a:r>
            <a:r>
              <a:rPr lang="en-US" sz="1800" b="0" i="1" u="none">
                <a:solidFill>
                  <a:schemeClr val="dk1"/>
                </a:solidFill>
                <a:latin typeface="Helvetica Neue"/>
                <a:ea typeface="Helvetica Neue"/>
                <a:cs typeface="Helvetica Neue"/>
                <a:sym typeface="Helvetica Neue"/>
              </a:rPr>
              <a:t>:</a:t>
            </a:r>
            <a:r>
              <a:rPr lang="en-US" sz="1800" b="0" i="0" u="none">
                <a:solidFill>
                  <a:schemeClr val="dk1"/>
                </a:solidFill>
                <a:latin typeface="Helvetica Neue"/>
                <a:ea typeface="Helvetica Neue"/>
                <a:cs typeface="Helvetica Neue"/>
                <a:sym typeface="Helvetica Neue"/>
              </a:rPr>
              <a:t>  An </a:t>
            </a:r>
            <a:r>
              <a:rPr lang="en-US" sz="1800" b="1" i="1" u="none">
                <a:solidFill>
                  <a:schemeClr val="dk1"/>
                </a:solidFill>
                <a:latin typeface="Helvetica Neue"/>
                <a:ea typeface="Helvetica Neue"/>
                <a:cs typeface="Helvetica Neue"/>
                <a:sym typeface="Helvetica Neue"/>
              </a:rPr>
              <a:t>n </a:t>
            </a:r>
            <a:r>
              <a:rPr lang="en-US" sz="1800" b="1" i="0" u="none">
                <a:solidFill>
                  <a:schemeClr val="dk1"/>
                </a:solidFill>
                <a:latin typeface="Helvetica Neue"/>
                <a:ea typeface="Helvetica Neue"/>
                <a:cs typeface="Helvetica Neue"/>
                <a:sym typeface="Helvetica Neue"/>
              </a:rPr>
              <a:t>x</a:t>
            </a:r>
            <a:r>
              <a:rPr lang="en-US" sz="1800" b="1" i="1" u="none">
                <a:solidFill>
                  <a:schemeClr val="dk1"/>
                </a:solidFill>
                <a:latin typeface="Helvetica Neue"/>
                <a:ea typeface="Helvetica Neue"/>
                <a:cs typeface="Helvetica Neue"/>
                <a:sym typeface="Helvetica Neue"/>
              </a:rPr>
              <a:t> m</a:t>
            </a:r>
            <a:r>
              <a:rPr lang="en-US" sz="1800" b="1" i="0"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matrix indicates the current request  of each process.  If </a:t>
            </a:r>
            <a:r>
              <a:rPr lang="en-US" sz="1800" b="1" i="1" u="none">
                <a:solidFill>
                  <a:schemeClr val="dk1"/>
                </a:solidFill>
                <a:latin typeface="Helvetica Neue"/>
                <a:ea typeface="Helvetica Neue"/>
                <a:cs typeface="Helvetica Neue"/>
                <a:sym typeface="Helvetica Neue"/>
              </a:rPr>
              <a:t>Request </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j</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k</a:t>
            </a:r>
            <a:r>
              <a:rPr lang="en-US" sz="1800" b="0" i="0" u="none">
                <a:solidFill>
                  <a:schemeClr val="dk1"/>
                </a:solidFill>
                <a:latin typeface="Helvetica Neue"/>
                <a:ea typeface="Helvetica Neue"/>
                <a:cs typeface="Helvetica Neue"/>
                <a:sym typeface="Helvetica Neue"/>
              </a:rPr>
              <a:t>, then process</a:t>
            </a:r>
            <a:r>
              <a:rPr lang="en-US" sz="1800" b="0" i="1"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is requesting</a:t>
            </a:r>
            <a:r>
              <a:rPr lang="en-US" sz="1800" b="0" i="1"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k</a:t>
            </a:r>
            <a:r>
              <a:rPr lang="en-US" sz="1800" b="0" i="0" u="none">
                <a:solidFill>
                  <a:schemeClr val="dk1"/>
                </a:solidFill>
                <a:latin typeface="Helvetica Neue"/>
                <a:ea typeface="Helvetica Neue"/>
                <a:cs typeface="Helvetica Neue"/>
                <a:sym typeface="Helvetica Neue"/>
              </a:rPr>
              <a:t> more instances of resource type </a:t>
            </a:r>
            <a:r>
              <a:rPr lang="en-US" sz="1800" b="1" i="1" u="none">
                <a:solidFill>
                  <a:schemeClr val="dk1"/>
                </a:solidFill>
                <a:latin typeface="Helvetica Neue"/>
                <a:ea typeface="Helvetica Neue"/>
                <a:cs typeface="Helvetica Neue"/>
                <a:sym typeface="Helvetica Neue"/>
              </a:rPr>
              <a:t>R</a:t>
            </a:r>
            <a:r>
              <a:rPr lang="en-US" sz="1800" b="1" i="1" u="none" baseline="-25000">
                <a:solidFill>
                  <a:schemeClr val="dk1"/>
                </a:solidFill>
                <a:latin typeface="Helvetica Neue"/>
                <a:ea typeface="Helvetica Neue"/>
                <a:cs typeface="Helvetica Neue"/>
                <a:sym typeface="Helvetica Neue"/>
              </a:rPr>
              <a:t>j</a:t>
            </a:r>
            <a:r>
              <a:rPr lang="en-US" sz="1800" b="0" i="0" u="none">
                <a:solidFill>
                  <a:schemeClr val="dk1"/>
                </a:solidFill>
                <a:latin typeface="Helvetica Neue"/>
                <a:ea typeface="Helvetica Neue"/>
                <a:cs typeface="Helvetica Neue"/>
                <a:sym typeface="Helvetica Neue"/>
              </a:rPr>
              <a:t>.</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51"/>
          <p:cNvSpPr txBox="1">
            <a:spLocks noGrp="1"/>
          </p:cNvSpPr>
          <p:nvPr>
            <p:ph type="title"/>
          </p:nvPr>
        </p:nvSpPr>
        <p:spPr>
          <a:xfrm>
            <a:off x="787400" y="152400"/>
            <a:ext cx="78993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Detection Algorithm</a:t>
            </a:r>
            <a:endParaRPr/>
          </a:p>
        </p:txBody>
      </p:sp>
      <p:sp>
        <p:nvSpPr>
          <p:cNvPr id="349" name="Google Shape;349;p51"/>
          <p:cNvSpPr txBox="1">
            <a:spLocks noGrp="1"/>
          </p:cNvSpPr>
          <p:nvPr>
            <p:ph type="body" idx="1"/>
          </p:nvPr>
        </p:nvSpPr>
        <p:spPr>
          <a:xfrm>
            <a:off x="995362" y="1233487"/>
            <a:ext cx="7753500" cy="4530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SzPts val="1620"/>
              <a:buNone/>
            </a:pPr>
            <a:r>
              <a:rPr lang="en-US" sz="1800" b="0" i="0" u="none">
                <a:solidFill>
                  <a:schemeClr val="dk1"/>
                </a:solidFill>
                <a:latin typeface="Helvetica Neue"/>
                <a:ea typeface="Helvetica Neue"/>
                <a:cs typeface="Helvetica Neue"/>
                <a:sym typeface="Helvetica Neue"/>
              </a:rPr>
              <a:t>1.	Let </a:t>
            </a:r>
            <a:r>
              <a:rPr lang="en-US" sz="1800" b="1" i="1" u="none">
                <a:solidFill>
                  <a:schemeClr val="dk1"/>
                </a:solidFill>
                <a:latin typeface="Helvetica Neue"/>
                <a:ea typeface="Helvetica Neue"/>
                <a:cs typeface="Helvetica Neue"/>
                <a:sym typeface="Helvetica Neue"/>
              </a:rPr>
              <a:t>Work</a:t>
            </a:r>
            <a:r>
              <a:rPr lang="en-US" sz="1800" b="0" i="0" u="none">
                <a:solidFill>
                  <a:schemeClr val="dk1"/>
                </a:solidFill>
                <a:latin typeface="Helvetica Neue"/>
                <a:ea typeface="Helvetica Neue"/>
                <a:cs typeface="Helvetica Neue"/>
                <a:sym typeface="Helvetica Neue"/>
              </a:rPr>
              <a:t> and </a:t>
            </a:r>
            <a:r>
              <a:rPr lang="en-US" sz="1800" b="1" i="1" u="none">
                <a:solidFill>
                  <a:schemeClr val="dk1"/>
                </a:solidFill>
                <a:latin typeface="Helvetica Neue"/>
                <a:ea typeface="Helvetica Neue"/>
                <a:cs typeface="Helvetica Neue"/>
                <a:sym typeface="Helvetica Neue"/>
              </a:rPr>
              <a:t>Finish</a:t>
            </a:r>
            <a:r>
              <a:rPr lang="en-US" sz="1800" b="0" i="0" u="none">
                <a:solidFill>
                  <a:schemeClr val="dk1"/>
                </a:solidFill>
                <a:latin typeface="Helvetica Neue"/>
                <a:ea typeface="Helvetica Neue"/>
                <a:cs typeface="Helvetica Neue"/>
                <a:sym typeface="Helvetica Neue"/>
              </a:rPr>
              <a:t> be vectors of length </a:t>
            </a:r>
            <a:r>
              <a:rPr lang="en-US" sz="1800" b="1" i="1" u="none">
                <a:solidFill>
                  <a:schemeClr val="dk1"/>
                </a:solidFill>
                <a:latin typeface="Helvetica Neue"/>
                <a:ea typeface="Helvetica Neue"/>
                <a:cs typeface="Helvetica Neue"/>
                <a:sym typeface="Helvetica Neue"/>
              </a:rPr>
              <a:t>m</a:t>
            </a:r>
            <a:r>
              <a:rPr lang="en-US" sz="1800" b="0" i="0" u="none">
                <a:solidFill>
                  <a:schemeClr val="dk1"/>
                </a:solidFill>
                <a:latin typeface="Helvetica Neue"/>
                <a:ea typeface="Helvetica Neue"/>
                <a:cs typeface="Helvetica Neue"/>
                <a:sym typeface="Helvetica Neue"/>
              </a:rPr>
              <a:t> and </a:t>
            </a:r>
            <a:r>
              <a:rPr lang="en-US" sz="1800" b="1" i="1" u="none">
                <a:solidFill>
                  <a:schemeClr val="dk1"/>
                </a:solidFill>
                <a:latin typeface="Helvetica Neue"/>
                <a:ea typeface="Helvetica Neue"/>
                <a:cs typeface="Helvetica Neue"/>
                <a:sym typeface="Helvetica Neue"/>
              </a:rPr>
              <a:t>n</a:t>
            </a:r>
            <a:r>
              <a:rPr lang="en-US" sz="1800" b="0" i="0" u="none">
                <a:solidFill>
                  <a:schemeClr val="dk1"/>
                </a:solidFill>
                <a:latin typeface="Helvetica Neue"/>
                <a:ea typeface="Helvetica Neue"/>
                <a:cs typeface="Helvetica Neue"/>
                <a:sym typeface="Helvetica Neue"/>
              </a:rPr>
              <a:t>, respectively Initialize:</a:t>
            </a:r>
            <a:endParaRPr/>
          </a:p>
          <a:p>
            <a:pPr marL="850900" lvl="1" indent="-393700" algn="l" rtl="0">
              <a:lnSpc>
                <a:spcPct val="10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(a) </a:t>
            </a:r>
            <a:r>
              <a:rPr lang="en-US" sz="1800" b="1" i="1" u="none">
                <a:solidFill>
                  <a:schemeClr val="dk1"/>
                </a:solidFill>
                <a:latin typeface="Helvetica Neue"/>
                <a:ea typeface="Helvetica Neue"/>
                <a:cs typeface="Helvetica Neue"/>
                <a:sym typeface="Helvetica Neue"/>
              </a:rPr>
              <a:t>Work</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Available</a:t>
            </a:r>
            <a:endParaRPr sz="1800" b="1" i="0" u="none">
              <a:solidFill>
                <a:schemeClr val="dk1"/>
              </a:solidFill>
              <a:latin typeface="Helvetica Neue"/>
              <a:ea typeface="Helvetica Neue"/>
              <a:cs typeface="Helvetica Neue"/>
              <a:sym typeface="Helvetica Neue"/>
            </a:endParaRPr>
          </a:p>
          <a:p>
            <a:pPr marL="850900" lvl="1" indent="-393700" algn="l" rtl="0">
              <a:lnSpc>
                <a:spcPct val="10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(b)	For </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1,2, …,</a:t>
            </a:r>
            <a:r>
              <a:rPr lang="en-US" sz="1800" b="1" i="1" u="none">
                <a:solidFill>
                  <a:schemeClr val="dk1"/>
                </a:solidFill>
                <a:latin typeface="Helvetica Neue"/>
                <a:ea typeface="Helvetica Neue"/>
                <a:cs typeface="Helvetica Neue"/>
                <a:sym typeface="Helvetica Neue"/>
              </a:rPr>
              <a:t> n</a:t>
            </a:r>
            <a:r>
              <a:rPr lang="en-US" sz="1800" b="0" i="0" u="none">
                <a:solidFill>
                  <a:schemeClr val="dk1"/>
                </a:solidFill>
                <a:latin typeface="Helvetica Neue"/>
                <a:ea typeface="Helvetica Neue"/>
                <a:cs typeface="Helvetica Neue"/>
                <a:sym typeface="Helvetica Neue"/>
              </a:rPr>
              <a:t>, if </a:t>
            </a:r>
            <a:r>
              <a:rPr lang="en-US" sz="1800" b="1" i="1" u="none">
                <a:solidFill>
                  <a:schemeClr val="dk1"/>
                </a:solidFill>
                <a:latin typeface="Helvetica Neue"/>
                <a:ea typeface="Helvetica Neue"/>
                <a:cs typeface="Helvetica Neue"/>
                <a:sym typeface="Helvetica Neue"/>
              </a:rPr>
              <a:t>Allocation</a:t>
            </a:r>
            <a:r>
              <a:rPr lang="en-US" sz="1800" b="1" i="1" u="none" baseline="-25000">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0</a:t>
            </a:r>
            <a:r>
              <a:rPr lang="en-US" sz="1800" b="0" i="0" u="none">
                <a:solidFill>
                  <a:schemeClr val="dk1"/>
                </a:solidFill>
                <a:latin typeface="Helvetica Neue"/>
                <a:ea typeface="Helvetica Neue"/>
                <a:cs typeface="Helvetica Neue"/>
                <a:sym typeface="Helvetica Neue"/>
              </a:rPr>
              <a:t>, then </a:t>
            </a:r>
            <a:br>
              <a:rPr lang="en-US" sz="1800" b="0" i="0" u="none">
                <a:solidFill>
                  <a:schemeClr val="dk1"/>
                </a:solidFill>
                <a:latin typeface="Helvetica Neue"/>
                <a:ea typeface="Helvetica Neue"/>
                <a:cs typeface="Helvetica Neue"/>
                <a:sym typeface="Helvetica Neue"/>
              </a:rPr>
            </a:br>
            <a:r>
              <a:rPr lang="en-US" sz="1800" b="1" i="1" u="none">
                <a:solidFill>
                  <a:schemeClr val="dk1"/>
                </a:solidFill>
                <a:latin typeface="Helvetica Neue"/>
                <a:ea typeface="Helvetica Neue"/>
                <a:cs typeface="Helvetica Neue"/>
                <a:sym typeface="Helvetica Neue"/>
              </a:rPr>
              <a:t>Finish</a:t>
            </a:r>
            <a:r>
              <a:rPr lang="en-US" sz="1800" b="1" i="0" u="none">
                <a:solidFill>
                  <a:schemeClr val="dk1"/>
                </a:solidFill>
                <a:latin typeface="Helvetica Neue"/>
                <a:ea typeface="Helvetica Neue"/>
                <a:cs typeface="Helvetica Neue"/>
                <a:sym typeface="Helvetica Neue"/>
              </a:rPr>
              <a:t>[i] </a:t>
            </a:r>
            <a:r>
              <a:rPr lang="en-US" sz="1800" b="1" i="1" u="none">
                <a:solidFill>
                  <a:schemeClr val="dk1"/>
                </a:solidFill>
                <a:latin typeface="Helvetica Neue"/>
                <a:ea typeface="Helvetica Neue"/>
                <a:cs typeface="Helvetica Neue"/>
                <a:sym typeface="Helvetica Neue"/>
              </a:rPr>
              <a:t>= false</a:t>
            </a:r>
            <a:r>
              <a:rPr lang="en-US" sz="1800" b="0" i="0" u="none">
                <a:solidFill>
                  <a:schemeClr val="dk1"/>
                </a:solidFill>
                <a:latin typeface="Helvetica Neue"/>
                <a:ea typeface="Helvetica Neue"/>
                <a:cs typeface="Helvetica Neue"/>
                <a:sym typeface="Helvetica Neue"/>
              </a:rPr>
              <a:t>; otherwise, </a:t>
            </a:r>
            <a:r>
              <a:rPr lang="en-US" sz="1800" b="1" i="1" u="none">
                <a:solidFill>
                  <a:schemeClr val="dk1"/>
                </a:solidFill>
                <a:latin typeface="Helvetica Neue"/>
                <a:ea typeface="Helvetica Neue"/>
                <a:cs typeface="Helvetica Neue"/>
                <a:sym typeface="Helvetica Neue"/>
              </a:rPr>
              <a:t>Finish</a:t>
            </a:r>
            <a:r>
              <a:rPr lang="en-US" sz="1800" b="1" i="0" u="none">
                <a:solidFill>
                  <a:schemeClr val="dk1"/>
                </a:solidFill>
                <a:latin typeface="Helvetica Neue"/>
                <a:ea typeface="Helvetica Neue"/>
                <a:cs typeface="Helvetica Neue"/>
                <a:sym typeface="Helvetica Neue"/>
              </a:rPr>
              <a:t>[i] = </a:t>
            </a:r>
            <a:r>
              <a:rPr lang="en-US" sz="1800" b="1" i="1" u="none">
                <a:solidFill>
                  <a:schemeClr val="dk1"/>
                </a:solidFill>
                <a:latin typeface="Helvetica Neue"/>
                <a:ea typeface="Helvetica Neue"/>
                <a:cs typeface="Helvetica Neue"/>
                <a:sym typeface="Helvetica Neue"/>
              </a:rPr>
              <a:t>true</a:t>
            </a:r>
            <a:endParaRPr/>
          </a:p>
          <a:p>
            <a:pPr marL="850900" lvl="1" indent="-393700" algn="l" rtl="0">
              <a:lnSpc>
                <a:spcPct val="100000"/>
              </a:lnSpc>
              <a:spcBef>
                <a:spcPts val="630"/>
              </a:spcBef>
              <a:spcAft>
                <a:spcPts val="0"/>
              </a:spcAft>
              <a:buSzPts val="1440"/>
              <a:buNone/>
            </a:pPr>
            <a:endParaRPr sz="1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2.	Find an index </a:t>
            </a:r>
            <a:r>
              <a:rPr lang="en-US" sz="1800" b="1" i="1" u="none">
                <a:solidFill>
                  <a:schemeClr val="dk1"/>
                </a:solidFill>
                <a:latin typeface="Helvetica Neue"/>
                <a:ea typeface="Helvetica Neue"/>
                <a:cs typeface="Helvetica Neue"/>
                <a:sym typeface="Helvetica Neue"/>
              </a:rPr>
              <a:t>i</a:t>
            </a:r>
            <a:r>
              <a:rPr lang="en-US" sz="1800" b="0" i="1"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such that both:</a:t>
            </a:r>
            <a:endParaRPr/>
          </a:p>
          <a:p>
            <a:pPr marL="850900" lvl="1" indent="-393700" algn="l" rtl="0">
              <a:lnSpc>
                <a:spcPct val="10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(a)	</a:t>
            </a:r>
            <a:r>
              <a:rPr lang="en-US" sz="1800" b="1" i="1" u="none">
                <a:solidFill>
                  <a:schemeClr val="dk1"/>
                </a:solidFill>
                <a:latin typeface="Helvetica Neue"/>
                <a:ea typeface="Helvetica Neue"/>
                <a:cs typeface="Helvetica Neue"/>
                <a:sym typeface="Helvetica Neue"/>
              </a:rPr>
              <a:t>Finish</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false</a:t>
            </a:r>
            <a:endParaRPr sz="1800" b="1" i="0" u="none">
              <a:solidFill>
                <a:schemeClr val="dk1"/>
              </a:solidFill>
              <a:latin typeface="Helvetica Neue"/>
              <a:ea typeface="Helvetica Neue"/>
              <a:cs typeface="Helvetica Neue"/>
              <a:sym typeface="Helvetica Neue"/>
            </a:endParaRPr>
          </a:p>
          <a:p>
            <a:pPr marL="850900" lvl="1" indent="-393700" algn="l" rtl="0">
              <a:lnSpc>
                <a:spcPct val="10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(b)	</a:t>
            </a:r>
            <a:r>
              <a:rPr lang="en-US" sz="1800" b="1" i="1" u="none">
                <a:solidFill>
                  <a:schemeClr val="dk1"/>
                </a:solidFill>
                <a:latin typeface="Helvetica Neue"/>
                <a:ea typeface="Helvetica Neue"/>
                <a:cs typeface="Helvetica Neue"/>
                <a:sym typeface="Helvetica Neue"/>
              </a:rPr>
              <a:t>Request</a:t>
            </a:r>
            <a:r>
              <a:rPr lang="en-US" sz="1800" b="1" i="1" u="none" baseline="-25000">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Work</a:t>
            </a:r>
            <a:br>
              <a:rPr lang="en-US" sz="1800" b="1" i="1" u="none">
                <a:solidFill>
                  <a:schemeClr val="dk1"/>
                </a:solidFill>
                <a:latin typeface="Helvetica Neue"/>
                <a:ea typeface="Helvetica Neue"/>
                <a:cs typeface="Helvetica Neue"/>
                <a:sym typeface="Helvetica Neue"/>
              </a:rPr>
            </a:br>
            <a:endParaRPr sz="1800" b="1" i="0" u="none">
              <a:solidFill>
                <a:schemeClr val="dk1"/>
              </a:solidFill>
              <a:latin typeface="Helvetica Neue"/>
              <a:ea typeface="Helvetica Neue"/>
              <a:cs typeface="Helvetica Neue"/>
              <a:sym typeface="Helvetica Neue"/>
            </a:endParaRPr>
          </a:p>
          <a:p>
            <a:pPr marL="850900" lvl="1" indent="-393700" algn="l" rtl="0">
              <a:lnSpc>
                <a:spcPct val="100000"/>
              </a:lnSpc>
              <a:spcBef>
                <a:spcPts val="630"/>
              </a:spcBef>
              <a:spcAft>
                <a:spcPts val="0"/>
              </a:spcAft>
              <a:buSzPts val="1440"/>
              <a:buNone/>
            </a:pPr>
            <a:r>
              <a:rPr lang="en-US" sz="1800" b="0" i="0" u="none">
                <a:solidFill>
                  <a:schemeClr val="dk1"/>
                </a:solidFill>
                <a:latin typeface="Helvetica Neue"/>
                <a:ea typeface="Helvetica Neue"/>
                <a:cs typeface="Helvetica Neue"/>
                <a:sym typeface="Helvetica Neue"/>
              </a:rPr>
              <a:t>If no such </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exists, go to step 4</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2"/>
          <p:cNvSpPr txBox="1">
            <a:spLocks noGrp="1"/>
          </p:cNvSpPr>
          <p:nvPr>
            <p:ph type="title"/>
          </p:nvPr>
        </p:nvSpPr>
        <p:spPr>
          <a:xfrm>
            <a:off x="1128712" y="214312"/>
            <a:ext cx="75582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Detection Algorithm (Cont.)</a:t>
            </a:r>
            <a:endParaRPr/>
          </a:p>
        </p:txBody>
      </p:sp>
      <p:sp>
        <p:nvSpPr>
          <p:cNvPr id="356" name="Google Shape;356;p52"/>
          <p:cNvSpPr txBox="1">
            <a:spLocks noGrp="1"/>
          </p:cNvSpPr>
          <p:nvPr>
            <p:ph type="body" idx="1"/>
          </p:nvPr>
        </p:nvSpPr>
        <p:spPr>
          <a:xfrm>
            <a:off x="947737" y="1171575"/>
            <a:ext cx="7218300" cy="22971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SzPts val="1620"/>
              <a:buNone/>
            </a:pPr>
            <a:r>
              <a:rPr lang="en-US" sz="1800" b="0" i="0" u="none">
                <a:solidFill>
                  <a:schemeClr val="dk1"/>
                </a:solidFill>
                <a:latin typeface="Helvetica Neue"/>
                <a:ea typeface="Helvetica Neue"/>
                <a:cs typeface="Helvetica Neue"/>
                <a:sym typeface="Helvetica Neue"/>
              </a:rPr>
              <a:t>3.	</a:t>
            </a:r>
            <a:r>
              <a:rPr lang="en-US" sz="1800" b="1" i="1" u="none">
                <a:solidFill>
                  <a:schemeClr val="dk1"/>
                </a:solidFill>
                <a:latin typeface="Helvetica Neue"/>
                <a:ea typeface="Helvetica Neue"/>
                <a:cs typeface="Helvetica Neue"/>
                <a:sym typeface="Helvetica Neue"/>
              </a:rPr>
              <a:t>Work</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Work</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Allocation</a:t>
            </a:r>
            <a:r>
              <a:rPr lang="en-US" sz="1800" b="1" i="1" u="none" baseline="-25000">
                <a:solidFill>
                  <a:schemeClr val="dk1"/>
                </a:solidFill>
                <a:latin typeface="Helvetica Neue"/>
                <a:ea typeface="Helvetica Neue"/>
                <a:cs typeface="Helvetica Neue"/>
                <a:sym typeface="Helvetica Neue"/>
              </a:rPr>
              <a:t>i</a:t>
            </a:r>
            <a:br>
              <a:rPr lang="en-US" sz="1800" b="1" i="0" u="none">
                <a:solidFill>
                  <a:schemeClr val="dk1"/>
                </a:solidFill>
                <a:latin typeface="Helvetica Neue"/>
                <a:ea typeface="Helvetica Neue"/>
                <a:cs typeface="Helvetica Neue"/>
                <a:sym typeface="Helvetica Neue"/>
              </a:rPr>
            </a:br>
            <a:r>
              <a:rPr lang="en-US" sz="1800" b="1" i="1" u="none">
                <a:solidFill>
                  <a:schemeClr val="dk1"/>
                </a:solidFill>
                <a:latin typeface="Helvetica Neue"/>
                <a:ea typeface="Helvetica Neue"/>
                <a:cs typeface="Helvetica Neue"/>
                <a:sym typeface="Helvetica Neue"/>
              </a:rPr>
              <a:t>Finish</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true</a:t>
            </a:r>
            <a:br>
              <a:rPr lang="en-US" sz="1800" b="1" i="0" u="none">
                <a:solidFill>
                  <a:schemeClr val="dk1"/>
                </a:solidFill>
                <a:latin typeface="Helvetica Neue"/>
                <a:ea typeface="Helvetica Neue"/>
                <a:cs typeface="Helvetica Neue"/>
                <a:sym typeface="Helvetica Neue"/>
              </a:rPr>
            </a:br>
            <a:r>
              <a:rPr lang="en-US" sz="1800" b="0" i="0" u="none">
                <a:solidFill>
                  <a:schemeClr val="dk1"/>
                </a:solidFill>
                <a:latin typeface="Helvetica Neue"/>
                <a:ea typeface="Helvetica Neue"/>
                <a:cs typeface="Helvetica Neue"/>
                <a:sym typeface="Helvetica Neue"/>
              </a:rPr>
              <a:t>go to step 2</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9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4.	If </a:t>
            </a:r>
            <a:r>
              <a:rPr lang="en-US" sz="1800" b="1" i="1" u="none">
                <a:solidFill>
                  <a:schemeClr val="dk1"/>
                </a:solidFill>
                <a:latin typeface="Helvetica Neue"/>
                <a:ea typeface="Helvetica Neue"/>
                <a:cs typeface="Helvetica Neue"/>
                <a:sym typeface="Helvetica Neue"/>
              </a:rPr>
              <a:t>Finish[i] == false</a:t>
            </a:r>
            <a:r>
              <a:rPr lang="en-US" sz="1800" b="0" i="0" u="none">
                <a:solidFill>
                  <a:schemeClr val="dk1"/>
                </a:solidFill>
                <a:latin typeface="Helvetica Neue"/>
                <a:ea typeface="Helvetica Neue"/>
                <a:cs typeface="Helvetica Neue"/>
                <a:sym typeface="Helvetica Neue"/>
              </a:rPr>
              <a:t>, for some </a:t>
            </a:r>
            <a:r>
              <a:rPr lang="en-US" sz="1800" b="1" i="1" u="none">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1 ≤ </a:t>
            </a:r>
            <a:r>
              <a:rPr lang="en-US" sz="1800" b="1" i="1" u="none">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n</a:t>
            </a:r>
            <a:r>
              <a:rPr lang="en-US" sz="1800" b="0" i="0" u="none">
                <a:solidFill>
                  <a:schemeClr val="dk1"/>
                </a:solidFill>
                <a:latin typeface="Helvetica Neue"/>
                <a:ea typeface="Helvetica Neue"/>
                <a:cs typeface="Helvetica Neue"/>
                <a:sym typeface="Helvetica Neue"/>
              </a:rPr>
              <a:t>, then the system is in deadlock state. Moreover, if </a:t>
            </a:r>
            <a:r>
              <a:rPr lang="en-US" sz="1800" b="1" i="1" u="none">
                <a:solidFill>
                  <a:schemeClr val="dk1"/>
                </a:solidFill>
                <a:latin typeface="Helvetica Neue"/>
                <a:ea typeface="Helvetica Neue"/>
                <a:cs typeface="Helvetica Neue"/>
                <a:sym typeface="Helvetica Neue"/>
              </a:rPr>
              <a:t>Finish</a:t>
            </a:r>
            <a:r>
              <a:rPr lang="en-US" sz="1800" b="1" i="0" u="none">
                <a:solidFill>
                  <a:schemeClr val="dk1"/>
                </a:solidFill>
                <a:latin typeface="Helvetica Neue"/>
                <a:ea typeface="Helvetica Neue"/>
                <a:cs typeface="Helvetica Neue"/>
                <a:sym typeface="Helvetica Neue"/>
              </a:rPr>
              <a:t>[</a:t>
            </a:r>
            <a:r>
              <a:rPr lang="en-US" sz="1800" b="1" i="1" u="none">
                <a:solidFill>
                  <a:schemeClr val="dk1"/>
                </a:solidFill>
                <a:latin typeface="Helvetica Neue"/>
                <a:ea typeface="Helvetica Neue"/>
                <a:cs typeface="Helvetica Neue"/>
                <a:sym typeface="Helvetica Neue"/>
              </a:rPr>
              <a:t>i</a:t>
            </a:r>
            <a:r>
              <a:rPr lang="en-US" sz="1800" b="1" i="0" u="none">
                <a:solidFill>
                  <a:schemeClr val="dk1"/>
                </a:solidFill>
                <a:latin typeface="Helvetica Neue"/>
                <a:ea typeface="Helvetica Neue"/>
                <a:cs typeface="Helvetica Neue"/>
                <a:sym typeface="Helvetica Neue"/>
              </a:rPr>
              <a:t>] == </a:t>
            </a:r>
            <a:r>
              <a:rPr lang="en-US" sz="1800" b="1" i="1" u="none">
                <a:solidFill>
                  <a:schemeClr val="dk1"/>
                </a:solidFill>
                <a:latin typeface="Helvetica Neue"/>
                <a:ea typeface="Helvetica Neue"/>
                <a:cs typeface="Helvetica Neue"/>
                <a:sym typeface="Helvetica Neue"/>
              </a:rPr>
              <a:t>false</a:t>
            </a:r>
            <a:r>
              <a:rPr lang="en-US" sz="1800" b="0" i="0" u="none">
                <a:solidFill>
                  <a:schemeClr val="dk1"/>
                </a:solidFill>
                <a:latin typeface="Helvetica Neue"/>
                <a:ea typeface="Helvetica Neue"/>
                <a:cs typeface="Helvetica Neue"/>
                <a:sym typeface="Helvetica Neue"/>
              </a:rPr>
              <a:t>, then </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is deadlocked</a:t>
            </a:r>
            <a:endParaRPr/>
          </a:p>
          <a:p>
            <a:pPr marL="342900" lvl="0" indent="-342900" algn="l" rtl="0">
              <a:lnSpc>
                <a:spcPct val="9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endParaRPr/>
          </a:p>
        </p:txBody>
      </p:sp>
      <p:sp>
        <p:nvSpPr>
          <p:cNvPr id="357" name="Google Shape;357;p52"/>
          <p:cNvSpPr txBox="1"/>
          <p:nvPr/>
        </p:nvSpPr>
        <p:spPr>
          <a:xfrm>
            <a:off x="852487" y="3824287"/>
            <a:ext cx="7694700" cy="10605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FF0066"/>
              </a:buClr>
              <a:buSzPts val="1800"/>
              <a:buFont typeface="Helvetica Neue"/>
              <a:buNone/>
            </a:pPr>
            <a:r>
              <a:rPr lang="en-US" sz="1800" b="1" i="0" u="none">
                <a:solidFill>
                  <a:srgbClr val="FF0066"/>
                </a:solidFill>
                <a:latin typeface="Helvetica Neue"/>
                <a:ea typeface="Helvetica Neue"/>
                <a:cs typeface="Helvetica Neue"/>
                <a:sym typeface="Helvetica Neue"/>
              </a:rPr>
              <a:t>Algorithm requires an order of O(</a:t>
            </a:r>
            <a:r>
              <a:rPr lang="en-US" sz="1800" b="1" i="1" u="none">
                <a:solidFill>
                  <a:srgbClr val="FF0066"/>
                </a:solidFill>
                <a:latin typeface="Helvetica Neue"/>
                <a:ea typeface="Helvetica Neue"/>
                <a:cs typeface="Helvetica Neue"/>
                <a:sym typeface="Helvetica Neue"/>
              </a:rPr>
              <a:t>m </a:t>
            </a:r>
            <a:r>
              <a:rPr lang="en-US" sz="1800" b="1" i="0" u="none">
                <a:solidFill>
                  <a:srgbClr val="FF0066"/>
                </a:solidFill>
                <a:latin typeface="Helvetica Neue"/>
                <a:ea typeface="Helvetica Neue"/>
                <a:cs typeface="Helvetica Neue"/>
                <a:sym typeface="Helvetica Neue"/>
              </a:rPr>
              <a:t>x</a:t>
            </a:r>
            <a:r>
              <a:rPr lang="en-US" sz="1800" b="1" i="1" u="none">
                <a:solidFill>
                  <a:srgbClr val="FF0066"/>
                </a:solidFill>
                <a:latin typeface="Helvetica Neue"/>
                <a:ea typeface="Helvetica Neue"/>
                <a:cs typeface="Helvetica Neue"/>
                <a:sym typeface="Helvetica Neue"/>
              </a:rPr>
              <a:t> n</a:t>
            </a:r>
            <a:r>
              <a:rPr lang="en-US" sz="1800" b="1" i="0" u="none" baseline="30000">
                <a:solidFill>
                  <a:srgbClr val="FF0066"/>
                </a:solidFill>
                <a:latin typeface="Helvetica Neue"/>
                <a:ea typeface="Helvetica Neue"/>
                <a:cs typeface="Helvetica Neue"/>
                <a:sym typeface="Helvetica Neue"/>
              </a:rPr>
              <a:t>2</a:t>
            </a:r>
            <a:r>
              <a:rPr lang="en-US" sz="1800" b="1" i="0" u="none">
                <a:solidFill>
                  <a:srgbClr val="FF0066"/>
                </a:solidFill>
                <a:latin typeface="Helvetica Neue"/>
                <a:ea typeface="Helvetica Neue"/>
                <a:cs typeface="Helvetica Neue"/>
                <a:sym typeface="Helvetica Neue"/>
              </a:rPr>
              <a:t>) operations to detect whether the system is in deadlocked state</a:t>
            </a:r>
            <a:endParaRPr sz="1800" b="0" i="0" u="none">
              <a:solidFill>
                <a:srgbClr val="FF0066"/>
              </a:solidFill>
              <a:latin typeface="Helvetica Neue"/>
              <a:ea typeface="Helvetica Neue"/>
              <a:cs typeface="Helvetica Neue"/>
              <a:sym typeface="Helvetica Neue"/>
            </a:endParaRPr>
          </a:p>
          <a:p>
            <a:pPr marL="0" marR="0" lvl="0" indent="0" algn="l" rtl="0">
              <a:lnSpc>
                <a:spcPct val="100000"/>
              </a:lnSpc>
              <a:spcBef>
                <a:spcPts val="0"/>
              </a:spcBef>
              <a:spcAft>
                <a:spcPts val="0"/>
              </a:spcAft>
              <a:buNone/>
            </a:pPr>
            <a:endParaRPr sz="1800" b="0" i="0" u="none">
              <a:solidFill>
                <a:srgbClr val="FF0066"/>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nvPr>
        </p:nvSpPr>
        <p:spPr>
          <a:xfrm>
            <a:off x="457200" y="176212"/>
            <a:ext cx="8229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System Model</a:t>
            </a:r>
            <a:endParaRPr/>
          </a:p>
        </p:txBody>
      </p:sp>
      <p:sp>
        <p:nvSpPr>
          <p:cNvPr id="93" name="Google Shape;93;p17"/>
          <p:cNvSpPr txBox="1">
            <a:spLocks noGrp="1"/>
          </p:cNvSpPr>
          <p:nvPr>
            <p:ph type="body" idx="1"/>
          </p:nvPr>
        </p:nvSpPr>
        <p:spPr>
          <a:xfrm>
            <a:off x="941387" y="1158875"/>
            <a:ext cx="7351800" cy="4483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System consists of resources</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Resource types </a:t>
            </a:r>
            <a:r>
              <a:rPr lang="en-US" sz="1800" b="0" i="1" u="none">
                <a:solidFill>
                  <a:schemeClr val="dk1"/>
                </a:solidFill>
                <a:latin typeface="Helvetica Neue"/>
                <a:ea typeface="Helvetica Neue"/>
                <a:cs typeface="Helvetica Neue"/>
                <a:sym typeface="Helvetica Neue"/>
              </a:rPr>
              <a:t>R</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R</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 . ., </a:t>
            </a:r>
            <a:r>
              <a:rPr lang="en-US" sz="1800" b="0" i="1" u="none">
                <a:solidFill>
                  <a:schemeClr val="dk1"/>
                </a:solidFill>
                <a:latin typeface="Helvetica Neue"/>
                <a:ea typeface="Helvetica Neue"/>
                <a:cs typeface="Helvetica Neue"/>
                <a:sym typeface="Helvetica Neue"/>
              </a:rPr>
              <a:t>R</a:t>
            </a:r>
            <a:r>
              <a:rPr lang="en-US" sz="1800" b="0" i="0" u="none" baseline="-25000">
                <a:solidFill>
                  <a:schemeClr val="dk1"/>
                </a:solidFill>
                <a:latin typeface="Helvetica Neue"/>
                <a:ea typeface="Helvetica Neue"/>
                <a:cs typeface="Helvetica Neue"/>
                <a:sym typeface="Helvetica Neue"/>
              </a:rPr>
              <a:t>m</a:t>
            </a:r>
            <a:endParaRPr/>
          </a:p>
          <a:p>
            <a:pPr marL="1085850" lvl="2" indent="-228600" algn="l" rtl="0">
              <a:lnSpc>
                <a:spcPct val="100000"/>
              </a:lnSpc>
              <a:spcBef>
                <a:spcPts val="630"/>
              </a:spcBef>
              <a:spcAft>
                <a:spcPts val="0"/>
              </a:spcAft>
              <a:buSzPts val="1350"/>
              <a:buNone/>
            </a:pPr>
            <a:r>
              <a:rPr lang="en-US" sz="1800" b="0" i="1" u="none">
                <a:solidFill>
                  <a:schemeClr val="dk1"/>
                </a:solidFill>
                <a:latin typeface="Helvetica Neue"/>
                <a:ea typeface="Helvetica Neue"/>
                <a:cs typeface="Helvetica Neue"/>
                <a:sym typeface="Helvetica Neue"/>
              </a:rPr>
              <a:t>CPU cycles, memory space, I/O devices</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Each resource type </a:t>
            </a:r>
            <a:r>
              <a:rPr lang="en-US" sz="1800" b="0" i="1" u="none">
                <a:solidFill>
                  <a:schemeClr val="dk1"/>
                </a:solidFill>
                <a:latin typeface="Helvetica Neue"/>
                <a:ea typeface="Helvetica Neue"/>
                <a:cs typeface="Helvetica Neue"/>
                <a:sym typeface="Helvetica Neue"/>
              </a:rPr>
              <a:t>R</a:t>
            </a:r>
            <a:r>
              <a:rPr lang="en-US" sz="1800" b="0" i="0"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has </a:t>
            </a:r>
            <a:r>
              <a:rPr lang="en-US" sz="1800" b="0" i="1" u="none">
                <a:solidFill>
                  <a:schemeClr val="dk1"/>
                </a:solidFill>
                <a:latin typeface="Helvetica Neue"/>
                <a:ea typeface="Helvetica Neue"/>
                <a:cs typeface="Helvetica Neue"/>
                <a:sym typeface="Helvetica Neue"/>
              </a:rPr>
              <a:t>W</a:t>
            </a:r>
            <a:r>
              <a:rPr lang="en-US" sz="1800" b="0" i="0"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instances.</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Each process utilizes a resource as follows:</a:t>
            </a:r>
            <a:endParaRPr/>
          </a:p>
          <a:p>
            <a:pPr marL="742950" lvl="1" indent="-285750" algn="l" rtl="0">
              <a:lnSpc>
                <a:spcPct val="100000"/>
              </a:lnSpc>
              <a:spcBef>
                <a:spcPts val="630"/>
              </a:spcBef>
              <a:spcAft>
                <a:spcPts val="0"/>
              </a:spcAft>
              <a:buClr>
                <a:srgbClr val="CC6600"/>
              </a:buClr>
              <a:buSzPts val="1440"/>
              <a:buFont typeface="Arial"/>
              <a:buChar char="●"/>
            </a:pPr>
            <a:r>
              <a:rPr lang="en-US" sz="1800" b="1" i="0" u="none">
                <a:solidFill>
                  <a:schemeClr val="dk1"/>
                </a:solidFill>
                <a:latin typeface="Helvetica Neue"/>
                <a:ea typeface="Helvetica Neue"/>
                <a:cs typeface="Helvetica Neue"/>
                <a:sym typeface="Helvetica Neue"/>
              </a:rPr>
              <a:t>request </a:t>
            </a:r>
            <a:endParaRPr/>
          </a:p>
          <a:p>
            <a:pPr marL="742950" lvl="1" indent="-285750" algn="l" rtl="0">
              <a:lnSpc>
                <a:spcPct val="100000"/>
              </a:lnSpc>
              <a:spcBef>
                <a:spcPts val="630"/>
              </a:spcBef>
              <a:spcAft>
                <a:spcPts val="0"/>
              </a:spcAft>
              <a:buClr>
                <a:srgbClr val="CC6600"/>
              </a:buClr>
              <a:buSzPts val="1440"/>
              <a:buFont typeface="Arial"/>
              <a:buChar char="●"/>
            </a:pPr>
            <a:r>
              <a:rPr lang="en-US" sz="1800" b="1" i="0" u="none">
                <a:solidFill>
                  <a:schemeClr val="dk1"/>
                </a:solidFill>
                <a:latin typeface="Helvetica Neue"/>
                <a:ea typeface="Helvetica Neue"/>
                <a:cs typeface="Helvetica Neue"/>
                <a:sym typeface="Helvetica Neue"/>
              </a:rPr>
              <a:t>use </a:t>
            </a:r>
            <a:endParaRPr/>
          </a:p>
          <a:p>
            <a:pPr marL="742950" lvl="1" indent="-285750" algn="l" rtl="0">
              <a:lnSpc>
                <a:spcPct val="100000"/>
              </a:lnSpc>
              <a:spcBef>
                <a:spcPts val="630"/>
              </a:spcBef>
              <a:spcAft>
                <a:spcPts val="0"/>
              </a:spcAft>
              <a:buClr>
                <a:srgbClr val="CC6600"/>
              </a:buClr>
              <a:buSzPts val="1440"/>
              <a:buFont typeface="Arial"/>
              <a:buChar char="●"/>
            </a:pPr>
            <a:r>
              <a:rPr lang="en-US" sz="1800" b="1" i="0" u="none">
                <a:solidFill>
                  <a:schemeClr val="dk1"/>
                </a:solidFill>
                <a:latin typeface="Helvetica Neue"/>
                <a:ea typeface="Helvetica Neue"/>
                <a:cs typeface="Helvetica Neue"/>
                <a:sym typeface="Helvetica Neue"/>
              </a:rPr>
              <a:t>release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53"/>
          <p:cNvSpPr txBox="1">
            <a:spLocks noGrp="1"/>
          </p:cNvSpPr>
          <p:nvPr>
            <p:ph type="title"/>
          </p:nvPr>
        </p:nvSpPr>
        <p:spPr>
          <a:xfrm>
            <a:off x="1022350" y="214312"/>
            <a:ext cx="76644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Example of Detection Algorithm</a:t>
            </a:r>
            <a:endParaRPr/>
          </a:p>
        </p:txBody>
      </p:sp>
      <p:sp>
        <p:nvSpPr>
          <p:cNvPr id="364" name="Google Shape;364;p53"/>
          <p:cNvSpPr txBox="1">
            <a:spLocks noGrp="1"/>
          </p:cNvSpPr>
          <p:nvPr>
            <p:ph type="body" idx="1"/>
          </p:nvPr>
        </p:nvSpPr>
        <p:spPr>
          <a:xfrm>
            <a:off x="901700" y="1108075"/>
            <a:ext cx="8037600" cy="51213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Five processes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 through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4</a:t>
            </a:r>
            <a:r>
              <a:rPr lang="en-US" sz="1800" b="0" i="0" u="none">
                <a:solidFill>
                  <a:schemeClr val="dk1"/>
                </a:solidFill>
                <a:latin typeface="Helvetica Neue"/>
                <a:ea typeface="Helvetica Neue"/>
                <a:cs typeface="Helvetica Neue"/>
                <a:sym typeface="Helvetica Neue"/>
              </a:rPr>
              <a:t>;</a:t>
            </a:r>
            <a:r>
              <a:rPr lang="en-US" sz="1800" b="0" i="0" u="none" baseline="-25000">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three resource types </a:t>
            </a:r>
            <a:br>
              <a:rPr lang="en-US" sz="1800" b="0" i="0" u="none">
                <a:solidFill>
                  <a:schemeClr val="dk1"/>
                </a:solidFill>
                <a:latin typeface="Helvetica Neue"/>
                <a:ea typeface="Helvetica Neue"/>
                <a:cs typeface="Helvetica Neue"/>
                <a:sym typeface="Helvetica Neue"/>
              </a:rPr>
            </a:br>
            <a:r>
              <a:rPr lang="en-US" sz="1800" b="0" i="0" u="none">
                <a:solidFill>
                  <a:schemeClr val="dk1"/>
                </a:solidFill>
                <a:latin typeface="Helvetica Neue"/>
                <a:ea typeface="Helvetica Neue"/>
                <a:cs typeface="Helvetica Neue"/>
                <a:sym typeface="Helvetica Neue"/>
              </a:rPr>
              <a:t>A (7 instances), </a:t>
            </a:r>
            <a:r>
              <a:rPr lang="en-US" sz="1800" b="0" i="1" u="none">
                <a:solidFill>
                  <a:schemeClr val="dk1"/>
                </a:solidFill>
                <a:latin typeface="Helvetica Neue"/>
                <a:ea typeface="Helvetica Neue"/>
                <a:cs typeface="Helvetica Neue"/>
                <a:sym typeface="Helvetica Neue"/>
              </a:rPr>
              <a:t>B </a:t>
            </a:r>
            <a:r>
              <a:rPr lang="en-US" sz="1800" b="0" i="0" u="none">
                <a:solidFill>
                  <a:schemeClr val="dk1"/>
                </a:solidFill>
                <a:latin typeface="Helvetica Neue"/>
                <a:ea typeface="Helvetica Neue"/>
                <a:cs typeface="Helvetica Neue"/>
                <a:sym typeface="Helvetica Neue"/>
              </a:rPr>
              <a:t>(2 instances), and </a:t>
            </a:r>
            <a:r>
              <a:rPr lang="en-US" sz="1800" b="0" i="1" u="none">
                <a:solidFill>
                  <a:schemeClr val="dk1"/>
                </a:solidFill>
                <a:latin typeface="Helvetica Neue"/>
                <a:ea typeface="Helvetica Neue"/>
                <a:cs typeface="Helvetica Neue"/>
                <a:sym typeface="Helvetica Neue"/>
              </a:rPr>
              <a:t>C</a:t>
            </a:r>
            <a:r>
              <a:rPr lang="en-US" sz="1800" b="0" i="0" u="none">
                <a:solidFill>
                  <a:schemeClr val="dk1"/>
                </a:solidFill>
                <a:latin typeface="Helvetica Neue"/>
                <a:ea typeface="Helvetica Neue"/>
                <a:cs typeface="Helvetica Neue"/>
                <a:sym typeface="Helvetica Neue"/>
              </a:rPr>
              <a:t> (6 instances)</a:t>
            </a:r>
            <a:endParaRPr/>
          </a:p>
          <a:p>
            <a:pPr marL="342900" lvl="0" indent="-342900" algn="l" rtl="0">
              <a:lnSpc>
                <a:spcPct val="100000"/>
              </a:lnSpc>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Snapshot at time </a:t>
            </a:r>
            <a:r>
              <a:rPr lang="en-US" sz="1800" b="1" i="1" u="none">
                <a:solidFill>
                  <a:schemeClr val="dk1"/>
                </a:solidFill>
                <a:latin typeface="Helvetica Neue"/>
                <a:ea typeface="Helvetica Neue"/>
                <a:cs typeface="Helvetica Neue"/>
                <a:sym typeface="Helvetica Neue"/>
              </a:rPr>
              <a:t>T</a:t>
            </a:r>
            <a:r>
              <a:rPr lang="en-US" sz="1800" b="1"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Allocation</a:t>
            </a:r>
            <a:r>
              <a:rPr lang="en-US" sz="1800" b="0" i="1"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Request</a:t>
            </a:r>
            <a:r>
              <a:rPr lang="en-US" sz="1800" b="0" i="1"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Available</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A B C 	  A B C 	A B C</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	          0 1 0             0 0 0 	0 0 0</a:t>
            </a:r>
            <a:endParaRPr/>
          </a:p>
          <a:p>
            <a:pPr marL="342900" lvl="0" indent="-342900" algn="l" rtl="0">
              <a:lnSpc>
                <a:spcPct val="100000"/>
              </a:lnSpc>
              <a:spcBef>
                <a:spcPts val="630"/>
              </a:spcBef>
              <a:spcAft>
                <a:spcPts val="0"/>
              </a:spcAft>
              <a:buSzPts val="1620"/>
              <a:buNone/>
            </a:pPr>
            <a:r>
              <a:rPr lang="en-US" sz="1800" b="0" i="1" u="none">
                <a:solidFill>
                  <a:schemeClr val="dk1"/>
                </a:solidFill>
                <a:latin typeface="Helvetica Neue"/>
                <a:ea typeface="Helvetica Neue"/>
                <a:cs typeface="Helvetica Neue"/>
                <a:sym typeface="Helvetica Neue"/>
              </a:rPr>
              <a:t>             P</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2 0 0 	  2 0 2</a:t>
            </a:r>
            <a:endParaRPr/>
          </a:p>
          <a:p>
            <a:pPr marL="342900" lvl="0" indent="-342900" algn="l" rtl="0">
              <a:lnSpc>
                <a:spcPct val="100000"/>
              </a:lnSpc>
              <a:spcBef>
                <a:spcPts val="630"/>
              </a:spcBef>
              <a:spcAft>
                <a:spcPts val="0"/>
              </a:spcAft>
              <a:buSzPts val="1620"/>
              <a:buNone/>
            </a:pPr>
            <a:r>
              <a:rPr lang="en-US" sz="1800" b="0" i="1" u="none">
                <a:solidFill>
                  <a:schemeClr val="dk1"/>
                </a:solidFill>
                <a:latin typeface="Helvetica Neue"/>
                <a:ea typeface="Helvetica Neue"/>
                <a:cs typeface="Helvetica Neue"/>
                <a:sym typeface="Helvetica Neue"/>
              </a:rPr>
              <a:t>             P</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3 0 3             0 0 0 </a:t>
            </a:r>
            <a:endParaRPr/>
          </a:p>
          <a:p>
            <a:pPr marL="342900" lvl="0" indent="-342900" algn="l" rtl="0">
              <a:lnSpc>
                <a:spcPct val="100000"/>
              </a:lnSpc>
              <a:spcBef>
                <a:spcPts val="630"/>
              </a:spcBef>
              <a:spcAft>
                <a:spcPts val="0"/>
              </a:spcAft>
              <a:buSzPts val="1620"/>
              <a:buNone/>
            </a:pPr>
            <a:r>
              <a:rPr lang="en-US" sz="1800" b="0" i="1" u="none">
                <a:solidFill>
                  <a:schemeClr val="dk1"/>
                </a:solidFill>
                <a:latin typeface="Helvetica Neue"/>
                <a:ea typeface="Helvetica Neue"/>
                <a:cs typeface="Helvetica Neue"/>
                <a:sym typeface="Helvetica Neue"/>
              </a:rPr>
              <a:t>             P</a:t>
            </a:r>
            <a:r>
              <a:rPr lang="en-US" sz="1800" b="0" i="0" u="none" baseline="-25000">
                <a:solidFill>
                  <a:schemeClr val="dk1"/>
                </a:solidFill>
                <a:latin typeface="Helvetica Neue"/>
                <a:ea typeface="Helvetica Neue"/>
                <a:cs typeface="Helvetica Neue"/>
                <a:sym typeface="Helvetica Neue"/>
              </a:rPr>
              <a:t>3</a:t>
            </a:r>
            <a:r>
              <a:rPr lang="en-US" sz="1800" b="0" i="0" u="none">
                <a:solidFill>
                  <a:schemeClr val="dk1"/>
                </a:solidFill>
                <a:latin typeface="Helvetica Neue"/>
                <a:ea typeface="Helvetica Neue"/>
                <a:cs typeface="Helvetica Neue"/>
                <a:sym typeface="Helvetica Neue"/>
              </a:rPr>
              <a:t>		2 1 1 	   1 0 0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4	</a:t>
            </a:r>
            <a:r>
              <a:rPr lang="en-US" sz="1800" b="0" i="0" u="none">
                <a:solidFill>
                  <a:schemeClr val="dk1"/>
                </a:solidFill>
                <a:latin typeface="Helvetica Neue"/>
                <a:ea typeface="Helvetica Neue"/>
                <a:cs typeface="Helvetica Neue"/>
                <a:sym typeface="Helvetica Neue"/>
              </a:rPr>
              <a:t>	0 0 2 	   0 0 2</a:t>
            </a:r>
            <a:endParaRPr/>
          </a:p>
          <a:p>
            <a:pPr marL="342900" lvl="0" indent="-342900" algn="l" rtl="0">
              <a:lnSpc>
                <a:spcPct val="100000"/>
              </a:lnSpc>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Sequence &lt;</a:t>
            </a:r>
            <a:r>
              <a:rPr lang="en-US" sz="1800" b="1" i="1" u="none">
                <a:solidFill>
                  <a:schemeClr val="dk1"/>
                </a:solidFill>
                <a:latin typeface="Helvetica Neue"/>
                <a:ea typeface="Helvetica Neue"/>
                <a:cs typeface="Helvetica Neue"/>
                <a:sym typeface="Helvetica Neue"/>
              </a:rPr>
              <a:t>P</a:t>
            </a:r>
            <a:r>
              <a:rPr lang="en-US" sz="1800" b="1" i="1" u="none" baseline="-25000">
                <a:solidFill>
                  <a:schemeClr val="dk1"/>
                </a:solidFill>
                <a:latin typeface="Helvetica Neue"/>
                <a:ea typeface="Helvetica Neue"/>
                <a:cs typeface="Helvetica Neue"/>
                <a:sym typeface="Helvetica Neue"/>
              </a:rPr>
              <a:t>0</a:t>
            </a:r>
            <a:r>
              <a:rPr lang="en-US" sz="1800" b="1" i="1" u="none">
                <a:solidFill>
                  <a:schemeClr val="dk1"/>
                </a:solidFill>
                <a:latin typeface="Helvetica Neue"/>
                <a:ea typeface="Helvetica Neue"/>
                <a:cs typeface="Helvetica Neue"/>
                <a:sym typeface="Helvetica Neue"/>
              </a:rPr>
              <a:t>, P</a:t>
            </a:r>
            <a:r>
              <a:rPr lang="en-US" sz="1800" b="1" i="1" u="none" baseline="-25000">
                <a:solidFill>
                  <a:schemeClr val="dk1"/>
                </a:solidFill>
                <a:latin typeface="Helvetica Neue"/>
                <a:ea typeface="Helvetica Neue"/>
                <a:cs typeface="Helvetica Neue"/>
                <a:sym typeface="Helvetica Neue"/>
              </a:rPr>
              <a:t>2</a:t>
            </a:r>
            <a:r>
              <a:rPr lang="en-US" sz="1800" b="1" i="1" u="none">
                <a:solidFill>
                  <a:schemeClr val="dk1"/>
                </a:solidFill>
                <a:latin typeface="Helvetica Neue"/>
                <a:ea typeface="Helvetica Neue"/>
                <a:cs typeface="Helvetica Neue"/>
                <a:sym typeface="Helvetica Neue"/>
              </a:rPr>
              <a:t>, P</a:t>
            </a:r>
            <a:r>
              <a:rPr lang="en-US" sz="1800" b="1" i="1" u="none" baseline="-25000">
                <a:solidFill>
                  <a:schemeClr val="dk1"/>
                </a:solidFill>
                <a:latin typeface="Helvetica Neue"/>
                <a:ea typeface="Helvetica Neue"/>
                <a:cs typeface="Helvetica Neue"/>
                <a:sym typeface="Helvetica Neue"/>
              </a:rPr>
              <a:t>3</a:t>
            </a:r>
            <a:r>
              <a:rPr lang="en-US" sz="1800" b="1" i="1" u="none">
                <a:solidFill>
                  <a:schemeClr val="dk1"/>
                </a:solidFill>
                <a:latin typeface="Helvetica Neue"/>
                <a:ea typeface="Helvetica Neue"/>
                <a:cs typeface="Helvetica Neue"/>
                <a:sym typeface="Helvetica Neue"/>
              </a:rPr>
              <a:t>, P</a:t>
            </a:r>
            <a:r>
              <a:rPr lang="en-US" sz="1800" b="1" i="1" u="none" baseline="-25000">
                <a:solidFill>
                  <a:schemeClr val="dk1"/>
                </a:solidFill>
                <a:latin typeface="Helvetica Neue"/>
                <a:ea typeface="Helvetica Neue"/>
                <a:cs typeface="Helvetica Neue"/>
                <a:sym typeface="Helvetica Neue"/>
              </a:rPr>
              <a:t>1</a:t>
            </a:r>
            <a:r>
              <a:rPr lang="en-US" sz="1800" b="1" i="1" u="none">
                <a:solidFill>
                  <a:schemeClr val="dk1"/>
                </a:solidFill>
                <a:latin typeface="Helvetica Neue"/>
                <a:ea typeface="Helvetica Neue"/>
                <a:cs typeface="Helvetica Neue"/>
                <a:sym typeface="Helvetica Neue"/>
              </a:rPr>
              <a:t>, P</a:t>
            </a:r>
            <a:r>
              <a:rPr lang="en-US" sz="1800" b="1" i="1" u="none" baseline="-25000">
                <a:solidFill>
                  <a:schemeClr val="dk1"/>
                </a:solidFill>
                <a:latin typeface="Helvetica Neue"/>
                <a:ea typeface="Helvetica Neue"/>
                <a:cs typeface="Helvetica Neue"/>
                <a:sym typeface="Helvetica Neue"/>
              </a:rPr>
              <a:t>4</a:t>
            </a:r>
            <a:r>
              <a:rPr lang="en-US" sz="1800" b="0" i="0" u="none">
                <a:solidFill>
                  <a:schemeClr val="dk1"/>
                </a:solidFill>
                <a:latin typeface="Helvetica Neue"/>
                <a:ea typeface="Helvetica Neue"/>
                <a:cs typeface="Helvetica Neue"/>
                <a:sym typeface="Helvetica Neue"/>
              </a:rPr>
              <a:t>&gt; will result in </a:t>
            </a:r>
            <a:r>
              <a:rPr lang="en-US" sz="1800" b="1" i="1" u="none">
                <a:solidFill>
                  <a:schemeClr val="dk1"/>
                </a:solidFill>
                <a:latin typeface="Helvetica Neue"/>
                <a:ea typeface="Helvetica Neue"/>
                <a:cs typeface="Helvetica Neue"/>
                <a:sym typeface="Helvetica Neue"/>
              </a:rPr>
              <a:t>Finish[i] = true </a:t>
            </a:r>
            <a:r>
              <a:rPr lang="en-US" sz="1800" b="0" i="0" u="none">
                <a:solidFill>
                  <a:schemeClr val="dk1"/>
                </a:solidFill>
                <a:latin typeface="Helvetica Neue"/>
                <a:ea typeface="Helvetica Neue"/>
                <a:cs typeface="Helvetica Neue"/>
                <a:sym typeface="Helvetica Neue"/>
              </a:rPr>
              <a:t>for all </a:t>
            </a:r>
            <a:r>
              <a:rPr lang="en-US" sz="1800" b="1" i="1" u="none">
                <a:solidFill>
                  <a:schemeClr val="dk1"/>
                </a:solidFill>
                <a:latin typeface="Helvetica Neue"/>
                <a:ea typeface="Helvetica Neue"/>
                <a:cs typeface="Helvetica Neue"/>
                <a:sym typeface="Helvetica Neue"/>
              </a:rPr>
              <a:t>i</a:t>
            </a:r>
            <a:endParaRPr sz="1800" b="1" i="0" u="none">
              <a:solidFill>
                <a:schemeClr val="dk1"/>
              </a:solidFill>
              <a:latin typeface="Helvetica Neue"/>
              <a:ea typeface="Helvetica Neue"/>
              <a:cs typeface="Helvetica Neue"/>
              <a:sym typeface="Helvetica Neue"/>
            </a:endParaRPr>
          </a:p>
          <a:p>
            <a:pPr marL="342900" lvl="0" indent="-240030" algn="l" rtl="0">
              <a:spcBef>
                <a:spcPts val="630"/>
              </a:spcBef>
              <a:spcAft>
                <a:spcPts val="0"/>
              </a:spcAft>
              <a:buSzPts val="1620"/>
              <a:buNone/>
            </a:pPr>
            <a:endParaRPr sz="1800" b="1" i="0" u="none">
              <a:solidFill>
                <a:schemeClr val="dk1"/>
              </a:solidFill>
              <a:latin typeface="Helvetica Neue"/>
              <a:ea typeface="Helvetica Neue"/>
              <a:cs typeface="Helvetica Neue"/>
              <a:sym typeface="Helvetica Neue"/>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54"/>
          <p:cNvSpPr txBox="1">
            <a:spLocks noGrp="1"/>
          </p:cNvSpPr>
          <p:nvPr>
            <p:ph type="title"/>
          </p:nvPr>
        </p:nvSpPr>
        <p:spPr>
          <a:xfrm>
            <a:off x="457200" y="214312"/>
            <a:ext cx="8229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Example (Cont.)</a:t>
            </a:r>
            <a:endParaRPr/>
          </a:p>
        </p:txBody>
      </p:sp>
      <p:sp>
        <p:nvSpPr>
          <p:cNvPr id="371" name="Google Shape;371;p54"/>
          <p:cNvSpPr txBox="1">
            <a:spLocks noGrp="1"/>
          </p:cNvSpPr>
          <p:nvPr>
            <p:ph type="body" idx="1"/>
          </p:nvPr>
        </p:nvSpPr>
        <p:spPr>
          <a:xfrm>
            <a:off x="806450" y="1233487"/>
            <a:ext cx="7782000" cy="50370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requests an additional instance of type</a:t>
            </a:r>
            <a:r>
              <a:rPr lang="en-US" sz="1800" b="0" i="1"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C</a:t>
            </a:r>
            <a:endParaRPr sz="1800" b="1"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sng">
                <a:solidFill>
                  <a:schemeClr val="dk1"/>
                </a:solidFill>
                <a:latin typeface="Helvetica Neue"/>
                <a:ea typeface="Helvetica Neue"/>
                <a:cs typeface="Helvetica Neue"/>
                <a:sym typeface="Helvetica Neue"/>
              </a:rPr>
              <a:t>Request</a:t>
            </a:r>
            <a:endParaRPr/>
          </a:p>
          <a:p>
            <a:pPr marL="342900" lvl="0" indent="-342900" algn="l" rtl="0">
              <a:lnSpc>
                <a:spcPct val="100000"/>
              </a:lnSpc>
              <a:spcBef>
                <a:spcPts val="630"/>
              </a:spcBef>
              <a:spcAft>
                <a:spcPts val="0"/>
              </a:spcAft>
              <a:buSzPts val="1620"/>
              <a:buNone/>
            </a:pPr>
            <a:r>
              <a:rPr lang="en-US" sz="1800" b="0" i="1" u="none">
                <a:solidFill>
                  <a:schemeClr val="dk1"/>
                </a:solidFill>
                <a:latin typeface="Helvetica Neue"/>
                <a:ea typeface="Helvetica Neue"/>
                <a:cs typeface="Helvetica Neue"/>
                <a:sym typeface="Helvetica Neue"/>
              </a:rPr>
              <a:t>			A B C</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	0 0 0</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2 0 2</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0 0 1</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3</a:t>
            </a:r>
            <a:r>
              <a:rPr lang="en-US" sz="1800" b="0" i="0" u="none">
                <a:solidFill>
                  <a:schemeClr val="dk1"/>
                </a:solidFill>
                <a:latin typeface="Helvetica Neue"/>
                <a:ea typeface="Helvetica Neue"/>
                <a:cs typeface="Helvetica Neue"/>
                <a:sym typeface="Helvetica Neue"/>
              </a:rPr>
              <a:t>	1 0 0 </a:t>
            </a:r>
            <a:endParaRPr/>
          </a:p>
          <a:p>
            <a:pPr marL="342900" lvl="0" indent="-342900" algn="l" rtl="0">
              <a:lnSpc>
                <a:spcPct val="100000"/>
              </a:lnSpc>
              <a:spcBef>
                <a:spcPts val="630"/>
              </a:spcBef>
              <a:spcAft>
                <a:spcPts val="0"/>
              </a:spcAft>
              <a:buSzPts val="1620"/>
              <a:buNone/>
            </a:pP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4</a:t>
            </a:r>
            <a:r>
              <a:rPr lang="en-US" sz="1800" b="0" i="0" u="none">
                <a:solidFill>
                  <a:schemeClr val="dk1"/>
                </a:solidFill>
                <a:latin typeface="Helvetica Neue"/>
                <a:ea typeface="Helvetica Neue"/>
                <a:cs typeface="Helvetica Neue"/>
                <a:sym typeface="Helvetica Neue"/>
              </a:rPr>
              <a:t>	0 0 2</a:t>
            </a:r>
            <a:endParaRPr/>
          </a:p>
          <a:p>
            <a:pPr marL="342900" lvl="0" indent="-342900" algn="l" rtl="0">
              <a:lnSpc>
                <a:spcPct val="100000"/>
              </a:lnSpc>
              <a:spcBef>
                <a:spcPts val="280"/>
              </a:spcBef>
              <a:spcAft>
                <a:spcPts val="0"/>
              </a:spcAft>
              <a:buSzPts val="720"/>
              <a:buNone/>
            </a:pPr>
            <a:endParaRPr sz="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State of system?</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Can reclaim resources held by process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 but insufficient resources to fulfill other processes; requests</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Deadlock exists, consisting of processes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1</a:t>
            </a:r>
            <a:r>
              <a:rPr lang="en-US" sz="1800" b="1" i="0" u="none">
                <a:solidFill>
                  <a:schemeClr val="dk1"/>
                </a:solidFill>
                <a:latin typeface="Helvetica Neue"/>
                <a:ea typeface="Helvetica Neue"/>
                <a:cs typeface="Helvetica Neue"/>
                <a:sym typeface="Helvetica Neue"/>
              </a:rPr>
              <a:t>, </a:t>
            </a:r>
            <a:r>
              <a:rPr lang="en-US" sz="1800" b="1" i="0" u="none" baseline="-25000">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2</a:t>
            </a:r>
            <a:r>
              <a:rPr lang="en-US" sz="1800" b="1" i="0" u="none">
                <a:solidFill>
                  <a:schemeClr val="dk1"/>
                </a:solidFill>
                <a:latin typeface="Helvetica Neue"/>
                <a:ea typeface="Helvetica Neue"/>
                <a:cs typeface="Helvetica Neue"/>
                <a:sym typeface="Helvetica Neue"/>
              </a:rPr>
              <a:t>,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3</a:t>
            </a:r>
            <a:r>
              <a:rPr lang="en-US" sz="1800" b="0" i="0" u="none">
                <a:solidFill>
                  <a:schemeClr val="dk1"/>
                </a:solidFill>
                <a:latin typeface="Helvetica Neue"/>
                <a:ea typeface="Helvetica Neue"/>
                <a:cs typeface="Helvetica Neue"/>
                <a:sym typeface="Helvetica Neue"/>
              </a:rPr>
              <a:t>, and </a:t>
            </a:r>
            <a:r>
              <a:rPr lang="en-US" sz="1800" b="1" i="1" u="none">
                <a:solidFill>
                  <a:schemeClr val="dk1"/>
                </a:solidFill>
                <a:latin typeface="Helvetica Neue"/>
                <a:ea typeface="Helvetica Neue"/>
                <a:cs typeface="Helvetica Neue"/>
                <a:sym typeface="Helvetica Neue"/>
              </a:rPr>
              <a:t>P</a:t>
            </a:r>
            <a:r>
              <a:rPr lang="en-US" sz="1800" b="1" i="0" u="none" baseline="-25000">
                <a:solidFill>
                  <a:schemeClr val="dk1"/>
                </a:solidFill>
                <a:latin typeface="Helvetica Neue"/>
                <a:ea typeface="Helvetica Neue"/>
                <a:cs typeface="Helvetica Neue"/>
                <a:sym typeface="Helvetica Neue"/>
              </a:rPr>
              <a:t>4</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55"/>
          <p:cNvSpPr txBox="1">
            <a:spLocks noGrp="1"/>
          </p:cNvSpPr>
          <p:nvPr>
            <p:ph type="title"/>
          </p:nvPr>
        </p:nvSpPr>
        <p:spPr>
          <a:xfrm>
            <a:off x="1100137" y="230187"/>
            <a:ext cx="75867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Detection-Algorithm Usage</a:t>
            </a:r>
            <a:endParaRPr/>
          </a:p>
        </p:txBody>
      </p:sp>
      <p:sp>
        <p:nvSpPr>
          <p:cNvPr id="378" name="Google Shape;378;p55"/>
          <p:cNvSpPr txBox="1">
            <a:spLocks noGrp="1"/>
          </p:cNvSpPr>
          <p:nvPr>
            <p:ph type="body" idx="1"/>
          </p:nvPr>
        </p:nvSpPr>
        <p:spPr>
          <a:xfrm>
            <a:off x="869950" y="1122362"/>
            <a:ext cx="7107300" cy="4530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When, and how often, to invoke depends on:</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How often a deadlock is likely to occur?</a:t>
            </a:r>
            <a:endParaRPr/>
          </a:p>
          <a:p>
            <a:pPr marL="742950" lvl="1" indent="-285750" algn="l" rtl="0">
              <a:lnSpc>
                <a:spcPct val="100000"/>
              </a:lnSpc>
              <a:spcBef>
                <a:spcPts val="630"/>
              </a:spcBef>
              <a:spcAft>
                <a:spcPts val="0"/>
              </a:spcAft>
              <a:buClr>
                <a:srgbClr val="CC6600"/>
              </a:buClr>
              <a:buSzPts val="1440"/>
              <a:buFont typeface="Arial"/>
              <a:buChar char="●"/>
            </a:pPr>
            <a:r>
              <a:rPr lang="en-US" sz="1800" b="0" i="0" u="none">
                <a:solidFill>
                  <a:schemeClr val="dk1"/>
                </a:solidFill>
                <a:latin typeface="Helvetica Neue"/>
                <a:ea typeface="Helvetica Neue"/>
                <a:cs typeface="Helvetica Neue"/>
                <a:sym typeface="Helvetica Neue"/>
              </a:rPr>
              <a:t>How many processes will need to be rolled back?</a:t>
            </a:r>
            <a:endParaRPr/>
          </a:p>
          <a:p>
            <a:pPr marL="1085850" lvl="2" indent="-228600" algn="l" rtl="0">
              <a:lnSpc>
                <a:spcPct val="100000"/>
              </a:lnSpc>
              <a:spcBef>
                <a:spcPts val="630"/>
              </a:spcBef>
              <a:spcAft>
                <a:spcPts val="0"/>
              </a:spcAft>
              <a:buClr>
                <a:srgbClr val="009900"/>
              </a:buClr>
              <a:buSzPts val="1350"/>
              <a:buFont typeface="Arimo"/>
              <a:buChar char="4"/>
            </a:pPr>
            <a:r>
              <a:rPr lang="en-US" sz="1800" b="0" i="0" u="none">
                <a:solidFill>
                  <a:schemeClr val="dk1"/>
                </a:solidFill>
                <a:latin typeface="Helvetica Neue"/>
                <a:ea typeface="Helvetica Neue"/>
                <a:cs typeface="Helvetica Neue"/>
                <a:sym typeface="Helvetica Neue"/>
              </a:rPr>
              <a:t>one for each disjoint cycle</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If detection algorithm is invoked arbitrarily, there may be many cycles in the resource graph and so we would not be able to tell which of the many deadlocked processes “caused” the deadlock.</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56"/>
          <p:cNvSpPr txBox="1">
            <a:spLocks noGrp="1"/>
          </p:cNvSpPr>
          <p:nvPr>
            <p:ph type="title"/>
          </p:nvPr>
        </p:nvSpPr>
        <p:spPr>
          <a:xfrm>
            <a:off x="823912" y="228600"/>
            <a:ext cx="8588400" cy="4572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400"/>
              <a:buFont typeface="Arial"/>
              <a:buNone/>
            </a:pPr>
            <a:r>
              <a:rPr lang="en-US" sz="2400" b="1" i="0" u="none">
                <a:solidFill>
                  <a:srgbClr val="006699"/>
                </a:solidFill>
                <a:latin typeface="Arial"/>
                <a:ea typeface="Arial"/>
                <a:cs typeface="Arial"/>
                <a:sym typeface="Arial"/>
              </a:rPr>
              <a:t>Recovery from Deadlock:  Process Termination</a:t>
            </a:r>
            <a:endParaRPr/>
          </a:p>
        </p:txBody>
      </p:sp>
      <p:sp>
        <p:nvSpPr>
          <p:cNvPr id="385" name="Google Shape;385;p56"/>
          <p:cNvSpPr txBox="1">
            <a:spLocks noGrp="1"/>
          </p:cNvSpPr>
          <p:nvPr>
            <p:ph type="body" idx="1"/>
          </p:nvPr>
        </p:nvSpPr>
        <p:spPr>
          <a:xfrm>
            <a:off x="963612" y="1108075"/>
            <a:ext cx="7694700" cy="4530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Abort all deadlocked processes</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Abort one process at a time until the deadlock cycle is eliminated</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In which order should we choose to abort?</a:t>
            </a:r>
            <a:endParaRPr/>
          </a:p>
          <a:p>
            <a:pPr marL="800100" lvl="1" indent="-342900" algn="l" rtl="0">
              <a:lnSpc>
                <a:spcPct val="100000"/>
              </a:lnSpc>
              <a:spcBef>
                <a:spcPts val="630"/>
              </a:spcBef>
              <a:spcAft>
                <a:spcPts val="0"/>
              </a:spcAft>
              <a:buClr>
                <a:srgbClr val="CC6600"/>
              </a:buClr>
              <a:buSzPts val="1440"/>
              <a:buFont typeface="Arial"/>
              <a:buAutoNum type="arabicPeriod"/>
            </a:pPr>
            <a:r>
              <a:rPr lang="en-US" sz="1800" b="0" i="0" u="none">
                <a:solidFill>
                  <a:schemeClr val="dk1"/>
                </a:solidFill>
                <a:latin typeface="Helvetica Neue"/>
                <a:ea typeface="Helvetica Neue"/>
                <a:cs typeface="Helvetica Neue"/>
                <a:sym typeface="Helvetica Neue"/>
              </a:rPr>
              <a:t>Priority of the process</a:t>
            </a:r>
            <a:endParaRPr/>
          </a:p>
          <a:p>
            <a:pPr marL="800100" lvl="1" indent="-342900" algn="l" rtl="0">
              <a:lnSpc>
                <a:spcPct val="100000"/>
              </a:lnSpc>
              <a:spcBef>
                <a:spcPts val="630"/>
              </a:spcBef>
              <a:spcAft>
                <a:spcPts val="0"/>
              </a:spcAft>
              <a:buClr>
                <a:srgbClr val="CC6600"/>
              </a:buClr>
              <a:buSzPts val="1440"/>
              <a:buFont typeface="Arial"/>
              <a:buAutoNum type="arabicPeriod"/>
            </a:pPr>
            <a:r>
              <a:rPr lang="en-US" sz="1800" b="0" i="0" u="none">
                <a:solidFill>
                  <a:schemeClr val="dk1"/>
                </a:solidFill>
                <a:latin typeface="Helvetica Neue"/>
                <a:ea typeface="Helvetica Neue"/>
                <a:cs typeface="Helvetica Neue"/>
                <a:sym typeface="Helvetica Neue"/>
              </a:rPr>
              <a:t>How long process has computed, and how much longer to completion</a:t>
            </a:r>
            <a:endParaRPr/>
          </a:p>
          <a:p>
            <a:pPr marL="800100" lvl="1" indent="-342900" algn="l" rtl="0">
              <a:lnSpc>
                <a:spcPct val="100000"/>
              </a:lnSpc>
              <a:spcBef>
                <a:spcPts val="630"/>
              </a:spcBef>
              <a:spcAft>
                <a:spcPts val="0"/>
              </a:spcAft>
              <a:buClr>
                <a:srgbClr val="CC6600"/>
              </a:buClr>
              <a:buSzPts val="1440"/>
              <a:buFont typeface="Arial"/>
              <a:buAutoNum type="arabicPeriod"/>
            </a:pPr>
            <a:r>
              <a:rPr lang="en-US" sz="1800" b="0" i="0" u="none">
                <a:solidFill>
                  <a:schemeClr val="dk1"/>
                </a:solidFill>
                <a:latin typeface="Helvetica Neue"/>
                <a:ea typeface="Helvetica Neue"/>
                <a:cs typeface="Helvetica Neue"/>
                <a:sym typeface="Helvetica Neue"/>
              </a:rPr>
              <a:t>Resources the process has used</a:t>
            </a:r>
            <a:endParaRPr/>
          </a:p>
          <a:p>
            <a:pPr marL="800100" lvl="1" indent="-342900" algn="l" rtl="0">
              <a:lnSpc>
                <a:spcPct val="100000"/>
              </a:lnSpc>
              <a:spcBef>
                <a:spcPts val="630"/>
              </a:spcBef>
              <a:spcAft>
                <a:spcPts val="0"/>
              </a:spcAft>
              <a:buClr>
                <a:srgbClr val="CC6600"/>
              </a:buClr>
              <a:buSzPts val="1440"/>
              <a:buFont typeface="Arial"/>
              <a:buAutoNum type="arabicPeriod"/>
            </a:pPr>
            <a:r>
              <a:rPr lang="en-US" sz="1800" b="0" i="0" u="none">
                <a:solidFill>
                  <a:schemeClr val="dk1"/>
                </a:solidFill>
                <a:latin typeface="Helvetica Neue"/>
                <a:ea typeface="Helvetica Neue"/>
                <a:cs typeface="Helvetica Neue"/>
                <a:sym typeface="Helvetica Neue"/>
              </a:rPr>
              <a:t>Resources process needs to complete</a:t>
            </a:r>
            <a:endParaRPr/>
          </a:p>
          <a:p>
            <a:pPr marL="800100" lvl="1" indent="-342900" algn="l" rtl="0">
              <a:lnSpc>
                <a:spcPct val="100000"/>
              </a:lnSpc>
              <a:spcBef>
                <a:spcPts val="630"/>
              </a:spcBef>
              <a:spcAft>
                <a:spcPts val="0"/>
              </a:spcAft>
              <a:buClr>
                <a:srgbClr val="CC6600"/>
              </a:buClr>
              <a:buSzPts val="1440"/>
              <a:buFont typeface="Arial"/>
              <a:buAutoNum type="arabicPeriod"/>
            </a:pPr>
            <a:r>
              <a:rPr lang="en-US" sz="1800" b="0" i="0" u="none">
                <a:solidFill>
                  <a:schemeClr val="dk1"/>
                </a:solidFill>
                <a:latin typeface="Helvetica Neue"/>
                <a:ea typeface="Helvetica Neue"/>
                <a:cs typeface="Helvetica Neue"/>
                <a:sym typeface="Helvetica Neue"/>
              </a:rPr>
              <a:t>How many processes will need to be terminated</a:t>
            </a:r>
            <a:endParaRPr/>
          </a:p>
          <a:p>
            <a:pPr marL="800100" lvl="1" indent="-342900" algn="l" rtl="0">
              <a:lnSpc>
                <a:spcPct val="100000"/>
              </a:lnSpc>
              <a:spcBef>
                <a:spcPts val="630"/>
              </a:spcBef>
              <a:spcAft>
                <a:spcPts val="0"/>
              </a:spcAft>
              <a:buClr>
                <a:srgbClr val="CC6600"/>
              </a:buClr>
              <a:buSzPts val="1440"/>
              <a:buFont typeface="Arial"/>
              <a:buAutoNum type="arabicPeriod"/>
            </a:pPr>
            <a:r>
              <a:rPr lang="en-US" sz="1800" b="0" i="0" u="none">
                <a:solidFill>
                  <a:schemeClr val="dk1"/>
                </a:solidFill>
                <a:latin typeface="Helvetica Neue"/>
                <a:ea typeface="Helvetica Neue"/>
                <a:cs typeface="Helvetica Neue"/>
                <a:sym typeface="Helvetica Neue"/>
              </a:rPr>
              <a:t>Is process interactive or batch?</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7"/>
          <p:cNvSpPr txBox="1">
            <a:spLocks noGrp="1"/>
          </p:cNvSpPr>
          <p:nvPr>
            <p:ph type="title"/>
          </p:nvPr>
        </p:nvSpPr>
        <p:spPr>
          <a:xfrm>
            <a:off x="1147762" y="255587"/>
            <a:ext cx="8020200" cy="4572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400"/>
              <a:buFont typeface="Arial"/>
              <a:buNone/>
            </a:pPr>
            <a:r>
              <a:rPr lang="en-US" sz="2400" b="1" i="0" u="none">
                <a:solidFill>
                  <a:srgbClr val="006699"/>
                </a:solidFill>
                <a:latin typeface="Arial"/>
                <a:ea typeface="Arial"/>
                <a:cs typeface="Arial"/>
                <a:sym typeface="Arial"/>
              </a:rPr>
              <a:t>Recovery from Deadlock:  Resource Preemption</a:t>
            </a:r>
            <a:endParaRPr/>
          </a:p>
        </p:txBody>
      </p:sp>
      <p:sp>
        <p:nvSpPr>
          <p:cNvPr id="392" name="Google Shape;392;p57"/>
          <p:cNvSpPr txBox="1">
            <a:spLocks noGrp="1"/>
          </p:cNvSpPr>
          <p:nvPr>
            <p:ph type="body" idx="1"/>
          </p:nvPr>
        </p:nvSpPr>
        <p:spPr>
          <a:xfrm>
            <a:off x="858837" y="1150937"/>
            <a:ext cx="6802500" cy="44832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1" i="0" u="none">
                <a:solidFill>
                  <a:schemeClr val="dk1"/>
                </a:solidFill>
                <a:latin typeface="Helvetica Neue"/>
                <a:ea typeface="Helvetica Neue"/>
                <a:cs typeface="Helvetica Neue"/>
                <a:sym typeface="Helvetica Neue"/>
              </a:rPr>
              <a:t>Selecting a victim </a:t>
            </a:r>
            <a:r>
              <a:rPr lang="en-US" sz="1800" b="0" i="0" u="none">
                <a:solidFill>
                  <a:schemeClr val="dk1"/>
                </a:solidFill>
                <a:latin typeface="Helvetica Neue"/>
                <a:ea typeface="Helvetica Neue"/>
                <a:cs typeface="Helvetica Neue"/>
                <a:sym typeface="Helvetica Neue"/>
              </a:rPr>
              <a:t>– minimize cost</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chemeClr val="dk1"/>
                </a:solidFill>
                <a:latin typeface="Helvetica Neue"/>
                <a:ea typeface="Helvetica Neue"/>
                <a:cs typeface="Helvetica Neue"/>
                <a:sym typeface="Helvetica Neue"/>
              </a:rPr>
              <a:t>Rollback</a:t>
            </a:r>
            <a:r>
              <a:rPr lang="en-US" sz="1800" b="0" i="0" u="none">
                <a:solidFill>
                  <a:schemeClr val="dk1"/>
                </a:solidFill>
                <a:latin typeface="Helvetica Neue"/>
                <a:ea typeface="Helvetica Neue"/>
                <a:cs typeface="Helvetica Neue"/>
                <a:sym typeface="Helvetica Neue"/>
              </a:rPr>
              <a:t> – return to some safe state, restart process for that state</a:t>
            </a: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chemeClr val="dk1"/>
                </a:solidFill>
                <a:latin typeface="Helvetica Neue"/>
                <a:ea typeface="Helvetica Neue"/>
                <a:cs typeface="Helvetica Neue"/>
                <a:sym typeface="Helvetica Neue"/>
              </a:rPr>
              <a:t>Starvation</a:t>
            </a:r>
            <a:r>
              <a:rPr lang="en-US" sz="1800" b="0" i="0" u="none">
                <a:solidFill>
                  <a:schemeClr val="dk1"/>
                </a:solidFill>
                <a:latin typeface="Helvetica Neue"/>
                <a:ea typeface="Helvetica Neue"/>
                <a:cs typeface="Helvetica Neue"/>
                <a:sym typeface="Helvetica Neue"/>
              </a:rPr>
              <a:t> –  same process may always be picked as victim, include number of rollback in cost factor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749300" y="182562"/>
            <a:ext cx="79374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Deadlock Characterization</a:t>
            </a:r>
            <a:endParaRPr/>
          </a:p>
        </p:txBody>
      </p:sp>
      <p:sp>
        <p:nvSpPr>
          <p:cNvPr id="100" name="Google Shape;100;p18"/>
          <p:cNvSpPr txBox="1">
            <a:spLocks noGrp="1"/>
          </p:cNvSpPr>
          <p:nvPr>
            <p:ph type="body" idx="1"/>
          </p:nvPr>
        </p:nvSpPr>
        <p:spPr>
          <a:xfrm>
            <a:off x="1335087" y="1541462"/>
            <a:ext cx="6691200" cy="46689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1" i="0" u="none">
                <a:solidFill>
                  <a:srgbClr val="3366FF"/>
                </a:solidFill>
                <a:latin typeface="Helvetica Neue"/>
                <a:ea typeface="Helvetica Neue"/>
                <a:cs typeface="Helvetica Neue"/>
                <a:sym typeface="Helvetica Neue"/>
              </a:rPr>
              <a:t>Mutual exclusion</a:t>
            </a:r>
            <a:r>
              <a:rPr lang="en-US" sz="1800" b="1" i="0" u="none">
                <a:solidFill>
                  <a:schemeClr val="dk1"/>
                </a:solidFill>
                <a:latin typeface="Helvetica Neue"/>
                <a:ea typeface="Helvetica Neue"/>
                <a:cs typeface="Helvetica Neue"/>
                <a:sym typeface="Helvetica Neue"/>
              </a:rPr>
              <a:t>:</a:t>
            </a:r>
            <a:r>
              <a:rPr lang="en-US" sz="1800" b="0" i="0" u="none">
                <a:solidFill>
                  <a:schemeClr val="dk1"/>
                </a:solidFill>
                <a:latin typeface="Helvetica Neue"/>
                <a:ea typeface="Helvetica Neue"/>
                <a:cs typeface="Helvetica Neue"/>
                <a:sym typeface="Helvetica Neue"/>
              </a:rPr>
              <a:t>  only one process at a time can use a resource</a:t>
            </a:r>
            <a:endParaRPr sz="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3366FF"/>
                </a:solidFill>
                <a:latin typeface="Helvetica Neue"/>
                <a:ea typeface="Helvetica Neue"/>
                <a:cs typeface="Helvetica Neue"/>
                <a:sym typeface="Helvetica Neue"/>
              </a:rPr>
              <a:t>Hold and wait</a:t>
            </a:r>
            <a:r>
              <a:rPr lang="en-US" sz="1800" b="1" i="0" u="none">
                <a:solidFill>
                  <a:schemeClr val="dk1"/>
                </a:solidFill>
                <a:latin typeface="Helvetica Neue"/>
                <a:ea typeface="Helvetica Neue"/>
                <a:cs typeface="Helvetica Neue"/>
                <a:sym typeface="Helvetica Neue"/>
              </a:rPr>
              <a:t>:</a:t>
            </a:r>
            <a:r>
              <a:rPr lang="en-US" sz="1800" b="0" i="0" u="none">
                <a:solidFill>
                  <a:schemeClr val="dk1"/>
                </a:solidFill>
                <a:latin typeface="Helvetica Neue"/>
                <a:ea typeface="Helvetica Neue"/>
                <a:cs typeface="Helvetica Neue"/>
                <a:sym typeface="Helvetica Neue"/>
              </a:rPr>
              <a:t>  a process holding at least one resource is waiting to acquire additional resources held by other processes</a:t>
            </a:r>
            <a:endParaRPr sz="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3366FF"/>
                </a:solidFill>
                <a:latin typeface="Helvetica Neue"/>
                <a:ea typeface="Helvetica Neue"/>
                <a:cs typeface="Helvetica Neue"/>
                <a:sym typeface="Helvetica Neue"/>
              </a:rPr>
              <a:t>No preemption</a:t>
            </a:r>
            <a:r>
              <a:rPr lang="en-US" sz="1800" b="1" i="0" u="none">
                <a:solidFill>
                  <a:schemeClr val="dk1"/>
                </a:solidFill>
                <a:latin typeface="Helvetica Neue"/>
                <a:ea typeface="Helvetica Neue"/>
                <a:cs typeface="Helvetica Neue"/>
                <a:sym typeface="Helvetica Neue"/>
              </a:rPr>
              <a:t>:</a:t>
            </a:r>
            <a:r>
              <a:rPr lang="en-US" sz="1800" b="0" i="0" u="none">
                <a:solidFill>
                  <a:schemeClr val="dk1"/>
                </a:solidFill>
                <a:latin typeface="Helvetica Neue"/>
                <a:ea typeface="Helvetica Neue"/>
                <a:cs typeface="Helvetica Neue"/>
                <a:sym typeface="Helvetica Neue"/>
              </a:rPr>
              <a:t>  a resource can be released only voluntarily by the process holding it, after that process has completed its task</a:t>
            </a:r>
            <a:endParaRPr sz="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3366FF"/>
                </a:solidFill>
                <a:latin typeface="Helvetica Neue"/>
                <a:ea typeface="Helvetica Neue"/>
                <a:cs typeface="Helvetica Neue"/>
                <a:sym typeface="Helvetica Neue"/>
              </a:rPr>
              <a:t>Circular wait</a:t>
            </a:r>
            <a:r>
              <a:rPr lang="en-US" sz="1800" b="1" i="0" u="none">
                <a:solidFill>
                  <a:schemeClr val="dk1"/>
                </a:solidFill>
                <a:latin typeface="Helvetica Neue"/>
                <a:ea typeface="Helvetica Neue"/>
                <a:cs typeface="Helvetica Neue"/>
                <a:sym typeface="Helvetica Neue"/>
              </a:rPr>
              <a:t>:</a:t>
            </a:r>
            <a:r>
              <a:rPr lang="en-US" sz="1800" b="0" i="0" u="none">
                <a:solidFill>
                  <a:schemeClr val="dk1"/>
                </a:solidFill>
                <a:latin typeface="Helvetica Neue"/>
                <a:ea typeface="Helvetica Neue"/>
                <a:cs typeface="Helvetica Neue"/>
                <a:sym typeface="Helvetica Neue"/>
              </a:rPr>
              <a:t>  there exists a set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n</a:t>
            </a:r>
            <a:r>
              <a:rPr lang="en-US" sz="1800" b="0" i="0" u="none">
                <a:solidFill>
                  <a:schemeClr val="dk1"/>
                </a:solidFill>
                <a:latin typeface="Helvetica Neue"/>
                <a:ea typeface="Helvetica Neue"/>
                <a:cs typeface="Helvetica Neue"/>
                <a:sym typeface="Helvetica Neue"/>
              </a:rPr>
              <a:t>} of waiting processes such that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 </a:t>
            </a:r>
            <a:r>
              <a:rPr lang="en-US" sz="1800" b="0" i="0" u="none">
                <a:solidFill>
                  <a:schemeClr val="dk1"/>
                </a:solidFill>
                <a:latin typeface="Helvetica Neue"/>
                <a:ea typeface="Helvetica Neue"/>
                <a:cs typeface="Helvetica Neue"/>
                <a:sym typeface="Helvetica Neue"/>
              </a:rPr>
              <a:t>is waiting for a resource that is held by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is waiting for a resource that is held by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n</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is waiting for a resource that is held by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n</a:t>
            </a:r>
            <a:r>
              <a:rPr lang="en-US" sz="1800" b="0" i="0" u="none">
                <a:solidFill>
                  <a:schemeClr val="dk1"/>
                </a:solidFill>
                <a:latin typeface="Helvetica Neue"/>
                <a:ea typeface="Helvetica Neue"/>
                <a:cs typeface="Helvetica Neue"/>
                <a:sym typeface="Helvetica Neue"/>
              </a:rPr>
              <a:t>, and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n</a:t>
            </a:r>
            <a:r>
              <a:rPr lang="en-US" sz="1800" b="0" i="0" u="none">
                <a:solidFill>
                  <a:schemeClr val="dk1"/>
                </a:solidFill>
                <a:latin typeface="Helvetica Neue"/>
                <a:ea typeface="Helvetica Neue"/>
                <a:cs typeface="Helvetica Neue"/>
                <a:sym typeface="Helvetica Neue"/>
              </a:rPr>
              <a:t> is waiting for a resource that is held by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0</a:t>
            </a:r>
            <a:r>
              <a:rPr lang="en-US" sz="1800" b="0" i="0" u="none">
                <a:solidFill>
                  <a:schemeClr val="dk1"/>
                </a:solidFill>
                <a:latin typeface="Helvetica Neue"/>
                <a:ea typeface="Helvetica Neue"/>
                <a:cs typeface="Helvetica Neue"/>
                <a:sym typeface="Helvetica Neue"/>
              </a:rPr>
              <a:t>.</a:t>
            </a:r>
            <a:endParaRPr/>
          </a:p>
          <a:p>
            <a:pPr marL="342900" lvl="0" indent="-240030" algn="l" rtl="0">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p:txBody>
      </p:sp>
      <p:sp>
        <p:nvSpPr>
          <p:cNvPr id="101" name="Google Shape;101;p18"/>
          <p:cNvSpPr txBox="1"/>
          <p:nvPr/>
        </p:nvSpPr>
        <p:spPr>
          <a:xfrm>
            <a:off x="825500" y="1049337"/>
            <a:ext cx="6353100" cy="3666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800"/>
              <a:buFont typeface="Helvetica Neue"/>
              <a:buNone/>
            </a:pPr>
            <a:r>
              <a:rPr lang="en-US" sz="1800" b="0" i="0" u="none">
                <a:solidFill>
                  <a:schemeClr val="dk1"/>
                </a:solidFill>
                <a:latin typeface="Helvetica Neue"/>
                <a:ea typeface="Helvetica Neue"/>
                <a:cs typeface="Helvetica Neue"/>
                <a:sym typeface="Helvetica Neue"/>
              </a:rPr>
              <a:t>Deadlock can arise if four conditions hold simultaneously.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9"/>
          <p:cNvSpPr txBox="1">
            <a:spLocks noGrp="1"/>
          </p:cNvSpPr>
          <p:nvPr>
            <p:ph type="title"/>
          </p:nvPr>
        </p:nvSpPr>
        <p:spPr>
          <a:xfrm>
            <a:off x="749300" y="182562"/>
            <a:ext cx="79374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Deadlock with Mutex Locks</a:t>
            </a:r>
            <a:endParaRPr/>
          </a:p>
        </p:txBody>
      </p:sp>
      <p:sp>
        <p:nvSpPr>
          <p:cNvPr id="108" name="Google Shape;108;p19"/>
          <p:cNvSpPr txBox="1">
            <a:spLocks noGrp="1"/>
          </p:cNvSpPr>
          <p:nvPr>
            <p:ph type="body" idx="1"/>
          </p:nvPr>
        </p:nvSpPr>
        <p:spPr>
          <a:xfrm>
            <a:off x="844550" y="1141412"/>
            <a:ext cx="7742100" cy="50847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Deadlocks can occur via system calls, locking, etc.</a:t>
            </a: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See example box in text page 318 for mutex deadlock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1003300" y="166687"/>
            <a:ext cx="76836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Resource-Allocation Graph</a:t>
            </a:r>
            <a:endParaRPr/>
          </a:p>
        </p:txBody>
      </p:sp>
      <p:sp>
        <p:nvSpPr>
          <p:cNvPr id="115" name="Google Shape;115;p20"/>
          <p:cNvSpPr txBox="1">
            <a:spLocks noGrp="1"/>
          </p:cNvSpPr>
          <p:nvPr>
            <p:ph type="body" idx="1"/>
          </p:nvPr>
        </p:nvSpPr>
        <p:spPr>
          <a:xfrm>
            <a:off x="1184275" y="1557337"/>
            <a:ext cx="6808800" cy="40197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V is partitioned into two types:</a:t>
            </a:r>
            <a:endParaRPr/>
          </a:p>
          <a:p>
            <a:pPr marL="742950" lvl="1" indent="-285750" algn="l" rtl="0">
              <a:lnSpc>
                <a:spcPct val="100000"/>
              </a:lnSpc>
              <a:spcBef>
                <a:spcPts val="630"/>
              </a:spcBef>
              <a:spcAft>
                <a:spcPts val="0"/>
              </a:spcAft>
              <a:buClr>
                <a:srgbClr val="CC6600"/>
              </a:buClr>
              <a:buSzPts val="1440"/>
              <a:buFont typeface="Arial"/>
              <a:buChar char="●"/>
            </a:pPr>
            <a:r>
              <a:rPr lang="en-US" sz="1800" b="0" i="1" u="none">
                <a:solidFill>
                  <a:schemeClr val="dk1"/>
                </a:solidFill>
                <a:latin typeface="Helvetica Neue"/>
                <a:ea typeface="Helvetica Neue"/>
                <a:cs typeface="Helvetica Neue"/>
                <a:sym typeface="Helvetica Neue"/>
              </a:rPr>
              <a:t>P</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n</a:t>
            </a:r>
            <a:r>
              <a:rPr lang="en-US" sz="1800" b="0" i="0" u="none">
                <a:solidFill>
                  <a:schemeClr val="dk1"/>
                </a:solidFill>
                <a:latin typeface="Helvetica Neue"/>
                <a:ea typeface="Helvetica Neue"/>
                <a:cs typeface="Helvetica Neue"/>
                <a:sym typeface="Helvetica Neue"/>
              </a:rPr>
              <a:t>}, the set consisting of all the processes in the system</a:t>
            </a:r>
            <a:br>
              <a:rPr lang="en-US" sz="1800" b="0" i="0" u="none">
                <a:solidFill>
                  <a:schemeClr val="dk1"/>
                </a:solidFill>
                <a:latin typeface="Helvetica Neue"/>
                <a:ea typeface="Helvetica Neue"/>
                <a:cs typeface="Helvetica Neue"/>
                <a:sym typeface="Helvetica Neue"/>
              </a:rPr>
            </a:br>
            <a:endParaRPr/>
          </a:p>
          <a:p>
            <a:pPr marL="742950" lvl="1" indent="-285750" algn="l" rtl="0">
              <a:lnSpc>
                <a:spcPct val="100000"/>
              </a:lnSpc>
              <a:spcBef>
                <a:spcPts val="630"/>
              </a:spcBef>
              <a:spcAft>
                <a:spcPts val="0"/>
              </a:spcAft>
              <a:buClr>
                <a:srgbClr val="CC6600"/>
              </a:buClr>
              <a:buSzPts val="1440"/>
              <a:buFont typeface="Arial"/>
              <a:buChar char="●"/>
            </a:pPr>
            <a:r>
              <a:rPr lang="en-US" sz="1800" b="0" i="1" u="none">
                <a:solidFill>
                  <a:schemeClr val="dk1"/>
                </a:solidFill>
                <a:latin typeface="Helvetica Neue"/>
                <a:ea typeface="Helvetica Neue"/>
                <a:cs typeface="Helvetica Neue"/>
                <a:sym typeface="Helvetica Neue"/>
              </a:rPr>
              <a:t>R</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R</a:t>
            </a:r>
            <a:r>
              <a:rPr lang="en-US" sz="1800" b="0" i="0" u="none" baseline="-25000">
                <a:solidFill>
                  <a:schemeClr val="dk1"/>
                </a:solidFill>
                <a:latin typeface="Helvetica Neue"/>
                <a:ea typeface="Helvetica Neue"/>
                <a:cs typeface="Helvetica Neue"/>
                <a:sym typeface="Helvetica Neue"/>
              </a:rPr>
              <a:t>1</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R</a:t>
            </a:r>
            <a:r>
              <a:rPr lang="en-US" sz="1800" b="0" i="0" u="none" baseline="-25000">
                <a:solidFill>
                  <a:schemeClr val="dk1"/>
                </a:solidFill>
                <a:latin typeface="Helvetica Neue"/>
                <a:ea typeface="Helvetica Neue"/>
                <a:cs typeface="Helvetica Neue"/>
                <a:sym typeface="Helvetica Neue"/>
              </a:rPr>
              <a:t>2</a:t>
            </a:r>
            <a:r>
              <a:rPr lang="en-US" sz="1800" b="0" i="0" u="none">
                <a:solidFill>
                  <a:schemeClr val="dk1"/>
                </a:solidFill>
                <a:latin typeface="Helvetica Neue"/>
                <a:ea typeface="Helvetica Neue"/>
                <a:cs typeface="Helvetica Neue"/>
                <a:sym typeface="Helvetica Neue"/>
              </a:rPr>
              <a:t>, …,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m</a:t>
            </a:r>
            <a:r>
              <a:rPr lang="en-US" sz="1800" b="0" i="0" u="none">
                <a:solidFill>
                  <a:schemeClr val="dk1"/>
                </a:solidFill>
                <a:latin typeface="Helvetica Neue"/>
                <a:ea typeface="Helvetica Neue"/>
                <a:cs typeface="Helvetica Neue"/>
                <a:sym typeface="Helvetica Neue"/>
              </a:rPr>
              <a:t>}, the set consisting of all resource types in the system</a:t>
            </a:r>
            <a:endParaRPr/>
          </a:p>
          <a:p>
            <a:pPr marL="742950" lvl="1" indent="-240030" algn="l" rtl="0">
              <a:lnSpc>
                <a:spcPct val="100000"/>
              </a:lnSpc>
              <a:spcBef>
                <a:spcPts val="315"/>
              </a:spcBef>
              <a:spcAft>
                <a:spcPts val="0"/>
              </a:spcAft>
              <a:buClr>
                <a:srgbClr val="CC6600"/>
              </a:buClr>
              <a:buSzPts val="720"/>
              <a:buFont typeface="Arial"/>
              <a:buNone/>
            </a:pPr>
            <a:endParaRPr sz="9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3366FF"/>
                </a:solidFill>
                <a:latin typeface="Helvetica Neue"/>
                <a:ea typeface="Helvetica Neue"/>
                <a:cs typeface="Helvetica Neue"/>
                <a:sym typeface="Helvetica Neue"/>
              </a:rPr>
              <a:t>request edge</a:t>
            </a:r>
            <a:r>
              <a:rPr lang="en-US" sz="1800" b="0" i="0" u="none">
                <a:solidFill>
                  <a:srgbClr val="3366FF"/>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 directed edge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 </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endParaRPr/>
          </a:p>
          <a:p>
            <a:pPr marL="342900" lvl="0" indent="-297180" algn="l" rtl="0">
              <a:lnSpc>
                <a:spcPct val="100000"/>
              </a:lnSpc>
              <a:spcBef>
                <a:spcPts val="280"/>
              </a:spcBef>
              <a:spcAft>
                <a:spcPts val="0"/>
              </a:spcAft>
              <a:buClr>
                <a:srgbClr val="993300"/>
              </a:buClr>
              <a:buSzPts val="720"/>
              <a:buFont typeface="Arial"/>
              <a:buNone/>
            </a:pPr>
            <a:endParaRPr sz="800" b="0" i="1" u="none" baseline="-25000">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1" i="0" u="none">
                <a:solidFill>
                  <a:srgbClr val="3366FF"/>
                </a:solidFill>
                <a:latin typeface="Helvetica Neue"/>
                <a:ea typeface="Helvetica Neue"/>
                <a:cs typeface="Helvetica Neue"/>
                <a:sym typeface="Helvetica Neue"/>
              </a:rPr>
              <a:t>assignment edge</a:t>
            </a:r>
            <a:r>
              <a:rPr lang="en-US" sz="1800" b="0" i="0" u="none">
                <a:solidFill>
                  <a:srgbClr val="3366FF"/>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 directed edge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r>
              <a:rPr lang="en-US" sz="1800" b="0" i="1"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 </a:t>
            </a: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endParaRPr/>
          </a:p>
        </p:txBody>
      </p:sp>
      <p:sp>
        <p:nvSpPr>
          <p:cNvPr id="116" name="Google Shape;116;p20"/>
          <p:cNvSpPr txBox="1"/>
          <p:nvPr/>
        </p:nvSpPr>
        <p:spPr>
          <a:xfrm>
            <a:off x="822325" y="1035050"/>
            <a:ext cx="4692600" cy="3969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2000"/>
              <a:buFont typeface="Helvetica Neue"/>
              <a:buNone/>
            </a:pPr>
            <a:r>
              <a:rPr lang="en-US" sz="2000" b="0" i="0" u="none">
                <a:solidFill>
                  <a:schemeClr val="dk1"/>
                </a:solidFill>
                <a:latin typeface="Helvetica Neue"/>
                <a:ea typeface="Helvetica Neue"/>
                <a:cs typeface="Helvetica Neue"/>
                <a:sym typeface="Helvetica Neue"/>
              </a:rPr>
              <a:t>A set of vertices </a:t>
            </a:r>
            <a:r>
              <a:rPr lang="en-US" sz="2000" b="0" i="1" u="none">
                <a:solidFill>
                  <a:schemeClr val="dk1"/>
                </a:solidFill>
                <a:latin typeface="Helvetica Neue"/>
                <a:ea typeface="Helvetica Neue"/>
                <a:cs typeface="Helvetica Neue"/>
                <a:sym typeface="Helvetica Neue"/>
              </a:rPr>
              <a:t>V</a:t>
            </a:r>
            <a:r>
              <a:rPr lang="en-US" sz="2000" b="0" i="0" u="none">
                <a:solidFill>
                  <a:schemeClr val="dk1"/>
                </a:solidFill>
                <a:latin typeface="Helvetica Neue"/>
                <a:ea typeface="Helvetica Neue"/>
                <a:cs typeface="Helvetica Neue"/>
                <a:sym typeface="Helvetica Neue"/>
              </a:rPr>
              <a:t> and a set of edges </a:t>
            </a:r>
            <a:r>
              <a:rPr lang="en-US" sz="2000" b="0" i="1" u="none">
                <a:solidFill>
                  <a:schemeClr val="dk1"/>
                </a:solidFill>
                <a:latin typeface="Helvetica Neue"/>
                <a:ea typeface="Helvetica Neue"/>
                <a:cs typeface="Helvetica Neue"/>
                <a:sym typeface="Helvetica Neue"/>
              </a:rPr>
              <a:t>E</a:t>
            </a:r>
            <a:r>
              <a:rPr lang="en-US" sz="2000" b="0" i="0" u="none">
                <a:solidFill>
                  <a:schemeClr val="dk1"/>
                </a:solidFill>
                <a:latin typeface="Helvetica Neue"/>
                <a:ea typeface="Helvetica Neue"/>
                <a:cs typeface="Helvetica Neue"/>
                <a:sym typeface="Helvetica Neue"/>
              </a:rPr>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1"/>
          <p:cNvSpPr txBox="1">
            <a:spLocks noGrp="1"/>
          </p:cNvSpPr>
          <p:nvPr>
            <p:ph type="title"/>
          </p:nvPr>
        </p:nvSpPr>
        <p:spPr>
          <a:xfrm>
            <a:off x="1128712" y="182562"/>
            <a:ext cx="7810500" cy="576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3200"/>
              <a:buFont typeface="Arial"/>
              <a:buNone/>
            </a:pPr>
            <a:r>
              <a:rPr lang="en-US" sz="3200" b="1" i="0" u="none">
                <a:solidFill>
                  <a:srgbClr val="006699"/>
                </a:solidFill>
                <a:latin typeface="Arial"/>
                <a:ea typeface="Arial"/>
                <a:cs typeface="Arial"/>
                <a:sym typeface="Arial"/>
              </a:rPr>
              <a:t>Resource-Allocation Graph (Cont.)</a:t>
            </a:r>
            <a:endParaRPr/>
          </a:p>
        </p:txBody>
      </p:sp>
      <p:sp>
        <p:nvSpPr>
          <p:cNvPr id="123" name="Google Shape;123;p21"/>
          <p:cNvSpPr txBox="1">
            <a:spLocks noGrp="1"/>
          </p:cNvSpPr>
          <p:nvPr>
            <p:ph type="body" idx="1"/>
          </p:nvPr>
        </p:nvSpPr>
        <p:spPr>
          <a:xfrm>
            <a:off x="885825" y="1138237"/>
            <a:ext cx="7343700" cy="45306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Process</a:t>
            </a:r>
            <a:br>
              <a:rPr lang="en-US" sz="1800" b="0" i="0" u="none">
                <a:solidFill>
                  <a:schemeClr val="dk1"/>
                </a:solidFill>
                <a:latin typeface="Helvetica Neue"/>
                <a:ea typeface="Helvetica Neue"/>
                <a:cs typeface="Helvetica Neue"/>
                <a:sym typeface="Helvetica Neue"/>
              </a:rPr>
            </a:br>
            <a:br>
              <a:rPr lang="en-US" sz="1800" b="0" i="0" u="none">
                <a:solidFill>
                  <a:schemeClr val="dk1"/>
                </a:solidFill>
                <a:latin typeface="Helvetica Neue"/>
                <a:ea typeface="Helvetica Neue"/>
                <a:cs typeface="Helvetica Neue"/>
                <a:sym typeface="Helvetica Neue"/>
              </a:rPr>
            </a:br>
            <a:br>
              <a:rPr lang="en-US" sz="1800" b="0" i="0" u="none">
                <a:solidFill>
                  <a:schemeClr val="dk1"/>
                </a:solidFill>
                <a:latin typeface="Helvetica Neue"/>
                <a:ea typeface="Helvetica Neue"/>
                <a:cs typeface="Helvetica Neue"/>
                <a:sym typeface="Helvetica Neue"/>
              </a:rPr>
            </a:br>
            <a:endParaRPr/>
          </a:p>
          <a:p>
            <a:pPr marL="342900" lvl="0" indent="-342900" algn="l" rtl="0">
              <a:lnSpc>
                <a:spcPct val="100000"/>
              </a:lnSpc>
              <a:spcBef>
                <a:spcPts val="630"/>
              </a:spcBef>
              <a:spcAft>
                <a:spcPts val="0"/>
              </a:spcAft>
              <a:buClr>
                <a:srgbClr val="993300"/>
              </a:buClr>
              <a:buSzPts val="1620"/>
              <a:buFont typeface="Arial"/>
              <a:buChar char="●"/>
            </a:pPr>
            <a:r>
              <a:rPr lang="en-US" sz="1800" b="0" i="0" u="none">
                <a:solidFill>
                  <a:schemeClr val="dk1"/>
                </a:solidFill>
                <a:latin typeface="Helvetica Neue"/>
                <a:ea typeface="Helvetica Neue"/>
                <a:cs typeface="Helvetica Neue"/>
                <a:sym typeface="Helvetica Neue"/>
              </a:rPr>
              <a:t>Resource Type with 4 instances</a:t>
            </a:r>
            <a:endParaRPr/>
          </a:p>
          <a:p>
            <a:pPr marL="342900" lvl="0" indent="-342900" algn="l" rtl="0">
              <a:lnSpc>
                <a:spcPct val="100000"/>
              </a:lnSpc>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a:p>
            <a:pPr marL="342900" lvl="0" indent="-240030" algn="l" rtl="0">
              <a:lnSpc>
                <a:spcPct val="100000"/>
              </a:lnSpc>
              <a:spcBef>
                <a:spcPts val="630"/>
              </a:spcBef>
              <a:spcAft>
                <a:spcPts val="0"/>
              </a:spcAft>
              <a:buClr>
                <a:srgbClr val="993300"/>
              </a:buClr>
              <a:buSzPts val="1620"/>
              <a:buFont typeface="Arial"/>
              <a:buNone/>
            </a:pPr>
            <a:endParaRPr sz="1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r>
              <a:rPr lang="en-US" sz="1800" b="0" i="1" u="none">
                <a:solidFill>
                  <a:schemeClr val="dk1"/>
                </a:solidFill>
                <a:latin typeface="Helvetica Neue"/>
                <a:ea typeface="Helvetica Neue"/>
                <a:cs typeface="Helvetica Neue"/>
                <a:sym typeface="Helvetica Neue"/>
              </a:rPr>
              <a:t> </a:t>
            </a:r>
            <a:r>
              <a:rPr lang="en-US" sz="1800" b="0" i="0" u="none">
                <a:solidFill>
                  <a:schemeClr val="dk1"/>
                </a:solidFill>
                <a:latin typeface="Helvetica Neue"/>
                <a:ea typeface="Helvetica Neue"/>
                <a:cs typeface="Helvetica Neue"/>
                <a:sym typeface="Helvetica Neue"/>
              </a:rPr>
              <a:t>requests instance of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endParaRPr/>
          </a:p>
          <a:p>
            <a:pPr marL="342900" lvl="0" indent="-240030" algn="l" rtl="0">
              <a:lnSpc>
                <a:spcPct val="100000"/>
              </a:lnSpc>
              <a:spcBef>
                <a:spcPts val="630"/>
              </a:spcBef>
              <a:spcAft>
                <a:spcPts val="0"/>
              </a:spcAft>
              <a:buClr>
                <a:srgbClr val="993300"/>
              </a:buClr>
              <a:buSzPts val="1620"/>
              <a:buFont typeface="Arial"/>
              <a:buNone/>
            </a:pPr>
            <a:endParaRPr sz="1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SzPts val="1620"/>
              <a:buNone/>
            </a:pPr>
            <a:endParaRPr sz="1800" b="0" i="0" u="none">
              <a:solidFill>
                <a:schemeClr val="dk1"/>
              </a:solidFill>
              <a:latin typeface="Helvetica Neue"/>
              <a:ea typeface="Helvetica Neue"/>
              <a:cs typeface="Helvetica Neue"/>
              <a:sym typeface="Helvetica Neue"/>
            </a:endParaRPr>
          </a:p>
          <a:p>
            <a:pPr marL="342900" lvl="0" indent="-342900" algn="l" rtl="0">
              <a:lnSpc>
                <a:spcPct val="100000"/>
              </a:lnSpc>
              <a:spcBef>
                <a:spcPts val="630"/>
              </a:spcBef>
              <a:spcAft>
                <a:spcPts val="0"/>
              </a:spcAft>
              <a:buClr>
                <a:srgbClr val="993300"/>
              </a:buClr>
              <a:buSzPts val="1620"/>
              <a:buFont typeface="Arial"/>
              <a:buChar char="●"/>
            </a:pP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r>
              <a:rPr lang="en-US" sz="1800" b="0" i="0" u="none">
                <a:solidFill>
                  <a:schemeClr val="dk1"/>
                </a:solidFill>
                <a:latin typeface="Helvetica Neue"/>
                <a:ea typeface="Helvetica Neue"/>
                <a:cs typeface="Helvetica Neue"/>
                <a:sym typeface="Helvetica Neue"/>
              </a:rPr>
              <a:t> is holding an instance of </a:t>
            </a:r>
            <a:r>
              <a:rPr lang="en-US" sz="1800" b="0" i="1" u="none">
                <a:solidFill>
                  <a:schemeClr val="dk1"/>
                </a:solidFill>
                <a:latin typeface="Helvetica Neue"/>
                <a:ea typeface="Helvetica Neue"/>
                <a:cs typeface="Helvetica Neue"/>
                <a:sym typeface="Helvetica Neue"/>
              </a:rPr>
              <a:t>R</a:t>
            </a:r>
            <a:r>
              <a:rPr lang="en-US" sz="1800" b="0" i="1" u="none" baseline="-25000">
                <a:solidFill>
                  <a:schemeClr val="dk1"/>
                </a:solidFill>
                <a:latin typeface="Helvetica Neue"/>
                <a:ea typeface="Helvetica Neue"/>
                <a:cs typeface="Helvetica Neue"/>
                <a:sym typeface="Helvetica Neue"/>
              </a:rPr>
              <a:t>j</a:t>
            </a:r>
            <a:endParaRPr/>
          </a:p>
        </p:txBody>
      </p:sp>
      <p:sp>
        <p:nvSpPr>
          <p:cNvPr id="124" name="Google Shape;124;p21"/>
          <p:cNvSpPr/>
          <p:nvPr/>
        </p:nvSpPr>
        <p:spPr>
          <a:xfrm>
            <a:off x="4143375" y="1493837"/>
            <a:ext cx="495300" cy="495300"/>
          </a:xfrm>
          <a:prstGeom prst="ellipse">
            <a:avLst/>
          </a:prstGeom>
          <a:solidFill>
            <a:srgbClr val="CCEC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dk1"/>
              </a:solidFill>
              <a:latin typeface="Verdana"/>
              <a:ea typeface="Verdana"/>
              <a:cs typeface="Verdana"/>
              <a:sym typeface="Verdana"/>
            </a:endParaRPr>
          </a:p>
        </p:txBody>
      </p:sp>
      <p:sp>
        <p:nvSpPr>
          <p:cNvPr id="125" name="Google Shape;125;p21"/>
          <p:cNvSpPr/>
          <p:nvPr/>
        </p:nvSpPr>
        <p:spPr>
          <a:xfrm>
            <a:off x="3876675" y="5316537"/>
            <a:ext cx="495300" cy="495300"/>
          </a:xfrm>
          <a:prstGeom prst="ellipse">
            <a:avLst/>
          </a:prstGeom>
          <a:solidFill>
            <a:srgbClr val="CCEC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Helvetica Neue"/>
              <a:buNone/>
            </a:pP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endParaRPr/>
          </a:p>
        </p:txBody>
      </p:sp>
      <p:sp>
        <p:nvSpPr>
          <p:cNvPr id="126" name="Google Shape;126;p21"/>
          <p:cNvSpPr/>
          <p:nvPr/>
        </p:nvSpPr>
        <p:spPr>
          <a:xfrm>
            <a:off x="3860800" y="3914775"/>
            <a:ext cx="495300" cy="495300"/>
          </a:xfrm>
          <a:prstGeom prst="ellipse">
            <a:avLst/>
          </a:prstGeom>
          <a:solidFill>
            <a:srgbClr val="CCEC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Helvetica Neue"/>
              <a:buNone/>
            </a:pPr>
            <a:r>
              <a:rPr lang="en-US" sz="1800" b="0" i="1" u="none">
                <a:solidFill>
                  <a:schemeClr val="dk1"/>
                </a:solidFill>
                <a:latin typeface="Helvetica Neue"/>
                <a:ea typeface="Helvetica Neue"/>
                <a:cs typeface="Helvetica Neue"/>
                <a:sym typeface="Helvetica Neue"/>
              </a:rPr>
              <a:t>P</a:t>
            </a:r>
            <a:r>
              <a:rPr lang="en-US" sz="1800" b="0" i="1" u="none" baseline="-25000">
                <a:solidFill>
                  <a:schemeClr val="dk1"/>
                </a:solidFill>
                <a:latin typeface="Helvetica Neue"/>
                <a:ea typeface="Helvetica Neue"/>
                <a:cs typeface="Helvetica Neue"/>
                <a:sym typeface="Helvetica Neue"/>
              </a:rPr>
              <a:t>i</a:t>
            </a:r>
            <a:endParaRPr/>
          </a:p>
        </p:txBody>
      </p:sp>
      <p:pic>
        <p:nvPicPr>
          <p:cNvPr id="127" name="Google Shape;127;p21"/>
          <p:cNvPicPr preferRelativeResize="0"/>
          <p:nvPr/>
        </p:nvPicPr>
        <p:blipFill rotWithShape="1">
          <a:blip r:embed="rId3">
            <a:alphaModFix/>
          </a:blip>
          <a:srcRect/>
          <a:stretch/>
        </p:blipFill>
        <p:spPr>
          <a:xfrm>
            <a:off x="4217987" y="2852737"/>
            <a:ext cx="463550" cy="439737"/>
          </a:xfrm>
          <a:prstGeom prst="rect">
            <a:avLst/>
          </a:prstGeom>
          <a:noFill/>
          <a:ln>
            <a:noFill/>
          </a:ln>
        </p:spPr>
      </p:pic>
      <p:pic>
        <p:nvPicPr>
          <p:cNvPr id="128" name="Google Shape;128;p21"/>
          <p:cNvPicPr preferRelativeResize="0"/>
          <p:nvPr/>
        </p:nvPicPr>
        <p:blipFill rotWithShape="1">
          <a:blip r:embed="rId4">
            <a:alphaModFix/>
          </a:blip>
          <a:srcRect/>
          <a:stretch/>
        </p:blipFill>
        <p:spPr>
          <a:xfrm>
            <a:off x="4681537" y="3968750"/>
            <a:ext cx="463550" cy="438150"/>
          </a:xfrm>
          <a:prstGeom prst="rect">
            <a:avLst/>
          </a:prstGeom>
          <a:noFill/>
          <a:ln>
            <a:noFill/>
          </a:ln>
        </p:spPr>
      </p:pic>
      <p:cxnSp>
        <p:nvCxnSpPr>
          <p:cNvPr id="129" name="Google Shape;129;p21"/>
          <p:cNvCxnSpPr/>
          <p:nvPr/>
        </p:nvCxnSpPr>
        <p:spPr>
          <a:xfrm>
            <a:off x="4365625" y="4181475"/>
            <a:ext cx="304800" cy="0"/>
          </a:xfrm>
          <a:prstGeom prst="straightConnector1">
            <a:avLst/>
          </a:prstGeom>
          <a:noFill/>
          <a:ln w="9525" cap="flat" cmpd="sng">
            <a:solidFill>
              <a:schemeClr val="dk1"/>
            </a:solidFill>
            <a:prstDash val="solid"/>
            <a:miter lim="800000"/>
            <a:headEnd type="none" w="med" len="med"/>
            <a:tailEnd type="triangle" w="med" len="med"/>
          </a:ln>
        </p:spPr>
      </p:cxnSp>
      <p:sp>
        <p:nvSpPr>
          <p:cNvPr id="130" name="Google Shape;130;p21"/>
          <p:cNvSpPr txBox="1"/>
          <p:nvPr/>
        </p:nvSpPr>
        <p:spPr>
          <a:xfrm>
            <a:off x="4752975" y="4395787"/>
            <a:ext cx="338100" cy="3048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400"/>
              <a:buFont typeface="Helvetica Neue"/>
              <a:buNone/>
            </a:pPr>
            <a:r>
              <a:rPr lang="en-US" sz="1400" b="0" i="1" u="none">
                <a:solidFill>
                  <a:schemeClr val="dk1"/>
                </a:solidFill>
                <a:latin typeface="Helvetica Neue"/>
                <a:ea typeface="Helvetica Neue"/>
                <a:cs typeface="Helvetica Neue"/>
                <a:sym typeface="Helvetica Neue"/>
              </a:rPr>
              <a:t>R</a:t>
            </a:r>
            <a:r>
              <a:rPr lang="en-US" sz="1400" b="0" i="1" u="none" baseline="-25000">
                <a:solidFill>
                  <a:schemeClr val="dk1"/>
                </a:solidFill>
                <a:latin typeface="Helvetica Neue"/>
                <a:ea typeface="Helvetica Neue"/>
                <a:cs typeface="Helvetica Neue"/>
                <a:sym typeface="Helvetica Neue"/>
              </a:rPr>
              <a:t>j</a:t>
            </a:r>
            <a:endParaRPr/>
          </a:p>
        </p:txBody>
      </p:sp>
      <p:pic>
        <p:nvPicPr>
          <p:cNvPr id="131" name="Google Shape;131;p21"/>
          <p:cNvPicPr preferRelativeResize="0"/>
          <p:nvPr/>
        </p:nvPicPr>
        <p:blipFill rotWithShape="1">
          <a:blip r:embed="rId5">
            <a:alphaModFix/>
          </a:blip>
          <a:srcRect/>
          <a:stretch/>
        </p:blipFill>
        <p:spPr>
          <a:xfrm>
            <a:off x="4657725" y="5370512"/>
            <a:ext cx="463550" cy="439737"/>
          </a:xfrm>
          <a:prstGeom prst="rect">
            <a:avLst/>
          </a:prstGeom>
          <a:noFill/>
          <a:ln>
            <a:noFill/>
          </a:ln>
        </p:spPr>
      </p:pic>
      <p:cxnSp>
        <p:nvCxnSpPr>
          <p:cNvPr id="132" name="Google Shape;132;p21"/>
          <p:cNvCxnSpPr/>
          <p:nvPr/>
        </p:nvCxnSpPr>
        <p:spPr>
          <a:xfrm flipH="1">
            <a:off x="4343550" y="5526087"/>
            <a:ext cx="476100" cy="104700"/>
          </a:xfrm>
          <a:prstGeom prst="straightConnector1">
            <a:avLst/>
          </a:prstGeom>
          <a:noFill/>
          <a:ln w="9525" cap="flat" cmpd="sng">
            <a:solidFill>
              <a:schemeClr val="dk1"/>
            </a:solidFill>
            <a:prstDash val="solid"/>
            <a:miter lim="800000"/>
            <a:headEnd type="none" w="med" len="med"/>
            <a:tailEnd type="triangle" w="med" len="med"/>
          </a:ln>
        </p:spPr>
      </p:cxnSp>
      <p:sp>
        <p:nvSpPr>
          <p:cNvPr id="133" name="Google Shape;133;p21"/>
          <p:cNvSpPr txBox="1"/>
          <p:nvPr/>
        </p:nvSpPr>
        <p:spPr>
          <a:xfrm>
            <a:off x="4721225" y="5768975"/>
            <a:ext cx="338100" cy="30480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1400"/>
              <a:buFont typeface="Helvetica Neue"/>
              <a:buNone/>
            </a:pPr>
            <a:r>
              <a:rPr lang="en-US" sz="1400" b="0" i="1" u="none">
                <a:solidFill>
                  <a:schemeClr val="dk1"/>
                </a:solidFill>
                <a:latin typeface="Helvetica Neue"/>
                <a:ea typeface="Helvetica Neue"/>
                <a:cs typeface="Helvetica Neue"/>
                <a:sym typeface="Helvetica Neue"/>
              </a:rPr>
              <a:t>R</a:t>
            </a:r>
            <a:r>
              <a:rPr lang="en-US" sz="1400" b="0" i="1" u="none" baseline="-25000">
                <a:solidFill>
                  <a:schemeClr val="dk1"/>
                </a:solidFill>
                <a:latin typeface="Helvetica Neue"/>
                <a:ea typeface="Helvetica Neue"/>
                <a:cs typeface="Helvetica Neue"/>
                <a:sym typeface="Helvetica Neue"/>
              </a:rPr>
              <a:t>j</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2"/>
          <p:cNvSpPr txBox="1">
            <a:spLocks noGrp="1"/>
          </p:cNvSpPr>
          <p:nvPr>
            <p:ph type="title"/>
          </p:nvPr>
        </p:nvSpPr>
        <p:spPr>
          <a:xfrm>
            <a:off x="1076325" y="207962"/>
            <a:ext cx="8150100" cy="5127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006699"/>
              </a:buClr>
              <a:buSzPts val="2800"/>
              <a:buFont typeface="Arial"/>
              <a:buNone/>
            </a:pPr>
            <a:r>
              <a:rPr lang="en-US" sz="2800" b="1" i="0" u="none">
                <a:solidFill>
                  <a:srgbClr val="006699"/>
                </a:solidFill>
                <a:latin typeface="Arial"/>
                <a:ea typeface="Arial"/>
                <a:cs typeface="Arial"/>
                <a:sym typeface="Arial"/>
              </a:rPr>
              <a:t>Example of a Resource Allocation Graph</a:t>
            </a:r>
            <a:endParaRPr/>
          </a:p>
        </p:txBody>
      </p:sp>
      <p:pic>
        <p:nvPicPr>
          <p:cNvPr id="140" name="Google Shape;140;p22"/>
          <p:cNvPicPr preferRelativeResize="0"/>
          <p:nvPr/>
        </p:nvPicPr>
        <p:blipFill rotWithShape="1">
          <a:blip r:embed="rId3">
            <a:alphaModFix/>
          </a:blip>
          <a:srcRect l="25287" t="926" r="25282" b="1531"/>
          <a:stretch/>
        </p:blipFill>
        <p:spPr>
          <a:xfrm>
            <a:off x="2941637" y="1316037"/>
            <a:ext cx="2741612" cy="4059237"/>
          </a:xfrm>
          <a:prstGeom prst="rect">
            <a:avLst/>
          </a:prstGeom>
          <a:noFill/>
          <a:ln>
            <a:noFill/>
          </a:ln>
        </p:spPr>
      </p:pic>
    </p:spTree>
  </p:cSld>
  <p:clrMapOvr>
    <a:masterClrMapping/>
  </p:clrMapOvr>
</p:sld>
</file>

<file path=ppt/theme/theme1.xml><?xml version="1.0" encoding="utf-8"?>
<a:theme xmlns:a="http://schemas.openxmlformats.org/drawingml/2006/main" name="1_os-8">
  <a:themeElements>
    <a:clrScheme name="os-8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s-8">
  <a:themeElements>
    <a:clrScheme name="os-8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3017</Words>
  <Application>Microsoft Office PowerPoint</Application>
  <PresentationFormat>On-screen Show (4:3)</PresentationFormat>
  <Paragraphs>342</Paragraphs>
  <Slides>44</Slides>
  <Notes>44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44</vt:i4>
      </vt:variant>
    </vt:vector>
  </HeadingPairs>
  <TitlesOfParts>
    <vt:vector size="52" baseType="lpstr">
      <vt:lpstr>Arial</vt:lpstr>
      <vt:lpstr>Arimo</vt:lpstr>
      <vt:lpstr>Courier New</vt:lpstr>
      <vt:lpstr>Helvetica Neue</vt:lpstr>
      <vt:lpstr>Times New Roman</vt:lpstr>
      <vt:lpstr>Verdana</vt:lpstr>
      <vt:lpstr>1_os-8</vt:lpstr>
      <vt:lpstr>os-8</vt:lpstr>
      <vt:lpstr>Chapter 7:  Deadlocks</vt:lpstr>
      <vt:lpstr>Chapter 7:  Deadlocks</vt:lpstr>
      <vt:lpstr>Chapter Objectives</vt:lpstr>
      <vt:lpstr>System Model</vt:lpstr>
      <vt:lpstr>Deadlock Characterization</vt:lpstr>
      <vt:lpstr>Deadlock with Mutex Locks</vt:lpstr>
      <vt:lpstr>Resource-Allocation Graph</vt:lpstr>
      <vt:lpstr>Resource-Allocation Graph (Cont.)</vt:lpstr>
      <vt:lpstr>Example of a Resource Allocation Graph</vt:lpstr>
      <vt:lpstr>Resource Allocation Graph With A Deadlock</vt:lpstr>
      <vt:lpstr>Graph With A Cycle But No Deadlock</vt:lpstr>
      <vt:lpstr>Basic Facts</vt:lpstr>
      <vt:lpstr>Methods for Handling Deadlocks</vt:lpstr>
      <vt:lpstr>Deadlock Prevention</vt:lpstr>
      <vt:lpstr>Deadlock Prevention (Cont.)</vt:lpstr>
      <vt:lpstr>Deadlock Example</vt:lpstr>
      <vt:lpstr>Deadlock Example with Lock Ordering</vt:lpstr>
      <vt:lpstr>Deadlock Avoidance</vt:lpstr>
      <vt:lpstr>Safe State</vt:lpstr>
      <vt:lpstr>Basic Facts</vt:lpstr>
      <vt:lpstr>Safe, Unsafe, Deadlock State </vt:lpstr>
      <vt:lpstr>Avoidance Algorithms</vt:lpstr>
      <vt:lpstr>Resource-Allocation Graph Scheme</vt:lpstr>
      <vt:lpstr>Resource-Allocation Graph</vt:lpstr>
      <vt:lpstr>Unsafe State In Resource-Allocation Graph</vt:lpstr>
      <vt:lpstr>Resource-Allocation Graph Algorithm</vt:lpstr>
      <vt:lpstr>Banker’s Algorithm</vt:lpstr>
      <vt:lpstr>Data Structures for the Banker’s Algorithm </vt:lpstr>
      <vt:lpstr>Safety Algorithm</vt:lpstr>
      <vt:lpstr>Resource-Request Algorithm for Process Pi</vt:lpstr>
      <vt:lpstr>Example of Banker’s Algorithm</vt:lpstr>
      <vt:lpstr>Example (Cont.)</vt:lpstr>
      <vt:lpstr>Example:  P1 Request (1,0,2)</vt:lpstr>
      <vt:lpstr>Deadlock Detection</vt:lpstr>
      <vt:lpstr>Single Instance of Each Resource Type</vt:lpstr>
      <vt:lpstr>Resource-Allocation Graph and  Wait-for Graph</vt:lpstr>
      <vt:lpstr>Several Instances of a Resource Type</vt:lpstr>
      <vt:lpstr>Detection Algorithm</vt:lpstr>
      <vt:lpstr>Detection Algorithm (Cont.)</vt:lpstr>
      <vt:lpstr>Example of Detection Algorithm</vt:lpstr>
      <vt:lpstr>Example (Cont.)</vt:lpstr>
      <vt:lpstr>Detection-Algorithm Usage</vt:lpstr>
      <vt:lpstr>Recovery from Deadlock:  Process Termination</vt:lpstr>
      <vt:lpstr>Recovery from Deadlock:  Resource Preemption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Deadlocks</dc:title>
  <cp:lastModifiedBy>Madhurima Rawat</cp:lastModifiedBy>
  <cp:revision>3</cp:revision>
  <dcterms:modified xsi:type="dcterms:W3CDTF">2023-07-14T14:58:11Z</dcterms:modified>
</cp:coreProperties>
</file>