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40" d="100"/>
          <a:sy n="40" d="100"/>
        </p:scale>
        <p:origin x="44" y="6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hurima Rawat" userId="8714a400033bb3ee" providerId="LiveId" clId="{EB0710DB-D7E0-4B03-825B-4A4A9161D3CD}"/>
    <pc:docChg chg="custSel addSld delSld modSld">
      <pc:chgData name="Madhurima Rawat" userId="8714a400033bb3ee" providerId="LiveId" clId="{EB0710DB-D7E0-4B03-825B-4A4A9161D3CD}" dt="2023-04-17T15:41:58.983" v="34"/>
      <pc:docMkLst>
        <pc:docMk/>
      </pc:docMkLst>
      <pc:sldChg chg="delSp modSp mod">
        <pc:chgData name="Madhurima Rawat" userId="8714a400033bb3ee" providerId="LiveId" clId="{EB0710DB-D7E0-4B03-825B-4A4A9161D3CD}" dt="2023-04-17T15:29:09.669" v="3" actId="1076"/>
        <pc:sldMkLst>
          <pc:docMk/>
          <pc:sldMk cId="1682565002" sldId="256"/>
        </pc:sldMkLst>
        <pc:spChg chg="mod">
          <ac:chgData name="Madhurima Rawat" userId="8714a400033bb3ee" providerId="LiveId" clId="{EB0710DB-D7E0-4B03-825B-4A4A9161D3CD}" dt="2023-04-17T15:29:09.669" v="3" actId="1076"/>
          <ac:spMkLst>
            <pc:docMk/>
            <pc:sldMk cId="1682565002" sldId="256"/>
            <ac:spMk id="2" creationId="{A1B3BC7E-8F44-334E-AE89-9CBC36C0F373}"/>
          </ac:spMkLst>
        </pc:spChg>
        <pc:spChg chg="del">
          <ac:chgData name="Madhurima Rawat" userId="8714a400033bb3ee" providerId="LiveId" clId="{EB0710DB-D7E0-4B03-825B-4A4A9161D3CD}" dt="2023-04-17T15:29:06.382" v="2" actId="21"/>
          <ac:spMkLst>
            <pc:docMk/>
            <pc:sldMk cId="1682565002" sldId="256"/>
            <ac:spMk id="3" creationId="{8B6CF384-3A17-8E7E-E9FD-D21AAC81C8B1}"/>
          </ac:spMkLst>
        </pc:spChg>
      </pc:sldChg>
      <pc:sldChg chg="addSp delSp modSp new mod modClrScheme chgLayout">
        <pc:chgData name="Madhurima Rawat" userId="8714a400033bb3ee" providerId="LiveId" clId="{EB0710DB-D7E0-4B03-825B-4A4A9161D3CD}" dt="2023-04-17T15:35:07.965" v="9"/>
        <pc:sldMkLst>
          <pc:docMk/>
          <pc:sldMk cId="1822013782" sldId="257"/>
        </pc:sldMkLst>
        <pc:spChg chg="del">
          <ac:chgData name="Madhurima Rawat" userId="8714a400033bb3ee" providerId="LiveId" clId="{EB0710DB-D7E0-4B03-825B-4A4A9161D3CD}" dt="2023-04-17T15:29:15.967" v="5" actId="700"/>
          <ac:spMkLst>
            <pc:docMk/>
            <pc:sldMk cId="1822013782" sldId="257"/>
            <ac:spMk id="2" creationId="{6247D206-F15F-5BE3-FE10-471F3C65D513}"/>
          </ac:spMkLst>
        </pc:spChg>
        <pc:spChg chg="del">
          <ac:chgData name="Madhurima Rawat" userId="8714a400033bb3ee" providerId="LiveId" clId="{EB0710DB-D7E0-4B03-825B-4A4A9161D3CD}" dt="2023-04-17T15:29:15.967" v="5" actId="700"/>
          <ac:spMkLst>
            <pc:docMk/>
            <pc:sldMk cId="1822013782" sldId="257"/>
            <ac:spMk id="3" creationId="{FDEDE712-EB15-4D5E-8603-A229D3E5A6D8}"/>
          </ac:spMkLst>
        </pc:spChg>
        <pc:picChg chg="add mod">
          <ac:chgData name="Madhurima Rawat" userId="8714a400033bb3ee" providerId="LiveId" clId="{EB0710DB-D7E0-4B03-825B-4A4A9161D3CD}" dt="2023-04-17T15:35:07.965" v="9"/>
          <ac:picMkLst>
            <pc:docMk/>
            <pc:sldMk cId="1822013782" sldId="257"/>
            <ac:picMk id="3" creationId="{9835FCD9-A8F7-A6B9-3033-55C4BF5DB087}"/>
          </ac:picMkLst>
        </pc:picChg>
      </pc:sldChg>
      <pc:sldChg chg="addSp modSp new">
        <pc:chgData name="Madhurima Rawat" userId="8714a400033bb3ee" providerId="LiveId" clId="{EB0710DB-D7E0-4B03-825B-4A4A9161D3CD}" dt="2023-04-17T15:35:18.745" v="10"/>
        <pc:sldMkLst>
          <pc:docMk/>
          <pc:sldMk cId="3197324608" sldId="258"/>
        </pc:sldMkLst>
        <pc:picChg chg="add mod">
          <ac:chgData name="Madhurima Rawat" userId="8714a400033bb3ee" providerId="LiveId" clId="{EB0710DB-D7E0-4B03-825B-4A4A9161D3CD}" dt="2023-04-17T15:35:18.745" v="10"/>
          <ac:picMkLst>
            <pc:docMk/>
            <pc:sldMk cId="3197324608" sldId="258"/>
            <ac:picMk id="3" creationId="{ACF62918-A3C1-B789-DE1D-D2466FBCB9F8}"/>
          </ac:picMkLst>
        </pc:picChg>
      </pc:sldChg>
      <pc:sldChg chg="addSp modSp new del mod">
        <pc:chgData name="Madhurima Rawat" userId="8714a400033bb3ee" providerId="LiveId" clId="{EB0710DB-D7E0-4B03-825B-4A4A9161D3CD}" dt="2023-04-17T15:35:52.557" v="14" actId="47"/>
        <pc:sldMkLst>
          <pc:docMk/>
          <pc:sldMk cId="1310653416" sldId="259"/>
        </pc:sldMkLst>
        <pc:picChg chg="add mod">
          <ac:chgData name="Madhurima Rawat" userId="8714a400033bb3ee" providerId="LiveId" clId="{EB0710DB-D7E0-4B03-825B-4A4A9161D3CD}" dt="2023-04-17T15:35:42.453" v="13" actId="1076"/>
          <ac:picMkLst>
            <pc:docMk/>
            <pc:sldMk cId="1310653416" sldId="259"/>
            <ac:picMk id="3" creationId="{8496DCC1-6E38-A8CB-47EB-F3C2103653BC}"/>
          </ac:picMkLst>
        </pc:picChg>
      </pc:sldChg>
      <pc:sldChg chg="addSp modSp new">
        <pc:chgData name="Madhurima Rawat" userId="8714a400033bb3ee" providerId="LiveId" clId="{EB0710DB-D7E0-4B03-825B-4A4A9161D3CD}" dt="2023-04-17T15:35:37.687" v="12"/>
        <pc:sldMkLst>
          <pc:docMk/>
          <pc:sldMk cId="3946127543" sldId="260"/>
        </pc:sldMkLst>
        <pc:picChg chg="add mod">
          <ac:chgData name="Madhurima Rawat" userId="8714a400033bb3ee" providerId="LiveId" clId="{EB0710DB-D7E0-4B03-825B-4A4A9161D3CD}" dt="2023-04-17T15:35:37.687" v="12"/>
          <ac:picMkLst>
            <pc:docMk/>
            <pc:sldMk cId="3946127543" sldId="260"/>
            <ac:picMk id="3" creationId="{AC936FA0-A709-89ED-1753-FF1CFF36AA23}"/>
          </ac:picMkLst>
        </pc:picChg>
      </pc:sldChg>
      <pc:sldChg chg="addSp modSp new">
        <pc:chgData name="Madhurima Rawat" userId="8714a400033bb3ee" providerId="LiveId" clId="{EB0710DB-D7E0-4B03-825B-4A4A9161D3CD}" dt="2023-04-17T15:35:56.310" v="16"/>
        <pc:sldMkLst>
          <pc:docMk/>
          <pc:sldMk cId="3080788584" sldId="261"/>
        </pc:sldMkLst>
        <pc:picChg chg="add mod">
          <ac:chgData name="Madhurima Rawat" userId="8714a400033bb3ee" providerId="LiveId" clId="{EB0710DB-D7E0-4B03-825B-4A4A9161D3CD}" dt="2023-04-17T15:35:56.310" v="16"/>
          <ac:picMkLst>
            <pc:docMk/>
            <pc:sldMk cId="3080788584" sldId="261"/>
            <ac:picMk id="3" creationId="{6BD90781-4B35-D4A8-7D85-22BC4B0D1A01}"/>
          </ac:picMkLst>
        </pc:picChg>
      </pc:sldChg>
      <pc:sldChg chg="addSp modSp new">
        <pc:chgData name="Madhurima Rawat" userId="8714a400033bb3ee" providerId="LiveId" clId="{EB0710DB-D7E0-4B03-825B-4A4A9161D3CD}" dt="2023-04-17T15:36:06.538" v="18"/>
        <pc:sldMkLst>
          <pc:docMk/>
          <pc:sldMk cId="2723289011" sldId="262"/>
        </pc:sldMkLst>
        <pc:picChg chg="add mod">
          <ac:chgData name="Madhurima Rawat" userId="8714a400033bb3ee" providerId="LiveId" clId="{EB0710DB-D7E0-4B03-825B-4A4A9161D3CD}" dt="2023-04-17T15:36:06.538" v="18"/>
          <ac:picMkLst>
            <pc:docMk/>
            <pc:sldMk cId="2723289011" sldId="262"/>
            <ac:picMk id="3" creationId="{F4CB9A8F-199E-2221-3882-0434CFA6AEBD}"/>
          </ac:picMkLst>
        </pc:picChg>
      </pc:sldChg>
      <pc:sldChg chg="addSp modSp new">
        <pc:chgData name="Madhurima Rawat" userId="8714a400033bb3ee" providerId="LiveId" clId="{EB0710DB-D7E0-4B03-825B-4A4A9161D3CD}" dt="2023-04-17T15:36:14.418" v="20"/>
        <pc:sldMkLst>
          <pc:docMk/>
          <pc:sldMk cId="2136961717" sldId="263"/>
        </pc:sldMkLst>
        <pc:picChg chg="add mod">
          <ac:chgData name="Madhurima Rawat" userId="8714a400033bb3ee" providerId="LiveId" clId="{EB0710DB-D7E0-4B03-825B-4A4A9161D3CD}" dt="2023-04-17T15:36:14.418" v="20"/>
          <ac:picMkLst>
            <pc:docMk/>
            <pc:sldMk cId="2136961717" sldId="263"/>
            <ac:picMk id="3" creationId="{6F3CF65D-1257-355B-1E95-522CD0CA104C}"/>
          </ac:picMkLst>
        </pc:picChg>
      </pc:sldChg>
      <pc:sldChg chg="addSp modSp new">
        <pc:chgData name="Madhurima Rawat" userId="8714a400033bb3ee" providerId="LiveId" clId="{EB0710DB-D7E0-4B03-825B-4A4A9161D3CD}" dt="2023-04-17T15:36:22.466" v="22"/>
        <pc:sldMkLst>
          <pc:docMk/>
          <pc:sldMk cId="860351570" sldId="264"/>
        </pc:sldMkLst>
        <pc:picChg chg="add mod">
          <ac:chgData name="Madhurima Rawat" userId="8714a400033bb3ee" providerId="LiveId" clId="{EB0710DB-D7E0-4B03-825B-4A4A9161D3CD}" dt="2023-04-17T15:36:22.466" v="22"/>
          <ac:picMkLst>
            <pc:docMk/>
            <pc:sldMk cId="860351570" sldId="264"/>
            <ac:picMk id="3" creationId="{8FC79026-AED0-04D3-E302-399FBF18CCED}"/>
          </ac:picMkLst>
        </pc:picChg>
      </pc:sldChg>
      <pc:sldChg chg="addSp modSp new">
        <pc:chgData name="Madhurima Rawat" userId="8714a400033bb3ee" providerId="LiveId" clId="{EB0710DB-D7E0-4B03-825B-4A4A9161D3CD}" dt="2023-04-17T15:36:48.945" v="24"/>
        <pc:sldMkLst>
          <pc:docMk/>
          <pc:sldMk cId="3096294094" sldId="265"/>
        </pc:sldMkLst>
        <pc:picChg chg="add mod">
          <ac:chgData name="Madhurima Rawat" userId="8714a400033bb3ee" providerId="LiveId" clId="{EB0710DB-D7E0-4B03-825B-4A4A9161D3CD}" dt="2023-04-17T15:36:48.945" v="24"/>
          <ac:picMkLst>
            <pc:docMk/>
            <pc:sldMk cId="3096294094" sldId="265"/>
            <ac:picMk id="3" creationId="{3A0B2884-7826-1C61-5DEA-19D0182A32AE}"/>
          </ac:picMkLst>
        </pc:picChg>
      </pc:sldChg>
      <pc:sldChg chg="addSp modSp new">
        <pc:chgData name="Madhurima Rawat" userId="8714a400033bb3ee" providerId="LiveId" clId="{EB0710DB-D7E0-4B03-825B-4A4A9161D3CD}" dt="2023-04-17T15:36:57.274" v="26"/>
        <pc:sldMkLst>
          <pc:docMk/>
          <pc:sldMk cId="2481587956" sldId="266"/>
        </pc:sldMkLst>
        <pc:picChg chg="add mod">
          <ac:chgData name="Madhurima Rawat" userId="8714a400033bb3ee" providerId="LiveId" clId="{EB0710DB-D7E0-4B03-825B-4A4A9161D3CD}" dt="2023-04-17T15:36:57.274" v="26"/>
          <ac:picMkLst>
            <pc:docMk/>
            <pc:sldMk cId="2481587956" sldId="266"/>
            <ac:picMk id="3" creationId="{C11A41BC-E310-20EC-CDA0-955781B2AF86}"/>
          </ac:picMkLst>
        </pc:picChg>
      </pc:sldChg>
      <pc:sldChg chg="addSp modSp new">
        <pc:chgData name="Madhurima Rawat" userId="8714a400033bb3ee" providerId="LiveId" clId="{EB0710DB-D7E0-4B03-825B-4A4A9161D3CD}" dt="2023-04-17T15:37:06.113" v="28"/>
        <pc:sldMkLst>
          <pc:docMk/>
          <pc:sldMk cId="3853138159" sldId="267"/>
        </pc:sldMkLst>
        <pc:picChg chg="add mod">
          <ac:chgData name="Madhurima Rawat" userId="8714a400033bb3ee" providerId="LiveId" clId="{EB0710DB-D7E0-4B03-825B-4A4A9161D3CD}" dt="2023-04-17T15:37:06.113" v="28"/>
          <ac:picMkLst>
            <pc:docMk/>
            <pc:sldMk cId="3853138159" sldId="267"/>
            <ac:picMk id="3" creationId="{A6B938F3-61C7-2691-ACC7-0C33D49B449E}"/>
          </ac:picMkLst>
        </pc:picChg>
      </pc:sldChg>
      <pc:sldChg chg="addSp modSp new">
        <pc:chgData name="Madhurima Rawat" userId="8714a400033bb3ee" providerId="LiveId" clId="{EB0710DB-D7E0-4B03-825B-4A4A9161D3CD}" dt="2023-04-17T15:37:15.054" v="30"/>
        <pc:sldMkLst>
          <pc:docMk/>
          <pc:sldMk cId="1042100533" sldId="268"/>
        </pc:sldMkLst>
        <pc:picChg chg="add mod">
          <ac:chgData name="Madhurima Rawat" userId="8714a400033bb3ee" providerId="LiveId" clId="{EB0710DB-D7E0-4B03-825B-4A4A9161D3CD}" dt="2023-04-17T15:37:15.054" v="30"/>
          <ac:picMkLst>
            <pc:docMk/>
            <pc:sldMk cId="1042100533" sldId="268"/>
            <ac:picMk id="3" creationId="{F8D7332F-FC21-8714-07F1-8EDAC4CEFAA9}"/>
          </ac:picMkLst>
        </pc:picChg>
      </pc:sldChg>
      <pc:sldChg chg="addSp modSp new">
        <pc:chgData name="Madhurima Rawat" userId="8714a400033bb3ee" providerId="LiveId" clId="{EB0710DB-D7E0-4B03-825B-4A4A9161D3CD}" dt="2023-04-17T15:37:22.611" v="32"/>
        <pc:sldMkLst>
          <pc:docMk/>
          <pc:sldMk cId="606253605" sldId="269"/>
        </pc:sldMkLst>
        <pc:picChg chg="add mod">
          <ac:chgData name="Madhurima Rawat" userId="8714a400033bb3ee" providerId="LiveId" clId="{EB0710DB-D7E0-4B03-825B-4A4A9161D3CD}" dt="2023-04-17T15:37:22.611" v="32"/>
          <ac:picMkLst>
            <pc:docMk/>
            <pc:sldMk cId="606253605" sldId="269"/>
            <ac:picMk id="3" creationId="{BB479F35-C058-C7E3-27B7-1AD94ABA48AE}"/>
          </ac:picMkLst>
        </pc:picChg>
      </pc:sldChg>
      <pc:sldChg chg="addSp modSp new">
        <pc:chgData name="Madhurima Rawat" userId="8714a400033bb3ee" providerId="LiveId" clId="{EB0710DB-D7E0-4B03-825B-4A4A9161D3CD}" dt="2023-04-17T15:41:58.983" v="34"/>
        <pc:sldMkLst>
          <pc:docMk/>
          <pc:sldMk cId="526420354" sldId="270"/>
        </pc:sldMkLst>
        <pc:picChg chg="add mod">
          <ac:chgData name="Madhurima Rawat" userId="8714a400033bb3ee" providerId="LiveId" clId="{EB0710DB-D7E0-4B03-825B-4A4A9161D3CD}" dt="2023-04-17T15:41:58.983" v="34"/>
          <ac:picMkLst>
            <pc:docMk/>
            <pc:sldMk cId="526420354" sldId="270"/>
            <ac:picMk id="3" creationId="{357911AD-B177-D7B4-97FC-ECCDA61036C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A6D20-B7B8-7DFE-CF6C-66FC12C264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FE305F-9982-D7D0-C8EF-D88B0C27B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23ABF-ACAD-CED7-AE12-58316B84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79561-0E21-EA18-4910-339A4DBFA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5EABE-A048-AAA6-FD6A-B68CECA24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797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1DE2B-C00E-D5C8-64D0-D9EBB4EED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9C94F7-1055-EF4D-DBF8-EA73D947B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6936F-1ECE-E6F2-421E-A1E5473B0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DD833-93CE-7C84-C54D-E1EC96CC1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C05CB-65C9-9B6E-AFB8-B6B2AE824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814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929CCD-51C2-2BB8-70C8-F8C77BFB5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E54EF-7E57-E346-697C-9113E7C401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269E1-7D35-CC33-77F4-91F99AB40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F2A4F-D1E9-7E60-5998-7D0D003D8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7E577-326F-D5AA-281F-C9937709A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281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13551-5B0F-6AA2-8AA5-5918F7E67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668B8-9BB3-8DBA-9A79-36CF99227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78E5E6-0B79-5E73-66ED-7125131EE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B4AD3A-5B51-8842-5CE8-939BA5FC4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2F82D-87A8-93BF-719E-7B02942F8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565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701C2-A175-55E8-763D-F7948811F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B615F2-3052-3063-AC32-E2933B08E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6B17B-F54E-C603-145A-DFF50B667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C1D83-D5C1-C83D-1AB0-4F61B219A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17B42-4CBD-0EDA-1744-7AD753922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4122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EE7E8-A33D-6BE1-A06B-293C673EE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75647-0167-F8C1-21E1-27C5949685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F98BA3-6DFB-8980-C30F-31E31AF80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4FC1D-E855-4A83-7D09-ED1F1870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09FC38-EB34-E47A-C057-6552985B0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0F352-C5A8-4100-177C-29FA9AF12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2686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C14D8-395B-EFB8-E2FE-248C3F72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3D6F8-0F08-2A0F-998D-8369F71B1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A2060-CF91-6528-1421-EDDCE20FB1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0CE01B-1C4F-9F63-7900-B5C658E47E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532CB3-A508-4EFF-40C7-886D6512C7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F87DC3-10CF-085D-D093-33FFCAB44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7639E3-6B80-A4B1-7CEB-05293A8C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8FB8C7-4CA1-A095-E0DA-271376747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9340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96B92-2ACE-3611-E0B5-A4C544A15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012DEC-19A8-A631-65FF-94091AFA6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A4478D-5B17-B7F2-FC42-CAF1BB5CC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CFE97F-3E6B-5221-5EA4-EE1609A39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0550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BDFD3E-FBAB-0960-997D-2E36C7323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403FF-39CD-57A2-F7DB-5BCEAF3C5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881D7-4493-038D-139A-23A5875B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743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717D9-6526-7FAE-EFFA-AAE4D9F1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1296A-3710-B6A1-088C-39F586DDE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642CB9-8E75-5264-77C2-35F468ECAE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A9E917-7222-86C9-944A-D961336A5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BFF2D-581B-5BA2-5D83-E70C7135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BAA3A-DA17-1CD6-DAA8-E90D0225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9289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19091-B394-1798-75C3-274D233E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2228A9-2AC3-5BCB-BA68-D00C31CA49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A8774-761D-EF2D-8491-A060AAD99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B5CC10-D633-352C-369C-8C2DDFFAE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BB0BF9-7A67-DC9B-D46E-8716F7DE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4C6118-759A-94D9-5299-B80926433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575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990082-25D3-3EE6-A02B-50C97A70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8F03F-49B0-E3C7-3490-98FFD4D55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357D52-2EDD-75C8-6A8E-049BB5CB6F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A2462-4A4C-470B-BB0A-57AEF0FB53FD}" type="datetimeFigureOut">
              <a:rPr lang="en-IN" smtClean="0"/>
              <a:t>17-04-2023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88C19-01A5-BD30-63F4-C1F294CBC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35503-1664-AF94-7B72-4521BA0443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3DAE6-0701-4536-9663-A2CD3CF1AD8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251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BC7E-8F44-334E-AE89-9CBC36C0F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22876"/>
            <a:ext cx="9144000" cy="2387600"/>
          </a:xfrm>
        </p:spPr>
        <p:txBody>
          <a:bodyPr/>
          <a:lstStyle/>
          <a:p>
            <a:r>
              <a:rPr lang="en-IN" dirty="0"/>
              <a:t>Data science With R</a:t>
            </a:r>
          </a:p>
        </p:txBody>
      </p:sp>
    </p:spTree>
    <p:extLst>
      <p:ext uri="{BB962C8B-B14F-4D97-AF65-F5344CB8AC3E}">
        <p14:creationId xmlns:p14="http://schemas.microsoft.com/office/powerpoint/2010/main" val="1682565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1A41BC-E310-20EC-CDA0-955781B2A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87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B938F3-61C7-2691-ACC7-0C33D49B4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38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D7332F-FC21-8714-07F1-8EDAC4CEF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00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479F35-C058-C7E3-27B7-1AD94ABA4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53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7911AD-B177-D7B4-97FC-ECCDA6103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2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35FCD9-A8F7-A6B9-3033-55C4BF5DB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13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F62918-A3C1-B789-DE1D-D2466FBCB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324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D90781-4B35-D4A8-7D85-22BC4B0D1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788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936FA0-A709-89ED-1753-FF1CFF36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2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CB9A8F-199E-2221-3882-0434CFA6A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89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3CF65D-1257-355B-1E95-522CD0CA1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6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C79026-AED0-04D3-E302-399FBF18C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351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0B2884-7826-1C61-5DEA-19D0182A3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94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</Words>
  <Application>Microsoft Office PowerPoint</Application>
  <PresentationFormat>Widescreen</PresentationFormat>
  <Paragraphs>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Data science With 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Madhurima Rawat</dc:creator>
  <cp:lastModifiedBy>Madhurima Rawat</cp:lastModifiedBy>
  <cp:revision>1</cp:revision>
  <dcterms:created xsi:type="dcterms:W3CDTF">2023-04-17T15:28:38Z</dcterms:created>
  <dcterms:modified xsi:type="dcterms:W3CDTF">2023-04-17T15:42:09Z</dcterms:modified>
</cp:coreProperties>
</file>