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hurima Rawat" userId="8714a400033bb3ee" providerId="LiveId" clId="{6C9572C0-90FD-41D1-B672-F7C2AF6790E6}"/>
    <pc:docChg chg="custSel addSld modSld">
      <pc:chgData name="Madhurima Rawat" userId="8714a400033bb3ee" providerId="LiveId" clId="{6C9572C0-90FD-41D1-B672-F7C2AF6790E6}" dt="2023-04-11T17:03:15.892" v="22" actId="1076"/>
      <pc:docMkLst>
        <pc:docMk/>
      </pc:docMkLst>
      <pc:sldChg chg="delSp modSp mod">
        <pc:chgData name="Madhurima Rawat" userId="8714a400033bb3ee" providerId="LiveId" clId="{6C9572C0-90FD-41D1-B672-F7C2AF6790E6}" dt="2023-04-11T17:03:15.892" v="22" actId="1076"/>
        <pc:sldMkLst>
          <pc:docMk/>
          <pc:sldMk cId="1681441616" sldId="256"/>
        </pc:sldMkLst>
        <pc:spChg chg="del">
          <ac:chgData name="Madhurima Rawat" userId="8714a400033bb3ee" providerId="LiveId" clId="{6C9572C0-90FD-41D1-B672-F7C2AF6790E6}" dt="2023-04-11T16:50:57.393" v="0" actId="21"/>
          <ac:spMkLst>
            <pc:docMk/>
            <pc:sldMk cId="1681441616" sldId="256"/>
            <ac:spMk id="3" creationId="{870685FC-6451-0CAD-07CB-D8C4E8755A9C}"/>
          </ac:spMkLst>
        </pc:spChg>
        <pc:spChg chg="mod">
          <ac:chgData name="Madhurima Rawat" userId="8714a400033bb3ee" providerId="LiveId" clId="{6C9572C0-90FD-41D1-B672-F7C2AF6790E6}" dt="2023-04-11T17:03:15.892" v="22" actId="1076"/>
          <ac:spMkLst>
            <pc:docMk/>
            <pc:sldMk cId="1681441616" sldId="256"/>
            <ac:spMk id="4" creationId="{D74AA59D-E749-0306-1CC0-7F84C4148128}"/>
          </ac:spMkLst>
        </pc:spChg>
      </pc:sldChg>
      <pc:sldChg chg="addSp delSp modSp new mod modClrScheme chgLayout">
        <pc:chgData name="Madhurima Rawat" userId="8714a400033bb3ee" providerId="LiveId" clId="{6C9572C0-90FD-41D1-B672-F7C2AF6790E6}" dt="2023-04-11T16:59:08.708" v="8"/>
        <pc:sldMkLst>
          <pc:docMk/>
          <pc:sldMk cId="2637060044" sldId="257"/>
        </pc:sldMkLst>
        <pc:spChg chg="del">
          <ac:chgData name="Madhurima Rawat" userId="8714a400033bb3ee" providerId="LiveId" clId="{6C9572C0-90FD-41D1-B672-F7C2AF6790E6}" dt="2023-04-11T16:51:23.465" v="2" actId="700"/>
          <ac:spMkLst>
            <pc:docMk/>
            <pc:sldMk cId="2637060044" sldId="257"/>
            <ac:spMk id="2" creationId="{D33E28C4-8929-8C3A-D9E1-5A08E397B4C0}"/>
          </ac:spMkLst>
        </pc:spChg>
        <pc:spChg chg="del">
          <ac:chgData name="Madhurima Rawat" userId="8714a400033bb3ee" providerId="LiveId" clId="{6C9572C0-90FD-41D1-B672-F7C2AF6790E6}" dt="2023-04-11T16:51:23.465" v="2" actId="700"/>
          <ac:spMkLst>
            <pc:docMk/>
            <pc:sldMk cId="2637060044" sldId="257"/>
            <ac:spMk id="3" creationId="{12ACB3B3-4F9F-A5E5-C94F-AA847E7C3422}"/>
          </ac:spMkLst>
        </pc:spChg>
        <pc:picChg chg="add mod">
          <ac:chgData name="Madhurima Rawat" userId="8714a400033bb3ee" providerId="LiveId" clId="{6C9572C0-90FD-41D1-B672-F7C2AF6790E6}" dt="2023-04-11T16:59:08.708" v="8"/>
          <ac:picMkLst>
            <pc:docMk/>
            <pc:sldMk cId="2637060044" sldId="257"/>
            <ac:picMk id="3" creationId="{7C16835A-BC51-FD50-C924-54EC580612A4}"/>
          </ac:picMkLst>
        </pc:picChg>
      </pc:sldChg>
      <pc:sldChg chg="addSp modSp add">
        <pc:chgData name="Madhurima Rawat" userId="8714a400033bb3ee" providerId="LiveId" clId="{6C9572C0-90FD-41D1-B672-F7C2AF6790E6}" dt="2023-04-11T17:00:40.983" v="9"/>
        <pc:sldMkLst>
          <pc:docMk/>
          <pc:sldMk cId="2773501785" sldId="258"/>
        </pc:sldMkLst>
        <pc:picChg chg="add mod">
          <ac:chgData name="Madhurima Rawat" userId="8714a400033bb3ee" providerId="LiveId" clId="{6C9572C0-90FD-41D1-B672-F7C2AF6790E6}" dt="2023-04-11T17:00:40.983" v="9"/>
          <ac:picMkLst>
            <pc:docMk/>
            <pc:sldMk cId="2773501785" sldId="258"/>
            <ac:picMk id="3" creationId="{42A4852A-CAE7-33E1-1851-71B6D00C6AE3}"/>
          </ac:picMkLst>
        </pc:picChg>
      </pc:sldChg>
      <pc:sldChg chg="addSp modSp add mod">
        <pc:chgData name="Madhurima Rawat" userId="8714a400033bb3ee" providerId="LiveId" clId="{6C9572C0-90FD-41D1-B672-F7C2AF6790E6}" dt="2023-04-11T17:00:56.828" v="12" actId="1036"/>
        <pc:sldMkLst>
          <pc:docMk/>
          <pc:sldMk cId="2150175321" sldId="259"/>
        </pc:sldMkLst>
        <pc:picChg chg="add mod">
          <ac:chgData name="Madhurima Rawat" userId="8714a400033bb3ee" providerId="LiveId" clId="{6C9572C0-90FD-41D1-B672-F7C2AF6790E6}" dt="2023-04-11T17:00:56.828" v="12" actId="1036"/>
          <ac:picMkLst>
            <pc:docMk/>
            <pc:sldMk cId="2150175321" sldId="259"/>
            <ac:picMk id="3" creationId="{1A125CA5-2031-7625-2D6D-3A1AB431AE30}"/>
          </ac:picMkLst>
        </pc:picChg>
      </pc:sldChg>
      <pc:sldChg chg="addSp modSp add">
        <pc:chgData name="Madhurima Rawat" userId="8714a400033bb3ee" providerId="LiveId" clId="{6C9572C0-90FD-41D1-B672-F7C2AF6790E6}" dt="2023-04-11T17:01:03.341" v="13"/>
        <pc:sldMkLst>
          <pc:docMk/>
          <pc:sldMk cId="2035079338" sldId="260"/>
        </pc:sldMkLst>
        <pc:picChg chg="add mod">
          <ac:chgData name="Madhurima Rawat" userId="8714a400033bb3ee" providerId="LiveId" clId="{6C9572C0-90FD-41D1-B672-F7C2AF6790E6}" dt="2023-04-11T17:01:03.341" v="13"/>
          <ac:picMkLst>
            <pc:docMk/>
            <pc:sldMk cId="2035079338" sldId="260"/>
            <ac:picMk id="3" creationId="{2E91D748-81FA-73B7-21B9-18AA8C6A3C40}"/>
          </ac:picMkLst>
        </pc:picChg>
      </pc:sldChg>
      <pc:sldChg chg="addSp modSp add">
        <pc:chgData name="Madhurima Rawat" userId="8714a400033bb3ee" providerId="LiveId" clId="{6C9572C0-90FD-41D1-B672-F7C2AF6790E6}" dt="2023-04-11T17:01:11.307" v="14"/>
        <pc:sldMkLst>
          <pc:docMk/>
          <pc:sldMk cId="3292119878" sldId="261"/>
        </pc:sldMkLst>
        <pc:picChg chg="add mod">
          <ac:chgData name="Madhurima Rawat" userId="8714a400033bb3ee" providerId="LiveId" clId="{6C9572C0-90FD-41D1-B672-F7C2AF6790E6}" dt="2023-04-11T17:01:11.307" v="14"/>
          <ac:picMkLst>
            <pc:docMk/>
            <pc:sldMk cId="3292119878" sldId="261"/>
            <ac:picMk id="3" creationId="{007746A3-B6CC-F12C-8821-2460BD6F0A9C}"/>
          </ac:picMkLst>
        </pc:picChg>
      </pc:sldChg>
      <pc:sldChg chg="addSp modSp add">
        <pc:chgData name="Madhurima Rawat" userId="8714a400033bb3ee" providerId="LiveId" clId="{6C9572C0-90FD-41D1-B672-F7C2AF6790E6}" dt="2023-04-11T17:01:18.065" v="15"/>
        <pc:sldMkLst>
          <pc:docMk/>
          <pc:sldMk cId="3820128698" sldId="262"/>
        </pc:sldMkLst>
        <pc:picChg chg="add mod">
          <ac:chgData name="Madhurima Rawat" userId="8714a400033bb3ee" providerId="LiveId" clId="{6C9572C0-90FD-41D1-B672-F7C2AF6790E6}" dt="2023-04-11T17:01:18.065" v="15"/>
          <ac:picMkLst>
            <pc:docMk/>
            <pc:sldMk cId="3820128698" sldId="262"/>
            <ac:picMk id="3" creationId="{EFB49800-8A6C-4998-BB82-9585BDD74415}"/>
          </ac:picMkLst>
        </pc:picChg>
      </pc:sldChg>
      <pc:sldChg chg="addSp modSp new mod chgLayout">
        <pc:chgData name="Madhurima Rawat" userId="8714a400033bb3ee" providerId="LiveId" clId="{6C9572C0-90FD-41D1-B672-F7C2AF6790E6}" dt="2023-04-11T17:01:36.424" v="18"/>
        <pc:sldMkLst>
          <pc:docMk/>
          <pc:sldMk cId="2724543639" sldId="263"/>
        </pc:sldMkLst>
        <pc:picChg chg="add mod">
          <ac:chgData name="Madhurima Rawat" userId="8714a400033bb3ee" providerId="LiveId" clId="{6C9572C0-90FD-41D1-B672-F7C2AF6790E6}" dt="2023-04-11T17:01:36.424" v="18"/>
          <ac:picMkLst>
            <pc:docMk/>
            <pc:sldMk cId="2724543639" sldId="263"/>
            <ac:picMk id="3" creationId="{8B06786B-D02C-8366-6EC0-DB77DBEE33AB}"/>
          </ac:picMkLst>
        </pc:picChg>
      </pc:sldChg>
      <pc:sldChg chg="addSp modSp new mod chgLayout">
        <pc:chgData name="Madhurima Rawat" userId="8714a400033bb3ee" providerId="LiveId" clId="{6C9572C0-90FD-41D1-B672-F7C2AF6790E6}" dt="2023-04-11T17:02:02.307" v="21"/>
        <pc:sldMkLst>
          <pc:docMk/>
          <pc:sldMk cId="537253008" sldId="264"/>
        </pc:sldMkLst>
        <pc:picChg chg="add mod">
          <ac:chgData name="Madhurima Rawat" userId="8714a400033bb3ee" providerId="LiveId" clId="{6C9572C0-90FD-41D1-B672-F7C2AF6790E6}" dt="2023-04-11T17:02:02.307" v="21"/>
          <ac:picMkLst>
            <pc:docMk/>
            <pc:sldMk cId="537253008" sldId="264"/>
            <ac:picMk id="3" creationId="{D383433A-8759-69E8-E552-61CCE68C904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FE2B3-31F6-ABEB-55F0-A5683A120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4415E-8DEB-B02C-5AFC-C3CCFCE13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7205F-B723-F1D6-F9CC-CC96A4CA9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3C027-7AE2-C6E0-1274-A9EAD0DA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D9820-3037-6D02-BE63-D045B062D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822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BB6C4-F0F0-6AA9-710F-4DA611B27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3DA9E0-FE3B-E5C4-ADC4-D5F7D1A729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F6B03-D983-0EA8-ABD5-92F2DFD7D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6EB7B-23FE-4459-1755-57EC364BB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82427-0C62-4B59-A95A-14041DA8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700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FEB8AF-1B4B-2C40-5C8B-243543DECA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B46B0F-234A-6B21-AB6D-F11F6647E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4FB85-CB0A-1396-F7D7-7D95A6F8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488A1-37F4-D11E-BA0C-A367C55D4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F904B-3C21-CF2A-96EF-62B4BA5E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9478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C4977-F5B5-6033-85DD-70C7CDC7F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BDFC6-3AE8-0D38-42F2-FCE7CCEAC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2BBC9-BD5B-3E9A-3DE1-3144E57B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59A0A-CED3-0564-2E9E-644C09912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F647E-35A2-AF12-6B76-CD78AADB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2590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59927-5813-FD0D-D448-7C47C6712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01849-04A8-1A3D-AA58-8526590D8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50B35-1693-D76B-6FB9-1E19C77C0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7302E-6DF1-659C-3644-9BBED0D42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F053B-9138-839B-B2B7-DA55E704F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011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F19DD-8870-3E10-022C-23D0BD9BF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EA9C0-9992-5074-7D6C-7212901051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606A2-2116-AF89-510B-60692A4B2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360E80-1B3F-F983-44C0-49B87A99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E668-D7C2-7419-009E-53E76352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CBE15A-4FD7-303F-1B43-70D9A4597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2890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E5F97-F703-7D7F-FC67-E10BAFF7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031EB-CCC4-2EEA-AB59-C182ED58B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1EA826-B8BE-13B3-D6F9-BB717D996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8C3AA5-EA63-2A8C-3364-90AFECBA84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BA5CB3-786C-9F25-B184-162EE6895F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90C956-5F45-D568-A58B-815A9FF5C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EEE011-F014-5E1D-E026-81BF8000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DA7FAD-53A0-DF5B-8A41-11860B83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2407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AB95F-D632-3272-02A1-16D078C30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F8B645-5A61-AAC8-A2A0-2BFDFDEBE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B8FF50-30A6-196C-C536-81E49007D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517CFD-8D9F-7ABD-D5BB-BF3A0B10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3060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31EAD8-0A53-B0D6-2A38-E063090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FDBF08-2249-044A-3FC3-1E5070ECE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7367B-EBB9-5F02-032F-68F96B24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0789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2D3C1-C805-022E-67BC-3A0EFD9B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E7934-7201-A32F-FA2A-CA617B06F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57848A-1AAF-F50D-B4DE-25EBD51D9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E02570-BE79-9C8E-D1A2-37E49424D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2F995-0772-24F6-8AD1-7EA98BFEC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5FB736-F219-FBD5-9DCD-74BFFC5AB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5893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75E8C-FB2C-B0C0-3182-A09643B41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C0751A-D9F8-3E5B-7D98-553E149CE9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435290-4FCE-678D-5558-D1AAE3E71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68E33F-E6D1-4B01-B65C-B5F6279CD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FDA8E-6672-62A0-D524-D65D257F9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DCA70D-098E-57A7-10E0-BA01F2141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841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72C4B-C27E-DEDA-1D3C-425E87415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70A45-AAF5-ECBA-D7FE-828F61030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F2177-380E-3590-F4DC-BF88608D6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2C5FC-88F2-409D-9C60-0B95E77D5703}" type="datetimeFigureOut">
              <a:rPr lang="en-IN" smtClean="0"/>
              <a:t>11-04-2023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21FE1-A973-F37A-695D-34B4E8CE5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4A28B-787C-CDDE-E75E-E84AE14FF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66531-D54A-41EC-8E3D-6170B26E60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134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D74AA59D-E749-0306-1CC0-7F84C4148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16999"/>
            <a:ext cx="9144000" cy="2387600"/>
          </a:xfrm>
          <a:prstGeom prst="rect">
            <a:avLst/>
          </a:prstGeom>
        </p:spPr>
        <p:txBody>
          <a:bodyPr/>
          <a:lstStyle/>
          <a:p>
            <a:r>
              <a:rPr lang="en-IN" dirty="0"/>
              <a:t>History of R</a:t>
            </a:r>
          </a:p>
        </p:txBody>
      </p:sp>
    </p:spTree>
    <p:extLst>
      <p:ext uri="{BB962C8B-B14F-4D97-AF65-F5344CB8AC3E}">
        <p14:creationId xmlns:p14="http://schemas.microsoft.com/office/powerpoint/2010/main" val="1681441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16835A-BC51-FD50-C924-54EC58061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060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A4852A-CAE7-33E1-1851-71B6D00C6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0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125CA5-2031-7625-2D6D-3A1AB431A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84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75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91D748-81FA-73B7-21B9-18AA8C6A3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79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7746A3-B6CC-F12C-8821-2460BD6F0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119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B49800-8A6C-4998-BB82-9585BDD74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128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06786B-D02C-8366-6EC0-DB77DBEE3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43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83433A-8759-69E8-E552-61CCE68C9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5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</Words>
  <Application>Microsoft Office PowerPoint</Application>
  <PresentationFormat>Widescreen</PresentationFormat>
  <Paragraphs>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History of 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R</dc:title>
  <dc:creator>Madhurima Rawat</dc:creator>
  <cp:lastModifiedBy>Madhurima Rawat</cp:lastModifiedBy>
  <cp:revision>1</cp:revision>
  <dcterms:created xsi:type="dcterms:W3CDTF">2023-04-11T16:50:40Z</dcterms:created>
  <dcterms:modified xsi:type="dcterms:W3CDTF">2023-04-11T17:03:18Z</dcterms:modified>
</cp:coreProperties>
</file>