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668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dhurima Rawat" userId="8714a400033bb3ee" providerId="LiveId" clId="{1B823D91-4085-4447-92AD-B4DA064A3D7F}"/>
    <pc:docChg chg="custSel addSld modSld">
      <pc:chgData name="Madhurima Rawat" userId="8714a400033bb3ee" providerId="LiveId" clId="{1B823D91-4085-4447-92AD-B4DA064A3D7F}" dt="2023-05-18T16:40:18.204" v="39"/>
      <pc:docMkLst>
        <pc:docMk/>
      </pc:docMkLst>
      <pc:sldChg chg="delSp modSp mod">
        <pc:chgData name="Madhurima Rawat" userId="8714a400033bb3ee" providerId="LiveId" clId="{1B823D91-4085-4447-92AD-B4DA064A3D7F}" dt="2023-05-18T16:23:23.809" v="3" actId="1076"/>
        <pc:sldMkLst>
          <pc:docMk/>
          <pc:sldMk cId="3463369954" sldId="256"/>
        </pc:sldMkLst>
        <pc:spChg chg="mod">
          <ac:chgData name="Madhurima Rawat" userId="8714a400033bb3ee" providerId="LiveId" clId="{1B823D91-4085-4447-92AD-B4DA064A3D7F}" dt="2023-05-18T16:23:23.809" v="3" actId="1076"/>
          <ac:spMkLst>
            <pc:docMk/>
            <pc:sldMk cId="3463369954" sldId="256"/>
            <ac:spMk id="2" creationId="{DD11C762-567F-F447-E072-F0B102CD459C}"/>
          </ac:spMkLst>
        </pc:spChg>
        <pc:spChg chg="del">
          <ac:chgData name="Madhurima Rawat" userId="8714a400033bb3ee" providerId="LiveId" clId="{1B823D91-4085-4447-92AD-B4DA064A3D7F}" dt="2023-05-18T16:23:09.089" v="1" actId="21"/>
          <ac:spMkLst>
            <pc:docMk/>
            <pc:sldMk cId="3463369954" sldId="256"/>
            <ac:spMk id="3" creationId="{490D19ED-2EAE-91DF-5436-61242ED043D0}"/>
          </ac:spMkLst>
        </pc:spChg>
      </pc:sldChg>
      <pc:sldChg chg="addSp delSp modSp new mod modClrScheme chgLayout">
        <pc:chgData name="Madhurima Rawat" userId="8714a400033bb3ee" providerId="LiveId" clId="{1B823D91-4085-4447-92AD-B4DA064A3D7F}" dt="2023-05-18T16:32:02.324" v="10"/>
        <pc:sldMkLst>
          <pc:docMk/>
          <pc:sldMk cId="1116061936" sldId="257"/>
        </pc:sldMkLst>
        <pc:spChg chg="del">
          <ac:chgData name="Madhurima Rawat" userId="8714a400033bb3ee" providerId="LiveId" clId="{1B823D91-4085-4447-92AD-B4DA064A3D7F}" dt="2023-05-18T16:23:33.932" v="5" actId="700"/>
          <ac:spMkLst>
            <pc:docMk/>
            <pc:sldMk cId="1116061936" sldId="257"/>
            <ac:spMk id="2" creationId="{604E8D01-CA1B-A77D-A0D0-68ADEAB6EF74}"/>
          </ac:spMkLst>
        </pc:spChg>
        <pc:spChg chg="del">
          <ac:chgData name="Madhurima Rawat" userId="8714a400033bb3ee" providerId="LiveId" clId="{1B823D91-4085-4447-92AD-B4DA064A3D7F}" dt="2023-05-18T16:23:33.932" v="5" actId="700"/>
          <ac:spMkLst>
            <pc:docMk/>
            <pc:sldMk cId="1116061936" sldId="257"/>
            <ac:spMk id="3" creationId="{D1383C58-317E-35A3-C45B-7D0A4D0A3CA0}"/>
          </ac:spMkLst>
        </pc:spChg>
        <pc:picChg chg="add mod">
          <ac:chgData name="Madhurima Rawat" userId="8714a400033bb3ee" providerId="LiveId" clId="{1B823D91-4085-4447-92AD-B4DA064A3D7F}" dt="2023-05-18T16:32:02.324" v="10"/>
          <ac:picMkLst>
            <pc:docMk/>
            <pc:sldMk cId="1116061936" sldId="257"/>
            <ac:picMk id="3" creationId="{61A9774F-D65D-084C-C682-76B6366C2664}"/>
          </ac:picMkLst>
        </pc:picChg>
      </pc:sldChg>
      <pc:sldChg chg="addSp delSp modSp new mod">
        <pc:chgData name="Madhurima Rawat" userId="8714a400033bb3ee" providerId="LiveId" clId="{1B823D91-4085-4447-92AD-B4DA064A3D7F}" dt="2023-05-18T16:40:18.204" v="39"/>
        <pc:sldMkLst>
          <pc:docMk/>
          <pc:sldMk cId="1117979037" sldId="258"/>
        </pc:sldMkLst>
        <pc:picChg chg="add del mod">
          <ac:chgData name="Madhurima Rawat" userId="8714a400033bb3ee" providerId="LiveId" clId="{1B823D91-4085-4447-92AD-B4DA064A3D7F}" dt="2023-05-18T16:39:12.467" v="38" actId="21"/>
          <ac:picMkLst>
            <pc:docMk/>
            <pc:sldMk cId="1117979037" sldId="258"/>
            <ac:picMk id="3" creationId="{B5958733-D781-C5B3-6946-55B0F11E1570}"/>
          </ac:picMkLst>
        </pc:picChg>
        <pc:picChg chg="add mod">
          <ac:chgData name="Madhurima Rawat" userId="8714a400033bb3ee" providerId="LiveId" clId="{1B823D91-4085-4447-92AD-B4DA064A3D7F}" dt="2023-05-18T16:40:18.204" v="39"/>
          <ac:picMkLst>
            <pc:docMk/>
            <pc:sldMk cId="1117979037" sldId="258"/>
            <ac:picMk id="5" creationId="{5C54480E-0F3C-85B1-9DD2-34426A83E59B}"/>
          </ac:picMkLst>
        </pc:picChg>
      </pc:sldChg>
      <pc:sldChg chg="addSp modSp new mod">
        <pc:chgData name="Madhurima Rawat" userId="8714a400033bb3ee" providerId="LiveId" clId="{1B823D91-4085-4447-92AD-B4DA064A3D7F}" dt="2023-05-18T16:36:09.297" v="13" actId="1036"/>
        <pc:sldMkLst>
          <pc:docMk/>
          <pc:sldMk cId="3537346745" sldId="259"/>
        </pc:sldMkLst>
        <pc:picChg chg="add mod">
          <ac:chgData name="Madhurima Rawat" userId="8714a400033bb3ee" providerId="LiveId" clId="{1B823D91-4085-4447-92AD-B4DA064A3D7F}" dt="2023-05-18T16:36:09.297" v="13" actId="1036"/>
          <ac:picMkLst>
            <pc:docMk/>
            <pc:sldMk cId="3537346745" sldId="259"/>
            <ac:picMk id="3" creationId="{02FD0FCF-21F1-0754-5CEC-FB911AD3A21B}"/>
          </ac:picMkLst>
        </pc:picChg>
      </pc:sldChg>
      <pc:sldChg chg="addSp modSp new">
        <pc:chgData name="Madhurima Rawat" userId="8714a400033bb3ee" providerId="LiveId" clId="{1B823D91-4085-4447-92AD-B4DA064A3D7F}" dt="2023-05-18T16:36:16.467" v="14"/>
        <pc:sldMkLst>
          <pc:docMk/>
          <pc:sldMk cId="841624561" sldId="260"/>
        </pc:sldMkLst>
        <pc:picChg chg="add mod">
          <ac:chgData name="Madhurima Rawat" userId="8714a400033bb3ee" providerId="LiveId" clId="{1B823D91-4085-4447-92AD-B4DA064A3D7F}" dt="2023-05-18T16:36:16.467" v="14"/>
          <ac:picMkLst>
            <pc:docMk/>
            <pc:sldMk cId="841624561" sldId="260"/>
            <ac:picMk id="3" creationId="{A09E8352-1BBA-223C-A4FF-18A13B756DB4}"/>
          </ac:picMkLst>
        </pc:picChg>
      </pc:sldChg>
      <pc:sldChg chg="addSp modSp new">
        <pc:chgData name="Madhurima Rawat" userId="8714a400033bb3ee" providerId="LiveId" clId="{1B823D91-4085-4447-92AD-B4DA064A3D7F}" dt="2023-05-18T16:36:55.301" v="15"/>
        <pc:sldMkLst>
          <pc:docMk/>
          <pc:sldMk cId="747308974" sldId="261"/>
        </pc:sldMkLst>
        <pc:picChg chg="add mod">
          <ac:chgData name="Madhurima Rawat" userId="8714a400033bb3ee" providerId="LiveId" clId="{1B823D91-4085-4447-92AD-B4DA064A3D7F}" dt="2023-05-18T16:36:55.301" v="15"/>
          <ac:picMkLst>
            <pc:docMk/>
            <pc:sldMk cId="747308974" sldId="261"/>
            <ac:picMk id="3" creationId="{617E3DBA-BE61-6ADB-429F-AB03B808FF67}"/>
          </ac:picMkLst>
        </pc:picChg>
      </pc:sldChg>
      <pc:sldChg chg="addSp modSp new">
        <pc:chgData name="Madhurima Rawat" userId="8714a400033bb3ee" providerId="LiveId" clId="{1B823D91-4085-4447-92AD-B4DA064A3D7F}" dt="2023-05-18T16:37:01.574" v="17"/>
        <pc:sldMkLst>
          <pc:docMk/>
          <pc:sldMk cId="2221596823" sldId="262"/>
        </pc:sldMkLst>
        <pc:picChg chg="add mod">
          <ac:chgData name="Madhurima Rawat" userId="8714a400033bb3ee" providerId="LiveId" clId="{1B823D91-4085-4447-92AD-B4DA064A3D7F}" dt="2023-05-18T16:37:01.574" v="17"/>
          <ac:picMkLst>
            <pc:docMk/>
            <pc:sldMk cId="2221596823" sldId="262"/>
            <ac:picMk id="3" creationId="{E165F6BD-F484-F214-4483-584B09D8DD44}"/>
          </ac:picMkLst>
        </pc:picChg>
      </pc:sldChg>
      <pc:sldChg chg="addSp modSp new">
        <pc:chgData name="Madhurima Rawat" userId="8714a400033bb3ee" providerId="LiveId" clId="{1B823D91-4085-4447-92AD-B4DA064A3D7F}" dt="2023-05-18T16:37:08.488" v="19"/>
        <pc:sldMkLst>
          <pc:docMk/>
          <pc:sldMk cId="4233716945" sldId="263"/>
        </pc:sldMkLst>
        <pc:picChg chg="add mod">
          <ac:chgData name="Madhurima Rawat" userId="8714a400033bb3ee" providerId="LiveId" clId="{1B823D91-4085-4447-92AD-B4DA064A3D7F}" dt="2023-05-18T16:37:08.488" v="19"/>
          <ac:picMkLst>
            <pc:docMk/>
            <pc:sldMk cId="4233716945" sldId="263"/>
            <ac:picMk id="3" creationId="{8BE58B9F-D1B5-94C5-7DE2-F4EFA01EB0DD}"/>
          </ac:picMkLst>
        </pc:picChg>
      </pc:sldChg>
      <pc:sldChg chg="addSp modSp new">
        <pc:chgData name="Madhurima Rawat" userId="8714a400033bb3ee" providerId="LiveId" clId="{1B823D91-4085-4447-92AD-B4DA064A3D7F}" dt="2023-05-18T16:37:16.723" v="21"/>
        <pc:sldMkLst>
          <pc:docMk/>
          <pc:sldMk cId="1897201921" sldId="264"/>
        </pc:sldMkLst>
        <pc:picChg chg="add mod">
          <ac:chgData name="Madhurima Rawat" userId="8714a400033bb3ee" providerId="LiveId" clId="{1B823D91-4085-4447-92AD-B4DA064A3D7F}" dt="2023-05-18T16:37:16.723" v="21"/>
          <ac:picMkLst>
            <pc:docMk/>
            <pc:sldMk cId="1897201921" sldId="264"/>
            <ac:picMk id="3" creationId="{6C12796F-710D-0C0A-3A1B-1A4B36F9077D}"/>
          </ac:picMkLst>
        </pc:picChg>
      </pc:sldChg>
      <pc:sldChg chg="addSp modSp new">
        <pc:chgData name="Madhurima Rawat" userId="8714a400033bb3ee" providerId="LiveId" clId="{1B823D91-4085-4447-92AD-B4DA064A3D7F}" dt="2023-05-18T16:37:22.818" v="23"/>
        <pc:sldMkLst>
          <pc:docMk/>
          <pc:sldMk cId="2621312045" sldId="265"/>
        </pc:sldMkLst>
        <pc:picChg chg="add mod">
          <ac:chgData name="Madhurima Rawat" userId="8714a400033bb3ee" providerId="LiveId" clId="{1B823D91-4085-4447-92AD-B4DA064A3D7F}" dt="2023-05-18T16:37:22.818" v="23"/>
          <ac:picMkLst>
            <pc:docMk/>
            <pc:sldMk cId="2621312045" sldId="265"/>
            <ac:picMk id="3" creationId="{E7B8E381-7C62-7253-3AF6-B82EAD962A3F}"/>
          </ac:picMkLst>
        </pc:picChg>
      </pc:sldChg>
      <pc:sldChg chg="addSp modSp new">
        <pc:chgData name="Madhurima Rawat" userId="8714a400033bb3ee" providerId="LiveId" clId="{1B823D91-4085-4447-92AD-B4DA064A3D7F}" dt="2023-05-18T16:37:29.410" v="25"/>
        <pc:sldMkLst>
          <pc:docMk/>
          <pc:sldMk cId="2202689986" sldId="266"/>
        </pc:sldMkLst>
        <pc:picChg chg="add mod">
          <ac:chgData name="Madhurima Rawat" userId="8714a400033bb3ee" providerId="LiveId" clId="{1B823D91-4085-4447-92AD-B4DA064A3D7F}" dt="2023-05-18T16:37:29.410" v="25"/>
          <ac:picMkLst>
            <pc:docMk/>
            <pc:sldMk cId="2202689986" sldId="266"/>
            <ac:picMk id="3" creationId="{F77D3DE3-7412-7B2F-3073-5B43BBB010D5}"/>
          </ac:picMkLst>
        </pc:picChg>
      </pc:sldChg>
      <pc:sldChg chg="addSp modSp new">
        <pc:chgData name="Madhurima Rawat" userId="8714a400033bb3ee" providerId="LiveId" clId="{1B823D91-4085-4447-92AD-B4DA064A3D7F}" dt="2023-05-18T16:37:38.168" v="27"/>
        <pc:sldMkLst>
          <pc:docMk/>
          <pc:sldMk cId="118067069" sldId="267"/>
        </pc:sldMkLst>
        <pc:picChg chg="add mod">
          <ac:chgData name="Madhurima Rawat" userId="8714a400033bb3ee" providerId="LiveId" clId="{1B823D91-4085-4447-92AD-B4DA064A3D7F}" dt="2023-05-18T16:37:38.168" v="27"/>
          <ac:picMkLst>
            <pc:docMk/>
            <pc:sldMk cId="118067069" sldId="267"/>
            <ac:picMk id="3" creationId="{B3C7A36E-4068-1342-B716-F1B1F98D989C}"/>
          </ac:picMkLst>
        </pc:picChg>
      </pc:sldChg>
      <pc:sldChg chg="addSp modSp new">
        <pc:chgData name="Madhurima Rawat" userId="8714a400033bb3ee" providerId="LiveId" clId="{1B823D91-4085-4447-92AD-B4DA064A3D7F}" dt="2023-05-18T16:37:54.073" v="29"/>
        <pc:sldMkLst>
          <pc:docMk/>
          <pc:sldMk cId="2471377609" sldId="268"/>
        </pc:sldMkLst>
        <pc:picChg chg="add mod">
          <ac:chgData name="Madhurima Rawat" userId="8714a400033bb3ee" providerId="LiveId" clId="{1B823D91-4085-4447-92AD-B4DA064A3D7F}" dt="2023-05-18T16:37:54.073" v="29"/>
          <ac:picMkLst>
            <pc:docMk/>
            <pc:sldMk cId="2471377609" sldId="268"/>
            <ac:picMk id="3" creationId="{CC3D173F-CAA7-AFB1-335A-D4705E3B4976}"/>
          </ac:picMkLst>
        </pc:picChg>
      </pc:sldChg>
      <pc:sldChg chg="addSp modSp new">
        <pc:chgData name="Madhurima Rawat" userId="8714a400033bb3ee" providerId="LiveId" clId="{1B823D91-4085-4447-92AD-B4DA064A3D7F}" dt="2023-05-18T16:38:05.836" v="31"/>
        <pc:sldMkLst>
          <pc:docMk/>
          <pc:sldMk cId="1589231434" sldId="269"/>
        </pc:sldMkLst>
        <pc:picChg chg="add mod">
          <ac:chgData name="Madhurima Rawat" userId="8714a400033bb3ee" providerId="LiveId" clId="{1B823D91-4085-4447-92AD-B4DA064A3D7F}" dt="2023-05-18T16:38:05.836" v="31"/>
          <ac:picMkLst>
            <pc:docMk/>
            <pc:sldMk cId="1589231434" sldId="269"/>
            <ac:picMk id="3" creationId="{FE33B571-93D5-69A4-EEA8-FCD052880ADE}"/>
          </ac:picMkLst>
        </pc:picChg>
      </pc:sldChg>
      <pc:sldChg chg="addSp modSp new">
        <pc:chgData name="Madhurima Rawat" userId="8714a400033bb3ee" providerId="LiveId" clId="{1B823D91-4085-4447-92AD-B4DA064A3D7F}" dt="2023-05-18T16:38:10.772" v="33"/>
        <pc:sldMkLst>
          <pc:docMk/>
          <pc:sldMk cId="2706852603" sldId="270"/>
        </pc:sldMkLst>
        <pc:picChg chg="add mod">
          <ac:chgData name="Madhurima Rawat" userId="8714a400033bb3ee" providerId="LiveId" clId="{1B823D91-4085-4447-92AD-B4DA064A3D7F}" dt="2023-05-18T16:38:10.772" v="33"/>
          <ac:picMkLst>
            <pc:docMk/>
            <pc:sldMk cId="2706852603" sldId="270"/>
            <ac:picMk id="3" creationId="{A7427D19-56EC-AB68-F1E6-B19679200406}"/>
          </ac:picMkLst>
        </pc:picChg>
      </pc:sldChg>
      <pc:sldChg chg="addSp modSp new">
        <pc:chgData name="Madhurima Rawat" userId="8714a400033bb3ee" providerId="LiveId" clId="{1B823D91-4085-4447-92AD-B4DA064A3D7F}" dt="2023-05-18T16:38:16.689" v="35"/>
        <pc:sldMkLst>
          <pc:docMk/>
          <pc:sldMk cId="2917838642" sldId="271"/>
        </pc:sldMkLst>
        <pc:picChg chg="add mod">
          <ac:chgData name="Madhurima Rawat" userId="8714a400033bb3ee" providerId="LiveId" clId="{1B823D91-4085-4447-92AD-B4DA064A3D7F}" dt="2023-05-18T16:38:16.689" v="35"/>
          <ac:picMkLst>
            <pc:docMk/>
            <pc:sldMk cId="2917838642" sldId="271"/>
            <ac:picMk id="3" creationId="{05D514E4-27B7-FA08-C21B-A2F76BA91E11}"/>
          </ac:picMkLst>
        </pc:picChg>
      </pc:sldChg>
      <pc:sldChg chg="addSp modSp new">
        <pc:chgData name="Madhurima Rawat" userId="8714a400033bb3ee" providerId="LiveId" clId="{1B823D91-4085-4447-92AD-B4DA064A3D7F}" dt="2023-05-18T16:38:22.597" v="37"/>
        <pc:sldMkLst>
          <pc:docMk/>
          <pc:sldMk cId="2399902277" sldId="272"/>
        </pc:sldMkLst>
        <pc:picChg chg="add mod">
          <ac:chgData name="Madhurima Rawat" userId="8714a400033bb3ee" providerId="LiveId" clId="{1B823D91-4085-4447-92AD-B4DA064A3D7F}" dt="2023-05-18T16:38:22.597" v="37"/>
          <ac:picMkLst>
            <pc:docMk/>
            <pc:sldMk cId="2399902277" sldId="272"/>
            <ac:picMk id="3" creationId="{71718CE5-41DB-5A41-544A-37EF853C416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0FFDA-ED9C-53AF-4820-6D0D2CB62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E0952D-C0DA-94EA-7CCF-D6E2280385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D66EE-782F-E723-823C-9AE5913A8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F5CA-20C2-4167-881A-E9D74981254D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B475E8-49C7-DF66-29E2-8827071C1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28B8ED-F588-E950-11DD-6349DB16E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A226-C943-4115-BC14-86D7123506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645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F474D-89FB-5978-589C-17BE0A88B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C3DA35-CDFF-8656-9656-AC85C33BF9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DAF39-8649-7D49-E865-125AD6BC5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F5CA-20C2-4167-881A-E9D74981254D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CB970-80DE-5AF4-D570-6E83BCF8D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BAF24-7CD5-040E-A972-B2979BACD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A226-C943-4115-BC14-86D7123506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84629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6AD446-F38F-2BB1-390C-0D2FA9F8FC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F264BE7-C55A-4B67-CBDC-436C7E352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B644A-D6FA-8111-67ED-AC2853FB5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F5CA-20C2-4167-881A-E9D74981254D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2F590-E8BC-8AD3-48E2-1D5DDE062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1D46A-9E02-F5F3-45AE-1BE44B37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A226-C943-4115-BC14-86D7123506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8003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E6696-F7D9-30A8-A56C-60C850DAA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65E30-AB4E-8708-6F70-D60F17836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F843DE-8A7C-5230-519C-E2768090B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F5CA-20C2-4167-881A-E9D74981254D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F8D654-5755-CAB3-292D-B08FBD4B1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1865E-3FCE-FE12-EA51-D123BD07D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A226-C943-4115-BC14-86D7123506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7886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B5540-D6F9-8FED-4113-65E6B228C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9EA9EF-54B9-0D34-1726-2502790218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47F56-D9F3-01B9-9B9C-3D6C5CF41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F5CA-20C2-4167-881A-E9D74981254D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223A4B-A46C-5395-11BE-1287D3A54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751C2-2BD2-2F2D-2D99-77A8B2CD7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A226-C943-4115-BC14-86D7123506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58381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38FE6-BD06-4F22-6BF5-DDCE2EAF3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89007-A2F7-D949-BCC3-3CBCB08C4B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6D901A-390F-3A70-C0AE-0230FA5BB9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D98FE9-9901-09D3-5260-D9A4D0977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F5CA-20C2-4167-881A-E9D74981254D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6085CE-A64C-3459-82CA-E0F79DBE5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6ACCDD-4CC3-98B8-D7BA-C64573031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A226-C943-4115-BC14-86D7123506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7317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1BEF8-2611-5E25-ECFD-56FDA456D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C45A8-2695-A449-E545-7E4AF0494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7BE811-6CAF-F254-A81C-EEC1258578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72CC27-E075-8338-CA75-D9113D39DA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596C47-179B-2448-E0C5-E845C698A9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53E780-297F-BA81-C9AF-D3A947D62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F5CA-20C2-4167-881A-E9D74981254D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125065-AA41-4F8A-165D-2CEBA33B0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24D563-AA5F-C696-CDB8-BFB192653C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A226-C943-4115-BC14-86D7123506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0880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D03D8-DB8E-2E66-9FD3-E3A2A03D9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B4E54-1510-7679-026F-E2D6AC823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F5CA-20C2-4167-881A-E9D74981254D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53724-E02C-30F3-A4E1-9A13DAA98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56BBA-2394-FE34-DD47-43A10DA16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A226-C943-4115-BC14-86D7123506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5563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4163AB-9C25-4637-FB69-0543267B16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F5CA-20C2-4167-881A-E9D74981254D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DC4F06-41B4-9850-E1EB-74A5994DB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09B43E-710A-1588-DB7D-3FDDDC7CC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A226-C943-4115-BC14-86D7123506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7105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99EAC-CB48-06F3-5A51-99A5DCC2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2DA71-3D1A-BD38-8608-49536BC8C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3328E7-5CF5-9B52-EB9D-B0F57CBDA8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9F685-1565-D595-FF63-EE6899AB4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F5CA-20C2-4167-881A-E9D74981254D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4199C8-F0F3-F04A-393D-653F5002F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26CB8E-0369-32B1-24BA-E8B845D2D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A226-C943-4115-BC14-86D7123506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0498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9498C1-A24E-F531-3B03-1BEAF5562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112022-7658-8A1A-0C09-674065F4EC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7CB0A7-B995-79E3-F275-F530D70D3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799B31-79C8-4F38-C99D-4F398E16A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1F5CA-20C2-4167-881A-E9D74981254D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1C25E7-5639-CE04-CA36-3C0F97F48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2A9314-99BB-DBBB-B8EA-AAFDB1B3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AA226-C943-4115-BC14-86D7123506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9000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224A28-5931-45DB-777B-805B6A676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588EB4-ED35-1C27-2BD0-613ED146A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24715-9B24-2C1C-8AB9-FB62748D9D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1F5CA-20C2-4167-881A-E9D74981254D}" type="datetimeFigureOut">
              <a:rPr lang="en-IN" smtClean="0"/>
              <a:t>18-05-2023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6A99B7-2D7A-B8A0-3811-44C49262D2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6F812-1E24-3D0C-2CA3-ED18DEA51C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AA226-C943-4115-BC14-86D7123506D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73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1C762-567F-F447-E072-F0B102CD45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7138"/>
            <a:ext cx="9144000" cy="2387600"/>
          </a:xfrm>
        </p:spPr>
        <p:txBody>
          <a:bodyPr/>
          <a:lstStyle/>
          <a:p>
            <a:r>
              <a:rPr lang="en-IN" dirty="0"/>
              <a:t>Matrix Operations and Algebra</a:t>
            </a:r>
          </a:p>
        </p:txBody>
      </p:sp>
    </p:spTree>
    <p:extLst>
      <p:ext uri="{BB962C8B-B14F-4D97-AF65-F5344CB8AC3E}">
        <p14:creationId xmlns:p14="http://schemas.microsoft.com/office/powerpoint/2010/main" val="34633699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B8E381-7C62-7253-3AF6-B82EAD962A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12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7D3DE3-7412-7B2F-3073-5B43BBB01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689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C7A36E-4068-1342-B716-F1B1F98D98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67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3D173F-CAA7-AFB1-335A-D4705E3B4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3776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33B571-93D5-69A4-EEA8-FCD052880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31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427D19-56EC-AB68-F1E6-B19679200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852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D514E4-27B7-FA08-C21B-A2F76BA91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38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718CE5-41DB-5A41-544A-37EF853C41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902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A9774F-D65D-084C-C682-76B6366C2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061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54480E-0F3C-85B1-9DD2-34426A83E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79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FD0FCF-21F1-0754-5CEC-FB911AD3A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42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3467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9E8352-1BBA-223C-A4FF-18A13B756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6245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17E3DBA-BE61-6ADB-429F-AB03B808F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08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65F6BD-F484-F214-4483-584B09D8DD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596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E58B9F-D1B5-94C5-7DE2-F4EFA01EB0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716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12796F-710D-0C0A-3A1B-1A4B36F90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2019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</Words>
  <Application>Microsoft Office PowerPoint</Application>
  <PresentationFormat>Widescreen</PresentationFormat>
  <Paragraphs>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Matrix Operations and Algebra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Madhurima Rawat</dc:creator>
  <cp:lastModifiedBy>Madhurima Rawat</cp:lastModifiedBy>
  <cp:revision>1</cp:revision>
  <dcterms:created xsi:type="dcterms:W3CDTF">2023-05-18T16:22:35Z</dcterms:created>
  <dcterms:modified xsi:type="dcterms:W3CDTF">2023-05-18T16:40:19Z</dcterms:modified>
</cp:coreProperties>
</file>