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66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E146E-D9C2-BC10-F527-2705678F3E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54AA3F-559E-88D5-E3F2-B84DBD06B1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39C7D-FAE9-8002-57EB-A9A5EB203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725B-B057-4B5E-9041-3B3733AC5954}" type="datetimeFigureOut">
              <a:rPr lang="en-IN" smtClean="0"/>
              <a:t>22-06-2023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A5C618-5312-C2A0-639E-B4CD95ADF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EAC2EC-BD92-D5B4-F56D-8FAEC5029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1EFDF-4BF1-4532-B470-874806A928C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76967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E9EFC-160D-9B69-00B1-D7135326C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0BA64F-8FDA-BCC1-8F41-A9B3B76026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76B0CD-74ED-353E-CC50-307C67FAF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725B-B057-4B5E-9041-3B3733AC5954}" type="datetimeFigureOut">
              <a:rPr lang="en-IN" smtClean="0"/>
              <a:t>22-06-2023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4120EA-5796-E461-4461-F421563A9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83B2C-EDA0-7C62-58E0-2BD9EA7FF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1EFDF-4BF1-4532-B470-874806A928C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3741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D7B209-0711-3CF3-CDE3-6914B42AEA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E37FCB-21A5-D93A-F231-EA6BA0007B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1915F-B0A7-DCAD-BB6B-E73F5AB52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725B-B057-4B5E-9041-3B3733AC5954}" type="datetimeFigureOut">
              <a:rPr lang="en-IN" smtClean="0"/>
              <a:t>22-06-2023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F54F6F-6D86-75C9-627F-FB043F5E9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97988-A6CE-B5F5-E3F7-E8F949157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1EFDF-4BF1-4532-B470-874806A928C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15083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D2279-36DE-781D-3451-C2ED53693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C96B1-C303-AEF4-4C21-44383D804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69F7F-0B04-6929-2654-F5C2504EB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725B-B057-4B5E-9041-3B3733AC5954}" type="datetimeFigureOut">
              <a:rPr lang="en-IN" smtClean="0"/>
              <a:t>22-06-2023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D4B5A-B527-B452-E2CF-F66232C08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F0563-ACED-54F5-97DA-81AF39D3D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1EFDF-4BF1-4532-B470-874806A928C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97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D26FC-69EA-A424-2FA1-BDAB535E3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BD22E5-212A-B66A-766F-9E0EB97B75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62F913-D57B-12CA-79C7-6D1A86730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725B-B057-4B5E-9041-3B3733AC5954}" type="datetimeFigureOut">
              <a:rPr lang="en-IN" smtClean="0"/>
              <a:t>22-06-2023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ED7D0-75DC-990A-6C85-1923DFA77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2EC1C-004C-C3C7-17D8-F6535DEEE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1EFDF-4BF1-4532-B470-874806A928C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0051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B1BE1-D5F9-7165-DF40-63DC0E46E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9FB47-F61A-269D-F1CB-C6D24FAD6A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0D279B-C391-5936-5F6F-4BEA4A4734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CA5A8B-930F-9EFB-B2A5-E6CDEE8C9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725B-B057-4B5E-9041-3B3733AC5954}" type="datetimeFigureOut">
              <a:rPr lang="en-IN" smtClean="0"/>
              <a:t>22-06-2023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B088E8-93A2-FE37-C2D0-3122E61D6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101418-3CF8-6A4C-F344-58754EA59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1EFDF-4BF1-4532-B470-874806A928C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9083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4EECF-710F-9234-AB84-E3B57E57C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94F82-303C-C37E-3656-A596A972A6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2524E0-E056-CBBC-AE78-263E048FFE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37F9FA-7796-7568-FAF9-A7EA77E2A1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C81C44-B5D4-CFC3-DC4F-882119C39B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09DF17-E8CA-FD13-BB9E-F31047B18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725B-B057-4B5E-9041-3B3733AC5954}" type="datetimeFigureOut">
              <a:rPr lang="en-IN" smtClean="0"/>
              <a:t>22-06-2023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D8BCD6-3EC2-C2F6-0B22-34BD89242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62D740-8B07-F3E2-4297-AF2834617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1EFDF-4BF1-4532-B470-874806A928C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45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11621-C5B7-839D-1E6A-0E7D7C4B0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1E0DA2-0091-BCC2-FD80-2BD0BF618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725B-B057-4B5E-9041-3B3733AC5954}" type="datetimeFigureOut">
              <a:rPr lang="en-IN" smtClean="0"/>
              <a:t>22-06-2023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24359A-F12B-694C-E39A-5BD4E9763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059921-296C-E8FD-C9CC-3B7419084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1EFDF-4BF1-4532-B470-874806A928C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1201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D84DC7-86B9-4EF9-80CB-CC99C24C3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725B-B057-4B5E-9041-3B3733AC5954}" type="datetimeFigureOut">
              <a:rPr lang="en-IN" smtClean="0"/>
              <a:t>22-06-2023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D0EBA4-FE8A-2A3F-CE68-5103764F0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86A52-40A4-6E10-5336-ECFFEC1EC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1EFDF-4BF1-4532-B470-874806A928C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0795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1994A-51E6-5A66-E203-1C39D7E79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01093A-9E12-6BC8-8A21-EDC2F96F5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1A2BC0-A765-F2A2-2B1D-07E345AE43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23B5E5-C7A7-FB57-3ECA-89752A288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725B-B057-4B5E-9041-3B3733AC5954}" type="datetimeFigureOut">
              <a:rPr lang="en-IN" smtClean="0"/>
              <a:t>22-06-2023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95C06D-550A-DD44-7B12-A8FB50F9C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3D151B-70DC-AA66-4E08-49A125F4C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1EFDF-4BF1-4532-B470-874806A928C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1928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46E97-5BA7-3647-16D0-11C453C27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75100B-DF57-6740-969E-8C559BE3F0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4D092E-9B46-8DB9-E10F-9DD49BFCD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01B0A-3C0E-B893-7FB0-DE0023F6B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725B-B057-4B5E-9041-3B3733AC5954}" type="datetimeFigureOut">
              <a:rPr lang="en-IN" smtClean="0"/>
              <a:t>22-06-2023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B9763F-31A8-6C0D-5F19-B548D6BE3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27B741-D112-CD7E-650E-3ECE22FB6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1EFDF-4BF1-4532-B470-874806A928C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856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2D3A64-E4C5-7EB2-2651-E883F8085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29BE7B-0877-5658-1139-FD9910C6E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E4DE3D-E4AD-E502-03C8-F73C5AA9DE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F725B-B057-4B5E-9041-3B3733AC5954}" type="datetimeFigureOut">
              <a:rPr lang="en-IN" smtClean="0"/>
              <a:t>22-06-2023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1AC1F-6529-97A9-81E9-1A00B43F3B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CD46B-074B-15EA-2235-434835F314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1EFDF-4BF1-4532-B470-874806A928C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8942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92D83-E54A-388D-B391-73C635CAB1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36249"/>
            <a:ext cx="9144000" cy="2387600"/>
          </a:xfrm>
        </p:spPr>
        <p:txBody>
          <a:bodyPr/>
          <a:lstStyle/>
          <a:p>
            <a:r>
              <a:rPr lang="en-US" dirty="0"/>
              <a:t>List </a:t>
            </a:r>
            <a:r>
              <a:rPr lang="en-US"/>
              <a:t>and Data Frames </a:t>
            </a:r>
            <a:r>
              <a:rPr lang="en-US" dirty="0"/>
              <a:t>in 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19321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36132D-8ADC-3730-2B5A-991A292CDB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146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0EC60F-9B32-C579-59F5-356CD6F73E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766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88B5AE2-CA28-F826-E480-9467501E4F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532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48C4D8-5463-35EA-62A0-4137B29357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738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EA7165-4CD3-03E3-7B7D-363A746E53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70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347895-CB18-1542-0CA7-6B2BC1DBB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867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7FC9C6-BF5F-FFF2-2255-F4D11BAC60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017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E1B3A4-EB43-1571-43D7-889BEFACB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472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76B514-936F-B30F-7795-B57217A741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161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3F8443-3C7A-8E7B-11DE-4C734803A6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321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0B3F07-B476-A789-A415-51D078C09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126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1DC40E-0FF2-AD3E-EAEF-D1DDD5FE04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60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1C99CF-FD77-00C5-216C-02CCB5469A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750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</Words>
  <Application>Microsoft Office PowerPoint</Application>
  <PresentationFormat>Widescreen</PresentationFormat>
  <Paragraphs>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List and Data Frames in 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List and DataFrames in R</dc:title>
  <dc:creator>Madhurima Rawat</dc:creator>
  <cp:lastModifiedBy>Madhurima Rawat</cp:lastModifiedBy>
  <cp:revision>5</cp:revision>
  <dcterms:created xsi:type="dcterms:W3CDTF">2023-05-21T11:30:02Z</dcterms:created>
  <dcterms:modified xsi:type="dcterms:W3CDTF">2023-06-22T13:16:04Z</dcterms:modified>
</cp:coreProperties>
</file>