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668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C351F-9531-B882-4A1C-29807EE21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7CDB43-5CE8-87E7-8CE6-DA6DCEA109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6872D3-8974-FCB1-FFE4-D58D319EC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D98DB-609E-4BEC-8B02-282E9F18AC65}" type="datetimeFigureOut">
              <a:rPr lang="en-IN" smtClean="0"/>
              <a:t>21-05-2023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5F6223-D334-AFB4-58D6-80AEADE5B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15D041-A8BA-ECE0-BB6E-3B504881C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02B30-9242-45CD-A703-2DBA11D49CC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37439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3D506-8E4C-E61C-0970-3E9D2CCF0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F52F71-F467-2CC9-B307-80E8B9352D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D51813-00E9-DB44-2D1A-C06223C5F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D98DB-609E-4BEC-8B02-282E9F18AC65}" type="datetimeFigureOut">
              <a:rPr lang="en-IN" smtClean="0"/>
              <a:t>21-05-2023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0BA4F-42DE-907B-B006-0D194A826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8B508-C8C6-B10F-AF7F-D40C2A9FC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02B30-9242-45CD-A703-2DBA11D49CC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82751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14DC7F0-4070-BFC4-3B1F-E2C2E10AC6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619398-A3DE-15B6-B224-DA3052F451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BE8C70-EF5E-9AAE-FD1D-78B567077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D98DB-609E-4BEC-8B02-282E9F18AC65}" type="datetimeFigureOut">
              <a:rPr lang="en-IN" smtClean="0"/>
              <a:t>21-05-2023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EE922-DC2C-3A96-E7B9-347878E3D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3F3B04-0281-9E31-5C59-50AE93A0D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02B30-9242-45CD-A703-2DBA11D49CC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04530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EA44C-9F17-4F64-894A-76DF5FA34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7596BC-098C-5770-ED4D-53E4033FFC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DA1F08-7C4A-BA1F-D4FE-2B679D3EE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D98DB-609E-4BEC-8B02-282E9F18AC65}" type="datetimeFigureOut">
              <a:rPr lang="en-IN" smtClean="0"/>
              <a:t>21-05-2023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841BF8-6177-5CEE-59E4-7FEA18305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1325EA-5EBA-13BB-5773-559892761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02B30-9242-45CD-A703-2DBA11D49CC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24165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924B6-A06E-8043-889E-FF7CD6ADA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BCB00E-FA29-79AB-0714-4AA09F80C1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57418E-CF4F-F274-10A0-1B74B39FC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D98DB-609E-4BEC-8B02-282E9F18AC65}" type="datetimeFigureOut">
              <a:rPr lang="en-IN" smtClean="0"/>
              <a:t>21-05-2023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2EAD3A-D751-197F-2648-B408C738E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FC1144-37FD-9152-CCAB-60E66E4D6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02B30-9242-45CD-A703-2DBA11D49CC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26190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5222F-C443-189D-0B3A-44B77DF4B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ADA545-C9AC-F59B-E2BF-120C461AB1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89D7A1-C340-5CE7-0B3B-34F2F31D79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DE26C5-AD50-E225-8A9D-7DF1FCAB6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D98DB-609E-4BEC-8B02-282E9F18AC65}" type="datetimeFigureOut">
              <a:rPr lang="en-IN" smtClean="0"/>
              <a:t>21-05-2023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D754BA-8EF0-EC00-EF3C-0FDFE9C06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0C5F9D-DE54-ED78-C3A7-E7D122795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02B30-9242-45CD-A703-2DBA11D49CC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52516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22BE8-7033-9738-C5E3-CF133365F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09292F-C41F-1EB6-6F15-2D1451D1B7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3892F5-AC1E-A038-33AC-2799A739FE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C40C66-23A0-90D4-FF80-AD2E7A7A6F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249AB9-F152-63C4-F174-CA46DD263B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0954C2-19B2-07E0-3332-671F96A95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D98DB-609E-4BEC-8B02-282E9F18AC65}" type="datetimeFigureOut">
              <a:rPr lang="en-IN" smtClean="0"/>
              <a:t>21-05-2023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9CB496D-F20E-41D7-C63E-CA51D5E77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52AFAA-B9D1-14A2-AA8E-43774F21C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02B30-9242-45CD-A703-2DBA11D49CC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4992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403232-E25B-F170-DB9F-F145325A1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303D4D-158C-0780-6E8B-8388ED568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D98DB-609E-4BEC-8B02-282E9F18AC65}" type="datetimeFigureOut">
              <a:rPr lang="en-IN" smtClean="0"/>
              <a:t>21-05-2023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C3C9A5-C931-02A6-9F8B-498839BFD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F8E49F-D1FC-9603-DC4F-38E129C59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02B30-9242-45CD-A703-2DBA11D49CC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40250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197B8A-5484-6178-13C1-2337115E6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D98DB-609E-4BEC-8B02-282E9F18AC65}" type="datetimeFigureOut">
              <a:rPr lang="en-IN" smtClean="0"/>
              <a:t>21-05-2023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2356DB-C8B2-E899-A108-6E5878949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928B7B-DC5B-B22B-39BC-9E399E833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02B30-9242-45CD-A703-2DBA11D49CC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03827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18CA7-EBC2-4F2B-66B1-CD62C11FC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43226C-43F0-893E-650B-E06316B171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F43A8E-1CC9-01D1-D98D-CBBF7F6220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182AD0-5FC0-443F-EFA5-C13430C99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D98DB-609E-4BEC-8B02-282E9F18AC65}" type="datetimeFigureOut">
              <a:rPr lang="en-IN" smtClean="0"/>
              <a:t>21-05-2023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B0A194-2FD4-8729-F5D8-3C7DD51E4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A1907E-419E-BBA8-6D49-E1991C721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02B30-9242-45CD-A703-2DBA11D49CC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44714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E55EF-7C8A-B69C-9968-164BD8D27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C2624D-DB97-1FFF-1FC2-3AC7D40A4A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46A8EA-ECD8-875C-407C-93AEE94001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AF4429-517B-6CC5-FD91-2913CC956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D98DB-609E-4BEC-8B02-282E9F18AC65}" type="datetimeFigureOut">
              <a:rPr lang="en-IN" smtClean="0"/>
              <a:t>21-05-2023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48CED1-68F0-AEBB-D569-1934E95E9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3DA991-2576-DBCA-E584-5D637129A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02B30-9242-45CD-A703-2DBA11D49CC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81940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68E3BC-4E31-0968-B17A-140EF97E3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02E969-47FF-6D86-21FA-FE96583F83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6003D0-9BCD-4CBF-3509-EF0F79B585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D98DB-609E-4BEC-8B02-282E9F18AC65}" type="datetimeFigureOut">
              <a:rPr lang="en-IN" smtClean="0"/>
              <a:t>21-05-2023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D4C177-E661-AF27-E44A-C703C6B42B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23E9D7-84EF-71F5-4C12-9ADA50AFD9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E02B30-9242-45CD-A703-2DBA11D49CC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33559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B6C25C-F90E-7476-A13E-10896561CC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07373"/>
            <a:ext cx="9144000" cy="2387600"/>
          </a:xfrm>
        </p:spPr>
        <p:txBody>
          <a:bodyPr/>
          <a:lstStyle/>
          <a:p>
            <a:r>
              <a:rPr lang="en-IN" dirty="0"/>
              <a:t>Basic Plotting in R</a:t>
            </a:r>
          </a:p>
        </p:txBody>
      </p:sp>
    </p:spTree>
    <p:extLst>
      <p:ext uri="{BB962C8B-B14F-4D97-AF65-F5344CB8AC3E}">
        <p14:creationId xmlns:p14="http://schemas.microsoft.com/office/powerpoint/2010/main" val="5160826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263DB42-0DBB-5994-8B71-98401A5D0B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1137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E749836-6251-4B96-CFA8-B18945504D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4263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D81D2B2-70DE-B791-B730-63BFA77754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4610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DDA262-C09E-FF75-8CE0-628909E97A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8198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F5EE3F-9160-429A-E72D-9F7E8BA9E5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130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7116D7-8A16-5C72-D02D-15D058F3E9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8218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F7F78B-18C0-5661-0E2F-4644A16450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5958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6606B4-0789-092A-850F-EE52A89DDD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4073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9ADCA3-595D-EBBF-C49E-9431854D9A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2426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0FC5B0B-8235-5D95-21B0-D6854CA95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479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E4BE2A4-66EA-0DDA-2749-780889F244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748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E85614-9066-A412-0B63-383D41452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798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640792-C881-A9C5-4D48-0E1D628CB2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734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6C3A196-23AB-1CFC-0B2C-9FB96F46DC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17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90E9CDB-8E6B-0212-32CF-45253A9478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179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C6B45F-64EE-3C47-511B-F86C52C121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6475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0F99A97-CB57-1E93-736D-3DDE1486B1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8678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4B3F80-44A6-C160-57C4-89B3CB8AF1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3138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4</Words>
  <Application>Microsoft Office PowerPoint</Application>
  <PresentationFormat>Widescreen</PresentationFormat>
  <Paragraphs>1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Theme</vt:lpstr>
      <vt:lpstr>Basic Plotting in 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Plotting in R</dc:title>
  <dc:creator>Madhurima Rawat</dc:creator>
  <cp:lastModifiedBy>Madhurima Rawat</cp:lastModifiedBy>
  <cp:revision>5</cp:revision>
  <dcterms:created xsi:type="dcterms:W3CDTF">2023-05-21T11:42:07Z</dcterms:created>
  <dcterms:modified xsi:type="dcterms:W3CDTF">2023-05-21T11:58:52Z</dcterms:modified>
</cp:coreProperties>
</file>